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charts/chart5.xml" ContentType="application/vnd.openxmlformats-officedocument.drawingml.chart+xml"/>
  <Override PartName="/ppt/theme/themeOverride5.xml" ContentType="application/vnd.openxmlformats-officedocument.themeOverr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34"/>
  </p:notesMasterIdLst>
  <p:handoutMasterIdLst>
    <p:handoutMasterId r:id="rId35"/>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454" r:id="rId30"/>
    <p:sldId id="455" r:id="rId31"/>
    <p:sldId id="456" r:id="rId32"/>
    <p:sldId id="359" r:id="rId33"/>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100" d="100"/>
          <a:sy n="100" d="100"/>
        </p:scale>
        <p:origin x="-162" y="-546"/>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___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___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___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___4.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___5.xlsx"/><Relationship Id="rId1" Type="http://schemas.openxmlformats.org/officeDocument/2006/relationships/themeOverride" Target="../theme/themeOverride5.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Sheet1!$B$1</c:f>
              <c:strCache>
                <c:ptCount val="1"/>
                <c:pt idx="0">
                  <c:v>系列 1</c:v>
                </c:pt>
              </c:strCache>
            </c:strRef>
          </c:tx>
          <c:spPr>
            <a:solidFill>
              <a:schemeClr val="accent1"/>
            </a:solidFill>
            <a:ln>
              <a:noFill/>
            </a:ln>
            <a:effectLst/>
          </c:spPr>
          <c:invertIfNegative val="0"/>
          <c:cat>
            <c:strRef>
              <c:f>Sheet1!$A$2:$A$7</c:f>
              <c:strCache>
                <c:ptCount val="6"/>
                <c:pt idx="0">
                  <c:v>1月份</c:v>
                </c:pt>
                <c:pt idx="1">
                  <c:v>2月份</c:v>
                </c:pt>
                <c:pt idx="2">
                  <c:v>3月份</c:v>
                </c:pt>
                <c:pt idx="3">
                  <c:v>4月份</c:v>
                </c:pt>
                <c:pt idx="4">
                  <c:v>5月份</c:v>
                </c:pt>
                <c:pt idx="5">
                  <c:v>6月份</c:v>
                </c:pt>
              </c:strCache>
            </c:strRef>
          </c:cat>
          <c:val>
            <c:numRef>
              <c:f>Sheet1!$B$2:$B$7</c:f>
              <c:numCache>
                <c:formatCode>General</c:formatCode>
                <c:ptCount val="6"/>
                <c:pt idx="0">
                  <c:v>1.5</c:v>
                </c:pt>
                <c:pt idx="1">
                  <c:v>2.5</c:v>
                </c:pt>
                <c:pt idx="2">
                  <c:v>3.5</c:v>
                </c:pt>
                <c:pt idx="3">
                  <c:v>4.5</c:v>
                </c:pt>
                <c:pt idx="4">
                  <c:v>3.1</c:v>
                </c:pt>
                <c:pt idx="5">
                  <c:v>3.9</c:v>
                </c:pt>
              </c:numCache>
            </c:numRef>
          </c:val>
          <c:extLst xmlns:c16r2="http://schemas.microsoft.com/office/drawing/2015/06/chart">
            <c:ext xmlns:c16="http://schemas.microsoft.com/office/drawing/2014/chart" uri="{C3380CC4-5D6E-409C-BE32-E72D297353CC}">
              <c16:uniqueId val="{00000000-F4F2-4BED-86F8-268F9E2B389F}"/>
            </c:ext>
          </c:extLst>
        </c:ser>
        <c:dLbls>
          <c:showLegendKey val="0"/>
          <c:showVal val="0"/>
          <c:showCatName val="0"/>
          <c:showSerName val="0"/>
          <c:showPercent val="0"/>
          <c:showBubbleSize val="0"/>
        </c:dLbls>
        <c:gapWidth val="175"/>
        <c:overlap val="-27"/>
        <c:axId val="151830528"/>
        <c:axId val="151832064"/>
      </c:barChart>
      <c:catAx>
        <c:axId val="151830528"/>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ITC Avant Garde Std Bk" panose="020B0502020202020204" pitchFamily="34" charset="0"/>
                <a:ea typeface="方正正纤黑简体" panose="02000000000000000000" pitchFamily="2" charset="-122"/>
                <a:cs typeface="+mn-cs"/>
              </a:defRPr>
            </a:pPr>
            <a:endParaRPr lang="zh-CN"/>
          </a:p>
        </c:txPr>
        <c:crossAx val="151832064"/>
        <c:crosses val="autoZero"/>
        <c:auto val="1"/>
        <c:lblAlgn val="ctr"/>
        <c:lblOffset val="100"/>
        <c:noMultiLvlLbl val="0"/>
      </c:catAx>
      <c:valAx>
        <c:axId val="151832064"/>
        <c:scaling>
          <c:orientation val="minMax"/>
        </c:scaling>
        <c:delete val="0"/>
        <c:axPos val="l"/>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ITC Avant Garde Std Bk" panose="020B0502020202020204" pitchFamily="34" charset="0"/>
                <a:ea typeface="+mn-ea"/>
                <a:cs typeface="+mn-cs"/>
              </a:defRPr>
            </a:pPr>
            <a:endParaRPr lang="zh-CN"/>
          </a:p>
        </c:txPr>
        <c:crossAx val="15183052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Sheet1!$B$1</c:f>
              <c:strCache>
                <c:ptCount val="1"/>
                <c:pt idx="0">
                  <c:v>系列 1</c:v>
                </c:pt>
              </c:strCache>
            </c:strRef>
          </c:tx>
          <c:spPr>
            <a:solidFill>
              <a:schemeClr val="accent2"/>
            </a:solidFill>
            <a:ln>
              <a:noFill/>
            </a:ln>
            <a:effectLst/>
          </c:spPr>
          <c:invertIfNegative val="0"/>
          <c:dPt>
            <c:idx val="3"/>
            <c:invertIfNegative val="0"/>
            <c:bubble3D val="0"/>
            <c:extLst xmlns:c16r2="http://schemas.microsoft.com/office/drawing/2015/06/chart">
              <c:ext xmlns:c16="http://schemas.microsoft.com/office/drawing/2014/chart" uri="{C3380CC4-5D6E-409C-BE32-E72D297353CC}">
                <c16:uniqueId val="{00000001-D2BD-4FA8-9935-52A8D011680C}"/>
              </c:ext>
            </c:extLst>
          </c:dPt>
          <c:cat>
            <c:strRef>
              <c:f>Sheet1!$A$2:$A$7</c:f>
              <c:strCache>
                <c:ptCount val="6"/>
                <c:pt idx="0">
                  <c:v>7月份</c:v>
                </c:pt>
                <c:pt idx="1">
                  <c:v>8月份</c:v>
                </c:pt>
                <c:pt idx="2">
                  <c:v>9月份</c:v>
                </c:pt>
                <c:pt idx="3">
                  <c:v>10月份</c:v>
                </c:pt>
                <c:pt idx="4">
                  <c:v>11月份</c:v>
                </c:pt>
                <c:pt idx="5">
                  <c:v>12月份</c:v>
                </c:pt>
              </c:strCache>
            </c:strRef>
          </c:cat>
          <c:val>
            <c:numRef>
              <c:f>Sheet1!$B$2:$B$7</c:f>
              <c:numCache>
                <c:formatCode>General</c:formatCode>
                <c:ptCount val="6"/>
                <c:pt idx="0">
                  <c:v>1.5</c:v>
                </c:pt>
                <c:pt idx="1">
                  <c:v>2.5</c:v>
                </c:pt>
                <c:pt idx="2">
                  <c:v>3.5</c:v>
                </c:pt>
                <c:pt idx="3">
                  <c:v>4.5</c:v>
                </c:pt>
                <c:pt idx="4">
                  <c:v>3.1</c:v>
                </c:pt>
                <c:pt idx="5">
                  <c:v>3.9</c:v>
                </c:pt>
              </c:numCache>
            </c:numRef>
          </c:val>
          <c:extLst xmlns:c16r2="http://schemas.microsoft.com/office/drawing/2015/06/chart">
            <c:ext xmlns:c16="http://schemas.microsoft.com/office/drawing/2014/chart" uri="{C3380CC4-5D6E-409C-BE32-E72D297353CC}">
              <c16:uniqueId val="{00000002-D2BD-4FA8-9935-52A8D011680C}"/>
            </c:ext>
          </c:extLst>
        </c:ser>
        <c:dLbls>
          <c:showLegendKey val="0"/>
          <c:showVal val="0"/>
          <c:showCatName val="0"/>
          <c:showSerName val="0"/>
          <c:showPercent val="0"/>
          <c:showBubbleSize val="0"/>
        </c:dLbls>
        <c:gapWidth val="175"/>
        <c:overlap val="-27"/>
        <c:axId val="151788160"/>
        <c:axId val="151835008"/>
      </c:barChart>
      <c:catAx>
        <c:axId val="151788160"/>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ITC Avant Garde Std Bk" panose="020B0502020202020204" pitchFamily="34" charset="0"/>
                <a:ea typeface="方正正纤黑简体" panose="02000000000000000000" pitchFamily="2" charset="-122"/>
                <a:cs typeface="+mn-cs"/>
              </a:defRPr>
            </a:pPr>
            <a:endParaRPr lang="zh-CN"/>
          </a:p>
        </c:txPr>
        <c:crossAx val="151835008"/>
        <c:crosses val="autoZero"/>
        <c:auto val="1"/>
        <c:lblAlgn val="ctr"/>
        <c:lblOffset val="100"/>
        <c:noMultiLvlLbl val="0"/>
      </c:catAx>
      <c:valAx>
        <c:axId val="151835008"/>
        <c:scaling>
          <c:orientation val="minMax"/>
        </c:scaling>
        <c:delete val="0"/>
        <c:axPos val="l"/>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ITC Avant Garde Std Bk" panose="020B0502020202020204" pitchFamily="34" charset="0"/>
                <a:ea typeface="+mn-ea"/>
                <a:cs typeface="+mn-cs"/>
              </a:defRPr>
            </a:pPr>
            <a:endParaRPr lang="zh-CN"/>
          </a:p>
        </c:txPr>
        <c:crossAx val="1517881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ln>
              <a:noFill/>
            </a:ln>
            <a:effectLst>
              <a:innerShdw blurRad="127000" dist="50800" dir="13500000">
                <a:prstClr val="black">
                  <a:alpha val="30000"/>
                </a:prstClr>
              </a:innerShdw>
            </a:effectLst>
          </c:spPr>
          <c:dPt>
            <c:idx val="0"/>
            <c:bubble3D val="0"/>
            <c:spPr>
              <a:solidFill>
                <a:schemeClr val="accent1"/>
              </a:solidFill>
              <a:ln w="19050">
                <a:noFill/>
              </a:ln>
              <a:effectLst>
                <a:innerShdw blurRad="127000" dist="50800" dir="13500000">
                  <a:prstClr val="black">
                    <a:alpha val="30000"/>
                  </a:prstClr>
                </a:innerShdw>
              </a:effectLst>
            </c:spPr>
            <c:extLst xmlns:c16r2="http://schemas.microsoft.com/office/drawing/2015/06/chart">
              <c:ext xmlns:c16="http://schemas.microsoft.com/office/drawing/2014/chart" uri="{C3380CC4-5D6E-409C-BE32-E72D297353CC}">
                <c16:uniqueId val="{00000001-9C3F-4017-8A67-8B5768340F52}"/>
              </c:ext>
            </c:extLst>
          </c:dPt>
          <c:dPt>
            <c:idx val="1"/>
            <c:bubble3D val="0"/>
            <c:spPr>
              <a:solidFill>
                <a:schemeClr val="bg1">
                  <a:lumMod val="85000"/>
                </a:schemeClr>
              </a:solidFill>
              <a:ln w="19050">
                <a:noFill/>
              </a:ln>
              <a:effectLst>
                <a:innerShdw blurRad="127000" dist="50800" dir="13500000">
                  <a:prstClr val="black">
                    <a:alpha val="30000"/>
                  </a:prstClr>
                </a:innerShdw>
              </a:effectLst>
            </c:spPr>
            <c:extLst xmlns:c16r2="http://schemas.microsoft.com/office/drawing/2015/06/chart">
              <c:ext xmlns:c16="http://schemas.microsoft.com/office/drawing/2014/chart" uri="{C3380CC4-5D6E-409C-BE32-E72D297353CC}">
                <c16:uniqueId val="{00000001-EFD6-47F8-B702-73B365F017C6}"/>
              </c:ext>
            </c:extLst>
          </c:dPt>
          <c:cat>
            <c:strRef>
              <c:f>Sheet1!$A$2:$A$3</c:f>
              <c:strCache>
                <c:ptCount val="2"/>
                <c:pt idx="0">
                  <c:v>第一季度</c:v>
                </c:pt>
                <c:pt idx="1">
                  <c:v>第二季度</c:v>
                </c:pt>
              </c:strCache>
            </c:strRef>
          </c:cat>
          <c:val>
            <c:numRef>
              <c:f>Sheet1!$B$2:$B$3</c:f>
              <c:numCache>
                <c:formatCode>General</c:formatCode>
                <c:ptCount val="2"/>
                <c:pt idx="0">
                  <c:v>60</c:v>
                </c:pt>
                <c:pt idx="1">
                  <c:v>40</c:v>
                </c:pt>
              </c:numCache>
            </c:numRef>
          </c:val>
          <c:extLst xmlns:c16r2="http://schemas.microsoft.com/office/drawing/2015/06/chart">
            <c:ext xmlns:c16="http://schemas.microsoft.com/office/drawing/2014/chart" uri="{C3380CC4-5D6E-409C-BE32-E72D297353CC}">
              <c16:uniqueId val="{00000000-EFD6-47F8-B702-73B365F017C6}"/>
            </c:ext>
          </c:extLst>
        </c:ser>
        <c:dLbls>
          <c:showLegendKey val="0"/>
          <c:showVal val="0"/>
          <c:showCatName val="0"/>
          <c:showSerName val="0"/>
          <c:showPercent val="0"/>
          <c:showBubbleSize val="0"/>
          <c:showLeaderLines val="1"/>
        </c:dLbls>
        <c:firstSliceAng val="0"/>
        <c:holeSize val="86"/>
      </c:doughnutChart>
      <c:spPr>
        <a:noFill/>
        <a:ln>
          <a:noFill/>
        </a:ln>
        <a:effectLst/>
      </c:spPr>
    </c:plotArea>
    <c:plotVisOnly val="1"/>
    <c:dispBlanksAs val="gap"/>
    <c:showDLblsOverMax val="0"/>
  </c:chart>
  <c:spPr>
    <a:noFill/>
    <a:ln>
      <a:noFill/>
    </a:ln>
    <a:effectLst>
      <a:innerShdw blurRad="63500" dist="50800" dir="13500000">
        <a:prstClr val="black">
          <a:alpha val="50000"/>
        </a:prstClr>
      </a:innerShdw>
    </a:effectLst>
  </c:spPr>
  <c:txPr>
    <a:bodyPr/>
    <a:lstStyle/>
    <a:p>
      <a:pPr>
        <a:defRPr/>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ln>
              <a:noFill/>
            </a:ln>
            <a:effectLst>
              <a:innerShdw blurRad="127000" dist="50800" dir="13500000">
                <a:prstClr val="black">
                  <a:alpha val="30000"/>
                </a:prstClr>
              </a:innerShdw>
            </a:effectLst>
          </c:spPr>
          <c:dPt>
            <c:idx val="0"/>
            <c:bubble3D val="0"/>
            <c:spPr>
              <a:solidFill>
                <a:schemeClr val="accent2"/>
              </a:solidFill>
              <a:ln w="19050">
                <a:noFill/>
              </a:ln>
              <a:effectLst>
                <a:innerShdw blurRad="127000" dist="50800" dir="13500000">
                  <a:prstClr val="black">
                    <a:alpha val="30000"/>
                  </a:prstClr>
                </a:innerShdw>
              </a:effectLst>
            </c:spPr>
            <c:extLst xmlns:c16r2="http://schemas.microsoft.com/office/drawing/2015/06/chart">
              <c:ext xmlns:c16="http://schemas.microsoft.com/office/drawing/2014/chart" uri="{C3380CC4-5D6E-409C-BE32-E72D297353CC}">
                <c16:uniqueId val="{00000001-E47C-43A3-9C8D-96D65DEA273D}"/>
              </c:ext>
            </c:extLst>
          </c:dPt>
          <c:dPt>
            <c:idx val="1"/>
            <c:bubble3D val="0"/>
            <c:spPr>
              <a:solidFill>
                <a:schemeClr val="bg1">
                  <a:lumMod val="85000"/>
                </a:schemeClr>
              </a:solidFill>
              <a:ln w="19050">
                <a:noFill/>
              </a:ln>
              <a:effectLst>
                <a:innerShdw blurRad="127000" dist="50800" dir="13500000">
                  <a:prstClr val="black">
                    <a:alpha val="30000"/>
                  </a:prstClr>
                </a:innerShdw>
              </a:effectLst>
            </c:spPr>
            <c:extLst xmlns:c16r2="http://schemas.microsoft.com/office/drawing/2015/06/chart">
              <c:ext xmlns:c16="http://schemas.microsoft.com/office/drawing/2014/chart" uri="{C3380CC4-5D6E-409C-BE32-E72D297353CC}">
                <c16:uniqueId val="{00000001-EFD6-47F8-B702-73B365F017C6}"/>
              </c:ext>
            </c:extLst>
          </c:dPt>
          <c:cat>
            <c:strRef>
              <c:f>Sheet1!$A$2:$A$3</c:f>
              <c:strCache>
                <c:ptCount val="2"/>
                <c:pt idx="0">
                  <c:v>第一季度</c:v>
                </c:pt>
                <c:pt idx="1">
                  <c:v>第二季度</c:v>
                </c:pt>
              </c:strCache>
            </c:strRef>
          </c:cat>
          <c:val>
            <c:numRef>
              <c:f>Sheet1!$B$2:$B$3</c:f>
              <c:numCache>
                <c:formatCode>General</c:formatCode>
                <c:ptCount val="2"/>
                <c:pt idx="0">
                  <c:v>75</c:v>
                </c:pt>
                <c:pt idx="1">
                  <c:v>25</c:v>
                </c:pt>
              </c:numCache>
            </c:numRef>
          </c:val>
          <c:extLst xmlns:c16r2="http://schemas.microsoft.com/office/drawing/2015/06/chart">
            <c:ext xmlns:c16="http://schemas.microsoft.com/office/drawing/2014/chart" uri="{C3380CC4-5D6E-409C-BE32-E72D297353CC}">
              <c16:uniqueId val="{00000000-EFD6-47F8-B702-73B365F017C6}"/>
            </c:ext>
          </c:extLst>
        </c:ser>
        <c:dLbls>
          <c:showLegendKey val="0"/>
          <c:showVal val="0"/>
          <c:showCatName val="0"/>
          <c:showSerName val="0"/>
          <c:showPercent val="0"/>
          <c:showBubbleSize val="0"/>
          <c:showLeaderLines val="1"/>
        </c:dLbls>
        <c:firstSliceAng val="0"/>
        <c:holeSize val="86"/>
      </c:doughnutChart>
      <c:spPr>
        <a:noFill/>
        <a:ln>
          <a:noFill/>
        </a:ln>
        <a:effectLst/>
      </c:spPr>
    </c:plotArea>
    <c:plotVisOnly val="1"/>
    <c:dispBlanksAs val="gap"/>
    <c:showDLblsOverMax val="0"/>
  </c:chart>
  <c:spPr>
    <a:noFill/>
    <a:ln>
      <a:noFill/>
    </a:ln>
    <a:effectLst>
      <a:innerShdw blurRad="63500" dist="50800" dir="13500000">
        <a:prstClr val="black">
          <a:alpha val="50000"/>
        </a:prstClr>
      </a:innerShdw>
    </a:effectLst>
  </c:spPr>
  <c:txPr>
    <a:bodyPr/>
    <a:lstStyle/>
    <a:p>
      <a:pPr>
        <a:defRPr/>
      </a:pPr>
      <a:endParaRPr lang="zh-CN"/>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销售额</c:v>
                </c:pt>
              </c:strCache>
            </c:strRef>
          </c:tx>
          <c:spPr>
            <a:ln>
              <a:noFill/>
            </a:ln>
            <a:effectLst>
              <a:innerShdw blurRad="127000" dist="50800" dir="13500000">
                <a:prstClr val="black">
                  <a:alpha val="30000"/>
                </a:prstClr>
              </a:innerShdw>
            </a:effectLst>
          </c:spPr>
          <c:dPt>
            <c:idx val="0"/>
            <c:bubble3D val="0"/>
            <c:spPr>
              <a:solidFill>
                <a:schemeClr val="bg1">
                  <a:lumMod val="75000"/>
                </a:schemeClr>
              </a:solidFill>
              <a:ln w="19050">
                <a:noFill/>
              </a:ln>
              <a:effectLst>
                <a:innerShdw blurRad="127000" dist="50800" dir="13500000">
                  <a:prstClr val="black">
                    <a:alpha val="30000"/>
                  </a:prstClr>
                </a:innerShdw>
              </a:effectLst>
            </c:spPr>
            <c:extLst xmlns:c16r2="http://schemas.microsoft.com/office/drawing/2015/06/chart">
              <c:ext xmlns:c16="http://schemas.microsoft.com/office/drawing/2014/chart" uri="{C3380CC4-5D6E-409C-BE32-E72D297353CC}">
                <c16:uniqueId val="{00000001-BCDE-46DE-9ED0-246AA9C593D0}"/>
              </c:ext>
            </c:extLst>
          </c:dPt>
          <c:dPt>
            <c:idx val="1"/>
            <c:bubble3D val="0"/>
            <c:spPr>
              <a:solidFill>
                <a:schemeClr val="bg1">
                  <a:lumMod val="85000"/>
                </a:schemeClr>
              </a:solidFill>
              <a:ln w="19050">
                <a:noFill/>
              </a:ln>
              <a:effectLst>
                <a:innerShdw blurRad="127000" dist="50800" dir="13500000">
                  <a:prstClr val="black">
                    <a:alpha val="30000"/>
                  </a:prstClr>
                </a:innerShdw>
              </a:effectLst>
            </c:spPr>
            <c:extLst xmlns:c16r2="http://schemas.microsoft.com/office/drawing/2015/06/chart">
              <c:ext xmlns:c16="http://schemas.microsoft.com/office/drawing/2014/chart" uri="{C3380CC4-5D6E-409C-BE32-E72D297353CC}">
                <c16:uniqueId val="{00000001-EFD6-47F8-B702-73B365F017C6}"/>
              </c:ext>
            </c:extLst>
          </c:dPt>
          <c:cat>
            <c:strRef>
              <c:f>Sheet1!$A$2:$A$3</c:f>
              <c:strCache>
                <c:ptCount val="2"/>
                <c:pt idx="0">
                  <c:v>第一季度</c:v>
                </c:pt>
                <c:pt idx="1">
                  <c:v>第二季度</c:v>
                </c:pt>
              </c:strCache>
            </c:strRef>
          </c:cat>
          <c:val>
            <c:numRef>
              <c:f>Sheet1!$B$2:$B$3</c:f>
              <c:numCache>
                <c:formatCode>General</c:formatCode>
                <c:ptCount val="2"/>
                <c:pt idx="0">
                  <c:v>60</c:v>
                </c:pt>
                <c:pt idx="1">
                  <c:v>40</c:v>
                </c:pt>
              </c:numCache>
            </c:numRef>
          </c:val>
          <c:extLst xmlns:c16r2="http://schemas.microsoft.com/office/drawing/2015/06/chart">
            <c:ext xmlns:c16="http://schemas.microsoft.com/office/drawing/2014/chart" uri="{C3380CC4-5D6E-409C-BE32-E72D297353CC}">
              <c16:uniqueId val="{00000000-EFD6-47F8-B702-73B365F017C6}"/>
            </c:ext>
          </c:extLst>
        </c:ser>
        <c:dLbls>
          <c:showLegendKey val="0"/>
          <c:showVal val="0"/>
          <c:showCatName val="0"/>
          <c:showSerName val="0"/>
          <c:showPercent val="0"/>
          <c:showBubbleSize val="0"/>
          <c:showLeaderLines val="1"/>
        </c:dLbls>
        <c:firstSliceAng val="0"/>
        <c:holeSize val="86"/>
      </c:doughnutChart>
      <c:spPr>
        <a:noFill/>
        <a:ln>
          <a:noFill/>
        </a:ln>
        <a:effectLst/>
      </c:spPr>
    </c:plotArea>
    <c:plotVisOnly val="1"/>
    <c:dispBlanksAs val="gap"/>
    <c:showDLblsOverMax val="0"/>
  </c:chart>
  <c:spPr>
    <a:noFill/>
    <a:ln>
      <a:noFill/>
    </a:ln>
    <a:effectLst>
      <a:innerShdw blurRad="63500" dist="50800" dir="13500000">
        <a:prstClr val="black">
          <a:alpha val="50000"/>
        </a:prstClr>
      </a:innerShdw>
    </a:effectLst>
  </c:spPr>
  <c:txPr>
    <a:bodyPr/>
    <a:lstStyle/>
    <a:p>
      <a:pPr>
        <a:defRPr/>
      </a:pPr>
      <a:endParaRPr lang="zh-CN"/>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2017/6/9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2017/6/9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2017/6/9</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2017/6/9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slideLayout" Target="../slideLayouts/slideLayout2.xml"/><Relationship Id="rId2" Type="http://schemas.openxmlformats.org/officeDocument/2006/relationships/tags" Target="../tags/tag2.xml"/><Relationship Id="rId16" Type="http://schemas.openxmlformats.org/officeDocument/2006/relationships/tags" Target="../tags/tag16.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tags" Target="../tags/tag15.xml"/><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 Id="rId4" Type="http://schemas.openxmlformats.org/officeDocument/2006/relationships/chart" Target="../charts/char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tags" Target="../tags/tag24.xml"/><Relationship Id="rId13" Type="http://schemas.openxmlformats.org/officeDocument/2006/relationships/tags" Target="../tags/tag29.xml"/><Relationship Id="rId3" Type="http://schemas.openxmlformats.org/officeDocument/2006/relationships/tags" Target="../tags/tag19.xml"/><Relationship Id="rId7" Type="http://schemas.openxmlformats.org/officeDocument/2006/relationships/tags" Target="../tags/tag23.xml"/><Relationship Id="rId12" Type="http://schemas.openxmlformats.org/officeDocument/2006/relationships/tags" Target="../tags/tag28.xml"/><Relationship Id="rId17" Type="http://schemas.openxmlformats.org/officeDocument/2006/relationships/slideLayout" Target="../slideLayouts/slideLayout2.xml"/><Relationship Id="rId2" Type="http://schemas.openxmlformats.org/officeDocument/2006/relationships/tags" Target="../tags/tag18.xml"/><Relationship Id="rId16" Type="http://schemas.openxmlformats.org/officeDocument/2006/relationships/tags" Target="../tags/tag32.xml"/><Relationship Id="rId1" Type="http://schemas.openxmlformats.org/officeDocument/2006/relationships/tags" Target="../tags/tag17.xml"/><Relationship Id="rId6" Type="http://schemas.openxmlformats.org/officeDocument/2006/relationships/tags" Target="../tags/tag22.xml"/><Relationship Id="rId11" Type="http://schemas.openxmlformats.org/officeDocument/2006/relationships/tags" Target="../tags/tag27.xml"/><Relationship Id="rId5" Type="http://schemas.openxmlformats.org/officeDocument/2006/relationships/tags" Target="../tags/tag21.xml"/><Relationship Id="rId15" Type="http://schemas.openxmlformats.org/officeDocument/2006/relationships/tags" Target="../tags/tag31.xml"/><Relationship Id="rId10" Type="http://schemas.openxmlformats.org/officeDocument/2006/relationships/tags" Target="../tags/tag26.xml"/><Relationship Id="rId4" Type="http://schemas.openxmlformats.org/officeDocument/2006/relationships/tags" Target="../tags/tag20.xml"/><Relationship Id="rId9" Type="http://schemas.openxmlformats.org/officeDocument/2006/relationships/tags" Target="../tags/tag25.xml"/><Relationship Id="rId14" Type="http://schemas.openxmlformats.org/officeDocument/2006/relationships/tags" Target="../tags/tag30.xml"/></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原创设计师QQ598969553          _1"/>
          <p:cNvSpPr/>
          <p:nvPr>
            <p:custDataLst>
              <p:tags r:id="rId1"/>
            </p:custDataLst>
          </p:nvPr>
        </p:nvSpPr>
        <p:spPr>
          <a:xfrm>
            <a:off x="6808720" y="2695174"/>
            <a:ext cx="189834" cy="189834"/>
          </a:xfrm>
          <a:prstGeom prst="ellipse">
            <a:avLst/>
          </a:pr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headEnd/>
            <a:tailEnd/>
          </a:ln>
          <a:effectLst>
            <a:outerShdw blurRad="228600" dist="101600" dir="5400000" algn="t" rotWithShape="0">
              <a:sysClr val="windowText" lastClr="000000">
                <a:lumMod val="85000"/>
                <a:lumOff val="15000"/>
                <a:alpha val="33000"/>
              </a:sys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Agency FB Bold" panose="020B0804020202020204" pitchFamily="34" charset="0"/>
              <a:ea typeface="微软雅黑" panose="020B0503020204020204" pitchFamily="34" charset="-122"/>
            </a:endParaRPr>
          </a:p>
        </p:txBody>
      </p:sp>
      <p:sp>
        <p:nvSpPr>
          <p:cNvPr id="26" name="原创设计师QQ598969553          _2"/>
          <p:cNvSpPr/>
          <p:nvPr>
            <p:custDataLst>
              <p:tags r:id="rId2"/>
            </p:custDataLst>
          </p:nvPr>
        </p:nvSpPr>
        <p:spPr>
          <a:xfrm>
            <a:off x="6744360" y="1831576"/>
            <a:ext cx="189834" cy="189834"/>
          </a:xfrm>
          <a:prstGeom prst="ellipse">
            <a:avLst/>
          </a:pr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headEnd/>
            <a:tailEnd/>
          </a:ln>
          <a:effectLst>
            <a:outerShdw blurRad="228600" dist="101600" dir="5400000" algn="t" rotWithShape="0">
              <a:sysClr val="windowText" lastClr="000000">
                <a:lumMod val="85000"/>
                <a:lumOff val="15000"/>
                <a:alpha val="33000"/>
              </a:sys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Agency FB Bold" panose="020B0804020202020204" pitchFamily="34" charset="0"/>
              <a:ea typeface="微软雅黑" panose="020B0503020204020204" pitchFamily="34" charset="-122"/>
            </a:endParaRPr>
          </a:p>
        </p:txBody>
      </p:sp>
      <p:sp>
        <p:nvSpPr>
          <p:cNvPr id="27" name="原创设计师QQ598969553          _3"/>
          <p:cNvSpPr/>
          <p:nvPr>
            <p:custDataLst>
              <p:tags r:id="rId3"/>
            </p:custDataLst>
          </p:nvPr>
        </p:nvSpPr>
        <p:spPr>
          <a:xfrm>
            <a:off x="5418233" y="1840303"/>
            <a:ext cx="189834" cy="189834"/>
          </a:xfrm>
          <a:prstGeom prst="ellipse">
            <a:avLst/>
          </a:pr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headEnd/>
            <a:tailEnd/>
          </a:ln>
          <a:effectLst>
            <a:outerShdw blurRad="228600" dist="101600" dir="5400000" algn="t" rotWithShape="0">
              <a:sysClr val="windowText" lastClr="000000">
                <a:lumMod val="85000"/>
                <a:lumOff val="15000"/>
                <a:alpha val="33000"/>
              </a:sys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Agency FB Bold" panose="020B0804020202020204" pitchFamily="34" charset="0"/>
              <a:ea typeface="微软雅黑" panose="020B0503020204020204" pitchFamily="34" charset="-122"/>
            </a:endParaRPr>
          </a:p>
        </p:txBody>
      </p:sp>
      <p:sp>
        <p:nvSpPr>
          <p:cNvPr id="28" name="原创设计师QQ598969553          _4"/>
          <p:cNvSpPr/>
          <p:nvPr>
            <p:custDataLst>
              <p:tags r:id="rId4"/>
            </p:custDataLst>
          </p:nvPr>
        </p:nvSpPr>
        <p:spPr>
          <a:xfrm>
            <a:off x="4758344" y="2693893"/>
            <a:ext cx="189834" cy="189834"/>
          </a:xfrm>
          <a:prstGeom prst="ellipse">
            <a:avLst/>
          </a:pr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headEnd/>
            <a:tailEnd/>
          </a:ln>
          <a:effectLst>
            <a:outerShdw blurRad="228600" dist="101600" dir="5400000" algn="t" rotWithShape="0">
              <a:sysClr val="windowText" lastClr="000000">
                <a:lumMod val="85000"/>
                <a:lumOff val="15000"/>
                <a:alpha val="33000"/>
              </a:sys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Agency FB Bold" panose="020B0804020202020204" pitchFamily="34" charset="0"/>
              <a:ea typeface="微软雅黑" panose="020B0503020204020204" pitchFamily="34" charset="-122"/>
            </a:endParaRPr>
          </a:p>
        </p:txBody>
      </p:sp>
      <p:sp>
        <p:nvSpPr>
          <p:cNvPr id="29" name="原创设计师QQ598969553          _5"/>
          <p:cNvSpPr/>
          <p:nvPr>
            <p:custDataLst>
              <p:tags r:id="rId5"/>
            </p:custDataLst>
          </p:nvPr>
        </p:nvSpPr>
        <p:spPr>
          <a:xfrm>
            <a:off x="4109900" y="2634141"/>
            <a:ext cx="189834" cy="189834"/>
          </a:xfrm>
          <a:prstGeom prst="ellipse">
            <a:avLst/>
          </a:pr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headEnd/>
            <a:tailEnd/>
          </a:ln>
          <a:effectLst>
            <a:outerShdw blurRad="228600" dist="101600" dir="5400000" algn="t" rotWithShape="0">
              <a:sysClr val="windowText" lastClr="000000">
                <a:lumMod val="85000"/>
                <a:lumOff val="15000"/>
                <a:alpha val="33000"/>
              </a:sys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Agency FB Bold" panose="020B0804020202020204" pitchFamily="34" charset="0"/>
              <a:ea typeface="微软雅黑" panose="020B0503020204020204" pitchFamily="34" charset="-122"/>
            </a:endParaRPr>
          </a:p>
        </p:txBody>
      </p:sp>
      <p:sp>
        <p:nvSpPr>
          <p:cNvPr id="30" name="原创设计师QQ598969553          _6"/>
          <p:cNvSpPr/>
          <p:nvPr>
            <p:custDataLst>
              <p:tags r:id="rId6"/>
            </p:custDataLst>
          </p:nvPr>
        </p:nvSpPr>
        <p:spPr>
          <a:xfrm>
            <a:off x="3415968" y="1956188"/>
            <a:ext cx="189834" cy="189834"/>
          </a:xfrm>
          <a:prstGeom prst="ellipse">
            <a:avLst/>
          </a:pr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headEnd/>
            <a:tailEnd/>
          </a:ln>
          <a:effectLst>
            <a:outerShdw blurRad="228600" dist="101600" dir="5400000" algn="t" rotWithShape="0">
              <a:sysClr val="windowText" lastClr="000000">
                <a:lumMod val="85000"/>
                <a:lumOff val="15000"/>
                <a:alpha val="33000"/>
              </a:sys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Agency FB Bold" panose="020B0804020202020204" pitchFamily="34" charset="0"/>
              <a:ea typeface="微软雅黑" panose="020B0503020204020204" pitchFamily="34" charset="-122"/>
            </a:endParaRPr>
          </a:p>
        </p:txBody>
      </p:sp>
      <p:sp>
        <p:nvSpPr>
          <p:cNvPr id="31" name="原创设计师QQ598969553          _7"/>
          <p:cNvSpPr/>
          <p:nvPr>
            <p:custDataLst>
              <p:tags r:id="rId7"/>
            </p:custDataLst>
          </p:nvPr>
        </p:nvSpPr>
        <p:spPr>
          <a:xfrm>
            <a:off x="2777792" y="1956188"/>
            <a:ext cx="189834" cy="189834"/>
          </a:xfrm>
          <a:prstGeom prst="ellipse">
            <a:avLst/>
          </a:pr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headEnd/>
            <a:tailEnd/>
          </a:ln>
          <a:effectLst>
            <a:outerShdw blurRad="228600" dist="101600" dir="5400000" algn="t" rotWithShape="0">
              <a:sysClr val="windowText" lastClr="000000">
                <a:lumMod val="85000"/>
                <a:lumOff val="15000"/>
                <a:alpha val="33000"/>
              </a:sys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Agency FB Bold" panose="020B0804020202020204" pitchFamily="34" charset="0"/>
              <a:ea typeface="微软雅黑" panose="020B0503020204020204" pitchFamily="34" charset="-122"/>
            </a:endParaRPr>
          </a:p>
        </p:txBody>
      </p:sp>
      <p:sp>
        <p:nvSpPr>
          <p:cNvPr id="32" name="原创设计师QQ598969553          _8"/>
          <p:cNvSpPr/>
          <p:nvPr>
            <p:custDataLst>
              <p:tags r:id="rId8"/>
            </p:custDataLst>
          </p:nvPr>
        </p:nvSpPr>
        <p:spPr>
          <a:xfrm>
            <a:off x="2084880" y="2644729"/>
            <a:ext cx="189834" cy="189834"/>
          </a:xfrm>
          <a:prstGeom prst="ellipse">
            <a:avLst/>
          </a:pr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headEnd/>
            <a:tailEnd/>
          </a:ln>
          <a:effectLst>
            <a:outerShdw blurRad="228600" dist="101600" dir="5400000" algn="t" rotWithShape="0">
              <a:sysClr val="windowText" lastClr="000000">
                <a:lumMod val="85000"/>
                <a:lumOff val="15000"/>
                <a:alpha val="33000"/>
              </a:sys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Agency FB Bold" panose="020B0804020202020204" pitchFamily="34" charset="0"/>
              <a:ea typeface="微软雅黑" panose="020B0503020204020204" pitchFamily="34" charset="-122"/>
            </a:endParaRPr>
          </a:p>
        </p:txBody>
      </p:sp>
      <p:grpSp>
        <p:nvGrpSpPr>
          <p:cNvPr id="33" name="原创设计师QQ598969553          _10"/>
          <p:cNvGrpSpPr/>
          <p:nvPr/>
        </p:nvGrpSpPr>
        <p:grpSpPr>
          <a:xfrm>
            <a:off x="1881605" y="1722881"/>
            <a:ext cx="1319292" cy="1319292"/>
            <a:chOff x="2380201" y="1546167"/>
            <a:chExt cx="1800343" cy="1800344"/>
          </a:xfrm>
        </p:grpSpPr>
        <p:sp>
          <p:nvSpPr>
            <p:cNvPr id="34" name="菱形 33"/>
            <p:cNvSpPr/>
            <p:nvPr>
              <p:custDataLst>
                <p:tags r:id="rId15"/>
              </p:custDataLst>
            </p:nvPr>
          </p:nvSpPr>
          <p:spPr>
            <a:xfrm>
              <a:off x="2380201" y="1546167"/>
              <a:ext cx="1800343" cy="1800344"/>
            </a:xfrm>
            <a:prstGeom prst="diamond">
              <a:avLst/>
            </a:pr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headEnd/>
              <a:tailEnd/>
            </a:ln>
            <a:effectLst>
              <a:outerShdw blurRad="228600" dist="101600" dir="5400000" algn="t" rotWithShape="0">
                <a:sysClr val="windowText" lastClr="000000">
                  <a:lumMod val="85000"/>
                  <a:lumOff val="15000"/>
                  <a:alpha val="33000"/>
                </a:sys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Agency FB Bold" panose="020B0804020202020204" pitchFamily="34" charset="0"/>
                <a:ea typeface="微软雅黑" panose="020B0503020204020204" pitchFamily="34" charset="-122"/>
              </a:endParaRPr>
            </a:p>
          </p:txBody>
        </p:sp>
        <p:sp>
          <p:nvSpPr>
            <p:cNvPr id="35" name="菱形 34"/>
            <p:cNvSpPr/>
            <p:nvPr>
              <p:custDataLst>
                <p:tags r:id="rId16"/>
              </p:custDataLst>
            </p:nvPr>
          </p:nvSpPr>
          <p:spPr>
            <a:xfrm>
              <a:off x="2668216" y="1834183"/>
              <a:ext cx="1223439" cy="1223439"/>
            </a:xfrm>
            <a:prstGeom prst="diamond">
              <a:avLst/>
            </a:prstGeom>
            <a:solidFill>
              <a:srgbClr val="0068B7"/>
            </a:solidFill>
            <a:ln w="25400" cap="flat" cmpd="sng" algn="ctr">
              <a:noFill/>
              <a:prstDash val="solid"/>
            </a:ln>
            <a:effectLst>
              <a:innerShdw blurRad="63500" dist="25400">
                <a:prstClr val="black">
                  <a:alpha val="2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rgbClr val="FFFFFF"/>
                  </a:solidFill>
                  <a:effectLst/>
                  <a:uLnTx/>
                  <a:uFillTx/>
                  <a:latin typeface="Agency FB Bold" panose="020B0804020202020204" pitchFamily="34" charset="0"/>
                  <a:ea typeface="微软雅黑" panose="020B0503020204020204" pitchFamily="34" charset="-122"/>
                  <a:cs typeface="+mn-cs"/>
                </a:rPr>
                <a:t>2</a:t>
              </a:r>
              <a:endParaRPr kumimoji="0" lang="zh-CN" altLang="en-US" sz="4000" b="0" i="0" u="none" strike="noStrike" kern="0" cap="none" spc="0" normalizeH="0" baseline="0" noProof="0" dirty="0">
                <a:ln>
                  <a:noFill/>
                </a:ln>
                <a:solidFill>
                  <a:srgbClr val="FFFFFF"/>
                </a:solidFill>
                <a:effectLst/>
                <a:uLnTx/>
                <a:uFillTx/>
                <a:latin typeface="Agency FB Bold" panose="020B0804020202020204" pitchFamily="34" charset="0"/>
                <a:ea typeface="微软雅黑" panose="020B0503020204020204" pitchFamily="34" charset="-122"/>
                <a:cs typeface="+mn-cs"/>
              </a:endParaRPr>
            </a:p>
          </p:txBody>
        </p:sp>
      </p:grpSp>
      <p:grpSp>
        <p:nvGrpSpPr>
          <p:cNvPr id="36" name="原创设计师QQ598969553          _11"/>
          <p:cNvGrpSpPr/>
          <p:nvPr/>
        </p:nvGrpSpPr>
        <p:grpSpPr>
          <a:xfrm>
            <a:off x="3198747" y="1722881"/>
            <a:ext cx="1317694" cy="1319292"/>
            <a:chOff x="4261190" y="1546167"/>
            <a:chExt cx="1798163" cy="1800344"/>
          </a:xfrm>
        </p:grpSpPr>
        <p:sp>
          <p:nvSpPr>
            <p:cNvPr id="37" name="菱形 36"/>
            <p:cNvSpPr/>
            <p:nvPr>
              <p:custDataLst>
                <p:tags r:id="rId13"/>
              </p:custDataLst>
            </p:nvPr>
          </p:nvSpPr>
          <p:spPr>
            <a:xfrm>
              <a:off x="4261190" y="1546167"/>
              <a:ext cx="1798163" cy="1800344"/>
            </a:xfrm>
            <a:prstGeom prst="diamond">
              <a:avLst/>
            </a:pr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headEnd/>
              <a:tailEnd/>
            </a:ln>
            <a:effectLst>
              <a:outerShdw blurRad="228600" dist="101600" dir="5400000" algn="t" rotWithShape="0">
                <a:sysClr val="windowText" lastClr="000000">
                  <a:lumMod val="85000"/>
                  <a:lumOff val="15000"/>
                  <a:alpha val="33000"/>
                </a:sys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Agency FB Bold" panose="020B0804020202020204" pitchFamily="34" charset="0"/>
                <a:ea typeface="微软雅黑" panose="020B0503020204020204" pitchFamily="34" charset="-122"/>
              </a:endParaRPr>
            </a:p>
          </p:txBody>
        </p:sp>
        <p:sp>
          <p:nvSpPr>
            <p:cNvPr id="38" name="菱形 37"/>
            <p:cNvSpPr/>
            <p:nvPr>
              <p:custDataLst>
                <p:tags r:id="rId14"/>
              </p:custDataLst>
            </p:nvPr>
          </p:nvSpPr>
          <p:spPr>
            <a:xfrm>
              <a:off x="4548548" y="1834183"/>
              <a:ext cx="1223439" cy="1223439"/>
            </a:xfrm>
            <a:prstGeom prst="diamond">
              <a:avLst/>
            </a:prstGeom>
            <a:solidFill>
              <a:srgbClr val="2AA738"/>
            </a:solidFill>
            <a:ln w="25400" cap="flat" cmpd="sng" algn="ctr">
              <a:noFill/>
              <a:prstDash val="solid"/>
            </a:ln>
            <a:effectLst>
              <a:innerShdw blurRad="63500" dist="25400">
                <a:prstClr val="black">
                  <a:alpha val="2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rgbClr val="FFFFFF"/>
                  </a:solidFill>
                  <a:effectLst/>
                  <a:uLnTx/>
                  <a:uFillTx/>
                  <a:latin typeface="Agency FB Bold" panose="020B0804020202020204" pitchFamily="34" charset="0"/>
                  <a:ea typeface="微软雅黑" panose="020B0503020204020204" pitchFamily="34" charset="-122"/>
                  <a:cs typeface="+mn-cs"/>
                </a:rPr>
                <a:t>0</a:t>
              </a:r>
              <a:endParaRPr kumimoji="0" lang="zh-CN" altLang="en-US" sz="4000" b="0" i="0" u="none" strike="noStrike" kern="0" cap="none" spc="0" normalizeH="0" baseline="0" noProof="0" dirty="0">
                <a:ln>
                  <a:noFill/>
                </a:ln>
                <a:solidFill>
                  <a:srgbClr val="FFFFFF"/>
                </a:solidFill>
                <a:effectLst/>
                <a:uLnTx/>
                <a:uFillTx/>
                <a:latin typeface="Agency FB Bold" panose="020B0804020202020204" pitchFamily="34" charset="0"/>
                <a:ea typeface="微软雅黑" panose="020B0503020204020204" pitchFamily="34" charset="-122"/>
                <a:cs typeface="+mn-cs"/>
              </a:endParaRPr>
            </a:p>
          </p:txBody>
        </p:sp>
      </p:grpSp>
      <p:grpSp>
        <p:nvGrpSpPr>
          <p:cNvPr id="39" name="原创设计师QQ598969553          _12"/>
          <p:cNvGrpSpPr/>
          <p:nvPr/>
        </p:nvGrpSpPr>
        <p:grpSpPr>
          <a:xfrm>
            <a:off x="4514285" y="1722881"/>
            <a:ext cx="1319292" cy="1319292"/>
            <a:chOff x="6139997" y="1546167"/>
            <a:chExt cx="1800343" cy="1800344"/>
          </a:xfrm>
        </p:grpSpPr>
        <p:sp>
          <p:nvSpPr>
            <p:cNvPr id="40" name="菱形 39"/>
            <p:cNvSpPr/>
            <p:nvPr>
              <p:custDataLst>
                <p:tags r:id="rId11"/>
              </p:custDataLst>
            </p:nvPr>
          </p:nvSpPr>
          <p:spPr>
            <a:xfrm>
              <a:off x="6139997" y="1546167"/>
              <a:ext cx="1800343" cy="1800344"/>
            </a:xfrm>
            <a:prstGeom prst="diamond">
              <a:avLst/>
            </a:pr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headEnd/>
              <a:tailEnd/>
            </a:ln>
            <a:effectLst>
              <a:outerShdw blurRad="228600" dist="101600" dir="5400000" algn="t" rotWithShape="0">
                <a:sysClr val="windowText" lastClr="000000">
                  <a:lumMod val="85000"/>
                  <a:lumOff val="15000"/>
                  <a:alpha val="33000"/>
                </a:sys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Agency FB Bold" panose="020B0804020202020204" pitchFamily="34" charset="0"/>
                <a:ea typeface="微软雅黑" panose="020B0503020204020204" pitchFamily="34" charset="-122"/>
              </a:endParaRPr>
            </a:p>
          </p:txBody>
        </p:sp>
        <p:sp>
          <p:nvSpPr>
            <p:cNvPr id="41" name="菱形 40"/>
            <p:cNvSpPr/>
            <p:nvPr>
              <p:custDataLst>
                <p:tags r:id="rId12"/>
              </p:custDataLst>
            </p:nvPr>
          </p:nvSpPr>
          <p:spPr>
            <a:xfrm>
              <a:off x="6428880" y="1834183"/>
              <a:ext cx="1223439" cy="1223439"/>
            </a:xfrm>
            <a:prstGeom prst="diamond">
              <a:avLst/>
            </a:prstGeom>
            <a:solidFill>
              <a:srgbClr val="0068B7"/>
            </a:solidFill>
            <a:ln w="25400" cap="flat" cmpd="sng" algn="ctr">
              <a:noFill/>
              <a:prstDash val="solid"/>
            </a:ln>
            <a:effectLst>
              <a:innerShdw blurRad="63500" dist="25400">
                <a:prstClr val="black">
                  <a:alpha val="2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rgbClr val="FFFFFF"/>
                  </a:solidFill>
                  <a:effectLst/>
                  <a:uLnTx/>
                  <a:uFillTx/>
                  <a:latin typeface="Agency FB Bold" panose="020B0804020202020204" pitchFamily="34" charset="0"/>
                  <a:ea typeface="微软雅黑" panose="020B0503020204020204" pitchFamily="34" charset="-122"/>
                  <a:cs typeface="+mn-cs"/>
                </a:rPr>
                <a:t>1</a:t>
              </a:r>
              <a:endParaRPr kumimoji="0" lang="zh-CN" altLang="en-US" sz="4000" b="0" i="0" u="none" strike="noStrike" kern="0" cap="none" spc="0" normalizeH="0" baseline="0" noProof="0" dirty="0">
                <a:ln>
                  <a:noFill/>
                </a:ln>
                <a:solidFill>
                  <a:srgbClr val="FFFFFF"/>
                </a:solidFill>
                <a:effectLst/>
                <a:uLnTx/>
                <a:uFillTx/>
                <a:latin typeface="Agency FB Bold" panose="020B0804020202020204" pitchFamily="34" charset="0"/>
                <a:ea typeface="微软雅黑" panose="020B0503020204020204" pitchFamily="34" charset="-122"/>
                <a:cs typeface="+mn-cs"/>
              </a:endParaRPr>
            </a:p>
          </p:txBody>
        </p:sp>
      </p:grpSp>
      <p:grpSp>
        <p:nvGrpSpPr>
          <p:cNvPr id="42" name="原创设计师QQ598969553          _13"/>
          <p:cNvGrpSpPr/>
          <p:nvPr/>
        </p:nvGrpSpPr>
        <p:grpSpPr>
          <a:xfrm>
            <a:off x="5883021" y="1722881"/>
            <a:ext cx="1319292" cy="1319292"/>
            <a:chOff x="8020984" y="1546167"/>
            <a:chExt cx="1800343" cy="1800344"/>
          </a:xfrm>
        </p:grpSpPr>
        <p:sp>
          <p:nvSpPr>
            <p:cNvPr id="43" name="菱形 42"/>
            <p:cNvSpPr/>
            <p:nvPr>
              <p:custDataLst>
                <p:tags r:id="rId9"/>
              </p:custDataLst>
            </p:nvPr>
          </p:nvSpPr>
          <p:spPr>
            <a:xfrm>
              <a:off x="8020984" y="1546167"/>
              <a:ext cx="1800343" cy="1800344"/>
            </a:xfrm>
            <a:prstGeom prst="diamond">
              <a:avLst/>
            </a:pr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headEnd/>
              <a:tailEnd/>
            </a:ln>
            <a:effectLst>
              <a:outerShdw blurRad="228600" dist="101600" dir="5400000" algn="t" rotWithShape="0">
                <a:sysClr val="windowText" lastClr="000000">
                  <a:lumMod val="85000"/>
                  <a:lumOff val="15000"/>
                  <a:alpha val="33000"/>
                </a:sys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Agency FB Bold" panose="020B0804020202020204" pitchFamily="34" charset="0"/>
                <a:ea typeface="微软雅黑" panose="020B0503020204020204" pitchFamily="34" charset="-122"/>
              </a:endParaRPr>
            </a:p>
          </p:txBody>
        </p:sp>
        <p:sp>
          <p:nvSpPr>
            <p:cNvPr id="44" name="菱形 43"/>
            <p:cNvSpPr/>
            <p:nvPr>
              <p:custDataLst>
                <p:tags r:id="rId10"/>
              </p:custDataLst>
            </p:nvPr>
          </p:nvSpPr>
          <p:spPr>
            <a:xfrm>
              <a:off x="8309212" y="1834183"/>
              <a:ext cx="1223439" cy="1223439"/>
            </a:xfrm>
            <a:prstGeom prst="diamond">
              <a:avLst/>
            </a:prstGeom>
            <a:solidFill>
              <a:srgbClr val="2AA738"/>
            </a:solidFill>
            <a:ln w="25400" cap="flat" cmpd="sng" algn="ctr">
              <a:noFill/>
              <a:prstDash val="solid"/>
            </a:ln>
            <a:effectLst>
              <a:innerShdw blurRad="63500" dist="25400">
                <a:prstClr val="black">
                  <a:alpha val="2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smtClean="0">
                  <a:ln>
                    <a:noFill/>
                  </a:ln>
                  <a:solidFill>
                    <a:srgbClr val="FFFFFF"/>
                  </a:solidFill>
                  <a:effectLst/>
                  <a:uLnTx/>
                  <a:uFillTx/>
                  <a:latin typeface="Agency FB Bold" panose="020B0804020202020204" pitchFamily="34" charset="0"/>
                  <a:ea typeface="微软雅黑" panose="020B0503020204020204" pitchFamily="34" charset="-122"/>
                  <a:cs typeface="+mn-cs"/>
                </a:rPr>
                <a:t>9</a:t>
              </a:r>
              <a:endParaRPr kumimoji="0" lang="zh-CN" altLang="en-US" sz="4000" b="0" i="0" u="none" strike="noStrike" kern="0" cap="none" spc="0" normalizeH="0" baseline="0" noProof="0" dirty="0">
                <a:ln>
                  <a:noFill/>
                </a:ln>
                <a:solidFill>
                  <a:srgbClr val="FFFFFF"/>
                </a:solidFill>
                <a:effectLst/>
                <a:uLnTx/>
                <a:uFillTx/>
                <a:latin typeface="Agency FB Bold" panose="020B0804020202020204" pitchFamily="34" charset="0"/>
                <a:ea typeface="微软雅黑" panose="020B0503020204020204" pitchFamily="34" charset="-122"/>
                <a:cs typeface="+mn-cs"/>
              </a:endParaRPr>
            </a:p>
          </p:txBody>
        </p:sp>
      </p:grpSp>
      <p:sp>
        <p:nvSpPr>
          <p:cNvPr id="45" name="原创设计师QQ598969553          _14"/>
          <p:cNvSpPr txBox="1">
            <a:spLocks noChangeArrowheads="1"/>
          </p:cNvSpPr>
          <p:nvPr/>
        </p:nvSpPr>
        <p:spPr bwMode="auto">
          <a:xfrm>
            <a:off x="1977828" y="3715928"/>
            <a:ext cx="5188344" cy="642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4000" b="1" i="0" u="none" strike="noStrike" kern="0" cap="none" spc="0" normalizeH="0" baseline="0" noProof="0" dirty="0">
                <a:ln>
                  <a:noFill/>
                </a:ln>
                <a:solidFill>
                  <a:srgbClr val="0068B7"/>
                </a:solidFill>
                <a:effectLst/>
                <a:uLnTx/>
                <a:uFillTx/>
                <a:latin typeface="微软雅黑" panose="020B0503020204020204" pitchFamily="34" charset="-122"/>
                <a:ea typeface="微软雅黑" panose="020B0503020204020204" pitchFamily="34" charset="-122"/>
                <a:cs typeface="+mj-cs"/>
              </a:rPr>
              <a:t>创业</a:t>
            </a:r>
            <a:r>
              <a:rPr kumimoji="0" lang="en-US" altLang="zh-CN" sz="4000" b="1" i="0" u="none" strike="noStrike" kern="0" cap="none" spc="0" normalizeH="0" baseline="0" noProof="0" dirty="0">
                <a:ln>
                  <a:noFill/>
                </a:ln>
                <a:solidFill>
                  <a:srgbClr val="0068B7"/>
                </a:solidFill>
                <a:effectLst/>
                <a:uLnTx/>
                <a:uFillTx/>
                <a:latin typeface="微软雅黑" panose="020B0503020204020204" pitchFamily="34" charset="-122"/>
                <a:ea typeface="微软雅黑" panose="020B0503020204020204" pitchFamily="34" charset="-122"/>
                <a:cs typeface="+mj-cs"/>
              </a:rPr>
              <a:t>/</a:t>
            </a:r>
            <a:r>
              <a:rPr kumimoji="0" lang="zh-CN" altLang="en-US" sz="4000" b="1" i="0" u="none" strike="noStrike" kern="0" cap="none" spc="0" normalizeH="0" baseline="0" noProof="0" dirty="0">
                <a:ln>
                  <a:noFill/>
                </a:ln>
                <a:solidFill>
                  <a:srgbClr val="2AA738"/>
                </a:solidFill>
                <a:effectLst/>
                <a:uLnTx/>
                <a:uFillTx/>
                <a:latin typeface="微软雅黑" panose="020B0503020204020204" pitchFamily="34" charset="-122"/>
                <a:ea typeface="微软雅黑" panose="020B0503020204020204" pitchFamily="34" charset="-122"/>
                <a:cs typeface="+mj-cs"/>
              </a:rPr>
              <a:t>商业计划书</a:t>
            </a:r>
          </a:p>
        </p:txBody>
      </p:sp>
      <p:sp>
        <p:nvSpPr>
          <p:cNvPr id="46" name="原创设计师QQ598969553          _15"/>
          <p:cNvSpPr txBox="1">
            <a:spLocks noChangeArrowheads="1"/>
          </p:cNvSpPr>
          <p:nvPr/>
        </p:nvSpPr>
        <p:spPr bwMode="auto">
          <a:xfrm>
            <a:off x="2005108" y="4454079"/>
            <a:ext cx="5133785" cy="4870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ysClr val="windowText" lastClr="000000">
                    <a:lumMod val="50000"/>
                    <a:lumOff val="50000"/>
                  </a:sysClr>
                </a:solidFill>
                <a:effectLst/>
                <a:uLnTx/>
                <a:uFillTx/>
                <a:latin typeface="华文细黑" panose="02010600040101010101" pitchFamily="2" charset="-122"/>
                <a:ea typeface="华文细黑" panose="02010600040101010101" pitchFamily="2" charset="-122"/>
                <a:cs typeface="+mj-cs"/>
              </a:rPr>
              <a:t>Introduction Of Atmospheric</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ysClr val="windowText" lastClr="000000">
                    <a:lumMod val="50000"/>
                    <a:lumOff val="50000"/>
                  </a:sysClr>
                </a:solidFill>
                <a:effectLst/>
                <a:uLnTx/>
                <a:uFillTx/>
                <a:latin typeface="华文细黑" panose="02010600040101010101" pitchFamily="2" charset="-122"/>
                <a:ea typeface="华文细黑" panose="02010600040101010101" pitchFamily="2" charset="-122"/>
                <a:cs typeface="+mj-cs"/>
              </a:rPr>
              <a:t>Business Plan Startup Plan PPT Template, Complete Framework</a:t>
            </a:r>
            <a:endParaRPr kumimoji="0" lang="zh-CN" altLang="en-US" sz="1000" b="0" i="0" u="none" strike="noStrike" kern="0" cap="none" spc="0" normalizeH="0" baseline="0" noProof="0" dirty="0">
              <a:ln>
                <a:noFill/>
              </a:ln>
              <a:solidFill>
                <a:sysClr val="windowText" lastClr="000000">
                  <a:lumMod val="50000"/>
                  <a:lumOff val="50000"/>
                </a:sysClr>
              </a:solidFill>
              <a:effectLst/>
              <a:uLnTx/>
              <a:uFillTx/>
              <a:latin typeface="华文细黑" panose="02010600040101010101" pitchFamily="2" charset="-122"/>
              <a:ea typeface="华文细黑" panose="02010600040101010101" pitchFamily="2" charset="-122"/>
              <a:cs typeface="+mj-cs"/>
            </a:endParaRPr>
          </a:p>
        </p:txBody>
      </p:sp>
      <p:sp>
        <p:nvSpPr>
          <p:cNvPr id="47" name="原创设计师QQ598969553          _16"/>
          <p:cNvSpPr txBox="1">
            <a:spLocks noChangeArrowheads="1"/>
          </p:cNvSpPr>
          <p:nvPr/>
        </p:nvSpPr>
        <p:spPr bwMode="auto">
          <a:xfrm>
            <a:off x="2480337" y="3387363"/>
            <a:ext cx="4183327" cy="2327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mj-cs"/>
              </a:rPr>
              <a:t>这里可以简要的描述您的项目</a:t>
            </a:r>
            <a:endParaRPr kumimoji="0" lang="zh-CN" altLang="zh-CN" sz="14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694383140"/>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50000">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14:bounceEnd="50000">
                                          <p:cBhvr additive="base">
                                            <p:cTn id="7" dur="500" fill="hold"/>
                                            <p:tgtEl>
                                              <p:spTgt spid="33"/>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33"/>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200"/>
                                      </p:stCondLst>
                                      <p:childTnLst>
                                        <p:set>
                                          <p:cBhvr>
                                            <p:cTn id="10" dur="1" fill="hold">
                                              <p:stCondLst>
                                                <p:cond delay="0"/>
                                              </p:stCondLst>
                                            </p:cTn>
                                            <p:tgtEl>
                                              <p:spTgt spid="36"/>
                                            </p:tgtEl>
                                            <p:attrNameLst>
                                              <p:attrName>style.visibility</p:attrName>
                                            </p:attrNameLst>
                                          </p:cBhvr>
                                          <p:to>
                                            <p:strVal val="visible"/>
                                          </p:to>
                                        </p:set>
                                        <p:anim calcmode="lin" valueType="num" p14:bounceEnd="50000">
                                          <p:cBhvr additive="base">
                                            <p:cTn id="11" dur="5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12" dur="500" fill="hold"/>
                                            <p:tgtEl>
                                              <p:spTgt spid="36"/>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50000">
                                      <p:stCondLst>
                                        <p:cond delay="300"/>
                                      </p:stCondLst>
                                      <p:childTnLst>
                                        <p:set>
                                          <p:cBhvr>
                                            <p:cTn id="14" dur="1" fill="hold">
                                              <p:stCondLst>
                                                <p:cond delay="0"/>
                                              </p:stCondLst>
                                            </p:cTn>
                                            <p:tgtEl>
                                              <p:spTgt spid="39"/>
                                            </p:tgtEl>
                                            <p:attrNameLst>
                                              <p:attrName>style.visibility</p:attrName>
                                            </p:attrNameLst>
                                          </p:cBhvr>
                                          <p:to>
                                            <p:strVal val="visible"/>
                                          </p:to>
                                        </p:set>
                                        <p:anim calcmode="lin" valueType="num" p14:bounceEnd="50000">
                                          <p:cBhvr additive="base">
                                            <p:cTn id="15" dur="500" fill="hold"/>
                                            <p:tgtEl>
                                              <p:spTgt spid="39"/>
                                            </p:tgtEl>
                                            <p:attrNameLst>
                                              <p:attrName>ppt_x</p:attrName>
                                            </p:attrNameLst>
                                          </p:cBhvr>
                                          <p:tavLst>
                                            <p:tav tm="0">
                                              <p:val>
                                                <p:strVal val="#ppt_x"/>
                                              </p:val>
                                            </p:tav>
                                            <p:tav tm="100000">
                                              <p:val>
                                                <p:strVal val="#ppt_x"/>
                                              </p:val>
                                            </p:tav>
                                          </p:tavLst>
                                        </p:anim>
                                        <p:anim calcmode="lin" valueType="num" p14:bounceEnd="50000">
                                          <p:cBhvr additive="base">
                                            <p:cTn id="16" dur="500" fill="hold"/>
                                            <p:tgtEl>
                                              <p:spTgt spid="39"/>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14:presetBounceEnd="50000">
                                      <p:stCondLst>
                                        <p:cond delay="400"/>
                                      </p:stCondLst>
                                      <p:childTnLst>
                                        <p:set>
                                          <p:cBhvr>
                                            <p:cTn id="18" dur="1" fill="hold">
                                              <p:stCondLst>
                                                <p:cond delay="0"/>
                                              </p:stCondLst>
                                            </p:cTn>
                                            <p:tgtEl>
                                              <p:spTgt spid="42"/>
                                            </p:tgtEl>
                                            <p:attrNameLst>
                                              <p:attrName>style.visibility</p:attrName>
                                            </p:attrNameLst>
                                          </p:cBhvr>
                                          <p:to>
                                            <p:strVal val="visible"/>
                                          </p:to>
                                        </p:set>
                                        <p:anim calcmode="lin" valueType="num" p14:bounceEnd="50000">
                                          <p:cBhvr additive="base">
                                            <p:cTn id="19" dur="500" fill="hold"/>
                                            <p:tgtEl>
                                              <p:spTgt spid="42"/>
                                            </p:tgtEl>
                                            <p:attrNameLst>
                                              <p:attrName>ppt_x</p:attrName>
                                            </p:attrNameLst>
                                          </p:cBhvr>
                                          <p:tavLst>
                                            <p:tav tm="0">
                                              <p:val>
                                                <p:strVal val="#ppt_x"/>
                                              </p:val>
                                            </p:tav>
                                            <p:tav tm="100000">
                                              <p:val>
                                                <p:strVal val="#ppt_x"/>
                                              </p:val>
                                            </p:tav>
                                          </p:tavLst>
                                        </p:anim>
                                        <p:anim calcmode="lin" valueType="num" p14:bounceEnd="50000">
                                          <p:cBhvr additive="base">
                                            <p:cTn id="20" dur="500" fill="hold"/>
                                            <p:tgtEl>
                                              <p:spTgt spid="42"/>
                                            </p:tgtEl>
                                            <p:attrNameLst>
                                              <p:attrName>ppt_y</p:attrName>
                                            </p:attrNameLst>
                                          </p:cBhvr>
                                          <p:tavLst>
                                            <p:tav tm="0">
                                              <p:val>
                                                <p:strVal val="0-#ppt_h/2"/>
                                              </p:val>
                                            </p:tav>
                                            <p:tav tm="100000">
                                              <p:val>
                                                <p:strVal val="#ppt_y"/>
                                              </p:val>
                                            </p:tav>
                                          </p:tavLst>
                                        </p:anim>
                                      </p:childTnLst>
                                    </p:cTn>
                                  </p:par>
                                </p:childTnLst>
                              </p:cTn>
                            </p:par>
                            <p:par>
                              <p:cTn id="21" fill="hold">
                                <p:stCondLst>
                                  <p:cond delay="900"/>
                                </p:stCondLst>
                                <p:childTnLst>
                                  <p:par>
                                    <p:cTn id="22" presetID="56" presetClass="entr" presetSubtype="0" fill="hold" grpId="0" nodeType="afterEffect">
                                      <p:stCondLst>
                                        <p:cond delay="0"/>
                                      </p:stCondLst>
                                      <p:iterate type="lt">
                                        <p:tmPct val="10000"/>
                                      </p:iterate>
                                      <p:childTnLst>
                                        <p:set>
                                          <p:cBhvr>
                                            <p:cTn id="23" dur="1" fill="hold">
                                              <p:stCondLst>
                                                <p:cond delay="0"/>
                                              </p:stCondLst>
                                            </p:cTn>
                                            <p:tgtEl>
                                              <p:spTgt spid="45"/>
                                            </p:tgtEl>
                                            <p:attrNameLst>
                                              <p:attrName>style.visibility</p:attrName>
                                            </p:attrNameLst>
                                          </p:cBhvr>
                                          <p:to>
                                            <p:strVal val="visible"/>
                                          </p:to>
                                        </p:set>
                                        <p:anim by="(-#ppt_w*2)" calcmode="lin" valueType="num">
                                          <p:cBhvr rctx="PPT">
                                            <p:cTn id="24" dur="500" autoRev="1" fill="hold">
                                              <p:stCondLst>
                                                <p:cond delay="0"/>
                                              </p:stCondLst>
                                            </p:cTn>
                                            <p:tgtEl>
                                              <p:spTgt spid="45"/>
                                            </p:tgtEl>
                                            <p:attrNameLst>
                                              <p:attrName>ppt_w</p:attrName>
                                            </p:attrNameLst>
                                          </p:cBhvr>
                                        </p:anim>
                                        <p:anim by="(#ppt_w*0.50)" calcmode="lin" valueType="num">
                                          <p:cBhvr>
                                            <p:cTn id="25" dur="500" decel="50000" autoRev="1" fill="hold">
                                              <p:stCondLst>
                                                <p:cond delay="0"/>
                                              </p:stCondLst>
                                            </p:cTn>
                                            <p:tgtEl>
                                              <p:spTgt spid="45"/>
                                            </p:tgtEl>
                                            <p:attrNameLst>
                                              <p:attrName>ppt_x</p:attrName>
                                            </p:attrNameLst>
                                          </p:cBhvr>
                                        </p:anim>
                                        <p:anim from="(-#ppt_h/2)" to="(#ppt_y)" calcmode="lin" valueType="num">
                                          <p:cBhvr>
                                            <p:cTn id="26" dur="1000" fill="hold">
                                              <p:stCondLst>
                                                <p:cond delay="0"/>
                                              </p:stCondLst>
                                            </p:cTn>
                                            <p:tgtEl>
                                              <p:spTgt spid="45"/>
                                            </p:tgtEl>
                                            <p:attrNameLst>
                                              <p:attrName>ppt_y</p:attrName>
                                            </p:attrNameLst>
                                          </p:cBhvr>
                                        </p:anim>
                                        <p:animRot by="21600000">
                                          <p:cBhvr>
                                            <p:cTn id="27" dur="1000" fill="hold">
                                              <p:stCondLst>
                                                <p:cond delay="0"/>
                                              </p:stCondLst>
                                            </p:cTn>
                                            <p:tgtEl>
                                              <p:spTgt spid="45"/>
                                            </p:tgtEl>
                                            <p:attrNameLst>
                                              <p:attrName>r</p:attrName>
                                            </p:attrNameLst>
                                          </p:cBhvr>
                                        </p:animRot>
                                      </p:childTnLst>
                                    </p:cTn>
                                  </p:par>
                                </p:childTnLst>
                              </p:cTn>
                            </p:par>
                            <p:par>
                              <p:cTn id="28" fill="hold">
                                <p:stCondLst>
                                  <p:cond delay="2600"/>
                                </p:stCondLst>
                                <p:childTnLst>
                                  <p:par>
                                    <p:cTn id="29" presetID="22" presetClass="entr" presetSubtype="8" fill="hold" grpId="0" nodeType="after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wipe(left)">
                                          <p:cBhvr>
                                            <p:cTn id="31" dur="500"/>
                                            <p:tgtEl>
                                              <p:spTgt spid="47"/>
                                            </p:tgtEl>
                                          </p:cBhvr>
                                        </p:animEffect>
                                      </p:childTnLst>
                                    </p:cTn>
                                  </p:par>
                                </p:childTnLst>
                              </p:cTn>
                            </p:par>
                            <p:par>
                              <p:cTn id="32" fill="hold">
                                <p:stCondLst>
                                  <p:cond delay="3100"/>
                                </p:stCondLst>
                                <p:childTnLst>
                                  <p:par>
                                    <p:cTn id="33" presetID="22" presetClass="entr" presetSubtype="8" fill="hold" grpId="0" nodeType="after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wipe(left)">
                                          <p:cBhvr>
                                            <p:cTn id="35"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ppt_x"/>
                                              </p:val>
                                            </p:tav>
                                            <p:tav tm="100000">
                                              <p:val>
                                                <p:strVal val="#ppt_x"/>
                                              </p:val>
                                            </p:tav>
                                          </p:tavLst>
                                        </p:anim>
                                        <p:anim calcmode="lin" valueType="num">
                                          <p:cBhvr additive="base">
                                            <p:cTn id="8" dur="500" fill="hold"/>
                                            <p:tgtEl>
                                              <p:spTgt spid="33"/>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ppt_x"/>
                                              </p:val>
                                            </p:tav>
                                            <p:tav tm="100000">
                                              <p:val>
                                                <p:strVal val="#ppt_x"/>
                                              </p:val>
                                            </p:tav>
                                          </p:tavLst>
                                        </p:anim>
                                        <p:anim calcmode="lin" valueType="num">
                                          <p:cBhvr additive="base">
                                            <p:cTn id="12" dur="500" fill="hold"/>
                                            <p:tgtEl>
                                              <p:spTgt spid="36"/>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30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500" fill="hold"/>
                                            <p:tgtEl>
                                              <p:spTgt spid="39"/>
                                            </p:tgtEl>
                                            <p:attrNameLst>
                                              <p:attrName>ppt_x</p:attrName>
                                            </p:attrNameLst>
                                          </p:cBhvr>
                                          <p:tavLst>
                                            <p:tav tm="0">
                                              <p:val>
                                                <p:strVal val="#ppt_x"/>
                                              </p:val>
                                            </p:tav>
                                            <p:tav tm="100000">
                                              <p:val>
                                                <p:strVal val="#ppt_x"/>
                                              </p:val>
                                            </p:tav>
                                          </p:tavLst>
                                        </p:anim>
                                        <p:anim calcmode="lin" valueType="num">
                                          <p:cBhvr additive="base">
                                            <p:cTn id="16" dur="500" fill="hold"/>
                                            <p:tgtEl>
                                              <p:spTgt spid="39"/>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400"/>
                                      </p:stCondLst>
                                      <p:childTnLst>
                                        <p:set>
                                          <p:cBhvr>
                                            <p:cTn id="18" dur="1" fill="hold">
                                              <p:stCondLst>
                                                <p:cond delay="0"/>
                                              </p:stCondLst>
                                            </p:cTn>
                                            <p:tgtEl>
                                              <p:spTgt spid="42"/>
                                            </p:tgtEl>
                                            <p:attrNameLst>
                                              <p:attrName>style.visibility</p:attrName>
                                            </p:attrNameLst>
                                          </p:cBhvr>
                                          <p:to>
                                            <p:strVal val="visible"/>
                                          </p:to>
                                        </p:set>
                                        <p:anim calcmode="lin" valueType="num">
                                          <p:cBhvr additive="base">
                                            <p:cTn id="19" dur="500" fill="hold"/>
                                            <p:tgtEl>
                                              <p:spTgt spid="42"/>
                                            </p:tgtEl>
                                            <p:attrNameLst>
                                              <p:attrName>ppt_x</p:attrName>
                                            </p:attrNameLst>
                                          </p:cBhvr>
                                          <p:tavLst>
                                            <p:tav tm="0">
                                              <p:val>
                                                <p:strVal val="#ppt_x"/>
                                              </p:val>
                                            </p:tav>
                                            <p:tav tm="100000">
                                              <p:val>
                                                <p:strVal val="#ppt_x"/>
                                              </p:val>
                                            </p:tav>
                                          </p:tavLst>
                                        </p:anim>
                                        <p:anim calcmode="lin" valueType="num">
                                          <p:cBhvr additive="base">
                                            <p:cTn id="20" dur="500" fill="hold"/>
                                            <p:tgtEl>
                                              <p:spTgt spid="42"/>
                                            </p:tgtEl>
                                            <p:attrNameLst>
                                              <p:attrName>ppt_y</p:attrName>
                                            </p:attrNameLst>
                                          </p:cBhvr>
                                          <p:tavLst>
                                            <p:tav tm="0">
                                              <p:val>
                                                <p:strVal val="0-#ppt_h/2"/>
                                              </p:val>
                                            </p:tav>
                                            <p:tav tm="100000">
                                              <p:val>
                                                <p:strVal val="#ppt_y"/>
                                              </p:val>
                                            </p:tav>
                                          </p:tavLst>
                                        </p:anim>
                                      </p:childTnLst>
                                    </p:cTn>
                                  </p:par>
                                </p:childTnLst>
                              </p:cTn>
                            </p:par>
                            <p:par>
                              <p:cTn id="21" fill="hold">
                                <p:stCondLst>
                                  <p:cond delay="900"/>
                                </p:stCondLst>
                                <p:childTnLst>
                                  <p:par>
                                    <p:cTn id="22" presetID="56" presetClass="entr" presetSubtype="0" fill="hold" grpId="0" nodeType="afterEffect">
                                      <p:stCondLst>
                                        <p:cond delay="0"/>
                                      </p:stCondLst>
                                      <p:iterate type="lt">
                                        <p:tmPct val="10000"/>
                                      </p:iterate>
                                      <p:childTnLst>
                                        <p:set>
                                          <p:cBhvr>
                                            <p:cTn id="23" dur="1" fill="hold">
                                              <p:stCondLst>
                                                <p:cond delay="0"/>
                                              </p:stCondLst>
                                            </p:cTn>
                                            <p:tgtEl>
                                              <p:spTgt spid="45"/>
                                            </p:tgtEl>
                                            <p:attrNameLst>
                                              <p:attrName>style.visibility</p:attrName>
                                            </p:attrNameLst>
                                          </p:cBhvr>
                                          <p:to>
                                            <p:strVal val="visible"/>
                                          </p:to>
                                        </p:set>
                                        <p:anim by="(-#ppt_w*2)" calcmode="lin" valueType="num">
                                          <p:cBhvr rctx="PPT">
                                            <p:cTn id="24" dur="500" autoRev="1" fill="hold">
                                              <p:stCondLst>
                                                <p:cond delay="0"/>
                                              </p:stCondLst>
                                            </p:cTn>
                                            <p:tgtEl>
                                              <p:spTgt spid="45"/>
                                            </p:tgtEl>
                                            <p:attrNameLst>
                                              <p:attrName>ppt_w</p:attrName>
                                            </p:attrNameLst>
                                          </p:cBhvr>
                                        </p:anim>
                                        <p:anim by="(#ppt_w*0.50)" calcmode="lin" valueType="num">
                                          <p:cBhvr>
                                            <p:cTn id="25" dur="500" decel="50000" autoRev="1" fill="hold">
                                              <p:stCondLst>
                                                <p:cond delay="0"/>
                                              </p:stCondLst>
                                            </p:cTn>
                                            <p:tgtEl>
                                              <p:spTgt spid="45"/>
                                            </p:tgtEl>
                                            <p:attrNameLst>
                                              <p:attrName>ppt_x</p:attrName>
                                            </p:attrNameLst>
                                          </p:cBhvr>
                                        </p:anim>
                                        <p:anim from="(-#ppt_h/2)" to="(#ppt_y)" calcmode="lin" valueType="num">
                                          <p:cBhvr>
                                            <p:cTn id="26" dur="1000" fill="hold">
                                              <p:stCondLst>
                                                <p:cond delay="0"/>
                                              </p:stCondLst>
                                            </p:cTn>
                                            <p:tgtEl>
                                              <p:spTgt spid="45"/>
                                            </p:tgtEl>
                                            <p:attrNameLst>
                                              <p:attrName>ppt_y</p:attrName>
                                            </p:attrNameLst>
                                          </p:cBhvr>
                                        </p:anim>
                                        <p:animRot by="21600000">
                                          <p:cBhvr>
                                            <p:cTn id="27" dur="1000" fill="hold">
                                              <p:stCondLst>
                                                <p:cond delay="0"/>
                                              </p:stCondLst>
                                            </p:cTn>
                                            <p:tgtEl>
                                              <p:spTgt spid="45"/>
                                            </p:tgtEl>
                                            <p:attrNameLst>
                                              <p:attrName>r</p:attrName>
                                            </p:attrNameLst>
                                          </p:cBhvr>
                                        </p:animRot>
                                      </p:childTnLst>
                                    </p:cTn>
                                  </p:par>
                                </p:childTnLst>
                              </p:cTn>
                            </p:par>
                            <p:par>
                              <p:cTn id="28" fill="hold">
                                <p:stCondLst>
                                  <p:cond delay="2600"/>
                                </p:stCondLst>
                                <p:childTnLst>
                                  <p:par>
                                    <p:cTn id="29" presetID="22" presetClass="entr" presetSubtype="8" fill="hold" grpId="0" nodeType="after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wipe(left)">
                                          <p:cBhvr>
                                            <p:cTn id="31" dur="500"/>
                                            <p:tgtEl>
                                              <p:spTgt spid="47"/>
                                            </p:tgtEl>
                                          </p:cBhvr>
                                        </p:animEffect>
                                      </p:childTnLst>
                                    </p:cTn>
                                  </p:par>
                                </p:childTnLst>
                              </p:cTn>
                            </p:par>
                            <p:par>
                              <p:cTn id="32" fill="hold">
                                <p:stCondLst>
                                  <p:cond delay="3100"/>
                                </p:stCondLst>
                                <p:childTnLst>
                                  <p:par>
                                    <p:cTn id="33" presetID="22" presetClass="entr" presetSubtype="8" fill="hold" grpId="0" nodeType="after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wipe(left)">
                                          <p:cBhvr>
                                            <p:cTn id="35"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原创设计师QQ598969553          _1"/>
          <p:cNvSpPr/>
          <p:nvPr/>
        </p:nvSpPr>
        <p:spPr>
          <a:xfrm>
            <a:off x="3984952" y="2451676"/>
            <a:ext cx="5159048" cy="1323710"/>
          </a:xfrm>
          <a:prstGeom prst="rect">
            <a:avLst/>
          </a:prstGeom>
          <a:solidFill>
            <a:srgbClr val="2AA73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Verdana"/>
              <a:ea typeface="微软雅黑"/>
              <a:cs typeface="+mn-cs"/>
            </a:endParaRPr>
          </a:p>
        </p:txBody>
      </p:sp>
      <p:grpSp>
        <p:nvGrpSpPr>
          <p:cNvPr id="15" name="原创设计师QQ598969553          _2"/>
          <p:cNvGrpSpPr/>
          <p:nvPr/>
        </p:nvGrpSpPr>
        <p:grpSpPr>
          <a:xfrm>
            <a:off x="2926908" y="2451676"/>
            <a:ext cx="1497888" cy="1327566"/>
            <a:chOff x="2926908" y="1901409"/>
            <a:chExt cx="1497888" cy="1327566"/>
          </a:xfrm>
        </p:grpSpPr>
        <p:grpSp>
          <p:nvGrpSpPr>
            <p:cNvPr id="16" name="组合 15"/>
            <p:cNvGrpSpPr/>
            <p:nvPr/>
          </p:nvGrpSpPr>
          <p:grpSpPr>
            <a:xfrm rot="5400000">
              <a:off x="3012069" y="1816248"/>
              <a:ext cx="1327566" cy="1497888"/>
              <a:chOff x="4468733" y="2771468"/>
              <a:chExt cx="1487127" cy="1677919"/>
            </a:xfrm>
          </p:grpSpPr>
          <p:sp>
            <p:nvSpPr>
              <p:cNvPr id="18" name="Freeform 5"/>
              <p:cNvSpPr>
                <a:spLocks/>
              </p:cNvSpPr>
              <p:nvPr/>
            </p:nvSpPr>
            <p:spPr bwMode="auto">
              <a:xfrm rot="5400000">
                <a:off x="4373337" y="2866864"/>
                <a:ext cx="1677919" cy="148712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ysClr val="window" lastClr="FFFFFF"/>
                  </a:gs>
                  <a:gs pos="100000">
                    <a:srgbClr val="DCDCDC"/>
                  </a:gs>
                </a:gsLst>
                <a:lin ang="2700000" scaled="0"/>
              </a:gradFill>
              <a:ln w="19050">
                <a:gradFill>
                  <a:gsLst>
                    <a:gs pos="0">
                      <a:srgbClr val="ADADAD"/>
                    </a:gs>
                    <a:gs pos="66000">
                      <a:sysClr val="window" lastClr="FFFFFF"/>
                    </a:gs>
                  </a:gsLst>
                  <a:lin ang="2700000" scaled="0"/>
                </a:gra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9" name="Freeform 5"/>
              <p:cNvSpPr>
                <a:spLocks/>
              </p:cNvSpPr>
              <p:nvPr/>
            </p:nvSpPr>
            <p:spPr bwMode="auto">
              <a:xfrm rot="5400000">
                <a:off x="4600910" y="3068560"/>
                <a:ext cx="1222771" cy="10837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68B7"/>
              </a:solidFill>
              <a:ln w="15875">
                <a:noFill/>
              </a:ln>
              <a:effectLst>
                <a:innerShdw blurRad="63500" dist="25400" dir="27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ndParaRPr>
              </a:p>
            </p:txBody>
          </p:sp>
        </p:grpSp>
        <p:sp>
          <p:nvSpPr>
            <p:cNvPr id="17" name="TextBox 6"/>
            <p:cNvSpPr txBox="1"/>
            <p:nvPr/>
          </p:nvSpPr>
          <p:spPr>
            <a:xfrm>
              <a:off x="3366751" y="2272804"/>
              <a:ext cx="618201" cy="58477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rPr>
                <a:t>02</a:t>
              </a:r>
              <a:endParaRPr kumimoji="0" lang="zh-CN" altLang="en-US" sz="32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endParaRPr>
            </a:p>
          </p:txBody>
        </p:sp>
      </p:grpSp>
      <p:sp>
        <p:nvSpPr>
          <p:cNvPr id="20" name="原创设计师QQ598969553          _3"/>
          <p:cNvSpPr/>
          <p:nvPr/>
        </p:nvSpPr>
        <p:spPr>
          <a:xfrm>
            <a:off x="5668021" y="2795606"/>
            <a:ext cx="1124027" cy="369332"/>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华文细黑" panose="02010600040101010101" pitchFamily="2" charset="-122"/>
                <a:ea typeface="华文细黑" panose="02010600040101010101" pitchFamily="2" charset="-122"/>
              </a:rPr>
              <a:t>项目介绍</a:t>
            </a:r>
          </a:p>
        </p:txBody>
      </p:sp>
      <p:sp>
        <p:nvSpPr>
          <p:cNvPr id="21" name="原创设计师QQ598969553          _4"/>
          <p:cNvSpPr/>
          <p:nvPr/>
        </p:nvSpPr>
        <p:spPr>
          <a:xfrm>
            <a:off x="5580112" y="3233172"/>
            <a:ext cx="1340432" cy="276999"/>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dirty="0">
                <a:ln>
                  <a:noFill/>
                </a:ln>
                <a:solidFill>
                  <a:sysClr val="window" lastClr="FFFFFF"/>
                </a:solidFill>
                <a:effectLst/>
                <a:uLnTx/>
                <a:uFillTx/>
                <a:latin typeface="华文细黑" panose="02010600040101010101" pitchFamily="2" charset="-122"/>
                <a:ea typeface="华文细黑" panose="02010600040101010101" pitchFamily="2" charset="-122"/>
              </a:rPr>
              <a:t>(</a:t>
            </a:r>
            <a:r>
              <a:rPr kumimoji="0" lang="zh-CN" altLang="en-US" sz="1200" b="1" i="0" u="none" strike="noStrike" kern="0" cap="none" spc="0" normalizeH="0" baseline="0" noProof="0" dirty="0">
                <a:ln>
                  <a:noFill/>
                </a:ln>
                <a:solidFill>
                  <a:sysClr val="window" lastClr="FFFFFF"/>
                </a:solidFill>
                <a:effectLst/>
                <a:uLnTx/>
                <a:uFillTx/>
                <a:latin typeface="华文细黑" panose="02010600040101010101" pitchFamily="2" charset="-122"/>
                <a:ea typeface="华文细黑" panose="02010600040101010101" pitchFamily="2" charset="-122"/>
              </a:rPr>
              <a:t>我们要做什么）</a:t>
            </a:r>
          </a:p>
        </p:txBody>
      </p:sp>
      <p:sp>
        <p:nvSpPr>
          <p:cNvPr id="22" name="原创设计师QQ598969553          _5"/>
          <p:cNvSpPr txBox="1"/>
          <p:nvPr/>
        </p:nvSpPr>
        <p:spPr>
          <a:xfrm>
            <a:off x="4920061" y="4036813"/>
            <a:ext cx="1608133" cy="307777"/>
          </a:xfrm>
          <a:prstGeom prst="rect">
            <a:avLst/>
          </a:prstGeom>
          <a:noFill/>
        </p:spPr>
        <p:txBody>
          <a:bodyPr wrap="none" rtlCol="0">
            <a:spAutoFit/>
          </a:bodyPr>
          <a:lstStyle/>
          <a:p>
            <a:pPr marL="342900" marR="0" lvl="0" indent="-342900" defTabSz="91440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年度计划完成</a:t>
            </a:r>
          </a:p>
        </p:txBody>
      </p:sp>
      <p:sp>
        <p:nvSpPr>
          <p:cNvPr id="23" name="原创设计师QQ598969553          _6"/>
          <p:cNvSpPr txBox="1"/>
          <p:nvPr/>
        </p:nvSpPr>
        <p:spPr>
          <a:xfrm>
            <a:off x="6528194" y="4036813"/>
            <a:ext cx="1428596" cy="307777"/>
          </a:xfrm>
          <a:prstGeom prst="rect">
            <a:avLst/>
          </a:prstGeom>
          <a:noFill/>
        </p:spPr>
        <p:txBody>
          <a:bodyPr wrap="none" rtlCol="0">
            <a:spAutoFit/>
          </a:bodyPr>
          <a:lstStyle/>
          <a:p>
            <a:pPr marL="342900" marR="0" lvl="0" indent="-342900" defTabSz="91440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存在的不足</a:t>
            </a:r>
          </a:p>
        </p:txBody>
      </p:sp>
      <p:sp>
        <p:nvSpPr>
          <p:cNvPr id="24" name="原创设计师QQ598969553          _7"/>
          <p:cNvSpPr txBox="1"/>
          <p:nvPr/>
        </p:nvSpPr>
        <p:spPr>
          <a:xfrm>
            <a:off x="4920061" y="4417367"/>
            <a:ext cx="1608133" cy="307777"/>
          </a:xfrm>
          <a:prstGeom prst="rect">
            <a:avLst/>
          </a:prstGeom>
          <a:noFill/>
        </p:spPr>
        <p:txBody>
          <a:bodyPr wrap="none" rtlCol="0">
            <a:spAutoFit/>
          </a:bodyPr>
          <a:lstStyle/>
          <a:p>
            <a:pPr marL="342900" marR="0" lvl="0" indent="-342900" defTabSz="91440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工作达标情况</a:t>
            </a:r>
          </a:p>
        </p:txBody>
      </p:sp>
      <p:sp>
        <p:nvSpPr>
          <p:cNvPr id="25" name="原创设计师QQ598969553          _8"/>
          <p:cNvSpPr txBox="1"/>
          <p:nvPr/>
        </p:nvSpPr>
        <p:spPr>
          <a:xfrm>
            <a:off x="6528195" y="4417367"/>
            <a:ext cx="1787669" cy="307777"/>
          </a:xfrm>
          <a:prstGeom prst="rect">
            <a:avLst/>
          </a:prstGeom>
          <a:noFill/>
        </p:spPr>
        <p:txBody>
          <a:bodyPr wrap="none" rtlCol="0">
            <a:spAutoFit/>
          </a:bodyPr>
          <a:lstStyle/>
          <a:p>
            <a:pPr marL="342900" marR="0" lvl="0" indent="-342900" defTabSz="91440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改善不足的对策</a:t>
            </a:r>
          </a:p>
        </p:txBody>
      </p:sp>
    </p:spTree>
    <p:extLst>
      <p:ext uri="{BB962C8B-B14F-4D97-AF65-F5344CB8AC3E}">
        <p14:creationId xmlns:p14="http://schemas.microsoft.com/office/powerpoint/2010/main" val="3671648935"/>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par>
                                    <p:cTn id="14" presetID="2" presetClass="entr" presetSubtype="4" fill="hold" grpId="0" nodeType="withEffect" p14:presetBounceEnd="60000">
                                      <p:stCondLst>
                                        <p:cond delay="1100"/>
                                      </p:stCondLst>
                                      <p:childTnLst>
                                        <p:set>
                                          <p:cBhvr>
                                            <p:cTn id="15" dur="1" fill="hold">
                                              <p:stCondLst>
                                                <p:cond delay="0"/>
                                              </p:stCondLst>
                                            </p:cTn>
                                            <p:tgtEl>
                                              <p:spTgt spid="22"/>
                                            </p:tgtEl>
                                            <p:attrNameLst>
                                              <p:attrName>style.visibility</p:attrName>
                                            </p:attrNameLst>
                                          </p:cBhvr>
                                          <p:to>
                                            <p:strVal val="visible"/>
                                          </p:to>
                                        </p:set>
                                        <p:anim calcmode="lin" valueType="num" p14:bounceEnd="60000">
                                          <p:cBhvr additive="base">
                                            <p:cTn id="16" dur="750" fill="hold"/>
                                            <p:tgtEl>
                                              <p:spTgt spid="22"/>
                                            </p:tgtEl>
                                            <p:attrNameLst>
                                              <p:attrName>ppt_x</p:attrName>
                                            </p:attrNameLst>
                                          </p:cBhvr>
                                          <p:tavLst>
                                            <p:tav tm="0">
                                              <p:val>
                                                <p:strVal val="#ppt_x"/>
                                              </p:val>
                                            </p:tav>
                                            <p:tav tm="100000">
                                              <p:val>
                                                <p:strVal val="#ppt_x"/>
                                              </p:val>
                                            </p:tav>
                                          </p:tavLst>
                                        </p:anim>
                                        <p:anim calcmode="lin" valueType="num" p14:bounceEnd="60000">
                                          <p:cBhvr additive="base">
                                            <p:cTn id="17" dur="750" fill="hold"/>
                                            <p:tgtEl>
                                              <p:spTgt spid="22"/>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14:presetBounceEnd="60000">
                                      <p:stCondLst>
                                        <p:cond delay="1300"/>
                                      </p:stCondLst>
                                      <p:childTnLst>
                                        <p:set>
                                          <p:cBhvr>
                                            <p:cTn id="19" dur="1" fill="hold">
                                              <p:stCondLst>
                                                <p:cond delay="0"/>
                                              </p:stCondLst>
                                            </p:cTn>
                                            <p:tgtEl>
                                              <p:spTgt spid="24"/>
                                            </p:tgtEl>
                                            <p:attrNameLst>
                                              <p:attrName>style.visibility</p:attrName>
                                            </p:attrNameLst>
                                          </p:cBhvr>
                                          <p:to>
                                            <p:strVal val="visible"/>
                                          </p:to>
                                        </p:set>
                                        <p:anim calcmode="lin" valueType="num" p14:bounceEnd="60000">
                                          <p:cBhvr additive="base">
                                            <p:cTn id="20" dur="750" fill="hold"/>
                                            <p:tgtEl>
                                              <p:spTgt spid="24"/>
                                            </p:tgtEl>
                                            <p:attrNameLst>
                                              <p:attrName>ppt_x</p:attrName>
                                            </p:attrNameLst>
                                          </p:cBhvr>
                                          <p:tavLst>
                                            <p:tav tm="0">
                                              <p:val>
                                                <p:strVal val="#ppt_x"/>
                                              </p:val>
                                            </p:tav>
                                            <p:tav tm="100000">
                                              <p:val>
                                                <p:strVal val="#ppt_x"/>
                                              </p:val>
                                            </p:tav>
                                          </p:tavLst>
                                        </p:anim>
                                        <p:anim calcmode="lin" valueType="num" p14:bounceEnd="60000">
                                          <p:cBhvr additive="base">
                                            <p:cTn id="21" dur="750" fill="hold"/>
                                            <p:tgtEl>
                                              <p:spTgt spid="24"/>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14:presetBounceEnd="60000">
                                      <p:stCondLst>
                                        <p:cond delay="1500"/>
                                      </p:stCondLst>
                                      <p:childTnLst>
                                        <p:set>
                                          <p:cBhvr>
                                            <p:cTn id="23" dur="1" fill="hold">
                                              <p:stCondLst>
                                                <p:cond delay="0"/>
                                              </p:stCondLst>
                                            </p:cTn>
                                            <p:tgtEl>
                                              <p:spTgt spid="23"/>
                                            </p:tgtEl>
                                            <p:attrNameLst>
                                              <p:attrName>style.visibility</p:attrName>
                                            </p:attrNameLst>
                                          </p:cBhvr>
                                          <p:to>
                                            <p:strVal val="visible"/>
                                          </p:to>
                                        </p:set>
                                        <p:anim calcmode="lin" valueType="num" p14:bounceEnd="60000">
                                          <p:cBhvr additive="base">
                                            <p:cTn id="24" dur="750" fill="hold"/>
                                            <p:tgtEl>
                                              <p:spTgt spid="23"/>
                                            </p:tgtEl>
                                            <p:attrNameLst>
                                              <p:attrName>ppt_x</p:attrName>
                                            </p:attrNameLst>
                                          </p:cBhvr>
                                          <p:tavLst>
                                            <p:tav tm="0">
                                              <p:val>
                                                <p:strVal val="#ppt_x"/>
                                              </p:val>
                                            </p:tav>
                                            <p:tav tm="100000">
                                              <p:val>
                                                <p:strVal val="#ppt_x"/>
                                              </p:val>
                                            </p:tav>
                                          </p:tavLst>
                                        </p:anim>
                                        <p:anim calcmode="lin" valueType="num" p14:bounceEnd="60000">
                                          <p:cBhvr additive="base">
                                            <p:cTn id="25" dur="750" fill="hold"/>
                                            <p:tgtEl>
                                              <p:spTgt spid="2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14:presetBounceEnd="60000">
                                      <p:stCondLst>
                                        <p:cond delay="1700"/>
                                      </p:stCondLst>
                                      <p:childTnLst>
                                        <p:set>
                                          <p:cBhvr>
                                            <p:cTn id="27" dur="1" fill="hold">
                                              <p:stCondLst>
                                                <p:cond delay="0"/>
                                              </p:stCondLst>
                                            </p:cTn>
                                            <p:tgtEl>
                                              <p:spTgt spid="25"/>
                                            </p:tgtEl>
                                            <p:attrNameLst>
                                              <p:attrName>style.visibility</p:attrName>
                                            </p:attrNameLst>
                                          </p:cBhvr>
                                          <p:to>
                                            <p:strVal val="visible"/>
                                          </p:to>
                                        </p:set>
                                        <p:anim calcmode="lin" valueType="num" p14:bounceEnd="60000">
                                          <p:cBhvr additive="base">
                                            <p:cTn id="28" dur="750" fill="hold"/>
                                            <p:tgtEl>
                                              <p:spTgt spid="25"/>
                                            </p:tgtEl>
                                            <p:attrNameLst>
                                              <p:attrName>ppt_x</p:attrName>
                                            </p:attrNameLst>
                                          </p:cBhvr>
                                          <p:tavLst>
                                            <p:tav tm="0">
                                              <p:val>
                                                <p:strVal val="#ppt_x"/>
                                              </p:val>
                                            </p:tav>
                                            <p:tav tm="100000">
                                              <p:val>
                                                <p:strVal val="#ppt_x"/>
                                              </p:val>
                                            </p:tav>
                                          </p:tavLst>
                                        </p:anim>
                                        <p:anim calcmode="lin" valueType="num" p14:bounceEnd="60000">
                                          <p:cBhvr additive="base">
                                            <p:cTn id="29" dur="75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2" grpId="0"/>
          <p:bldP spid="23" grpId="0"/>
          <p:bldP spid="24" grpId="0"/>
          <p:bldP spid="2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par>
                                    <p:cTn id="14" presetID="2" presetClass="entr" presetSubtype="4" fill="hold" grpId="0" nodeType="withEffect">
                                      <p:stCondLst>
                                        <p:cond delay="1100"/>
                                      </p:stCondLst>
                                      <p:childTnLst>
                                        <p:set>
                                          <p:cBhvr>
                                            <p:cTn id="15" dur="1" fill="hold">
                                              <p:stCondLst>
                                                <p:cond delay="0"/>
                                              </p:stCondLst>
                                            </p:cTn>
                                            <p:tgtEl>
                                              <p:spTgt spid="22"/>
                                            </p:tgtEl>
                                            <p:attrNameLst>
                                              <p:attrName>style.visibility</p:attrName>
                                            </p:attrNameLst>
                                          </p:cBhvr>
                                          <p:to>
                                            <p:strVal val="visible"/>
                                          </p:to>
                                        </p:set>
                                        <p:anim calcmode="lin" valueType="num">
                                          <p:cBhvr additive="base">
                                            <p:cTn id="16" dur="750" fill="hold"/>
                                            <p:tgtEl>
                                              <p:spTgt spid="22"/>
                                            </p:tgtEl>
                                            <p:attrNameLst>
                                              <p:attrName>ppt_x</p:attrName>
                                            </p:attrNameLst>
                                          </p:cBhvr>
                                          <p:tavLst>
                                            <p:tav tm="0">
                                              <p:val>
                                                <p:strVal val="#ppt_x"/>
                                              </p:val>
                                            </p:tav>
                                            <p:tav tm="100000">
                                              <p:val>
                                                <p:strVal val="#ppt_x"/>
                                              </p:val>
                                            </p:tav>
                                          </p:tavLst>
                                        </p:anim>
                                        <p:anim calcmode="lin" valueType="num">
                                          <p:cBhvr additive="base">
                                            <p:cTn id="17" dur="750" fill="hold"/>
                                            <p:tgtEl>
                                              <p:spTgt spid="22"/>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1300"/>
                                      </p:stCondLst>
                                      <p:childTnLst>
                                        <p:set>
                                          <p:cBhvr>
                                            <p:cTn id="19" dur="1" fill="hold">
                                              <p:stCondLst>
                                                <p:cond delay="0"/>
                                              </p:stCondLst>
                                            </p:cTn>
                                            <p:tgtEl>
                                              <p:spTgt spid="24"/>
                                            </p:tgtEl>
                                            <p:attrNameLst>
                                              <p:attrName>style.visibility</p:attrName>
                                            </p:attrNameLst>
                                          </p:cBhvr>
                                          <p:to>
                                            <p:strVal val="visible"/>
                                          </p:to>
                                        </p:set>
                                        <p:anim calcmode="lin" valueType="num">
                                          <p:cBhvr additive="base">
                                            <p:cTn id="20" dur="750" fill="hold"/>
                                            <p:tgtEl>
                                              <p:spTgt spid="24"/>
                                            </p:tgtEl>
                                            <p:attrNameLst>
                                              <p:attrName>ppt_x</p:attrName>
                                            </p:attrNameLst>
                                          </p:cBhvr>
                                          <p:tavLst>
                                            <p:tav tm="0">
                                              <p:val>
                                                <p:strVal val="#ppt_x"/>
                                              </p:val>
                                            </p:tav>
                                            <p:tav tm="100000">
                                              <p:val>
                                                <p:strVal val="#ppt_x"/>
                                              </p:val>
                                            </p:tav>
                                          </p:tavLst>
                                        </p:anim>
                                        <p:anim calcmode="lin" valueType="num">
                                          <p:cBhvr additive="base">
                                            <p:cTn id="21" dur="750" fill="hold"/>
                                            <p:tgtEl>
                                              <p:spTgt spid="24"/>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1500"/>
                                      </p:stCondLst>
                                      <p:childTnLst>
                                        <p:set>
                                          <p:cBhvr>
                                            <p:cTn id="23" dur="1" fill="hold">
                                              <p:stCondLst>
                                                <p:cond delay="0"/>
                                              </p:stCondLst>
                                            </p:cTn>
                                            <p:tgtEl>
                                              <p:spTgt spid="23"/>
                                            </p:tgtEl>
                                            <p:attrNameLst>
                                              <p:attrName>style.visibility</p:attrName>
                                            </p:attrNameLst>
                                          </p:cBhvr>
                                          <p:to>
                                            <p:strVal val="visible"/>
                                          </p:to>
                                        </p:set>
                                        <p:anim calcmode="lin" valueType="num">
                                          <p:cBhvr additive="base">
                                            <p:cTn id="24" dur="750" fill="hold"/>
                                            <p:tgtEl>
                                              <p:spTgt spid="23"/>
                                            </p:tgtEl>
                                            <p:attrNameLst>
                                              <p:attrName>ppt_x</p:attrName>
                                            </p:attrNameLst>
                                          </p:cBhvr>
                                          <p:tavLst>
                                            <p:tav tm="0">
                                              <p:val>
                                                <p:strVal val="#ppt_x"/>
                                              </p:val>
                                            </p:tav>
                                            <p:tav tm="100000">
                                              <p:val>
                                                <p:strVal val="#ppt_x"/>
                                              </p:val>
                                            </p:tav>
                                          </p:tavLst>
                                        </p:anim>
                                        <p:anim calcmode="lin" valueType="num">
                                          <p:cBhvr additive="base">
                                            <p:cTn id="25" dur="750" fill="hold"/>
                                            <p:tgtEl>
                                              <p:spTgt spid="2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1700"/>
                                      </p:stCondLst>
                                      <p:childTnLst>
                                        <p:set>
                                          <p:cBhvr>
                                            <p:cTn id="27" dur="1" fill="hold">
                                              <p:stCondLst>
                                                <p:cond delay="0"/>
                                              </p:stCondLst>
                                            </p:cTn>
                                            <p:tgtEl>
                                              <p:spTgt spid="25"/>
                                            </p:tgtEl>
                                            <p:attrNameLst>
                                              <p:attrName>style.visibility</p:attrName>
                                            </p:attrNameLst>
                                          </p:cBhvr>
                                          <p:to>
                                            <p:strVal val="visible"/>
                                          </p:to>
                                        </p:set>
                                        <p:anim calcmode="lin" valueType="num">
                                          <p:cBhvr additive="base">
                                            <p:cTn id="28" dur="750" fill="hold"/>
                                            <p:tgtEl>
                                              <p:spTgt spid="25"/>
                                            </p:tgtEl>
                                            <p:attrNameLst>
                                              <p:attrName>ppt_x</p:attrName>
                                            </p:attrNameLst>
                                          </p:cBhvr>
                                          <p:tavLst>
                                            <p:tav tm="0">
                                              <p:val>
                                                <p:strVal val="#ppt_x"/>
                                              </p:val>
                                            </p:tav>
                                            <p:tav tm="100000">
                                              <p:val>
                                                <p:strVal val="#ppt_x"/>
                                              </p:val>
                                            </p:tav>
                                          </p:tavLst>
                                        </p:anim>
                                        <p:anim calcmode="lin" valueType="num">
                                          <p:cBhvr additive="base">
                                            <p:cTn id="29" dur="75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2" grpId="0"/>
          <p:bldP spid="23" grpId="0"/>
          <p:bldP spid="24" grpId="0"/>
          <p:bldP spid="25"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原创设计师QQ598969553          _2"/>
          <p:cNvSpPr>
            <a:spLocks/>
          </p:cNvSpPr>
          <p:nvPr/>
        </p:nvSpPr>
        <p:spPr bwMode="auto">
          <a:xfrm>
            <a:off x="2570280" y="1941636"/>
            <a:ext cx="547516" cy="3108279"/>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solidFill>
            <a:sysClr val="window" lastClr="FFFFFF">
              <a:lumMod val="75000"/>
            </a:sys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5" name="原创设计师QQ598969553          _3"/>
          <p:cNvSpPr>
            <a:spLocks/>
          </p:cNvSpPr>
          <p:nvPr/>
        </p:nvSpPr>
        <p:spPr bwMode="auto">
          <a:xfrm>
            <a:off x="904589" y="2822491"/>
            <a:ext cx="1486292" cy="131728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68B7"/>
          </a:solidFill>
          <a:ln w="317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63500" dir="13500000">
              <a:srgbClr val="0068B7">
                <a:lumMod val="50000"/>
                <a:alpha val="85000"/>
              </a:srgbClr>
            </a:inn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sym typeface="Arial" panose="020B0604020202020204" pitchFamily="34" charset="0"/>
            </a:endParaRPr>
          </a:p>
        </p:txBody>
      </p:sp>
      <p:sp>
        <p:nvSpPr>
          <p:cNvPr id="36" name="原创设计师QQ598969553          _4"/>
          <p:cNvSpPr>
            <a:spLocks/>
          </p:cNvSpPr>
          <p:nvPr/>
        </p:nvSpPr>
        <p:spPr bwMode="auto">
          <a:xfrm>
            <a:off x="985458" y="2894166"/>
            <a:ext cx="1324551" cy="11739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lumMod val="95000"/>
            </a:sysClr>
          </a:solidFill>
          <a:ln w="50800" cap="flat" cmpd="sng" algn="ctr">
            <a:noFill/>
            <a:prstDash val="solid"/>
          </a:ln>
          <a:effectLst>
            <a:outerShdw blurRad="101600" dist="50800" dir="2700000" algn="tl" rotWithShape="0">
              <a:srgbClr val="0068B7">
                <a:lumMod val="50000"/>
                <a:alpha val="64000"/>
              </a:srgbClr>
            </a:outerShdw>
          </a:effectLst>
          <a:scene3d>
            <a:camera prst="orthographicFront"/>
            <a:lightRig rig="threePt" dir="t"/>
          </a:scene3d>
          <a:sp3d prstMaterial="softEdge">
            <a:bevelT w="63500" h="19050" prst="angle"/>
          </a:sp3d>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sym typeface="Arial" panose="020B0604020202020204" pitchFamily="34" charset="0"/>
            </a:endParaRPr>
          </a:p>
        </p:txBody>
      </p:sp>
      <p:sp>
        <p:nvSpPr>
          <p:cNvPr id="37" name="原创设计师QQ598969553          _5"/>
          <p:cNvSpPr/>
          <p:nvPr/>
        </p:nvSpPr>
        <p:spPr>
          <a:xfrm>
            <a:off x="1153774" y="3401320"/>
            <a:ext cx="959238" cy="315471"/>
          </a:xfrm>
          <a:prstGeom prst="rect">
            <a:avLst/>
          </a:prstGeom>
        </p:spPr>
        <p:txBody>
          <a:bodyPr wrap="non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65000"/>
                    <a:lumOff val="35000"/>
                  </a:sysClr>
                </a:solidFill>
                <a:effectLst/>
                <a:uLnTx/>
                <a:uFillTx/>
                <a:latin typeface="ITC Avant Garde Std Bk" panose="020B0502020202020204" pitchFamily="34" charset="0"/>
              </a:rPr>
              <a:t>添加标题</a:t>
            </a:r>
            <a:endParaRPr kumimoji="0" lang="zh-CN" altLang="en-US" sz="300" b="1" i="0" u="none" strike="noStrike" kern="0" cap="none" spc="0" normalizeH="0" baseline="0" noProof="0" dirty="0">
              <a:ln>
                <a:noFill/>
              </a:ln>
              <a:solidFill>
                <a:sysClr val="windowText" lastClr="000000">
                  <a:lumMod val="65000"/>
                  <a:lumOff val="35000"/>
                </a:sysClr>
              </a:solidFill>
              <a:effectLst/>
              <a:uLnTx/>
              <a:uFillTx/>
              <a:latin typeface="ITC Avant Garde Std Bk" panose="020B0502020202020204" pitchFamily="34" charset="0"/>
            </a:endParaRPr>
          </a:p>
        </p:txBody>
      </p:sp>
      <p:grpSp>
        <p:nvGrpSpPr>
          <p:cNvPr id="38" name="原创设计师QQ598969553          _6"/>
          <p:cNvGrpSpPr/>
          <p:nvPr/>
        </p:nvGrpSpPr>
        <p:grpSpPr>
          <a:xfrm>
            <a:off x="1532258" y="3080613"/>
            <a:ext cx="230951" cy="229729"/>
            <a:chOff x="3856417" y="4248125"/>
            <a:chExt cx="409860" cy="407692"/>
          </a:xfrm>
          <a:solidFill>
            <a:srgbClr val="0068B7"/>
          </a:solidFill>
        </p:grpSpPr>
        <p:sp>
          <p:nvSpPr>
            <p:cNvPr id="39" name="Freeform 187"/>
            <p:cNvSpPr>
              <a:spLocks/>
            </p:cNvSpPr>
            <p:nvPr/>
          </p:nvSpPr>
          <p:spPr bwMode="auto">
            <a:xfrm>
              <a:off x="3969183" y="4489921"/>
              <a:ext cx="279745" cy="165896"/>
            </a:xfrm>
            <a:custGeom>
              <a:avLst/>
              <a:gdLst>
                <a:gd name="T0" fmla="*/ 76 w 109"/>
                <a:gd name="T1" fmla="*/ 0 h 65"/>
                <a:gd name="T2" fmla="*/ 54 w 109"/>
                <a:gd name="T3" fmla="*/ 0 h 65"/>
                <a:gd name="T4" fmla="*/ 69 w 109"/>
                <a:gd name="T5" fmla="*/ 17 h 65"/>
                <a:gd name="T6" fmla="*/ 76 w 109"/>
                <a:gd name="T7" fmla="*/ 17 h 65"/>
                <a:gd name="T8" fmla="*/ 91 w 109"/>
                <a:gd name="T9" fmla="*/ 32 h 65"/>
                <a:gd name="T10" fmla="*/ 76 w 109"/>
                <a:gd name="T11" fmla="*/ 48 h 65"/>
                <a:gd name="T12" fmla="*/ 32 w 109"/>
                <a:gd name="T13" fmla="*/ 48 h 65"/>
                <a:gd name="T14" fmla="*/ 17 w 109"/>
                <a:gd name="T15" fmla="*/ 32 h 65"/>
                <a:gd name="T16" fmla="*/ 20 w 109"/>
                <a:gd name="T17" fmla="*/ 24 h 65"/>
                <a:gd name="T18" fmla="*/ 1 w 109"/>
                <a:gd name="T19" fmla="*/ 24 h 65"/>
                <a:gd name="T20" fmla="*/ 0 w 109"/>
                <a:gd name="T21" fmla="*/ 32 h 65"/>
                <a:gd name="T22" fmla="*/ 32 w 109"/>
                <a:gd name="T23" fmla="*/ 65 h 65"/>
                <a:gd name="T24" fmla="*/ 76 w 109"/>
                <a:gd name="T25" fmla="*/ 65 h 65"/>
                <a:gd name="T26" fmla="*/ 109 w 109"/>
                <a:gd name="T27" fmla="*/ 32 h 65"/>
                <a:gd name="T28" fmla="*/ 76 w 109"/>
                <a:gd name="T2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65">
                  <a:moveTo>
                    <a:pt x="76" y="0"/>
                  </a:moveTo>
                  <a:cubicBezTo>
                    <a:pt x="54" y="0"/>
                    <a:pt x="54" y="0"/>
                    <a:pt x="54" y="0"/>
                  </a:cubicBezTo>
                  <a:cubicBezTo>
                    <a:pt x="61" y="4"/>
                    <a:pt x="66" y="10"/>
                    <a:pt x="69" y="17"/>
                  </a:cubicBezTo>
                  <a:cubicBezTo>
                    <a:pt x="76" y="17"/>
                    <a:pt x="76" y="17"/>
                    <a:pt x="76" y="17"/>
                  </a:cubicBezTo>
                  <a:cubicBezTo>
                    <a:pt x="85" y="17"/>
                    <a:pt x="91" y="24"/>
                    <a:pt x="91" y="32"/>
                  </a:cubicBezTo>
                  <a:cubicBezTo>
                    <a:pt x="91" y="41"/>
                    <a:pt x="85" y="48"/>
                    <a:pt x="76" y="48"/>
                  </a:cubicBezTo>
                  <a:cubicBezTo>
                    <a:pt x="32" y="48"/>
                    <a:pt x="32" y="48"/>
                    <a:pt x="32" y="48"/>
                  </a:cubicBezTo>
                  <a:cubicBezTo>
                    <a:pt x="24" y="48"/>
                    <a:pt x="17" y="41"/>
                    <a:pt x="17" y="32"/>
                  </a:cubicBezTo>
                  <a:cubicBezTo>
                    <a:pt x="17" y="29"/>
                    <a:pt x="18" y="26"/>
                    <a:pt x="20" y="24"/>
                  </a:cubicBezTo>
                  <a:cubicBezTo>
                    <a:pt x="1" y="24"/>
                    <a:pt x="1" y="24"/>
                    <a:pt x="1" y="24"/>
                  </a:cubicBezTo>
                  <a:cubicBezTo>
                    <a:pt x="0" y="27"/>
                    <a:pt x="0" y="30"/>
                    <a:pt x="0" y="32"/>
                  </a:cubicBezTo>
                  <a:cubicBezTo>
                    <a:pt x="0" y="50"/>
                    <a:pt x="14" y="65"/>
                    <a:pt x="32" y="65"/>
                  </a:cubicBezTo>
                  <a:cubicBezTo>
                    <a:pt x="76" y="65"/>
                    <a:pt x="76" y="65"/>
                    <a:pt x="76" y="65"/>
                  </a:cubicBezTo>
                  <a:cubicBezTo>
                    <a:pt x="94" y="65"/>
                    <a:pt x="109" y="50"/>
                    <a:pt x="109" y="32"/>
                  </a:cubicBezTo>
                  <a:cubicBezTo>
                    <a:pt x="109" y="15"/>
                    <a:pt x="94" y="0"/>
                    <a:pt x="7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40" name="Freeform 188"/>
            <p:cNvSpPr>
              <a:spLocks/>
            </p:cNvSpPr>
            <p:nvPr/>
          </p:nvSpPr>
          <p:spPr bwMode="auto">
            <a:xfrm>
              <a:off x="3856417" y="4489921"/>
              <a:ext cx="279745" cy="165896"/>
            </a:xfrm>
            <a:custGeom>
              <a:avLst/>
              <a:gdLst>
                <a:gd name="T0" fmla="*/ 41 w 109"/>
                <a:gd name="T1" fmla="*/ 48 h 65"/>
                <a:gd name="T2" fmla="*/ 33 w 109"/>
                <a:gd name="T3" fmla="*/ 48 h 65"/>
                <a:gd name="T4" fmla="*/ 18 w 109"/>
                <a:gd name="T5" fmla="*/ 32 h 65"/>
                <a:gd name="T6" fmla="*/ 33 w 109"/>
                <a:gd name="T7" fmla="*/ 17 h 65"/>
                <a:gd name="T8" fmla="*/ 37 w 109"/>
                <a:gd name="T9" fmla="*/ 17 h 65"/>
                <a:gd name="T10" fmla="*/ 77 w 109"/>
                <a:gd name="T11" fmla="*/ 17 h 65"/>
                <a:gd name="T12" fmla="*/ 92 w 109"/>
                <a:gd name="T13" fmla="*/ 32 h 65"/>
                <a:gd name="T14" fmla="*/ 92 w 109"/>
                <a:gd name="T15" fmla="*/ 35 h 65"/>
                <a:gd name="T16" fmla="*/ 89 w 109"/>
                <a:gd name="T17" fmla="*/ 42 h 65"/>
                <a:gd name="T18" fmla="*/ 108 w 109"/>
                <a:gd name="T19" fmla="*/ 42 h 65"/>
                <a:gd name="T20" fmla="*/ 109 w 109"/>
                <a:gd name="T21" fmla="*/ 35 h 65"/>
                <a:gd name="T22" fmla="*/ 109 w 109"/>
                <a:gd name="T23" fmla="*/ 35 h 65"/>
                <a:gd name="T24" fmla="*/ 109 w 109"/>
                <a:gd name="T25" fmla="*/ 32 h 65"/>
                <a:gd name="T26" fmla="*/ 77 w 109"/>
                <a:gd name="T27" fmla="*/ 0 h 65"/>
                <a:gd name="T28" fmla="*/ 37 w 109"/>
                <a:gd name="T29" fmla="*/ 0 h 65"/>
                <a:gd name="T30" fmla="*/ 33 w 109"/>
                <a:gd name="T31" fmla="*/ 0 h 65"/>
                <a:gd name="T32" fmla="*/ 0 w 109"/>
                <a:gd name="T33" fmla="*/ 32 h 65"/>
                <a:gd name="T34" fmla="*/ 33 w 109"/>
                <a:gd name="T35" fmla="*/ 65 h 65"/>
                <a:gd name="T36" fmla="*/ 56 w 109"/>
                <a:gd name="T37" fmla="*/ 65 h 65"/>
                <a:gd name="T38" fmla="*/ 41 w 109"/>
                <a:gd name="T39" fmla="*/ 4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65">
                  <a:moveTo>
                    <a:pt x="41" y="48"/>
                  </a:moveTo>
                  <a:cubicBezTo>
                    <a:pt x="33" y="48"/>
                    <a:pt x="33" y="48"/>
                    <a:pt x="33" y="48"/>
                  </a:cubicBezTo>
                  <a:cubicBezTo>
                    <a:pt x="24" y="48"/>
                    <a:pt x="18" y="41"/>
                    <a:pt x="18" y="32"/>
                  </a:cubicBezTo>
                  <a:cubicBezTo>
                    <a:pt x="18" y="24"/>
                    <a:pt x="24" y="17"/>
                    <a:pt x="33" y="17"/>
                  </a:cubicBezTo>
                  <a:cubicBezTo>
                    <a:pt x="37" y="17"/>
                    <a:pt x="37" y="17"/>
                    <a:pt x="37" y="17"/>
                  </a:cubicBezTo>
                  <a:cubicBezTo>
                    <a:pt x="77" y="17"/>
                    <a:pt x="77" y="17"/>
                    <a:pt x="77" y="17"/>
                  </a:cubicBezTo>
                  <a:cubicBezTo>
                    <a:pt x="85" y="17"/>
                    <a:pt x="92" y="24"/>
                    <a:pt x="92" y="32"/>
                  </a:cubicBezTo>
                  <a:cubicBezTo>
                    <a:pt x="92" y="33"/>
                    <a:pt x="92" y="34"/>
                    <a:pt x="92" y="35"/>
                  </a:cubicBezTo>
                  <a:cubicBezTo>
                    <a:pt x="91" y="38"/>
                    <a:pt x="90" y="40"/>
                    <a:pt x="89" y="42"/>
                  </a:cubicBezTo>
                  <a:cubicBezTo>
                    <a:pt x="108" y="42"/>
                    <a:pt x="108" y="42"/>
                    <a:pt x="108" y="42"/>
                  </a:cubicBezTo>
                  <a:cubicBezTo>
                    <a:pt x="108" y="40"/>
                    <a:pt x="109" y="38"/>
                    <a:pt x="109" y="35"/>
                  </a:cubicBezTo>
                  <a:cubicBezTo>
                    <a:pt x="109" y="35"/>
                    <a:pt x="109" y="35"/>
                    <a:pt x="109" y="35"/>
                  </a:cubicBezTo>
                  <a:cubicBezTo>
                    <a:pt x="109" y="34"/>
                    <a:pt x="109" y="33"/>
                    <a:pt x="109" y="32"/>
                  </a:cubicBezTo>
                  <a:cubicBezTo>
                    <a:pt x="109" y="15"/>
                    <a:pt x="95" y="0"/>
                    <a:pt x="77" y="0"/>
                  </a:cubicBezTo>
                  <a:cubicBezTo>
                    <a:pt x="37" y="0"/>
                    <a:pt x="37" y="0"/>
                    <a:pt x="37" y="0"/>
                  </a:cubicBezTo>
                  <a:cubicBezTo>
                    <a:pt x="33" y="0"/>
                    <a:pt x="33" y="0"/>
                    <a:pt x="33" y="0"/>
                  </a:cubicBezTo>
                  <a:cubicBezTo>
                    <a:pt x="15" y="0"/>
                    <a:pt x="0" y="15"/>
                    <a:pt x="0" y="32"/>
                  </a:cubicBezTo>
                  <a:cubicBezTo>
                    <a:pt x="0" y="50"/>
                    <a:pt x="15" y="65"/>
                    <a:pt x="33" y="65"/>
                  </a:cubicBezTo>
                  <a:cubicBezTo>
                    <a:pt x="56" y="65"/>
                    <a:pt x="56" y="65"/>
                    <a:pt x="56" y="65"/>
                  </a:cubicBezTo>
                  <a:cubicBezTo>
                    <a:pt x="50" y="61"/>
                    <a:pt x="44" y="55"/>
                    <a:pt x="41"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41" name="Freeform 189"/>
            <p:cNvSpPr>
              <a:spLocks noEditPoints="1"/>
            </p:cNvSpPr>
            <p:nvPr/>
          </p:nvSpPr>
          <p:spPr bwMode="auto">
            <a:xfrm>
              <a:off x="3950749" y="4248125"/>
              <a:ext cx="202761" cy="204930"/>
            </a:xfrm>
            <a:custGeom>
              <a:avLst/>
              <a:gdLst>
                <a:gd name="T0" fmla="*/ 40 w 79"/>
                <a:gd name="T1" fmla="*/ 0 h 80"/>
                <a:gd name="T2" fmla="*/ 0 w 79"/>
                <a:gd name="T3" fmla="*/ 40 h 80"/>
                <a:gd name="T4" fmla="*/ 40 w 79"/>
                <a:gd name="T5" fmla="*/ 80 h 80"/>
                <a:gd name="T6" fmla="*/ 79 w 79"/>
                <a:gd name="T7" fmla="*/ 40 h 80"/>
                <a:gd name="T8" fmla="*/ 40 w 79"/>
                <a:gd name="T9" fmla="*/ 0 h 80"/>
                <a:gd name="T10" fmla="*/ 63 w 79"/>
                <a:gd name="T11" fmla="*/ 46 h 80"/>
                <a:gd name="T12" fmla="*/ 46 w 79"/>
                <a:gd name="T13" fmla="*/ 46 h 80"/>
                <a:gd name="T14" fmla="*/ 46 w 79"/>
                <a:gd name="T15" fmla="*/ 63 h 80"/>
                <a:gd name="T16" fmla="*/ 33 w 79"/>
                <a:gd name="T17" fmla="*/ 63 h 80"/>
                <a:gd name="T18" fmla="*/ 33 w 79"/>
                <a:gd name="T19" fmla="*/ 46 h 80"/>
                <a:gd name="T20" fmla="*/ 17 w 79"/>
                <a:gd name="T21" fmla="*/ 46 h 80"/>
                <a:gd name="T22" fmla="*/ 17 w 79"/>
                <a:gd name="T23" fmla="*/ 34 h 80"/>
                <a:gd name="T24" fmla="*/ 33 w 79"/>
                <a:gd name="T25" fmla="*/ 34 h 80"/>
                <a:gd name="T26" fmla="*/ 33 w 79"/>
                <a:gd name="T27" fmla="*/ 17 h 80"/>
                <a:gd name="T28" fmla="*/ 46 w 79"/>
                <a:gd name="T29" fmla="*/ 17 h 80"/>
                <a:gd name="T30" fmla="*/ 46 w 79"/>
                <a:gd name="T31" fmla="*/ 34 h 80"/>
                <a:gd name="T32" fmla="*/ 63 w 79"/>
                <a:gd name="T33" fmla="*/ 34 h 80"/>
                <a:gd name="T34" fmla="*/ 63 w 79"/>
                <a:gd name="T35" fmla="*/ 4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 h="80">
                  <a:moveTo>
                    <a:pt x="40" y="0"/>
                  </a:moveTo>
                  <a:cubicBezTo>
                    <a:pt x="18" y="0"/>
                    <a:pt x="0" y="18"/>
                    <a:pt x="0" y="40"/>
                  </a:cubicBezTo>
                  <a:cubicBezTo>
                    <a:pt x="0" y="62"/>
                    <a:pt x="18" y="80"/>
                    <a:pt x="40" y="80"/>
                  </a:cubicBezTo>
                  <a:cubicBezTo>
                    <a:pt x="62" y="80"/>
                    <a:pt x="79" y="62"/>
                    <a:pt x="79" y="40"/>
                  </a:cubicBezTo>
                  <a:cubicBezTo>
                    <a:pt x="79" y="18"/>
                    <a:pt x="62" y="0"/>
                    <a:pt x="40" y="0"/>
                  </a:cubicBezTo>
                  <a:close/>
                  <a:moveTo>
                    <a:pt x="63" y="46"/>
                  </a:moveTo>
                  <a:cubicBezTo>
                    <a:pt x="46" y="46"/>
                    <a:pt x="46" y="46"/>
                    <a:pt x="46" y="46"/>
                  </a:cubicBezTo>
                  <a:cubicBezTo>
                    <a:pt x="46" y="63"/>
                    <a:pt x="46" y="63"/>
                    <a:pt x="46" y="63"/>
                  </a:cubicBezTo>
                  <a:cubicBezTo>
                    <a:pt x="33" y="63"/>
                    <a:pt x="33" y="63"/>
                    <a:pt x="33" y="63"/>
                  </a:cubicBezTo>
                  <a:cubicBezTo>
                    <a:pt x="33" y="46"/>
                    <a:pt x="33" y="46"/>
                    <a:pt x="33" y="46"/>
                  </a:cubicBezTo>
                  <a:cubicBezTo>
                    <a:pt x="17" y="46"/>
                    <a:pt x="17" y="46"/>
                    <a:pt x="17" y="46"/>
                  </a:cubicBezTo>
                  <a:cubicBezTo>
                    <a:pt x="17" y="34"/>
                    <a:pt x="17" y="34"/>
                    <a:pt x="17" y="34"/>
                  </a:cubicBezTo>
                  <a:cubicBezTo>
                    <a:pt x="33" y="34"/>
                    <a:pt x="33" y="34"/>
                    <a:pt x="33" y="34"/>
                  </a:cubicBezTo>
                  <a:cubicBezTo>
                    <a:pt x="33" y="17"/>
                    <a:pt x="33" y="17"/>
                    <a:pt x="33" y="17"/>
                  </a:cubicBezTo>
                  <a:cubicBezTo>
                    <a:pt x="46" y="17"/>
                    <a:pt x="46" y="17"/>
                    <a:pt x="46" y="17"/>
                  </a:cubicBezTo>
                  <a:cubicBezTo>
                    <a:pt x="46" y="34"/>
                    <a:pt x="46" y="34"/>
                    <a:pt x="46" y="34"/>
                  </a:cubicBezTo>
                  <a:cubicBezTo>
                    <a:pt x="63" y="34"/>
                    <a:pt x="63" y="34"/>
                    <a:pt x="63" y="34"/>
                  </a:cubicBezTo>
                  <a:lnTo>
                    <a:pt x="63"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42" name="Rectangle 190"/>
            <p:cNvSpPr>
              <a:spLocks noChangeArrowheads="1"/>
            </p:cNvSpPr>
            <p:nvPr/>
          </p:nvSpPr>
          <p:spPr bwMode="auto">
            <a:xfrm>
              <a:off x="4200135" y="4356553"/>
              <a:ext cx="30360" cy="10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43" name="Rectangle 191"/>
            <p:cNvSpPr>
              <a:spLocks noChangeArrowheads="1"/>
            </p:cNvSpPr>
            <p:nvPr/>
          </p:nvSpPr>
          <p:spPr bwMode="auto">
            <a:xfrm>
              <a:off x="4164354" y="4392335"/>
              <a:ext cx="101923" cy="303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44" name="Rectangle 192"/>
            <p:cNvSpPr>
              <a:spLocks noChangeArrowheads="1"/>
            </p:cNvSpPr>
            <p:nvPr/>
          </p:nvSpPr>
          <p:spPr bwMode="auto">
            <a:xfrm>
              <a:off x="3879187" y="4386913"/>
              <a:ext cx="18433" cy="6180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45" name="Rectangle 193"/>
            <p:cNvSpPr>
              <a:spLocks noChangeArrowheads="1"/>
            </p:cNvSpPr>
            <p:nvPr/>
          </p:nvSpPr>
          <p:spPr bwMode="auto">
            <a:xfrm>
              <a:off x="3858586" y="4407515"/>
              <a:ext cx="61805" cy="173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grpSp>
      <p:grpSp>
        <p:nvGrpSpPr>
          <p:cNvPr id="46" name="原创设计师QQ598969553          _7"/>
          <p:cNvGrpSpPr/>
          <p:nvPr/>
        </p:nvGrpSpPr>
        <p:grpSpPr>
          <a:xfrm>
            <a:off x="3396917" y="1825511"/>
            <a:ext cx="4577272" cy="522222"/>
            <a:chOff x="8121872" y="2010009"/>
            <a:chExt cx="1739454" cy="1412819"/>
          </a:xfrm>
        </p:grpSpPr>
        <p:sp>
          <p:nvSpPr>
            <p:cNvPr id="47" name="圆角矩形 46"/>
            <p:cNvSpPr/>
            <p:nvPr/>
          </p:nvSpPr>
          <p:spPr>
            <a:xfrm>
              <a:off x="8121872" y="2010009"/>
              <a:ext cx="1739454" cy="1412819"/>
            </a:xfrm>
            <a:prstGeom prst="roundRect">
              <a:avLst>
                <a:gd name="adj" fmla="val 0"/>
              </a:avLst>
            </a:prstGeom>
            <a:solidFill>
              <a:srgbClr val="0068B7"/>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48" name="圆角矩形 47"/>
            <p:cNvSpPr/>
            <p:nvPr/>
          </p:nvSpPr>
          <p:spPr>
            <a:xfrm>
              <a:off x="8145763" y="2198938"/>
              <a:ext cx="1692569" cy="1041976"/>
            </a:xfrm>
            <a:prstGeom prst="roundRect">
              <a:avLst>
                <a:gd name="adj" fmla="val 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444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49" name="原创设计师QQ598969553          _8"/>
          <p:cNvGrpSpPr/>
          <p:nvPr/>
        </p:nvGrpSpPr>
        <p:grpSpPr>
          <a:xfrm>
            <a:off x="3396836" y="2486094"/>
            <a:ext cx="4577272" cy="522222"/>
            <a:chOff x="8121873" y="2010009"/>
            <a:chExt cx="1739454" cy="1412819"/>
          </a:xfrm>
        </p:grpSpPr>
        <p:sp>
          <p:nvSpPr>
            <p:cNvPr id="50" name="圆角矩形 49"/>
            <p:cNvSpPr/>
            <p:nvPr/>
          </p:nvSpPr>
          <p:spPr>
            <a:xfrm>
              <a:off x="8121873" y="2010009"/>
              <a:ext cx="1739454" cy="1412819"/>
            </a:xfrm>
            <a:prstGeom prst="roundRect">
              <a:avLst>
                <a:gd name="adj" fmla="val 0"/>
              </a:avLst>
            </a:prstGeom>
            <a:solidFill>
              <a:srgbClr val="2AA738"/>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微软雅黑"/>
                <a:ea typeface="微软雅黑"/>
                <a:cs typeface="+mn-cs"/>
              </a:endParaRPr>
            </a:p>
          </p:txBody>
        </p:sp>
        <p:sp>
          <p:nvSpPr>
            <p:cNvPr id="51" name="圆角矩形 50"/>
            <p:cNvSpPr/>
            <p:nvPr/>
          </p:nvSpPr>
          <p:spPr>
            <a:xfrm>
              <a:off x="8145763" y="2198938"/>
              <a:ext cx="1692569" cy="1041976"/>
            </a:xfrm>
            <a:prstGeom prst="roundRect">
              <a:avLst>
                <a:gd name="adj" fmla="val 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444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52" name="原创设计师QQ598969553          _9"/>
          <p:cNvGrpSpPr/>
          <p:nvPr/>
        </p:nvGrpSpPr>
        <p:grpSpPr>
          <a:xfrm>
            <a:off x="3396836" y="3223657"/>
            <a:ext cx="4577272" cy="522222"/>
            <a:chOff x="8121873" y="2010009"/>
            <a:chExt cx="1739454" cy="1412819"/>
          </a:xfrm>
        </p:grpSpPr>
        <p:sp>
          <p:nvSpPr>
            <p:cNvPr id="53" name="圆角矩形 52"/>
            <p:cNvSpPr/>
            <p:nvPr/>
          </p:nvSpPr>
          <p:spPr>
            <a:xfrm>
              <a:off x="8121873" y="2010009"/>
              <a:ext cx="1739454" cy="1412819"/>
            </a:xfrm>
            <a:prstGeom prst="roundRect">
              <a:avLst>
                <a:gd name="adj" fmla="val 0"/>
              </a:avLst>
            </a:prstGeom>
            <a:solidFill>
              <a:srgbClr val="0068B7"/>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54" name="圆角矩形 53"/>
            <p:cNvSpPr/>
            <p:nvPr/>
          </p:nvSpPr>
          <p:spPr>
            <a:xfrm>
              <a:off x="8145763" y="2198938"/>
              <a:ext cx="1692569" cy="1041976"/>
            </a:xfrm>
            <a:prstGeom prst="roundRect">
              <a:avLst>
                <a:gd name="adj" fmla="val 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444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55" name="原创设计师QQ598969553          _10"/>
          <p:cNvGrpSpPr/>
          <p:nvPr/>
        </p:nvGrpSpPr>
        <p:grpSpPr>
          <a:xfrm>
            <a:off x="3359215" y="3948726"/>
            <a:ext cx="4577272" cy="522222"/>
            <a:chOff x="8121873" y="2010009"/>
            <a:chExt cx="1739454" cy="1412819"/>
          </a:xfrm>
        </p:grpSpPr>
        <p:sp>
          <p:nvSpPr>
            <p:cNvPr id="56" name="圆角矩形 55"/>
            <p:cNvSpPr/>
            <p:nvPr/>
          </p:nvSpPr>
          <p:spPr>
            <a:xfrm>
              <a:off x="8121873" y="2010009"/>
              <a:ext cx="1739454" cy="1412819"/>
            </a:xfrm>
            <a:prstGeom prst="roundRect">
              <a:avLst>
                <a:gd name="adj" fmla="val 0"/>
              </a:avLst>
            </a:prstGeom>
            <a:solidFill>
              <a:srgbClr val="2AA738"/>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57" name="圆角矩形 56"/>
            <p:cNvSpPr/>
            <p:nvPr/>
          </p:nvSpPr>
          <p:spPr>
            <a:xfrm>
              <a:off x="8145763" y="2198938"/>
              <a:ext cx="1692569" cy="1041976"/>
            </a:xfrm>
            <a:prstGeom prst="roundRect">
              <a:avLst>
                <a:gd name="adj" fmla="val 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444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58" name="原创设计师QQ598969553          _11"/>
          <p:cNvGrpSpPr/>
          <p:nvPr/>
        </p:nvGrpSpPr>
        <p:grpSpPr>
          <a:xfrm>
            <a:off x="3396919" y="4634970"/>
            <a:ext cx="4577272" cy="522222"/>
            <a:chOff x="8121873" y="2010009"/>
            <a:chExt cx="1739454" cy="1412819"/>
          </a:xfrm>
        </p:grpSpPr>
        <p:sp>
          <p:nvSpPr>
            <p:cNvPr id="59" name="圆角矩形 58"/>
            <p:cNvSpPr/>
            <p:nvPr/>
          </p:nvSpPr>
          <p:spPr>
            <a:xfrm>
              <a:off x="8121873" y="2010009"/>
              <a:ext cx="1739454" cy="1412819"/>
            </a:xfrm>
            <a:prstGeom prst="roundRect">
              <a:avLst>
                <a:gd name="adj" fmla="val 0"/>
              </a:avLst>
            </a:prstGeom>
            <a:solidFill>
              <a:srgbClr val="0068B7"/>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60" name="圆角矩形 59"/>
            <p:cNvSpPr/>
            <p:nvPr/>
          </p:nvSpPr>
          <p:spPr>
            <a:xfrm>
              <a:off x="8145763" y="2198938"/>
              <a:ext cx="1692569" cy="1041976"/>
            </a:xfrm>
            <a:prstGeom prst="roundRect">
              <a:avLst>
                <a:gd name="adj" fmla="val 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444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grpSp>
      <p:sp>
        <p:nvSpPr>
          <p:cNvPr id="61" name="原创设计师QQ598969553          _12"/>
          <p:cNvSpPr txBox="1"/>
          <p:nvPr/>
        </p:nvSpPr>
        <p:spPr>
          <a:xfrm>
            <a:off x="3675004" y="1953004"/>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62" name="原创设计师QQ598969553          _13"/>
          <p:cNvSpPr txBox="1"/>
          <p:nvPr/>
        </p:nvSpPr>
        <p:spPr>
          <a:xfrm>
            <a:off x="3675004" y="2629449"/>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63" name="原创设计师QQ598969553          _14"/>
          <p:cNvSpPr txBox="1"/>
          <p:nvPr/>
        </p:nvSpPr>
        <p:spPr>
          <a:xfrm>
            <a:off x="3675004" y="3356155"/>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64" name="原创设计师QQ598969553          _15"/>
          <p:cNvSpPr txBox="1"/>
          <p:nvPr/>
        </p:nvSpPr>
        <p:spPr>
          <a:xfrm>
            <a:off x="3675004" y="4083215"/>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65" name="原创设计师QQ598969553          _16"/>
          <p:cNvSpPr txBox="1"/>
          <p:nvPr/>
        </p:nvSpPr>
        <p:spPr>
          <a:xfrm>
            <a:off x="3686493" y="4770845"/>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99423787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par>
                                    <p:cTn id="10" presetID="21" presetClass="entr" presetSubtype="1" fill="hold" grpId="0" nodeType="withEffect">
                                      <p:stCondLst>
                                        <p:cond delay="400"/>
                                      </p:stCondLst>
                                      <p:childTnLst>
                                        <p:set>
                                          <p:cBhvr>
                                            <p:cTn id="11" dur="1" fill="hold">
                                              <p:stCondLst>
                                                <p:cond delay="0"/>
                                              </p:stCondLst>
                                            </p:cTn>
                                            <p:tgtEl>
                                              <p:spTgt spid="36"/>
                                            </p:tgtEl>
                                            <p:attrNameLst>
                                              <p:attrName>style.visibility</p:attrName>
                                            </p:attrNameLst>
                                          </p:cBhvr>
                                          <p:to>
                                            <p:strVal val="visible"/>
                                          </p:to>
                                        </p:set>
                                        <p:animEffect transition="in" filter="wheel(1)">
                                          <p:cBhvr>
                                            <p:cTn id="12" dur="500"/>
                                            <p:tgtEl>
                                              <p:spTgt spid="36"/>
                                            </p:tgtEl>
                                          </p:cBhvr>
                                        </p:animEffect>
                                      </p:childTnLst>
                                    </p:cTn>
                                  </p:par>
                                </p:childTnLst>
                              </p:cTn>
                            </p:par>
                            <p:par>
                              <p:cTn id="13" fill="hold">
                                <p:stCondLst>
                                  <p:cond delay="900"/>
                                </p:stCondLst>
                                <p:childTnLst>
                                  <p:par>
                                    <p:cTn id="14" presetID="45" presetClass="entr" presetSubtype="0" fill="hold" nodeType="after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fade">
                                          <p:cBhvr>
                                            <p:cTn id="16" dur="500"/>
                                            <p:tgtEl>
                                              <p:spTgt spid="38"/>
                                            </p:tgtEl>
                                          </p:cBhvr>
                                        </p:animEffect>
                                        <p:anim calcmode="lin" valueType="num">
                                          <p:cBhvr>
                                            <p:cTn id="17" dur="500" fill="hold"/>
                                            <p:tgtEl>
                                              <p:spTgt spid="38"/>
                                            </p:tgtEl>
                                            <p:attrNameLst>
                                              <p:attrName>ppt_w</p:attrName>
                                            </p:attrNameLst>
                                          </p:cBhvr>
                                          <p:tavLst>
                                            <p:tav tm="0" fmla="#ppt_w*sin(2.5*pi*$)">
                                              <p:val>
                                                <p:fltVal val="0"/>
                                              </p:val>
                                            </p:tav>
                                            <p:tav tm="100000">
                                              <p:val>
                                                <p:fltVal val="1"/>
                                              </p:val>
                                            </p:tav>
                                          </p:tavLst>
                                        </p:anim>
                                        <p:anim calcmode="lin" valueType="num">
                                          <p:cBhvr>
                                            <p:cTn id="18" dur="500" fill="hold"/>
                                            <p:tgtEl>
                                              <p:spTgt spid="38"/>
                                            </p:tgtEl>
                                            <p:attrNameLst>
                                              <p:attrName>ppt_h</p:attrName>
                                            </p:attrNameLst>
                                          </p:cBhvr>
                                          <p:tavLst>
                                            <p:tav tm="0">
                                              <p:val>
                                                <p:strVal val="#ppt_h"/>
                                              </p:val>
                                            </p:tav>
                                            <p:tav tm="100000">
                                              <p:val>
                                                <p:strVal val="#ppt_h"/>
                                              </p:val>
                                            </p:tav>
                                          </p:tavLst>
                                        </p:anim>
                                      </p:childTnLst>
                                    </p:cTn>
                                  </p:par>
                                  <p:par>
                                    <p:cTn id="19" presetID="53" presetClass="entr" presetSubtype="16" fill="hold" grpId="0" nodeType="withEffect">
                                      <p:stCondLst>
                                        <p:cond delay="0"/>
                                      </p:stCondLst>
                                      <p:iterate type="lt">
                                        <p:tmPct val="10000"/>
                                      </p:iterate>
                                      <p:childTnLst>
                                        <p:set>
                                          <p:cBhvr>
                                            <p:cTn id="20" dur="1" fill="hold">
                                              <p:stCondLst>
                                                <p:cond delay="0"/>
                                              </p:stCondLst>
                                            </p:cTn>
                                            <p:tgtEl>
                                              <p:spTgt spid="37"/>
                                            </p:tgtEl>
                                            <p:attrNameLst>
                                              <p:attrName>style.visibility</p:attrName>
                                            </p:attrNameLst>
                                          </p:cBhvr>
                                          <p:to>
                                            <p:strVal val="visible"/>
                                          </p:to>
                                        </p:set>
                                        <p:anim calcmode="lin" valueType="num">
                                          <p:cBhvr>
                                            <p:cTn id="21" dur="500" fill="hold"/>
                                            <p:tgtEl>
                                              <p:spTgt spid="37"/>
                                            </p:tgtEl>
                                            <p:attrNameLst>
                                              <p:attrName>ppt_w</p:attrName>
                                            </p:attrNameLst>
                                          </p:cBhvr>
                                          <p:tavLst>
                                            <p:tav tm="0">
                                              <p:val>
                                                <p:fltVal val="0"/>
                                              </p:val>
                                            </p:tav>
                                            <p:tav tm="100000">
                                              <p:val>
                                                <p:strVal val="#ppt_w"/>
                                              </p:val>
                                            </p:tav>
                                          </p:tavLst>
                                        </p:anim>
                                        <p:anim calcmode="lin" valueType="num">
                                          <p:cBhvr>
                                            <p:cTn id="22" dur="500" fill="hold"/>
                                            <p:tgtEl>
                                              <p:spTgt spid="37"/>
                                            </p:tgtEl>
                                            <p:attrNameLst>
                                              <p:attrName>ppt_h</p:attrName>
                                            </p:attrNameLst>
                                          </p:cBhvr>
                                          <p:tavLst>
                                            <p:tav tm="0">
                                              <p:val>
                                                <p:fltVal val="0"/>
                                              </p:val>
                                            </p:tav>
                                            <p:tav tm="100000">
                                              <p:val>
                                                <p:strVal val="#ppt_h"/>
                                              </p:val>
                                            </p:tav>
                                          </p:tavLst>
                                        </p:anim>
                                        <p:animEffect transition="in" filter="fade">
                                          <p:cBhvr>
                                            <p:cTn id="23" dur="500"/>
                                            <p:tgtEl>
                                              <p:spTgt spid="37"/>
                                            </p:tgtEl>
                                          </p:cBhvr>
                                        </p:animEffect>
                                      </p:childTnLst>
                                    </p:cTn>
                                  </p:par>
                                </p:childTnLst>
                              </p:cTn>
                            </p:par>
                            <p:par>
                              <p:cTn id="24" fill="hold">
                                <p:stCondLst>
                                  <p:cond delay="1550"/>
                                </p:stCondLst>
                                <p:childTnLst>
                                  <p:par>
                                    <p:cTn id="25" presetID="16" presetClass="entr" presetSubtype="42"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barn(outHorizontal)">
                                          <p:cBhvr>
                                            <p:cTn id="27" dur="500"/>
                                            <p:tgtEl>
                                              <p:spTgt spid="34"/>
                                            </p:tgtEl>
                                          </p:cBhvr>
                                        </p:animEffect>
                                      </p:childTnLst>
                                    </p:cTn>
                                  </p:par>
                                </p:childTnLst>
                              </p:cTn>
                            </p:par>
                            <p:par>
                              <p:cTn id="28" fill="hold">
                                <p:stCondLst>
                                  <p:cond delay="2050"/>
                                </p:stCondLst>
                                <p:childTnLst>
                                  <p:par>
                                    <p:cTn id="29" presetID="2" presetClass="entr" presetSubtype="2" accel="60000" fill="hold" nodeType="afterEffect" p14:presetBounceEnd="40000">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14:bounceEnd="40000">
                                          <p:cBhvr additive="base">
                                            <p:cTn id="31" dur="500" fill="hold"/>
                                            <p:tgtEl>
                                              <p:spTgt spid="46"/>
                                            </p:tgtEl>
                                            <p:attrNameLst>
                                              <p:attrName>ppt_x</p:attrName>
                                            </p:attrNameLst>
                                          </p:cBhvr>
                                          <p:tavLst>
                                            <p:tav tm="0">
                                              <p:val>
                                                <p:strVal val="1+#ppt_w/2"/>
                                              </p:val>
                                            </p:tav>
                                            <p:tav tm="100000">
                                              <p:val>
                                                <p:strVal val="#ppt_x"/>
                                              </p:val>
                                            </p:tav>
                                          </p:tavLst>
                                        </p:anim>
                                        <p:anim calcmode="lin" valueType="num" p14:bounceEnd="40000">
                                          <p:cBhvr additive="base">
                                            <p:cTn id="32" dur="500" fill="hold"/>
                                            <p:tgtEl>
                                              <p:spTgt spid="46"/>
                                            </p:tgtEl>
                                            <p:attrNameLst>
                                              <p:attrName>ppt_y</p:attrName>
                                            </p:attrNameLst>
                                          </p:cBhvr>
                                          <p:tavLst>
                                            <p:tav tm="0">
                                              <p:val>
                                                <p:strVal val="#ppt_y"/>
                                              </p:val>
                                            </p:tav>
                                            <p:tav tm="100000">
                                              <p:val>
                                                <p:strVal val="#ppt_y"/>
                                              </p:val>
                                            </p:tav>
                                          </p:tavLst>
                                        </p:anim>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61"/>
                                            </p:tgtEl>
                                            <p:attrNameLst>
                                              <p:attrName>style.visibility</p:attrName>
                                            </p:attrNameLst>
                                          </p:cBhvr>
                                          <p:to>
                                            <p:strVal val="visible"/>
                                          </p:to>
                                        </p:set>
                                        <p:animEffect transition="in" filter="wipe(left)">
                                          <p:cBhvr>
                                            <p:cTn id="36" dur="500"/>
                                            <p:tgtEl>
                                              <p:spTgt spid="61"/>
                                            </p:tgtEl>
                                          </p:cBhvr>
                                        </p:animEffect>
                                      </p:childTnLst>
                                    </p:cTn>
                                  </p:par>
                                </p:childTnLst>
                              </p:cTn>
                            </p:par>
                            <p:par>
                              <p:cTn id="37" fill="hold">
                                <p:stCondLst>
                                  <p:cond delay="3050"/>
                                </p:stCondLst>
                                <p:childTnLst>
                                  <p:par>
                                    <p:cTn id="38" presetID="2" presetClass="entr" presetSubtype="2" accel="60000" fill="hold" nodeType="afterEffect" p14:presetBounceEnd="40000">
                                      <p:stCondLst>
                                        <p:cond delay="0"/>
                                      </p:stCondLst>
                                      <p:childTnLst>
                                        <p:set>
                                          <p:cBhvr>
                                            <p:cTn id="39" dur="1" fill="hold">
                                              <p:stCondLst>
                                                <p:cond delay="0"/>
                                              </p:stCondLst>
                                            </p:cTn>
                                            <p:tgtEl>
                                              <p:spTgt spid="49"/>
                                            </p:tgtEl>
                                            <p:attrNameLst>
                                              <p:attrName>style.visibility</p:attrName>
                                            </p:attrNameLst>
                                          </p:cBhvr>
                                          <p:to>
                                            <p:strVal val="visible"/>
                                          </p:to>
                                        </p:set>
                                        <p:anim calcmode="lin" valueType="num" p14:bounceEnd="40000">
                                          <p:cBhvr additive="base">
                                            <p:cTn id="40" dur="500" fill="hold"/>
                                            <p:tgtEl>
                                              <p:spTgt spid="49"/>
                                            </p:tgtEl>
                                            <p:attrNameLst>
                                              <p:attrName>ppt_x</p:attrName>
                                            </p:attrNameLst>
                                          </p:cBhvr>
                                          <p:tavLst>
                                            <p:tav tm="0">
                                              <p:val>
                                                <p:strVal val="1+#ppt_w/2"/>
                                              </p:val>
                                            </p:tav>
                                            <p:tav tm="100000">
                                              <p:val>
                                                <p:strVal val="#ppt_x"/>
                                              </p:val>
                                            </p:tav>
                                          </p:tavLst>
                                        </p:anim>
                                        <p:anim calcmode="lin" valueType="num" p14:bounceEnd="40000">
                                          <p:cBhvr additive="base">
                                            <p:cTn id="41" dur="500" fill="hold"/>
                                            <p:tgtEl>
                                              <p:spTgt spid="49"/>
                                            </p:tgtEl>
                                            <p:attrNameLst>
                                              <p:attrName>ppt_y</p:attrName>
                                            </p:attrNameLst>
                                          </p:cBhvr>
                                          <p:tavLst>
                                            <p:tav tm="0">
                                              <p:val>
                                                <p:strVal val="#ppt_y"/>
                                              </p:val>
                                            </p:tav>
                                            <p:tav tm="100000">
                                              <p:val>
                                                <p:strVal val="#ppt_y"/>
                                              </p:val>
                                            </p:tav>
                                          </p:tavLst>
                                        </p:anim>
                                      </p:childTnLst>
                                    </p:cTn>
                                  </p:par>
                                </p:childTnLst>
                              </p:cTn>
                            </p:par>
                            <p:par>
                              <p:cTn id="42" fill="hold">
                                <p:stCondLst>
                                  <p:cond delay="3550"/>
                                </p:stCondLst>
                                <p:childTnLst>
                                  <p:par>
                                    <p:cTn id="43" presetID="22" presetClass="entr" presetSubtype="8" fill="hold" grpId="0" nodeType="afterEffect">
                                      <p:stCondLst>
                                        <p:cond delay="0"/>
                                      </p:stCondLst>
                                      <p:childTnLst>
                                        <p:set>
                                          <p:cBhvr>
                                            <p:cTn id="44" dur="1" fill="hold">
                                              <p:stCondLst>
                                                <p:cond delay="0"/>
                                              </p:stCondLst>
                                            </p:cTn>
                                            <p:tgtEl>
                                              <p:spTgt spid="62"/>
                                            </p:tgtEl>
                                            <p:attrNameLst>
                                              <p:attrName>style.visibility</p:attrName>
                                            </p:attrNameLst>
                                          </p:cBhvr>
                                          <p:to>
                                            <p:strVal val="visible"/>
                                          </p:to>
                                        </p:set>
                                        <p:animEffect transition="in" filter="wipe(left)">
                                          <p:cBhvr>
                                            <p:cTn id="45" dur="500"/>
                                            <p:tgtEl>
                                              <p:spTgt spid="62"/>
                                            </p:tgtEl>
                                          </p:cBhvr>
                                        </p:animEffect>
                                      </p:childTnLst>
                                    </p:cTn>
                                  </p:par>
                                </p:childTnLst>
                              </p:cTn>
                            </p:par>
                            <p:par>
                              <p:cTn id="46" fill="hold">
                                <p:stCondLst>
                                  <p:cond delay="4050"/>
                                </p:stCondLst>
                                <p:childTnLst>
                                  <p:par>
                                    <p:cTn id="47" presetID="2" presetClass="entr" presetSubtype="2" accel="60000" fill="hold" nodeType="afterEffect" p14:presetBounceEnd="40000">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14:bounceEnd="40000">
                                          <p:cBhvr additive="base">
                                            <p:cTn id="49" dur="500" fill="hold"/>
                                            <p:tgtEl>
                                              <p:spTgt spid="52"/>
                                            </p:tgtEl>
                                            <p:attrNameLst>
                                              <p:attrName>ppt_x</p:attrName>
                                            </p:attrNameLst>
                                          </p:cBhvr>
                                          <p:tavLst>
                                            <p:tav tm="0">
                                              <p:val>
                                                <p:strVal val="1+#ppt_w/2"/>
                                              </p:val>
                                            </p:tav>
                                            <p:tav tm="100000">
                                              <p:val>
                                                <p:strVal val="#ppt_x"/>
                                              </p:val>
                                            </p:tav>
                                          </p:tavLst>
                                        </p:anim>
                                        <p:anim calcmode="lin" valueType="num" p14:bounceEnd="40000">
                                          <p:cBhvr additive="base">
                                            <p:cTn id="50" dur="500" fill="hold"/>
                                            <p:tgtEl>
                                              <p:spTgt spid="52"/>
                                            </p:tgtEl>
                                            <p:attrNameLst>
                                              <p:attrName>ppt_y</p:attrName>
                                            </p:attrNameLst>
                                          </p:cBhvr>
                                          <p:tavLst>
                                            <p:tav tm="0">
                                              <p:val>
                                                <p:strVal val="#ppt_y"/>
                                              </p:val>
                                            </p:tav>
                                            <p:tav tm="100000">
                                              <p:val>
                                                <p:strVal val="#ppt_y"/>
                                              </p:val>
                                            </p:tav>
                                          </p:tavLst>
                                        </p:anim>
                                      </p:childTnLst>
                                    </p:cTn>
                                  </p:par>
                                </p:childTnLst>
                              </p:cTn>
                            </p:par>
                            <p:par>
                              <p:cTn id="51" fill="hold">
                                <p:stCondLst>
                                  <p:cond delay="4550"/>
                                </p:stCondLst>
                                <p:childTnLst>
                                  <p:par>
                                    <p:cTn id="52" presetID="22" presetClass="entr" presetSubtype="8" fill="hold" grpId="0" nodeType="afterEffect">
                                      <p:stCondLst>
                                        <p:cond delay="0"/>
                                      </p:stCondLst>
                                      <p:childTnLst>
                                        <p:set>
                                          <p:cBhvr>
                                            <p:cTn id="53" dur="1" fill="hold">
                                              <p:stCondLst>
                                                <p:cond delay="0"/>
                                              </p:stCondLst>
                                            </p:cTn>
                                            <p:tgtEl>
                                              <p:spTgt spid="63"/>
                                            </p:tgtEl>
                                            <p:attrNameLst>
                                              <p:attrName>style.visibility</p:attrName>
                                            </p:attrNameLst>
                                          </p:cBhvr>
                                          <p:to>
                                            <p:strVal val="visible"/>
                                          </p:to>
                                        </p:set>
                                        <p:animEffect transition="in" filter="wipe(left)">
                                          <p:cBhvr>
                                            <p:cTn id="54" dur="500"/>
                                            <p:tgtEl>
                                              <p:spTgt spid="63"/>
                                            </p:tgtEl>
                                          </p:cBhvr>
                                        </p:animEffect>
                                      </p:childTnLst>
                                    </p:cTn>
                                  </p:par>
                                </p:childTnLst>
                              </p:cTn>
                            </p:par>
                            <p:par>
                              <p:cTn id="55" fill="hold">
                                <p:stCondLst>
                                  <p:cond delay="5050"/>
                                </p:stCondLst>
                                <p:childTnLst>
                                  <p:par>
                                    <p:cTn id="56" presetID="2" presetClass="entr" presetSubtype="2" accel="60000" fill="hold" nodeType="afterEffect" p14:presetBounceEnd="40000">
                                      <p:stCondLst>
                                        <p:cond delay="0"/>
                                      </p:stCondLst>
                                      <p:childTnLst>
                                        <p:set>
                                          <p:cBhvr>
                                            <p:cTn id="57" dur="1" fill="hold">
                                              <p:stCondLst>
                                                <p:cond delay="0"/>
                                              </p:stCondLst>
                                            </p:cTn>
                                            <p:tgtEl>
                                              <p:spTgt spid="55"/>
                                            </p:tgtEl>
                                            <p:attrNameLst>
                                              <p:attrName>style.visibility</p:attrName>
                                            </p:attrNameLst>
                                          </p:cBhvr>
                                          <p:to>
                                            <p:strVal val="visible"/>
                                          </p:to>
                                        </p:set>
                                        <p:anim calcmode="lin" valueType="num" p14:bounceEnd="40000">
                                          <p:cBhvr additive="base">
                                            <p:cTn id="58" dur="500" fill="hold"/>
                                            <p:tgtEl>
                                              <p:spTgt spid="55"/>
                                            </p:tgtEl>
                                            <p:attrNameLst>
                                              <p:attrName>ppt_x</p:attrName>
                                            </p:attrNameLst>
                                          </p:cBhvr>
                                          <p:tavLst>
                                            <p:tav tm="0">
                                              <p:val>
                                                <p:strVal val="1+#ppt_w/2"/>
                                              </p:val>
                                            </p:tav>
                                            <p:tav tm="100000">
                                              <p:val>
                                                <p:strVal val="#ppt_x"/>
                                              </p:val>
                                            </p:tav>
                                          </p:tavLst>
                                        </p:anim>
                                        <p:anim calcmode="lin" valueType="num" p14:bounceEnd="40000">
                                          <p:cBhvr additive="base">
                                            <p:cTn id="59" dur="500" fill="hold"/>
                                            <p:tgtEl>
                                              <p:spTgt spid="55"/>
                                            </p:tgtEl>
                                            <p:attrNameLst>
                                              <p:attrName>ppt_y</p:attrName>
                                            </p:attrNameLst>
                                          </p:cBhvr>
                                          <p:tavLst>
                                            <p:tav tm="0">
                                              <p:val>
                                                <p:strVal val="#ppt_y"/>
                                              </p:val>
                                            </p:tav>
                                            <p:tav tm="100000">
                                              <p:val>
                                                <p:strVal val="#ppt_y"/>
                                              </p:val>
                                            </p:tav>
                                          </p:tavLst>
                                        </p:anim>
                                      </p:childTnLst>
                                    </p:cTn>
                                  </p:par>
                                </p:childTnLst>
                              </p:cTn>
                            </p:par>
                            <p:par>
                              <p:cTn id="60" fill="hold">
                                <p:stCondLst>
                                  <p:cond delay="5550"/>
                                </p:stCondLst>
                                <p:childTnLst>
                                  <p:par>
                                    <p:cTn id="61" presetID="22" presetClass="entr" presetSubtype="8" fill="hold" grpId="0" nodeType="afterEffect">
                                      <p:stCondLst>
                                        <p:cond delay="0"/>
                                      </p:stCondLst>
                                      <p:childTnLst>
                                        <p:set>
                                          <p:cBhvr>
                                            <p:cTn id="62" dur="1" fill="hold">
                                              <p:stCondLst>
                                                <p:cond delay="0"/>
                                              </p:stCondLst>
                                            </p:cTn>
                                            <p:tgtEl>
                                              <p:spTgt spid="64"/>
                                            </p:tgtEl>
                                            <p:attrNameLst>
                                              <p:attrName>style.visibility</p:attrName>
                                            </p:attrNameLst>
                                          </p:cBhvr>
                                          <p:to>
                                            <p:strVal val="visible"/>
                                          </p:to>
                                        </p:set>
                                        <p:animEffect transition="in" filter="wipe(left)">
                                          <p:cBhvr>
                                            <p:cTn id="63" dur="500"/>
                                            <p:tgtEl>
                                              <p:spTgt spid="64"/>
                                            </p:tgtEl>
                                          </p:cBhvr>
                                        </p:animEffect>
                                      </p:childTnLst>
                                    </p:cTn>
                                  </p:par>
                                </p:childTnLst>
                              </p:cTn>
                            </p:par>
                            <p:par>
                              <p:cTn id="64" fill="hold">
                                <p:stCondLst>
                                  <p:cond delay="6050"/>
                                </p:stCondLst>
                                <p:childTnLst>
                                  <p:par>
                                    <p:cTn id="65" presetID="2" presetClass="entr" presetSubtype="2" accel="60000" fill="hold" nodeType="afterEffect" p14:presetBounceEnd="40000">
                                      <p:stCondLst>
                                        <p:cond delay="0"/>
                                      </p:stCondLst>
                                      <p:childTnLst>
                                        <p:set>
                                          <p:cBhvr>
                                            <p:cTn id="66" dur="1" fill="hold">
                                              <p:stCondLst>
                                                <p:cond delay="0"/>
                                              </p:stCondLst>
                                            </p:cTn>
                                            <p:tgtEl>
                                              <p:spTgt spid="58"/>
                                            </p:tgtEl>
                                            <p:attrNameLst>
                                              <p:attrName>style.visibility</p:attrName>
                                            </p:attrNameLst>
                                          </p:cBhvr>
                                          <p:to>
                                            <p:strVal val="visible"/>
                                          </p:to>
                                        </p:set>
                                        <p:anim calcmode="lin" valueType="num" p14:bounceEnd="40000">
                                          <p:cBhvr additive="base">
                                            <p:cTn id="67" dur="500" fill="hold"/>
                                            <p:tgtEl>
                                              <p:spTgt spid="58"/>
                                            </p:tgtEl>
                                            <p:attrNameLst>
                                              <p:attrName>ppt_x</p:attrName>
                                            </p:attrNameLst>
                                          </p:cBhvr>
                                          <p:tavLst>
                                            <p:tav tm="0">
                                              <p:val>
                                                <p:strVal val="1+#ppt_w/2"/>
                                              </p:val>
                                            </p:tav>
                                            <p:tav tm="100000">
                                              <p:val>
                                                <p:strVal val="#ppt_x"/>
                                              </p:val>
                                            </p:tav>
                                          </p:tavLst>
                                        </p:anim>
                                        <p:anim calcmode="lin" valueType="num" p14:bounceEnd="40000">
                                          <p:cBhvr additive="base">
                                            <p:cTn id="68" dur="500" fill="hold"/>
                                            <p:tgtEl>
                                              <p:spTgt spid="58"/>
                                            </p:tgtEl>
                                            <p:attrNameLst>
                                              <p:attrName>ppt_y</p:attrName>
                                            </p:attrNameLst>
                                          </p:cBhvr>
                                          <p:tavLst>
                                            <p:tav tm="0">
                                              <p:val>
                                                <p:strVal val="#ppt_y"/>
                                              </p:val>
                                            </p:tav>
                                            <p:tav tm="100000">
                                              <p:val>
                                                <p:strVal val="#ppt_y"/>
                                              </p:val>
                                            </p:tav>
                                          </p:tavLst>
                                        </p:anim>
                                      </p:childTnLst>
                                    </p:cTn>
                                  </p:par>
                                </p:childTnLst>
                              </p:cTn>
                            </p:par>
                            <p:par>
                              <p:cTn id="69" fill="hold">
                                <p:stCondLst>
                                  <p:cond delay="6550"/>
                                </p:stCondLst>
                                <p:childTnLst>
                                  <p:par>
                                    <p:cTn id="70" presetID="22" presetClass="entr" presetSubtype="8" fill="hold" grpId="0" nodeType="afterEffect">
                                      <p:stCondLst>
                                        <p:cond delay="0"/>
                                      </p:stCondLst>
                                      <p:childTnLst>
                                        <p:set>
                                          <p:cBhvr>
                                            <p:cTn id="71" dur="1" fill="hold">
                                              <p:stCondLst>
                                                <p:cond delay="0"/>
                                              </p:stCondLst>
                                            </p:cTn>
                                            <p:tgtEl>
                                              <p:spTgt spid="65"/>
                                            </p:tgtEl>
                                            <p:attrNameLst>
                                              <p:attrName>style.visibility</p:attrName>
                                            </p:attrNameLst>
                                          </p:cBhvr>
                                          <p:to>
                                            <p:strVal val="visible"/>
                                          </p:to>
                                        </p:set>
                                        <p:animEffect transition="in" filter="wipe(left)">
                                          <p:cBhvr>
                                            <p:cTn id="7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p:bldP spid="61" grpId="0"/>
          <p:bldP spid="62" grpId="0"/>
          <p:bldP spid="63" grpId="0"/>
          <p:bldP spid="64" grpId="0"/>
          <p:bldP spid="6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par>
                                    <p:cTn id="10" presetID="21" presetClass="entr" presetSubtype="1" fill="hold" grpId="0" nodeType="withEffect">
                                      <p:stCondLst>
                                        <p:cond delay="400"/>
                                      </p:stCondLst>
                                      <p:childTnLst>
                                        <p:set>
                                          <p:cBhvr>
                                            <p:cTn id="11" dur="1" fill="hold">
                                              <p:stCondLst>
                                                <p:cond delay="0"/>
                                              </p:stCondLst>
                                            </p:cTn>
                                            <p:tgtEl>
                                              <p:spTgt spid="36"/>
                                            </p:tgtEl>
                                            <p:attrNameLst>
                                              <p:attrName>style.visibility</p:attrName>
                                            </p:attrNameLst>
                                          </p:cBhvr>
                                          <p:to>
                                            <p:strVal val="visible"/>
                                          </p:to>
                                        </p:set>
                                        <p:animEffect transition="in" filter="wheel(1)">
                                          <p:cBhvr>
                                            <p:cTn id="12" dur="500"/>
                                            <p:tgtEl>
                                              <p:spTgt spid="36"/>
                                            </p:tgtEl>
                                          </p:cBhvr>
                                        </p:animEffect>
                                      </p:childTnLst>
                                    </p:cTn>
                                  </p:par>
                                </p:childTnLst>
                              </p:cTn>
                            </p:par>
                            <p:par>
                              <p:cTn id="13" fill="hold">
                                <p:stCondLst>
                                  <p:cond delay="900"/>
                                </p:stCondLst>
                                <p:childTnLst>
                                  <p:par>
                                    <p:cTn id="14" presetID="45" presetClass="entr" presetSubtype="0" fill="hold" nodeType="after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fade">
                                          <p:cBhvr>
                                            <p:cTn id="16" dur="500"/>
                                            <p:tgtEl>
                                              <p:spTgt spid="38"/>
                                            </p:tgtEl>
                                          </p:cBhvr>
                                        </p:animEffect>
                                        <p:anim calcmode="lin" valueType="num">
                                          <p:cBhvr>
                                            <p:cTn id="17" dur="500" fill="hold"/>
                                            <p:tgtEl>
                                              <p:spTgt spid="38"/>
                                            </p:tgtEl>
                                            <p:attrNameLst>
                                              <p:attrName>ppt_w</p:attrName>
                                            </p:attrNameLst>
                                          </p:cBhvr>
                                          <p:tavLst>
                                            <p:tav tm="0" fmla="#ppt_w*sin(2.5*pi*$)">
                                              <p:val>
                                                <p:fltVal val="0"/>
                                              </p:val>
                                            </p:tav>
                                            <p:tav tm="100000">
                                              <p:val>
                                                <p:fltVal val="1"/>
                                              </p:val>
                                            </p:tav>
                                          </p:tavLst>
                                        </p:anim>
                                        <p:anim calcmode="lin" valueType="num">
                                          <p:cBhvr>
                                            <p:cTn id="18" dur="500" fill="hold"/>
                                            <p:tgtEl>
                                              <p:spTgt spid="38"/>
                                            </p:tgtEl>
                                            <p:attrNameLst>
                                              <p:attrName>ppt_h</p:attrName>
                                            </p:attrNameLst>
                                          </p:cBhvr>
                                          <p:tavLst>
                                            <p:tav tm="0">
                                              <p:val>
                                                <p:strVal val="#ppt_h"/>
                                              </p:val>
                                            </p:tav>
                                            <p:tav tm="100000">
                                              <p:val>
                                                <p:strVal val="#ppt_h"/>
                                              </p:val>
                                            </p:tav>
                                          </p:tavLst>
                                        </p:anim>
                                      </p:childTnLst>
                                    </p:cTn>
                                  </p:par>
                                  <p:par>
                                    <p:cTn id="19" presetID="53" presetClass="entr" presetSubtype="16" fill="hold" grpId="0" nodeType="withEffect">
                                      <p:stCondLst>
                                        <p:cond delay="0"/>
                                      </p:stCondLst>
                                      <p:iterate type="lt">
                                        <p:tmPct val="10000"/>
                                      </p:iterate>
                                      <p:childTnLst>
                                        <p:set>
                                          <p:cBhvr>
                                            <p:cTn id="20" dur="1" fill="hold">
                                              <p:stCondLst>
                                                <p:cond delay="0"/>
                                              </p:stCondLst>
                                            </p:cTn>
                                            <p:tgtEl>
                                              <p:spTgt spid="37"/>
                                            </p:tgtEl>
                                            <p:attrNameLst>
                                              <p:attrName>style.visibility</p:attrName>
                                            </p:attrNameLst>
                                          </p:cBhvr>
                                          <p:to>
                                            <p:strVal val="visible"/>
                                          </p:to>
                                        </p:set>
                                        <p:anim calcmode="lin" valueType="num">
                                          <p:cBhvr>
                                            <p:cTn id="21" dur="500" fill="hold"/>
                                            <p:tgtEl>
                                              <p:spTgt spid="37"/>
                                            </p:tgtEl>
                                            <p:attrNameLst>
                                              <p:attrName>ppt_w</p:attrName>
                                            </p:attrNameLst>
                                          </p:cBhvr>
                                          <p:tavLst>
                                            <p:tav tm="0">
                                              <p:val>
                                                <p:fltVal val="0"/>
                                              </p:val>
                                            </p:tav>
                                            <p:tav tm="100000">
                                              <p:val>
                                                <p:strVal val="#ppt_w"/>
                                              </p:val>
                                            </p:tav>
                                          </p:tavLst>
                                        </p:anim>
                                        <p:anim calcmode="lin" valueType="num">
                                          <p:cBhvr>
                                            <p:cTn id="22" dur="500" fill="hold"/>
                                            <p:tgtEl>
                                              <p:spTgt spid="37"/>
                                            </p:tgtEl>
                                            <p:attrNameLst>
                                              <p:attrName>ppt_h</p:attrName>
                                            </p:attrNameLst>
                                          </p:cBhvr>
                                          <p:tavLst>
                                            <p:tav tm="0">
                                              <p:val>
                                                <p:fltVal val="0"/>
                                              </p:val>
                                            </p:tav>
                                            <p:tav tm="100000">
                                              <p:val>
                                                <p:strVal val="#ppt_h"/>
                                              </p:val>
                                            </p:tav>
                                          </p:tavLst>
                                        </p:anim>
                                        <p:animEffect transition="in" filter="fade">
                                          <p:cBhvr>
                                            <p:cTn id="23" dur="500"/>
                                            <p:tgtEl>
                                              <p:spTgt spid="37"/>
                                            </p:tgtEl>
                                          </p:cBhvr>
                                        </p:animEffect>
                                      </p:childTnLst>
                                    </p:cTn>
                                  </p:par>
                                </p:childTnLst>
                              </p:cTn>
                            </p:par>
                            <p:par>
                              <p:cTn id="24" fill="hold">
                                <p:stCondLst>
                                  <p:cond delay="1550"/>
                                </p:stCondLst>
                                <p:childTnLst>
                                  <p:par>
                                    <p:cTn id="25" presetID="16" presetClass="entr" presetSubtype="42"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barn(outHorizontal)">
                                          <p:cBhvr>
                                            <p:cTn id="27" dur="500"/>
                                            <p:tgtEl>
                                              <p:spTgt spid="34"/>
                                            </p:tgtEl>
                                          </p:cBhvr>
                                        </p:animEffect>
                                      </p:childTnLst>
                                    </p:cTn>
                                  </p:par>
                                </p:childTnLst>
                              </p:cTn>
                            </p:par>
                            <p:par>
                              <p:cTn id="28" fill="hold">
                                <p:stCondLst>
                                  <p:cond delay="2050"/>
                                </p:stCondLst>
                                <p:childTnLst>
                                  <p:par>
                                    <p:cTn id="29" presetID="2" presetClass="entr" presetSubtype="2" accel="60000" fill="hold" nodeType="after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500" fill="hold"/>
                                            <p:tgtEl>
                                              <p:spTgt spid="46"/>
                                            </p:tgtEl>
                                            <p:attrNameLst>
                                              <p:attrName>ppt_x</p:attrName>
                                            </p:attrNameLst>
                                          </p:cBhvr>
                                          <p:tavLst>
                                            <p:tav tm="0">
                                              <p:val>
                                                <p:strVal val="1+#ppt_w/2"/>
                                              </p:val>
                                            </p:tav>
                                            <p:tav tm="100000">
                                              <p:val>
                                                <p:strVal val="#ppt_x"/>
                                              </p:val>
                                            </p:tav>
                                          </p:tavLst>
                                        </p:anim>
                                        <p:anim calcmode="lin" valueType="num">
                                          <p:cBhvr additive="base">
                                            <p:cTn id="32" dur="500" fill="hold"/>
                                            <p:tgtEl>
                                              <p:spTgt spid="46"/>
                                            </p:tgtEl>
                                            <p:attrNameLst>
                                              <p:attrName>ppt_y</p:attrName>
                                            </p:attrNameLst>
                                          </p:cBhvr>
                                          <p:tavLst>
                                            <p:tav tm="0">
                                              <p:val>
                                                <p:strVal val="#ppt_y"/>
                                              </p:val>
                                            </p:tav>
                                            <p:tav tm="100000">
                                              <p:val>
                                                <p:strVal val="#ppt_y"/>
                                              </p:val>
                                            </p:tav>
                                          </p:tavLst>
                                        </p:anim>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61"/>
                                            </p:tgtEl>
                                            <p:attrNameLst>
                                              <p:attrName>style.visibility</p:attrName>
                                            </p:attrNameLst>
                                          </p:cBhvr>
                                          <p:to>
                                            <p:strVal val="visible"/>
                                          </p:to>
                                        </p:set>
                                        <p:animEffect transition="in" filter="wipe(left)">
                                          <p:cBhvr>
                                            <p:cTn id="36" dur="500"/>
                                            <p:tgtEl>
                                              <p:spTgt spid="61"/>
                                            </p:tgtEl>
                                          </p:cBhvr>
                                        </p:animEffect>
                                      </p:childTnLst>
                                    </p:cTn>
                                  </p:par>
                                </p:childTnLst>
                              </p:cTn>
                            </p:par>
                            <p:par>
                              <p:cTn id="37" fill="hold">
                                <p:stCondLst>
                                  <p:cond delay="3050"/>
                                </p:stCondLst>
                                <p:childTnLst>
                                  <p:par>
                                    <p:cTn id="38" presetID="2" presetClass="entr" presetSubtype="2" accel="60000" fill="hold" nodeType="afterEffect">
                                      <p:stCondLst>
                                        <p:cond delay="0"/>
                                      </p:stCondLst>
                                      <p:childTnLst>
                                        <p:set>
                                          <p:cBhvr>
                                            <p:cTn id="39" dur="1" fill="hold">
                                              <p:stCondLst>
                                                <p:cond delay="0"/>
                                              </p:stCondLst>
                                            </p:cTn>
                                            <p:tgtEl>
                                              <p:spTgt spid="49"/>
                                            </p:tgtEl>
                                            <p:attrNameLst>
                                              <p:attrName>style.visibility</p:attrName>
                                            </p:attrNameLst>
                                          </p:cBhvr>
                                          <p:to>
                                            <p:strVal val="visible"/>
                                          </p:to>
                                        </p:set>
                                        <p:anim calcmode="lin" valueType="num">
                                          <p:cBhvr additive="base">
                                            <p:cTn id="40" dur="500" fill="hold"/>
                                            <p:tgtEl>
                                              <p:spTgt spid="49"/>
                                            </p:tgtEl>
                                            <p:attrNameLst>
                                              <p:attrName>ppt_x</p:attrName>
                                            </p:attrNameLst>
                                          </p:cBhvr>
                                          <p:tavLst>
                                            <p:tav tm="0">
                                              <p:val>
                                                <p:strVal val="1+#ppt_w/2"/>
                                              </p:val>
                                            </p:tav>
                                            <p:tav tm="100000">
                                              <p:val>
                                                <p:strVal val="#ppt_x"/>
                                              </p:val>
                                            </p:tav>
                                          </p:tavLst>
                                        </p:anim>
                                        <p:anim calcmode="lin" valueType="num">
                                          <p:cBhvr additive="base">
                                            <p:cTn id="41" dur="500" fill="hold"/>
                                            <p:tgtEl>
                                              <p:spTgt spid="49"/>
                                            </p:tgtEl>
                                            <p:attrNameLst>
                                              <p:attrName>ppt_y</p:attrName>
                                            </p:attrNameLst>
                                          </p:cBhvr>
                                          <p:tavLst>
                                            <p:tav tm="0">
                                              <p:val>
                                                <p:strVal val="#ppt_y"/>
                                              </p:val>
                                            </p:tav>
                                            <p:tav tm="100000">
                                              <p:val>
                                                <p:strVal val="#ppt_y"/>
                                              </p:val>
                                            </p:tav>
                                          </p:tavLst>
                                        </p:anim>
                                      </p:childTnLst>
                                    </p:cTn>
                                  </p:par>
                                </p:childTnLst>
                              </p:cTn>
                            </p:par>
                            <p:par>
                              <p:cTn id="42" fill="hold">
                                <p:stCondLst>
                                  <p:cond delay="3550"/>
                                </p:stCondLst>
                                <p:childTnLst>
                                  <p:par>
                                    <p:cTn id="43" presetID="22" presetClass="entr" presetSubtype="8" fill="hold" grpId="0" nodeType="afterEffect">
                                      <p:stCondLst>
                                        <p:cond delay="0"/>
                                      </p:stCondLst>
                                      <p:childTnLst>
                                        <p:set>
                                          <p:cBhvr>
                                            <p:cTn id="44" dur="1" fill="hold">
                                              <p:stCondLst>
                                                <p:cond delay="0"/>
                                              </p:stCondLst>
                                            </p:cTn>
                                            <p:tgtEl>
                                              <p:spTgt spid="62"/>
                                            </p:tgtEl>
                                            <p:attrNameLst>
                                              <p:attrName>style.visibility</p:attrName>
                                            </p:attrNameLst>
                                          </p:cBhvr>
                                          <p:to>
                                            <p:strVal val="visible"/>
                                          </p:to>
                                        </p:set>
                                        <p:animEffect transition="in" filter="wipe(left)">
                                          <p:cBhvr>
                                            <p:cTn id="45" dur="500"/>
                                            <p:tgtEl>
                                              <p:spTgt spid="62"/>
                                            </p:tgtEl>
                                          </p:cBhvr>
                                        </p:animEffect>
                                      </p:childTnLst>
                                    </p:cTn>
                                  </p:par>
                                </p:childTnLst>
                              </p:cTn>
                            </p:par>
                            <p:par>
                              <p:cTn id="46" fill="hold">
                                <p:stCondLst>
                                  <p:cond delay="4050"/>
                                </p:stCondLst>
                                <p:childTnLst>
                                  <p:par>
                                    <p:cTn id="47" presetID="2" presetClass="entr" presetSubtype="2" accel="60000" fill="hold" nodeType="after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additive="base">
                                            <p:cTn id="49" dur="500" fill="hold"/>
                                            <p:tgtEl>
                                              <p:spTgt spid="52"/>
                                            </p:tgtEl>
                                            <p:attrNameLst>
                                              <p:attrName>ppt_x</p:attrName>
                                            </p:attrNameLst>
                                          </p:cBhvr>
                                          <p:tavLst>
                                            <p:tav tm="0">
                                              <p:val>
                                                <p:strVal val="1+#ppt_w/2"/>
                                              </p:val>
                                            </p:tav>
                                            <p:tav tm="100000">
                                              <p:val>
                                                <p:strVal val="#ppt_x"/>
                                              </p:val>
                                            </p:tav>
                                          </p:tavLst>
                                        </p:anim>
                                        <p:anim calcmode="lin" valueType="num">
                                          <p:cBhvr additive="base">
                                            <p:cTn id="50" dur="500" fill="hold"/>
                                            <p:tgtEl>
                                              <p:spTgt spid="52"/>
                                            </p:tgtEl>
                                            <p:attrNameLst>
                                              <p:attrName>ppt_y</p:attrName>
                                            </p:attrNameLst>
                                          </p:cBhvr>
                                          <p:tavLst>
                                            <p:tav tm="0">
                                              <p:val>
                                                <p:strVal val="#ppt_y"/>
                                              </p:val>
                                            </p:tav>
                                            <p:tav tm="100000">
                                              <p:val>
                                                <p:strVal val="#ppt_y"/>
                                              </p:val>
                                            </p:tav>
                                          </p:tavLst>
                                        </p:anim>
                                      </p:childTnLst>
                                    </p:cTn>
                                  </p:par>
                                </p:childTnLst>
                              </p:cTn>
                            </p:par>
                            <p:par>
                              <p:cTn id="51" fill="hold">
                                <p:stCondLst>
                                  <p:cond delay="4550"/>
                                </p:stCondLst>
                                <p:childTnLst>
                                  <p:par>
                                    <p:cTn id="52" presetID="22" presetClass="entr" presetSubtype="8" fill="hold" grpId="0" nodeType="afterEffect">
                                      <p:stCondLst>
                                        <p:cond delay="0"/>
                                      </p:stCondLst>
                                      <p:childTnLst>
                                        <p:set>
                                          <p:cBhvr>
                                            <p:cTn id="53" dur="1" fill="hold">
                                              <p:stCondLst>
                                                <p:cond delay="0"/>
                                              </p:stCondLst>
                                            </p:cTn>
                                            <p:tgtEl>
                                              <p:spTgt spid="63"/>
                                            </p:tgtEl>
                                            <p:attrNameLst>
                                              <p:attrName>style.visibility</p:attrName>
                                            </p:attrNameLst>
                                          </p:cBhvr>
                                          <p:to>
                                            <p:strVal val="visible"/>
                                          </p:to>
                                        </p:set>
                                        <p:animEffect transition="in" filter="wipe(left)">
                                          <p:cBhvr>
                                            <p:cTn id="54" dur="500"/>
                                            <p:tgtEl>
                                              <p:spTgt spid="63"/>
                                            </p:tgtEl>
                                          </p:cBhvr>
                                        </p:animEffect>
                                      </p:childTnLst>
                                    </p:cTn>
                                  </p:par>
                                </p:childTnLst>
                              </p:cTn>
                            </p:par>
                            <p:par>
                              <p:cTn id="55" fill="hold">
                                <p:stCondLst>
                                  <p:cond delay="5050"/>
                                </p:stCondLst>
                                <p:childTnLst>
                                  <p:par>
                                    <p:cTn id="56" presetID="2" presetClass="entr" presetSubtype="2" accel="60000" fill="hold" nodeType="afterEffect">
                                      <p:stCondLst>
                                        <p:cond delay="0"/>
                                      </p:stCondLst>
                                      <p:childTnLst>
                                        <p:set>
                                          <p:cBhvr>
                                            <p:cTn id="57" dur="1" fill="hold">
                                              <p:stCondLst>
                                                <p:cond delay="0"/>
                                              </p:stCondLst>
                                            </p:cTn>
                                            <p:tgtEl>
                                              <p:spTgt spid="55"/>
                                            </p:tgtEl>
                                            <p:attrNameLst>
                                              <p:attrName>style.visibility</p:attrName>
                                            </p:attrNameLst>
                                          </p:cBhvr>
                                          <p:to>
                                            <p:strVal val="visible"/>
                                          </p:to>
                                        </p:set>
                                        <p:anim calcmode="lin" valueType="num">
                                          <p:cBhvr additive="base">
                                            <p:cTn id="58" dur="500" fill="hold"/>
                                            <p:tgtEl>
                                              <p:spTgt spid="55"/>
                                            </p:tgtEl>
                                            <p:attrNameLst>
                                              <p:attrName>ppt_x</p:attrName>
                                            </p:attrNameLst>
                                          </p:cBhvr>
                                          <p:tavLst>
                                            <p:tav tm="0">
                                              <p:val>
                                                <p:strVal val="1+#ppt_w/2"/>
                                              </p:val>
                                            </p:tav>
                                            <p:tav tm="100000">
                                              <p:val>
                                                <p:strVal val="#ppt_x"/>
                                              </p:val>
                                            </p:tav>
                                          </p:tavLst>
                                        </p:anim>
                                        <p:anim calcmode="lin" valueType="num">
                                          <p:cBhvr additive="base">
                                            <p:cTn id="59" dur="500" fill="hold"/>
                                            <p:tgtEl>
                                              <p:spTgt spid="55"/>
                                            </p:tgtEl>
                                            <p:attrNameLst>
                                              <p:attrName>ppt_y</p:attrName>
                                            </p:attrNameLst>
                                          </p:cBhvr>
                                          <p:tavLst>
                                            <p:tav tm="0">
                                              <p:val>
                                                <p:strVal val="#ppt_y"/>
                                              </p:val>
                                            </p:tav>
                                            <p:tav tm="100000">
                                              <p:val>
                                                <p:strVal val="#ppt_y"/>
                                              </p:val>
                                            </p:tav>
                                          </p:tavLst>
                                        </p:anim>
                                      </p:childTnLst>
                                    </p:cTn>
                                  </p:par>
                                </p:childTnLst>
                              </p:cTn>
                            </p:par>
                            <p:par>
                              <p:cTn id="60" fill="hold">
                                <p:stCondLst>
                                  <p:cond delay="5550"/>
                                </p:stCondLst>
                                <p:childTnLst>
                                  <p:par>
                                    <p:cTn id="61" presetID="22" presetClass="entr" presetSubtype="8" fill="hold" grpId="0" nodeType="afterEffect">
                                      <p:stCondLst>
                                        <p:cond delay="0"/>
                                      </p:stCondLst>
                                      <p:childTnLst>
                                        <p:set>
                                          <p:cBhvr>
                                            <p:cTn id="62" dur="1" fill="hold">
                                              <p:stCondLst>
                                                <p:cond delay="0"/>
                                              </p:stCondLst>
                                            </p:cTn>
                                            <p:tgtEl>
                                              <p:spTgt spid="64"/>
                                            </p:tgtEl>
                                            <p:attrNameLst>
                                              <p:attrName>style.visibility</p:attrName>
                                            </p:attrNameLst>
                                          </p:cBhvr>
                                          <p:to>
                                            <p:strVal val="visible"/>
                                          </p:to>
                                        </p:set>
                                        <p:animEffect transition="in" filter="wipe(left)">
                                          <p:cBhvr>
                                            <p:cTn id="63" dur="500"/>
                                            <p:tgtEl>
                                              <p:spTgt spid="64"/>
                                            </p:tgtEl>
                                          </p:cBhvr>
                                        </p:animEffect>
                                      </p:childTnLst>
                                    </p:cTn>
                                  </p:par>
                                </p:childTnLst>
                              </p:cTn>
                            </p:par>
                            <p:par>
                              <p:cTn id="64" fill="hold">
                                <p:stCondLst>
                                  <p:cond delay="6050"/>
                                </p:stCondLst>
                                <p:childTnLst>
                                  <p:par>
                                    <p:cTn id="65" presetID="2" presetClass="entr" presetSubtype="2" accel="60000" fill="hold" nodeType="afterEffect">
                                      <p:stCondLst>
                                        <p:cond delay="0"/>
                                      </p:stCondLst>
                                      <p:childTnLst>
                                        <p:set>
                                          <p:cBhvr>
                                            <p:cTn id="66" dur="1" fill="hold">
                                              <p:stCondLst>
                                                <p:cond delay="0"/>
                                              </p:stCondLst>
                                            </p:cTn>
                                            <p:tgtEl>
                                              <p:spTgt spid="58"/>
                                            </p:tgtEl>
                                            <p:attrNameLst>
                                              <p:attrName>style.visibility</p:attrName>
                                            </p:attrNameLst>
                                          </p:cBhvr>
                                          <p:to>
                                            <p:strVal val="visible"/>
                                          </p:to>
                                        </p:set>
                                        <p:anim calcmode="lin" valueType="num">
                                          <p:cBhvr additive="base">
                                            <p:cTn id="67" dur="500" fill="hold"/>
                                            <p:tgtEl>
                                              <p:spTgt spid="58"/>
                                            </p:tgtEl>
                                            <p:attrNameLst>
                                              <p:attrName>ppt_x</p:attrName>
                                            </p:attrNameLst>
                                          </p:cBhvr>
                                          <p:tavLst>
                                            <p:tav tm="0">
                                              <p:val>
                                                <p:strVal val="1+#ppt_w/2"/>
                                              </p:val>
                                            </p:tav>
                                            <p:tav tm="100000">
                                              <p:val>
                                                <p:strVal val="#ppt_x"/>
                                              </p:val>
                                            </p:tav>
                                          </p:tavLst>
                                        </p:anim>
                                        <p:anim calcmode="lin" valueType="num">
                                          <p:cBhvr additive="base">
                                            <p:cTn id="68" dur="500" fill="hold"/>
                                            <p:tgtEl>
                                              <p:spTgt spid="58"/>
                                            </p:tgtEl>
                                            <p:attrNameLst>
                                              <p:attrName>ppt_y</p:attrName>
                                            </p:attrNameLst>
                                          </p:cBhvr>
                                          <p:tavLst>
                                            <p:tav tm="0">
                                              <p:val>
                                                <p:strVal val="#ppt_y"/>
                                              </p:val>
                                            </p:tav>
                                            <p:tav tm="100000">
                                              <p:val>
                                                <p:strVal val="#ppt_y"/>
                                              </p:val>
                                            </p:tav>
                                          </p:tavLst>
                                        </p:anim>
                                      </p:childTnLst>
                                    </p:cTn>
                                  </p:par>
                                </p:childTnLst>
                              </p:cTn>
                            </p:par>
                            <p:par>
                              <p:cTn id="69" fill="hold">
                                <p:stCondLst>
                                  <p:cond delay="6550"/>
                                </p:stCondLst>
                                <p:childTnLst>
                                  <p:par>
                                    <p:cTn id="70" presetID="22" presetClass="entr" presetSubtype="8" fill="hold" grpId="0" nodeType="afterEffect">
                                      <p:stCondLst>
                                        <p:cond delay="0"/>
                                      </p:stCondLst>
                                      <p:childTnLst>
                                        <p:set>
                                          <p:cBhvr>
                                            <p:cTn id="71" dur="1" fill="hold">
                                              <p:stCondLst>
                                                <p:cond delay="0"/>
                                              </p:stCondLst>
                                            </p:cTn>
                                            <p:tgtEl>
                                              <p:spTgt spid="65"/>
                                            </p:tgtEl>
                                            <p:attrNameLst>
                                              <p:attrName>style.visibility</p:attrName>
                                            </p:attrNameLst>
                                          </p:cBhvr>
                                          <p:to>
                                            <p:strVal val="visible"/>
                                          </p:to>
                                        </p:set>
                                        <p:animEffect transition="in" filter="wipe(left)">
                                          <p:cBhvr>
                                            <p:cTn id="7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p:bldP spid="61" grpId="0"/>
          <p:bldP spid="62" grpId="0"/>
          <p:bldP spid="63" grpId="0"/>
          <p:bldP spid="64" grpId="0"/>
          <p:bldP spid="65"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原创设计师QQ598969553          _1"/>
          <p:cNvSpPr/>
          <p:nvPr/>
        </p:nvSpPr>
        <p:spPr>
          <a:xfrm rot="5400000">
            <a:off x="4064958" y="5309221"/>
            <a:ext cx="1026239" cy="397895"/>
          </a:xfrm>
          <a:prstGeom prst="roundRect">
            <a:avLst>
              <a:gd name="adj" fmla="val 50000"/>
            </a:avLst>
          </a:prstGeom>
          <a:solidFill>
            <a:srgbClr val="0068B7"/>
          </a:solidFill>
          <a:ln w="50800" cap="flat" cmpd="sng" algn="ctr">
            <a:gradFill flip="none" rotWithShape="1">
              <a:gsLst>
                <a:gs pos="0">
                  <a:srgbClr val="CDCDCD"/>
                </a:gs>
                <a:gs pos="100000">
                  <a:sysClr val="window" lastClr="FFFFFF"/>
                </a:gs>
              </a:gsLst>
              <a:lin ang="54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nvGrpSpPr>
          <p:cNvPr id="41" name="原创设计师QQ598969553          _3"/>
          <p:cNvGrpSpPr/>
          <p:nvPr/>
        </p:nvGrpSpPr>
        <p:grpSpPr>
          <a:xfrm>
            <a:off x="1425446" y="3516372"/>
            <a:ext cx="1458945" cy="1458945"/>
            <a:chOff x="4184106" y="2952206"/>
            <a:chExt cx="3823790" cy="3823790"/>
          </a:xfrm>
        </p:grpSpPr>
        <p:sp>
          <p:nvSpPr>
            <p:cNvPr id="42" name="椭圆 41"/>
            <p:cNvSpPr/>
            <p:nvPr/>
          </p:nvSpPr>
          <p:spPr>
            <a:xfrm>
              <a:off x="4184106" y="2952206"/>
              <a:ext cx="3823790" cy="3823790"/>
            </a:xfrm>
            <a:prstGeom prst="ellipse">
              <a:avLst/>
            </a:prstGeom>
            <a:gradFill>
              <a:gsLst>
                <a:gs pos="100000">
                  <a:sysClr val="window" lastClr="FFFFFF">
                    <a:lumMod val="75000"/>
                  </a:sysClr>
                </a:gs>
                <a:gs pos="0">
                  <a:sysClr val="window" lastClr="FFFFFF"/>
                </a:gs>
              </a:gsLst>
              <a:lin ang="5400000" scaled="0"/>
            </a:gradFill>
            <a:ln w="9525" cap="flat" cmpd="sng" algn="ctr">
              <a:noFill/>
              <a:prstDash val="solid"/>
            </a:ln>
            <a:effectLst>
              <a:softEdge rad="190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nvGrpSpPr>
            <p:cNvPr id="43" name="组合 42"/>
            <p:cNvGrpSpPr/>
            <p:nvPr/>
          </p:nvGrpSpPr>
          <p:grpSpPr>
            <a:xfrm>
              <a:off x="4710169" y="3478269"/>
              <a:ext cx="2771663" cy="2771663"/>
              <a:chOff x="2193191" y="1899415"/>
              <a:chExt cx="2421376" cy="2421376"/>
            </a:xfrm>
            <a:effectLst/>
          </p:grpSpPr>
          <p:sp>
            <p:nvSpPr>
              <p:cNvPr id="44" name="椭圆 43"/>
              <p:cNvSpPr/>
              <p:nvPr/>
            </p:nvSpPr>
            <p:spPr>
              <a:xfrm>
                <a:off x="2193191" y="1899415"/>
                <a:ext cx="2421376" cy="2421376"/>
              </a:xfrm>
              <a:prstGeom prst="ellipse">
                <a:avLst/>
              </a:prstGeom>
              <a:solidFill>
                <a:srgbClr val="0068B7"/>
              </a:solidFill>
              <a:ln w="317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63500" dir="13500000">
                  <a:srgbClr val="0068B7">
                    <a:lumMod val="50000"/>
                    <a:alpha val="8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45" name="椭圆 44"/>
              <p:cNvSpPr/>
              <p:nvPr/>
            </p:nvSpPr>
            <p:spPr>
              <a:xfrm>
                <a:off x="2386802" y="2093026"/>
                <a:ext cx="2034160" cy="2034160"/>
              </a:xfrm>
              <a:prstGeom prst="ellipse">
                <a:avLst/>
              </a:prstGeom>
              <a:solidFill>
                <a:sysClr val="window" lastClr="FFFFFF">
                  <a:lumMod val="95000"/>
                </a:sysClr>
              </a:solidFill>
              <a:ln w="50800" cap="flat" cmpd="sng" algn="ctr">
                <a:noFill/>
                <a:prstDash val="solid"/>
              </a:ln>
              <a:effectLst>
                <a:outerShdw blurRad="76200" dist="38100" dir="2700000" algn="tl" rotWithShape="0">
                  <a:srgbClr val="0068B7">
                    <a:lumMod val="50000"/>
                    <a:alpha val="64000"/>
                  </a:srgbClr>
                </a:outerShdw>
              </a:effectLst>
              <a:scene3d>
                <a:camera prst="orthographicFront"/>
                <a:lightRig rig="threePt" dir="t"/>
              </a:scene3d>
              <a:sp3d prstMaterial="softEdge">
                <a:bevelT w="317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grpSp>
      <p:grpSp>
        <p:nvGrpSpPr>
          <p:cNvPr id="46" name="原创设计师QQ598969553          _4"/>
          <p:cNvGrpSpPr/>
          <p:nvPr/>
        </p:nvGrpSpPr>
        <p:grpSpPr>
          <a:xfrm>
            <a:off x="2084663" y="1796812"/>
            <a:ext cx="1458945" cy="1458945"/>
            <a:chOff x="4184106" y="2952206"/>
            <a:chExt cx="3823790" cy="3823790"/>
          </a:xfrm>
        </p:grpSpPr>
        <p:sp>
          <p:nvSpPr>
            <p:cNvPr id="47" name="椭圆 46"/>
            <p:cNvSpPr/>
            <p:nvPr/>
          </p:nvSpPr>
          <p:spPr>
            <a:xfrm>
              <a:off x="4184106" y="2952206"/>
              <a:ext cx="3823790" cy="3823790"/>
            </a:xfrm>
            <a:prstGeom prst="ellipse">
              <a:avLst/>
            </a:prstGeom>
            <a:gradFill>
              <a:gsLst>
                <a:gs pos="100000">
                  <a:sysClr val="window" lastClr="FFFFFF">
                    <a:lumMod val="75000"/>
                  </a:sysClr>
                </a:gs>
                <a:gs pos="0">
                  <a:sysClr val="window" lastClr="FFFFFF"/>
                </a:gs>
              </a:gsLst>
              <a:lin ang="5400000" scaled="0"/>
            </a:gradFill>
            <a:ln w="9525" cap="flat" cmpd="sng" algn="ctr">
              <a:noFill/>
              <a:prstDash val="solid"/>
            </a:ln>
            <a:effectLst>
              <a:softEdge rad="190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nvGrpSpPr>
            <p:cNvPr id="48" name="组合 47"/>
            <p:cNvGrpSpPr/>
            <p:nvPr/>
          </p:nvGrpSpPr>
          <p:grpSpPr>
            <a:xfrm>
              <a:off x="4710169" y="3478269"/>
              <a:ext cx="2771663" cy="2771663"/>
              <a:chOff x="2193191" y="1899415"/>
              <a:chExt cx="2421376" cy="2421376"/>
            </a:xfrm>
            <a:effectLst/>
          </p:grpSpPr>
          <p:sp>
            <p:nvSpPr>
              <p:cNvPr id="49" name="椭圆 48"/>
              <p:cNvSpPr/>
              <p:nvPr/>
            </p:nvSpPr>
            <p:spPr>
              <a:xfrm>
                <a:off x="2193191" y="1899415"/>
                <a:ext cx="2421376" cy="2421376"/>
              </a:xfrm>
              <a:prstGeom prst="ellipse">
                <a:avLst/>
              </a:prstGeom>
              <a:solidFill>
                <a:srgbClr val="2AA738"/>
              </a:solidFill>
              <a:ln w="317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63500" dir="13500000">
                  <a:srgbClr val="2AA738">
                    <a:lumMod val="50000"/>
                    <a:alpha val="8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50" name="椭圆 49"/>
              <p:cNvSpPr/>
              <p:nvPr/>
            </p:nvSpPr>
            <p:spPr>
              <a:xfrm>
                <a:off x="2386802" y="2093026"/>
                <a:ext cx="2034160" cy="2034160"/>
              </a:xfrm>
              <a:prstGeom prst="ellipse">
                <a:avLst/>
              </a:prstGeom>
              <a:solidFill>
                <a:sysClr val="window" lastClr="FFFFFF">
                  <a:lumMod val="95000"/>
                </a:sysClr>
              </a:solidFill>
              <a:ln w="50800" cap="flat" cmpd="sng" algn="ctr">
                <a:noFill/>
                <a:prstDash val="solid"/>
              </a:ln>
              <a:effectLst>
                <a:outerShdw blurRad="76200" dist="38100" dir="2700000" algn="tl" rotWithShape="0">
                  <a:srgbClr val="2AA738">
                    <a:lumMod val="50000"/>
                    <a:alpha val="64000"/>
                  </a:srgbClr>
                </a:outerShdw>
              </a:effectLst>
              <a:scene3d>
                <a:camera prst="orthographicFront"/>
                <a:lightRig rig="threePt" dir="t"/>
              </a:scene3d>
              <a:sp3d prstMaterial="softEdge">
                <a:bevelT w="317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grpSp>
      <p:grpSp>
        <p:nvGrpSpPr>
          <p:cNvPr id="51" name="原创设计师QQ598969553          _6"/>
          <p:cNvGrpSpPr/>
          <p:nvPr/>
        </p:nvGrpSpPr>
        <p:grpSpPr>
          <a:xfrm>
            <a:off x="5455018" y="1787206"/>
            <a:ext cx="1458945" cy="1458945"/>
            <a:chOff x="4184106" y="2952206"/>
            <a:chExt cx="3823790" cy="3823790"/>
          </a:xfrm>
        </p:grpSpPr>
        <p:sp>
          <p:nvSpPr>
            <p:cNvPr id="52" name="椭圆 51"/>
            <p:cNvSpPr/>
            <p:nvPr/>
          </p:nvSpPr>
          <p:spPr>
            <a:xfrm>
              <a:off x="4184106" y="2952206"/>
              <a:ext cx="3823790" cy="3823790"/>
            </a:xfrm>
            <a:prstGeom prst="ellipse">
              <a:avLst/>
            </a:prstGeom>
            <a:gradFill>
              <a:gsLst>
                <a:gs pos="100000">
                  <a:sysClr val="window" lastClr="FFFFFF">
                    <a:lumMod val="75000"/>
                  </a:sysClr>
                </a:gs>
                <a:gs pos="0">
                  <a:sysClr val="window" lastClr="FFFFFF"/>
                </a:gs>
              </a:gsLst>
              <a:lin ang="5400000" scaled="0"/>
            </a:gradFill>
            <a:ln w="9525" cap="flat" cmpd="sng" algn="ctr">
              <a:noFill/>
              <a:prstDash val="solid"/>
            </a:ln>
            <a:effectLst>
              <a:softEdge rad="190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nvGrpSpPr>
            <p:cNvPr id="53" name="组合 52"/>
            <p:cNvGrpSpPr/>
            <p:nvPr/>
          </p:nvGrpSpPr>
          <p:grpSpPr>
            <a:xfrm>
              <a:off x="4710167" y="3478267"/>
              <a:ext cx="2771663" cy="2771663"/>
              <a:chOff x="2193190" y="1899413"/>
              <a:chExt cx="2421376" cy="2421376"/>
            </a:xfrm>
            <a:effectLst/>
          </p:grpSpPr>
          <p:sp>
            <p:nvSpPr>
              <p:cNvPr id="54" name="椭圆 53"/>
              <p:cNvSpPr/>
              <p:nvPr/>
            </p:nvSpPr>
            <p:spPr>
              <a:xfrm>
                <a:off x="2193190" y="1899413"/>
                <a:ext cx="2421376" cy="2421376"/>
              </a:xfrm>
              <a:prstGeom prst="ellipse">
                <a:avLst/>
              </a:prstGeom>
              <a:solidFill>
                <a:srgbClr val="2AA738"/>
              </a:solidFill>
              <a:ln w="317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63500" dir="13500000">
                  <a:srgbClr val="2AA738">
                    <a:lumMod val="50000"/>
                    <a:alpha val="8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55" name="椭圆 54"/>
              <p:cNvSpPr/>
              <p:nvPr/>
            </p:nvSpPr>
            <p:spPr>
              <a:xfrm>
                <a:off x="2386802" y="2093027"/>
                <a:ext cx="2034160" cy="2034159"/>
              </a:xfrm>
              <a:prstGeom prst="ellipse">
                <a:avLst/>
              </a:prstGeom>
              <a:solidFill>
                <a:sysClr val="window" lastClr="FFFFFF">
                  <a:lumMod val="95000"/>
                </a:sysClr>
              </a:solidFill>
              <a:ln w="50800" cap="flat" cmpd="sng" algn="ctr">
                <a:noFill/>
                <a:prstDash val="solid"/>
              </a:ln>
              <a:effectLst>
                <a:outerShdw blurRad="76200" dist="38100" dir="2700000" algn="tl" rotWithShape="0">
                  <a:srgbClr val="2AA738">
                    <a:lumMod val="50000"/>
                    <a:alpha val="64000"/>
                  </a:srgbClr>
                </a:outerShdw>
              </a:effectLst>
              <a:scene3d>
                <a:camera prst="orthographicFront"/>
                <a:lightRig rig="threePt" dir="t"/>
              </a:scene3d>
              <a:sp3d prstMaterial="softEdge">
                <a:bevelT w="317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grpSp>
      <p:grpSp>
        <p:nvGrpSpPr>
          <p:cNvPr id="56" name="原创设计师QQ598969553          _7"/>
          <p:cNvGrpSpPr/>
          <p:nvPr/>
        </p:nvGrpSpPr>
        <p:grpSpPr>
          <a:xfrm>
            <a:off x="6246364" y="3509436"/>
            <a:ext cx="1458945" cy="1458945"/>
            <a:chOff x="4184106" y="2952206"/>
            <a:chExt cx="3823790" cy="3823790"/>
          </a:xfrm>
        </p:grpSpPr>
        <p:sp>
          <p:nvSpPr>
            <p:cNvPr id="57" name="椭圆 56"/>
            <p:cNvSpPr/>
            <p:nvPr/>
          </p:nvSpPr>
          <p:spPr>
            <a:xfrm>
              <a:off x="4184106" y="2952206"/>
              <a:ext cx="3823790" cy="3823790"/>
            </a:xfrm>
            <a:prstGeom prst="ellipse">
              <a:avLst/>
            </a:prstGeom>
            <a:gradFill>
              <a:gsLst>
                <a:gs pos="100000">
                  <a:sysClr val="window" lastClr="FFFFFF">
                    <a:lumMod val="75000"/>
                  </a:sysClr>
                </a:gs>
                <a:gs pos="0">
                  <a:sysClr val="window" lastClr="FFFFFF"/>
                </a:gs>
              </a:gsLst>
              <a:lin ang="5400000" scaled="0"/>
            </a:gradFill>
            <a:ln w="9525" cap="flat" cmpd="sng" algn="ctr">
              <a:noFill/>
              <a:prstDash val="solid"/>
            </a:ln>
            <a:effectLst>
              <a:softEdge rad="190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nvGrpSpPr>
            <p:cNvPr id="58" name="组合 57"/>
            <p:cNvGrpSpPr/>
            <p:nvPr/>
          </p:nvGrpSpPr>
          <p:grpSpPr>
            <a:xfrm>
              <a:off x="4710169" y="3478269"/>
              <a:ext cx="2771663" cy="2771663"/>
              <a:chOff x="2193191" y="1899415"/>
              <a:chExt cx="2421376" cy="2421376"/>
            </a:xfrm>
            <a:effectLst/>
          </p:grpSpPr>
          <p:sp>
            <p:nvSpPr>
              <p:cNvPr id="59" name="椭圆 58"/>
              <p:cNvSpPr/>
              <p:nvPr/>
            </p:nvSpPr>
            <p:spPr>
              <a:xfrm>
                <a:off x="2193191" y="1899415"/>
                <a:ext cx="2421376" cy="2421376"/>
              </a:xfrm>
              <a:prstGeom prst="ellipse">
                <a:avLst/>
              </a:prstGeom>
              <a:solidFill>
                <a:srgbClr val="0068B7"/>
              </a:solidFill>
              <a:ln w="317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63500" dir="13500000">
                  <a:srgbClr val="0068B7">
                    <a:lumMod val="50000"/>
                    <a:alpha val="8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60" name="椭圆 59"/>
              <p:cNvSpPr/>
              <p:nvPr/>
            </p:nvSpPr>
            <p:spPr>
              <a:xfrm>
                <a:off x="2386802" y="2093026"/>
                <a:ext cx="2034160" cy="2034160"/>
              </a:xfrm>
              <a:prstGeom prst="ellipse">
                <a:avLst/>
              </a:prstGeom>
              <a:solidFill>
                <a:sysClr val="window" lastClr="FFFFFF">
                  <a:lumMod val="95000"/>
                </a:sysClr>
              </a:solidFill>
              <a:ln w="50800" cap="flat" cmpd="sng" algn="ctr">
                <a:noFill/>
                <a:prstDash val="solid"/>
              </a:ln>
              <a:effectLst>
                <a:outerShdw blurRad="76200" dist="38100" dir="2700000" algn="tl" rotWithShape="0">
                  <a:srgbClr val="0068B7">
                    <a:lumMod val="50000"/>
                    <a:alpha val="64000"/>
                  </a:srgbClr>
                </a:outerShdw>
              </a:effectLst>
              <a:scene3d>
                <a:camera prst="orthographicFront"/>
                <a:lightRig rig="threePt" dir="t"/>
              </a:scene3d>
              <a:sp3d prstMaterial="softEdge">
                <a:bevelT w="317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grpSp>
      <p:cxnSp>
        <p:nvCxnSpPr>
          <p:cNvPr id="61" name="原创设计师QQ598969553          _8"/>
          <p:cNvCxnSpPr/>
          <p:nvPr/>
        </p:nvCxnSpPr>
        <p:spPr>
          <a:xfrm flipH="1">
            <a:off x="2822029" y="4254415"/>
            <a:ext cx="1756048" cy="0"/>
          </a:xfrm>
          <a:prstGeom prst="line">
            <a:avLst/>
          </a:prstGeom>
          <a:noFill/>
          <a:ln w="12700" cap="flat" cmpd="sng" algn="ctr">
            <a:solidFill>
              <a:sysClr val="window" lastClr="FFFFFF">
                <a:lumMod val="65000"/>
              </a:sysClr>
            </a:solidFill>
            <a:prstDash val="dash"/>
            <a:headEnd type="none" w="lg" len="lg"/>
            <a:tailEnd type="triangle"/>
          </a:ln>
          <a:effectLst/>
        </p:spPr>
      </p:cxnSp>
      <p:cxnSp>
        <p:nvCxnSpPr>
          <p:cNvPr id="62" name="原创设计师QQ598969553          _9"/>
          <p:cNvCxnSpPr/>
          <p:nvPr/>
        </p:nvCxnSpPr>
        <p:spPr>
          <a:xfrm>
            <a:off x="4578077" y="4254415"/>
            <a:ext cx="1756048" cy="0"/>
          </a:xfrm>
          <a:prstGeom prst="line">
            <a:avLst/>
          </a:prstGeom>
          <a:noFill/>
          <a:ln w="12700" cap="flat" cmpd="sng" algn="ctr">
            <a:solidFill>
              <a:sysClr val="window" lastClr="FFFFFF">
                <a:lumMod val="65000"/>
              </a:sysClr>
            </a:solidFill>
            <a:prstDash val="dash"/>
            <a:headEnd type="none" w="lg" len="lg"/>
            <a:tailEnd type="triangle"/>
          </a:ln>
          <a:effectLst/>
        </p:spPr>
      </p:cxnSp>
      <p:cxnSp>
        <p:nvCxnSpPr>
          <p:cNvPr id="63" name="原创设计师QQ598969553          _10"/>
          <p:cNvCxnSpPr/>
          <p:nvPr/>
        </p:nvCxnSpPr>
        <p:spPr>
          <a:xfrm rot="16200000" flipV="1">
            <a:off x="3700055" y="3376392"/>
            <a:ext cx="1756045" cy="0"/>
          </a:xfrm>
          <a:prstGeom prst="line">
            <a:avLst/>
          </a:prstGeom>
          <a:noFill/>
          <a:ln w="12700" cap="flat" cmpd="sng" algn="ctr">
            <a:solidFill>
              <a:sysClr val="window" lastClr="FFFFFF">
                <a:lumMod val="65000"/>
              </a:sysClr>
            </a:solidFill>
            <a:prstDash val="dash"/>
            <a:headEnd type="none" w="lg" len="lg"/>
            <a:tailEnd type="triangle"/>
          </a:ln>
          <a:effectLst/>
        </p:spPr>
      </p:cxnSp>
      <p:cxnSp>
        <p:nvCxnSpPr>
          <p:cNvPr id="64" name="原创设计师QQ598969553          _11"/>
          <p:cNvCxnSpPr/>
          <p:nvPr/>
        </p:nvCxnSpPr>
        <p:spPr>
          <a:xfrm rot="2700000" flipH="1">
            <a:off x="3079195" y="3633558"/>
            <a:ext cx="1756048" cy="0"/>
          </a:xfrm>
          <a:prstGeom prst="line">
            <a:avLst/>
          </a:prstGeom>
          <a:noFill/>
          <a:ln w="12700" cap="flat" cmpd="sng" algn="ctr">
            <a:solidFill>
              <a:sysClr val="window" lastClr="FFFFFF">
                <a:lumMod val="65000"/>
              </a:sysClr>
            </a:solidFill>
            <a:prstDash val="dash"/>
            <a:headEnd type="none" w="lg" len="lg"/>
            <a:tailEnd type="triangle"/>
          </a:ln>
          <a:effectLst/>
        </p:spPr>
      </p:cxnSp>
      <p:cxnSp>
        <p:nvCxnSpPr>
          <p:cNvPr id="65" name="原创设计师QQ598969553          _12"/>
          <p:cNvCxnSpPr/>
          <p:nvPr/>
        </p:nvCxnSpPr>
        <p:spPr>
          <a:xfrm rot="18900000">
            <a:off x="4320911" y="3633558"/>
            <a:ext cx="1756048" cy="0"/>
          </a:xfrm>
          <a:prstGeom prst="line">
            <a:avLst/>
          </a:prstGeom>
          <a:noFill/>
          <a:ln w="12700" cap="flat" cmpd="sng" algn="ctr">
            <a:solidFill>
              <a:sysClr val="window" lastClr="FFFFFF">
                <a:lumMod val="65000"/>
              </a:sysClr>
            </a:solidFill>
            <a:prstDash val="dash"/>
            <a:headEnd type="none" w="lg" len="lg"/>
            <a:tailEnd type="triangle"/>
          </a:ln>
          <a:effectLst/>
        </p:spPr>
      </p:cxnSp>
      <p:sp>
        <p:nvSpPr>
          <p:cNvPr id="66" name="原创设计师QQ598969553          _13"/>
          <p:cNvSpPr txBox="1"/>
          <p:nvPr/>
        </p:nvSpPr>
        <p:spPr>
          <a:xfrm>
            <a:off x="1689817" y="3912750"/>
            <a:ext cx="890944" cy="605811"/>
          </a:xfrm>
          <a:prstGeom prst="rect">
            <a:avLst/>
          </a:prstGeom>
          <a:noFill/>
        </p:spPr>
        <p:txBody>
          <a:bodyPr wrap="square" lIns="112274" tIns="56136" rIns="112274" bIns="56136"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a:t>
            </a:r>
            <a:endParaRPr kumimoji="0" lang="en-US" altLang="zh-CN" sz="16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关键字</a:t>
            </a:r>
          </a:p>
        </p:txBody>
      </p:sp>
      <p:sp>
        <p:nvSpPr>
          <p:cNvPr id="67" name="原创设计师QQ598969553          _14"/>
          <p:cNvSpPr txBox="1"/>
          <p:nvPr/>
        </p:nvSpPr>
        <p:spPr>
          <a:xfrm>
            <a:off x="2384912" y="2205400"/>
            <a:ext cx="890944" cy="605811"/>
          </a:xfrm>
          <a:prstGeom prst="rect">
            <a:avLst/>
          </a:prstGeom>
          <a:noFill/>
        </p:spPr>
        <p:txBody>
          <a:bodyPr wrap="square" lIns="112274" tIns="56136" rIns="112274" bIns="56136"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a:t>
            </a:r>
            <a:endParaRPr kumimoji="0" lang="en-US" altLang="zh-CN" sz="16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关键字</a:t>
            </a:r>
          </a:p>
        </p:txBody>
      </p:sp>
      <p:sp>
        <p:nvSpPr>
          <p:cNvPr id="68" name="原创设计师QQ598969553          _15"/>
          <p:cNvSpPr txBox="1"/>
          <p:nvPr/>
        </p:nvSpPr>
        <p:spPr>
          <a:xfrm>
            <a:off x="4132606" y="1557778"/>
            <a:ext cx="890944" cy="605811"/>
          </a:xfrm>
          <a:prstGeom prst="rect">
            <a:avLst/>
          </a:prstGeom>
          <a:noFill/>
        </p:spPr>
        <p:txBody>
          <a:bodyPr wrap="square" lIns="112274" tIns="56136" rIns="112274" bIns="56136"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a:t>
            </a:r>
            <a:endParaRPr kumimoji="0" lang="en-US" altLang="zh-CN" sz="16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关键字</a:t>
            </a:r>
          </a:p>
        </p:txBody>
      </p:sp>
      <p:sp>
        <p:nvSpPr>
          <p:cNvPr id="69" name="原创设计师QQ598969553          _16"/>
          <p:cNvSpPr txBox="1"/>
          <p:nvPr/>
        </p:nvSpPr>
        <p:spPr>
          <a:xfrm>
            <a:off x="5724128" y="2223380"/>
            <a:ext cx="890944" cy="605811"/>
          </a:xfrm>
          <a:prstGeom prst="rect">
            <a:avLst/>
          </a:prstGeom>
          <a:noFill/>
        </p:spPr>
        <p:txBody>
          <a:bodyPr wrap="square" lIns="112274" tIns="56136" rIns="112274" bIns="56136"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a:t>
            </a:r>
            <a:endParaRPr kumimoji="0" lang="en-US" altLang="zh-CN" sz="16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关键字</a:t>
            </a:r>
          </a:p>
        </p:txBody>
      </p:sp>
      <p:sp>
        <p:nvSpPr>
          <p:cNvPr id="70" name="原创设计师QQ598969553          _17"/>
          <p:cNvSpPr txBox="1"/>
          <p:nvPr/>
        </p:nvSpPr>
        <p:spPr>
          <a:xfrm>
            <a:off x="6548712" y="3913574"/>
            <a:ext cx="890944" cy="605811"/>
          </a:xfrm>
          <a:prstGeom prst="rect">
            <a:avLst/>
          </a:prstGeom>
          <a:noFill/>
        </p:spPr>
        <p:txBody>
          <a:bodyPr wrap="square" lIns="112274" tIns="56136" rIns="112274" bIns="56136"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a:t>
            </a:r>
            <a:endParaRPr kumimoji="0" lang="en-US" altLang="zh-CN" sz="16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关键字</a:t>
            </a:r>
          </a:p>
        </p:txBody>
      </p:sp>
      <p:grpSp>
        <p:nvGrpSpPr>
          <p:cNvPr id="71" name="原创设计师QQ598969553          _18"/>
          <p:cNvGrpSpPr/>
          <p:nvPr/>
        </p:nvGrpSpPr>
        <p:grpSpPr>
          <a:xfrm>
            <a:off x="3475768" y="2971349"/>
            <a:ext cx="2176351" cy="2176351"/>
            <a:chOff x="2193191" y="1899415"/>
            <a:chExt cx="2421376" cy="2421376"/>
          </a:xfrm>
          <a:effectLst/>
        </p:grpSpPr>
        <p:sp>
          <p:nvSpPr>
            <p:cNvPr id="72" name="椭圆 71"/>
            <p:cNvSpPr/>
            <p:nvPr/>
          </p:nvSpPr>
          <p:spPr>
            <a:xfrm>
              <a:off x="2193191" y="1899415"/>
              <a:ext cx="2421376" cy="2421376"/>
            </a:xfrm>
            <a:prstGeom prst="ellipse">
              <a:avLst/>
            </a:prstGeom>
            <a:solidFill>
              <a:srgbClr val="0068B7"/>
            </a:solidFill>
            <a:ln w="31750" cap="flat" cmpd="sng" algn="ctr">
              <a:gradFill flip="none" rotWithShape="1">
                <a:gsLst>
                  <a:gs pos="0">
                    <a:sysClr val="window" lastClr="FFFFFF">
                      <a:lumMod val="65000"/>
                    </a:sysClr>
                  </a:gs>
                  <a:gs pos="100000">
                    <a:sysClr val="window" lastClr="FFFFFF"/>
                  </a:gs>
                </a:gsLst>
                <a:lin ang="2700000" scaled="1"/>
                <a:tileRect/>
              </a:gradFill>
              <a:prstDash val="solid"/>
            </a:ln>
            <a:effectLst>
              <a:innerShdw blurRad="127000" dist="63500" dir="13500000">
                <a:srgbClr val="0068B7">
                  <a:lumMod val="50000"/>
                  <a:alpha val="8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73" name="椭圆 72"/>
            <p:cNvSpPr/>
            <p:nvPr/>
          </p:nvSpPr>
          <p:spPr>
            <a:xfrm>
              <a:off x="2345502" y="2051726"/>
              <a:ext cx="2116756" cy="2116756"/>
            </a:xfrm>
            <a:prstGeom prst="ellipse">
              <a:avLst/>
            </a:prstGeom>
            <a:solidFill>
              <a:sysClr val="window" lastClr="FFFFFF">
                <a:lumMod val="95000"/>
              </a:sysClr>
            </a:solidFill>
            <a:ln w="50800" cap="flat" cmpd="sng" algn="ctr">
              <a:noFill/>
              <a:prstDash val="solid"/>
            </a:ln>
            <a:effectLst>
              <a:outerShdw blurRad="165100" dist="88900" dir="2700000" algn="tl" rotWithShape="0">
                <a:srgbClr val="0068B7">
                  <a:lumMod val="50000"/>
                  <a:alpha val="64000"/>
                </a:srgbClr>
              </a:outerShdw>
            </a:effectLst>
            <a:scene3d>
              <a:camera prst="orthographicFront"/>
              <a:lightRig rig="threePt" dir="t"/>
            </a:scene3d>
            <a:sp3d prstMaterial="softEdge">
              <a:bevelT w="82550" h="317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sp>
        <p:nvSpPr>
          <p:cNvPr id="74" name="原创设计师QQ598969553          _19"/>
          <p:cNvSpPr/>
          <p:nvPr/>
        </p:nvSpPr>
        <p:spPr>
          <a:xfrm>
            <a:off x="3723290" y="3707308"/>
            <a:ext cx="1630868" cy="707886"/>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年度工作</a:t>
            </a:r>
            <a:endParaRPr kumimoji="0" lang="en-US" altLang="zh-CN" sz="20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内容概述</a:t>
            </a:r>
          </a:p>
        </p:txBody>
      </p:sp>
      <p:grpSp>
        <p:nvGrpSpPr>
          <p:cNvPr id="75" name="原创设计师QQ598969553          _20"/>
          <p:cNvGrpSpPr/>
          <p:nvPr/>
        </p:nvGrpSpPr>
        <p:grpSpPr>
          <a:xfrm>
            <a:off x="742128" y="1341754"/>
            <a:ext cx="2913592" cy="500137"/>
            <a:chOff x="539552" y="1182027"/>
            <a:chExt cx="2913592" cy="500137"/>
          </a:xfrm>
        </p:grpSpPr>
        <p:sp>
          <p:nvSpPr>
            <p:cNvPr id="76" name="TextBox 75"/>
            <p:cNvSpPr txBox="1"/>
            <p:nvPr/>
          </p:nvSpPr>
          <p:spPr>
            <a:xfrm>
              <a:off x="728900" y="1182027"/>
              <a:ext cx="2724244" cy="50013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rPr>
                <a:t>详写内容</a:t>
              </a:r>
              <a:r>
                <a:rPr kumimoji="0" lang="en-US" altLang="zh-CN" sz="1000" b="0" i="0" u="none" strike="noStrike" kern="0" cap="none" spc="0" normalizeH="0" baseline="0" noProof="0" dirty="0">
                  <a:ln>
                    <a:noFill/>
                  </a:ln>
                  <a:solidFill>
                    <a:sysClr val="windowText" lastClr="000000">
                      <a:lumMod val="75000"/>
                      <a:lumOff val="25000"/>
                    </a:sysClr>
                  </a:solidFill>
                  <a:effectLst/>
                  <a:uLnTx/>
                  <a:uFillTx/>
                </a:rPr>
                <a:t>……</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rPr>
                <a:t>点击输入本页需要详写的文字内容，简明扼要，此为概念图解，根据您的具体内容酌情修改。</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endParaRPr>
            </a:p>
          </p:txBody>
        </p:sp>
        <p:sp>
          <p:nvSpPr>
            <p:cNvPr id="77" name="矩形 76"/>
            <p:cNvSpPr/>
            <p:nvPr/>
          </p:nvSpPr>
          <p:spPr>
            <a:xfrm>
              <a:off x="539552" y="1203485"/>
              <a:ext cx="120566" cy="120566"/>
            </a:xfrm>
            <a:prstGeom prst="rect">
              <a:avLst/>
            </a:prstGeom>
            <a:solidFill>
              <a:srgbClr val="2AA73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1" presetClass="entr" presetSubtype="1" fill="hold" nodeType="afterEffect">
                                  <p:stCondLst>
                                    <p:cond delay="0"/>
                                  </p:stCondLst>
                                  <p:childTnLst>
                                    <p:set>
                                      <p:cBhvr>
                                        <p:cTn id="11" dur="1" fill="hold">
                                          <p:stCondLst>
                                            <p:cond delay="0"/>
                                          </p:stCondLst>
                                        </p:cTn>
                                        <p:tgtEl>
                                          <p:spTgt spid="71"/>
                                        </p:tgtEl>
                                        <p:attrNameLst>
                                          <p:attrName>style.visibility</p:attrName>
                                        </p:attrNameLst>
                                      </p:cBhvr>
                                      <p:to>
                                        <p:strVal val="visible"/>
                                      </p:to>
                                    </p:set>
                                    <p:animEffect transition="in" filter="wheel(1)">
                                      <p:cBhvr>
                                        <p:cTn id="12" dur="500"/>
                                        <p:tgtEl>
                                          <p:spTgt spid="71"/>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74"/>
                                        </p:tgtEl>
                                        <p:attrNameLst>
                                          <p:attrName>style.visibility</p:attrName>
                                        </p:attrNameLst>
                                      </p:cBhvr>
                                      <p:to>
                                        <p:strVal val="visible"/>
                                      </p:to>
                                    </p:set>
                                    <p:animEffect transition="in" filter="fade">
                                      <p:cBhvr>
                                        <p:cTn id="16" dur="500"/>
                                        <p:tgtEl>
                                          <p:spTgt spid="74"/>
                                        </p:tgtEl>
                                      </p:cBhvr>
                                    </p:animEffect>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61"/>
                                        </p:tgtEl>
                                        <p:attrNameLst>
                                          <p:attrName>style.visibility</p:attrName>
                                        </p:attrNameLst>
                                      </p:cBhvr>
                                      <p:to>
                                        <p:strVal val="visible"/>
                                      </p:to>
                                    </p:set>
                                    <p:anim calcmode="lin" valueType="num">
                                      <p:cBhvr>
                                        <p:cTn id="20" dur="500" fill="hold"/>
                                        <p:tgtEl>
                                          <p:spTgt spid="61"/>
                                        </p:tgtEl>
                                        <p:attrNameLst>
                                          <p:attrName>ppt_w</p:attrName>
                                        </p:attrNameLst>
                                      </p:cBhvr>
                                      <p:tavLst>
                                        <p:tav tm="0">
                                          <p:val>
                                            <p:fltVal val="0"/>
                                          </p:val>
                                        </p:tav>
                                        <p:tav tm="100000">
                                          <p:val>
                                            <p:strVal val="#ppt_w"/>
                                          </p:val>
                                        </p:tav>
                                      </p:tavLst>
                                    </p:anim>
                                    <p:anim calcmode="lin" valueType="num">
                                      <p:cBhvr>
                                        <p:cTn id="21" dur="500" fill="hold"/>
                                        <p:tgtEl>
                                          <p:spTgt spid="61"/>
                                        </p:tgtEl>
                                        <p:attrNameLst>
                                          <p:attrName>ppt_h</p:attrName>
                                        </p:attrNameLst>
                                      </p:cBhvr>
                                      <p:tavLst>
                                        <p:tav tm="0">
                                          <p:val>
                                            <p:fltVal val="0"/>
                                          </p:val>
                                        </p:tav>
                                        <p:tav tm="100000">
                                          <p:val>
                                            <p:strVal val="#ppt_h"/>
                                          </p:val>
                                        </p:tav>
                                      </p:tavLst>
                                    </p:anim>
                                    <p:animEffect transition="in" filter="fade">
                                      <p:cBhvr>
                                        <p:cTn id="22" dur="500"/>
                                        <p:tgtEl>
                                          <p:spTgt spid="61"/>
                                        </p:tgtEl>
                                      </p:cBhvr>
                                    </p:animEffect>
                                  </p:childTnLst>
                                </p:cTn>
                              </p:par>
                              <p:par>
                                <p:cTn id="23" presetID="53" presetClass="entr" presetSubtype="16" fill="hold" nodeType="withEffect">
                                  <p:stCondLst>
                                    <p:cond delay="0"/>
                                  </p:stCondLst>
                                  <p:childTnLst>
                                    <p:set>
                                      <p:cBhvr>
                                        <p:cTn id="24" dur="1" fill="hold">
                                          <p:stCondLst>
                                            <p:cond delay="0"/>
                                          </p:stCondLst>
                                        </p:cTn>
                                        <p:tgtEl>
                                          <p:spTgt spid="62"/>
                                        </p:tgtEl>
                                        <p:attrNameLst>
                                          <p:attrName>style.visibility</p:attrName>
                                        </p:attrNameLst>
                                      </p:cBhvr>
                                      <p:to>
                                        <p:strVal val="visible"/>
                                      </p:to>
                                    </p:set>
                                    <p:anim calcmode="lin" valueType="num">
                                      <p:cBhvr>
                                        <p:cTn id="25" dur="500" fill="hold"/>
                                        <p:tgtEl>
                                          <p:spTgt spid="62"/>
                                        </p:tgtEl>
                                        <p:attrNameLst>
                                          <p:attrName>ppt_w</p:attrName>
                                        </p:attrNameLst>
                                      </p:cBhvr>
                                      <p:tavLst>
                                        <p:tav tm="0">
                                          <p:val>
                                            <p:fltVal val="0"/>
                                          </p:val>
                                        </p:tav>
                                        <p:tav tm="100000">
                                          <p:val>
                                            <p:strVal val="#ppt_w"/>
                                          </p:val>
                                        </p:tav>
                                      </p:tavLst>
                                    </p:anim>
                                    <p:anim calcmode="lin" valueType="num">
                                      <p:cBhvr>
                                        <p:cTn id="26" dur="500" fill="hold"/>
                                        <p:tgtEl>
                                          <p:spTgt spid="62"/>
                                        </p:tgtEl>
                                        <p:attrNameLst>
                                          <p:attrName>ppt_h</p:attrName>
                                        </p:attrNameLst>
                                      </p:cBhvr>
                                      <p:tavLst>
                                        <p:tav tm="0">
                                          <p:val>
                                            <p:fltVal val="0"/>
                                          </p:val>
                                        </p:tav>
                                        <p:tav tm="100000">
                                          <p:val>
                                            <p:strVal val="#ppt_h"/>
                                          </p:val>
                                        </p:tav>
                                      </p:tavLst>
                                    </p:anim>
                                    <p:animEffect transition="in" filter="fade">
                                      <p:cBhvr>
                                        <p:cTn id="27" dur="500"/>
                                        <p:tgtEl>
                                          <p:spTgt spid="62"/>
                                        </p:tgtEl>
                                      </p:cBhvr>
                                    </p:animEffect>
                                  </p:childTnLst>
                                </p:cTn>
                              </p:par>
                              <p:par>
                                <p:cTn id="28" presetID="53" presetClass="entr" presetSubtype="16" fill="hold" nodeType="withEffect">
                                  <p:stCondLst>
                                    <p:cond delay="0"/>
                                  </p:stCondLst>
                                  <p:childTnLst>
                                    <p:set>
                                      <p:cBhvr>
                                        <p:cTn id="29" dur="1" fill="hold">
                                          <p:stCondLst>
                                            <p:cond delay="0"/>
                                          </p:stCondLst>
                                        </p:cTn>
                                        <p:tgtEl>
                                          <p:spTgt spid="63"/>
                                        </p:tgtEl>
                                        <p:attrNameLst>
                                          <p:attrName>style.visibility</p:attrName>
                                        </p:attrNameLst>
                                      </p:cBhvr>
                                      <p:to>
                                        <p:strVal val="visible"/>
                                      </p:to>
                                    </p:set>
                                    <p:anim calcmode="lin" valueType="num">
                                      <p:cBhvr>
                                        <p:cTn id="30" dur="500" fill="hold"/>
                                        <p:tgtEl>
                                          <p:spTgt spid="63"/>
                                        </p:tgtEl>
                                        <p:attrNameLst>
                                          <p:attrName>ppt_w</p:attrName>
                                        </p:attrNameLst>
                                      </p:cBhvr>
                                      <p:tavLst>
                                        <p:tav tm="0">
                                          <p:val>
                                            <p:fltVal val="0"/>
                                          </p:val>
                                        </p:tav>
                                        <p:tav tm="100000">
                                          <p:val>
                                            <p:strVal val="#ppt_w"/>
                                          </p:val>
                                        </p:tav>
                                      </p:tavLst>
                                    </p:anim>
                                    <p:anim calcmode="lin" valueType="num">
                                      <p:cBhvr>
                                        <p:cTn id="31" dur="500" fill="hold"/>
                                        <p:tgtEl>
                                          <p:spTgt spid="63"/>
                                        </p:tgtEl>
                                        <p:attrNameLst>
                                          <p:attrName>ppt_h</p:attrName>
                                        </p:attrNameLst>
                                      </p:cBhvr>
                                      <p:tavLst>
                                        <p:tav tm="0">
                                          <p:val>
                                            <p:fltVal val="0"/>
                                          </p:val>
                                        </p:tav>
                                        <p:tav tm="100000">
                                          <p:val>
                                            <p:strVal val="#ppt_h"/>
                                          </p:val>
                                        </p:tav>
                                      </p:tavLst>
                                    </p:anim>
                                    <p:animEffect transition="in" filter="fade">
                                      <p:cBhvr>
                                        <p:cTn id="32" dur="500"/>
                                        <p:tgtEl>
                                          <p:spTgt spid="63"/>
                                        </p:tgtEl>
                                      </p:cBhvr>
                                    </p:animEffect>
                                  </p:childTnLst>
                                </p:cTn>
                              </p:par>
                              <p:par>
                                <p:cTn id="33" presetID="53" presetClass="entr" presetSubtype="16" fill="hold" nodeType="withEffect">
                                  <p:stCondLst>
                                    <p:cond delay="0"/>
                                  </p:stCondLst>
                                  <p:childTnLst>
                                    <p:set>
                                      <p:cBhvr>
                                        <p:cTn id="34" dur="1" fill="hold">
                                          <p:stCondLst>
                                            <p:cond delay="0"/>
                                          </p:stCondLst>
                                        </p:cTn>
                                        <p:tgtEl>
                                          <p:spTgt spid="64"/>
                                        </p:tgtEl>
                                        <p:attrNameLst>
                                          <p:attrName>style.visibility</p:attrName>
                                        </p:attrNameLst>
                                      </p:cBhvr>
                                      <p:to>
                                        <p:strVal val="visible"/>
                                      </p:to>
                                    </p:set>
                                    <p:anim calcmode="lin" valueType="num">
                                      <p:cBhvr>
                                        <p:cTn id="35" dur="500" fill="hold"/>
                                        <p:tgtEl>
                                          <p:spTgt spid="64"/>
                                        </p:tgtEl>
                                        <p:attrNameLst>
                                          <p:attrName>ppt_w</p:attrName>
                                        </p:attrNameLst>
                                      </p:cBhvr>
                                      <p:tavLst>
                                        <p:tav tm="0">
                                          <p:val>
                                            <p:fltVal val="0"/>
                                          </p:val>
                                        </p:tav>
                                        <p:tav tm="100000">
                                          <p:val>
                                            <p:strVal val="#ppt_w"/>
                                          </p:val>
                                        </p:tav>
                                      </p:tavLst>
                                    </p:anim>
                                    <p:anim calcmode="lin" valueType="num">
                                      <p:cBhvr>
                                        <p:cTn id="36" dur="500" fill="hold"/>
                                        <p:tgtEl>
                                          <p:spTgt spid="64"/>
                                        </p:tgtEl>
                                        <p:attrNameLst>
                                          <p:attrName>ppt_h</p:attrName>
                                        </p:attrNameLst>
                                      </p:cBhvr>
                                      <p:tavLst>
                                        <p:tav tm="0">
                                          <p:val>
                                            <p:fltVal val="0"/>
                                          </p:val>
                                        </p:tav>
                                        <p:tav tm="100000">
                                          <p:val>
                                            <p:strVal val="#ppt_h"/>
                                          </p:val>
                                        </p:tav>
                                      </p:tavLst>
                                    </p:anim>
                                    <p:animEffect transition="in" filter="fade">
                                      <p:cBhvr>
                                        <p:cTn id="37" dur="500"/>
                                        <p:tgtEl>
                                          <p:spTgt spid="64"/>
                                        </p:tgtEl>
                                      </p:cBhvr>
                                    </p:animEffect>
                                  </p:childTnLst>
                                </p:cTn>
                              </p:par>
                              <p:par>
                                <p:cTn id="38" presetID="53" presetClass="entr" presetSubtype="16" fill="hold" nodeType="withEffect">
                                  <p:stCondLst>
                                    <p:cond delay="0"/>
                                  </p:stCondLst>
                                  <p:childTnLst>
                                    <p:set>
                                      <p:cBhvr>
                                        <p:cTn id="39" dur="1" fill="hold">
                                          <p:stCondLst>
                                            <p:cond delay="0"/>
                                          </p:stCondLst>
                                        </p:cTn>
                                        <p:tgtEl>
                                          <p:spTgt spid="65"/>
                                        </p:tgtEl>
                                        <p:attrNameLst>
                                          <p:attrName>style.visibility</p:attrName>
                                        </p:attrNameLst>
                                      </p:cBhvr>
                                      <p:to>
                                        <p:strVal val="visible"/>
                                      </p:to>
                                    </p:set>
                                    <p:anim calcmode="lin" valueType="num">
                                      <p:cBhvr>
                                        <p:cTn id="40" dur="500" fill="hold"/>
                                        <p:tgtEl>
                                          <p:spTgt spid="65"/>
                                        </p:tgtEl>
                                        <p:attrNameLst>
                                          <p:attrName>ppt_w</p:attrName>
                                        </p:attrNameLst>
                                      </p:cBhvr>
                                      <p:tavLst>
                                        <p:tav tm="0">
                                          <p:val>
                                            <p:fltVal val="0"/>
                                          </p:val>
                                        </p:tav>
                                        <p:tav tm="100000">
                                          <p:val>
                                            <p:strVal val="#ppt_w"/>
                                          </p:val>
                                        </p:tav>
                                      </p:tavLst>
                                    </p:anim>
                                    <p:anim calcmode="lin" valueType="num">
                                      <p:cBhvr>
                                        <p:cTn id="41" dur="500" fill="hold"/>
                                        <p:tgtEl>
                                          <p:spTgt spid="65"/>
                                        </p:tgtEl>
                                        <p:attrNameLst>
                                          <p:attrName>ppt_h</p:attrName>
                                        </p:attrNameLst>
                                      </p:cBhvr>
                                      <p:tavLst>
                                        <p:tav tm="0">
                                          <p:val>
                                            <p:fltVal val="0"/>
                                          </p:val>
                                        </p:tav>
                                        <p:tav tm="100000">
                                          <p:val>
                                            <p:strVal val="#ppt_h"/>
                                          </p:val>
                                        </p:tav>
                                      </p:tavLst>
                                    </p:anim>
                                    <p:animEffect transition="in" filter="fade">
                                      <p:cBhvr>
                                        <p:cTn id="42" dur="500"/>
                                        <p:tgtEl>
                                          <p:spTgt spid="65"/>
                                        </p:tgtEl>
                                      </p:cBhvr>
                                    </p:animEffect>
                                  </p:childTnLst>
                                </p:cTn>
                              </p:par>
                            </p:childTnLst>
                          </p:cTn>
                        </p:par>
                        <p:par>
                          <p:cTn id="43" fill="hold">
                            <p:stCondLst>
                              <p:cond delay="2000"/>
                            </p:stCondLst>
                            <p:childTnLst>
                              <p:par>
                                <p:cTn id="44" presetID="53" presetClass="entr" presetSubtype="16" fill="hold" nodeType="afterEffect">
                                  <p:stCondLst>
                                    <p:cond delay="0"/>
                                  </p:stCondLst>
                                  <p:childTnLst>
                                    <p:set>
                                      <p:cBhvr>
                                        <p:cTn id="45" dur="1" fill="hold">
                                          <p:stCondLst>
                                            <p:cond delay="0"/>
                                          </p:stCondLst>
                                        </p:cTn>
                                        <p:tgtEl>
                                          <p:spTgt spid="41"/>
                                        </p:tgtEl>
                                        <p:attrNameLst>
                                          <p:attrName>style.visibility</p:attrName>
                                        </p:attrNameLst>
                                      </p:cBhvr>
                                      <p:to>
                                        <p:strVal val="visible"/>
                                      </p:to>
                                    </p:set>
                                    <p:anim calcmode="lin" valueType="num">
                                      <p:cBhvr>
                                        <p:cTn id="46" dur="500" fill="hold"/>
                                        <p:tgtEl>
                                          <p:spTgt spid="41"/>
                                        </p:tgtEl>
                                        <p:attrNameLst>
                                          <p:attrName>ppt_w</p:attrName>
                                        </p:attrNameLst>
                                      </p:cBhvr>
                                      <p:tavLst>
                                        <p:tav tm="0">
                                          <p:val>
                                            <p:fltVal val="0"/>
                                          </p:val>
                                        </p:tav>
                                        <p:tav tm="100000">
                                          <p:val>
                                            <p:strVal val="#ppt_w"/>
                                          </p:val>
                                        </p:tav>
                                      </p:tavLst>
                                    </p:anim>
                                    <p:anim calcmode="lin" valueType="num">
                                      <p:cBhvr>
                                        <p:cTn id="47" dur="500" fill="hold"/>
                                        <p:tgtEl>
                                          <p:spTgt spid="41"/>
                                        </p:tgtEl>
                                        <p:attrNameLst>
                                          <p:attrName>ppt_h</p:attrName>
                                        </p:attrNameLst>
                                      </p:cBhvr>
                                      <p:tavLst>
                                        <p:tav tm="0">
                                          <p:val>
                                            <p:fltVal val="0"/>
                                          </p:val>
                                        </p:tav>
                                        <p:tav tm="100000">
                                          <p:val>
                                            <p:strVal val="#ppt_h"/>
                                          </p:val>
                                        </p:tav>
                                      </p:tavLst>
                                    </p:anim>
                                    <p:animEffect transition="in" filter="fade">
                                      <p:cBhvr>
                                        <p:cTn id="48" dur="500"/>
                                        <p:tgtEl>
                                          <p:spTgt spid="41"/>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66"/>
                                        </p:tgtEl>
                                        <p:attrNameLst>
                                          <p:attrName>style.visibility</p:attrName>
                                        </p:attrNameLst>
                                      </p:cBhvr>
                                      <p:to>
                                        <p:strVal val="visible"/>
                                      </p:to>
                                    </p:set>
                                    <p:anim calcmode="lin" valueType="num">
                                      <p:cBhvr>
                                        <p:cTn id="51" dur="500" fill="hold"/>
                                        <p:tgtEl>
                                          <p:spTgt spid="66"/>
                                        </p:tgtEl>
                                        <p:attrNameLst>
                                          <p:attrName>ppt_w</p:attrName>
                                        </p:attrNameLst>
                                      </p:cBhvr>
                                      <p:tavLst>
                                        <p:tav tm="0">
                                          <p:val>
                                            <p:fltVal val="0"/>
                                          </p:val>
                                        </p:tav>
                                        <p:tav tm="100000">
                                          <p:val>
                                            <p:strVal val="#ppt_w"/>
                                          </p:val>
                                        </p:tav>
                                      </p:tavLst>
                                    </p:anim>
                                    <p:anim calcmode="lin" valueType="num">
                                      <p:cBhvr>
                                        <p:cTn id="52" dur="500" fill="hold"/>
                                        <p:tgtEl>
                                          <p:spTgt spid="66"/>
                                        </p:tgtEl>
                                        <p:attrNameLst>
                                          <p:attrName>ppt_h</p:attrName>
                                        </p:attrNameLst>
                                      </p:cBhvr>
                                      <p:tavLst>
                                        <p:tav tm="0">
                                          <p:val>
                                            <p:fltVal val="0"/>
                                          </p:val>
                                        </p:tav>
                                        <p:tav tm="100000">
                                          <p:val>
                                            <p:strVal val="#ppt_h"/>
                                          </p:val>
                                        </p:tav>
                                      </p:tavLst>
                                    </p:anim>
                                    <p:animEffect transition="in" filter="fade">
                                      <p:cBhvr>
                                        <p:cTn id="53" dur="500"/>
                                        <p:tgtEl>
                                          <p:spTgt spid="66"/>
                                        </p:tgtEl>
                                      </p:cBhvr>
                                    </p:animEffect>
                                  </p:childTnLst>
                                </p:cTn>
                              </p:par>
                            </p:childTnLst>
                          </p:cTn>
                        </p:par>
                        <p:par>
                          <p:cTn id="54" fill="hold">
                            <p:stCondLst>
                              <p:cond delay="2500"/>
                            </p:stCondLst>
                            <p:childTnLst>
                              <p:par>
                                <p:cTn id="55" presetID="53" presetClass="entr" presetSubtype="16" fill="hold" nodeType="afterEffect">
                                  <p:stCondLst>
                                    <p:cond delay="0"/>
                                  </p:stCondLst>
                                  <p:childTnLst>
                                    <p:set>
                                      <p:cBhvr>
                                        <p:cTn id="56" dur="1" fill="hold">
                                          <p:stCondLst>
                                            <p:cond delay="0"/>
                                          </p:stCondLst>
                                        </p:cTn>
                                        <p:tgtEl>
                                          <p:spTgt spid="46"/>
                                        </p:tgtEl>
                                        <p:attrNameLst>
                                          <p:attrName>style.visibility</p:attrName>
                                        </p:attrNameLst>
                                      </p:cBhvr>
                                      <p:to>
                                        <p:strVal val="visible"/>
                                      </p:to>
                                    </p:set>
                                    <p:anim calcmode="lin" valueType="num">
                                      <p:cBhvr>
                                        <p:cTn id="57" dur="500" fill="hold"/>
                                        <p:tgtEl>
                                          <p:spTgt spid="46"/>
                                        </p:tgtEl>
                                        <p:attrNameLst>
                                          <p:attrName>ppt_w</p:attrName>
                                        </p:attrNameLst>
                                      </p:cBhvr>
                                      <p:tavLst>
                                        <p:tav tm="0">
                                          <p:val>
                                            <p:fltVal val="0"/>
                                          </p:val>
                                        </p:tav>
                                        <p:tav tm="100000">
                                          <p:val>
                                            <p:strVal val="#ppt_w"/>
                                          </p:val>
                                        </p:tav>
                                      </p:tavLst>
                                    </p:anim>
                                    <p:anim calcmode="lin" valueType="num">
                                      <p:cBhvr>
                                        <p:cTn id="58" dur="500" fill="hold"/>
                                        <p:tgtEl>
                                          <p:spTgt spid="46"/>
                                        </p:tgtEl>
                                        <p:attrNameLst>
                                          <p:attrName>ppt_h</p:attrName>
                                        </p:attrNameLst>
                                      </p:cBhvr>
                                      <p:tavLst>
                                        <p:tav tm="0">
                                          <p:val>
                                            <p:fltVal val="0"/>
                                          </p:val>
                                        </p:tav>
                                        <p:tav tm="100000">
                                          <p:val>
                                            <p:strVal val="#ppt_h"/>
                                          </p:val>
                                        </p:tav>
                                      </p:tavLst>
                                    </p:anim>
                                    <p:animEffect transition="in" filter="fade">
                                      <p:cBhvr>
                                        <p:cTn id="59" dur="500"/>
                                        <p:tgtEl>
                                          <p:spTgt spid="46"/>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67"/>
                                        </p:tgtEl>
                                        <p:attrNameLst>
                                          <p:attrName>style.visibility</p:attrName>
                                        </p:attrNameLst>
                                      </p:cBhvr>
                                      <p:to>
                                        <p:strVal val="visible"/>
                                      </p:to>
                                    </p:set>
                                    <p:anim calcmode="lin" valueType="num">
                                      <p:cBhvr>
                                        <p:cTn id="62" dur="500" fill="hold"/>
                                        <p:tgtEl>
                                          <p:spTgt spid="67"/>
                                        </p:tgtEl>
                                        <p:attrNameLst>
                                          <p:attrName>ppt_w</p:attrName>
                                        </p:attrNameLst>
                                      </p:cBhvr>
                                      <p:tavLst>
                                        <p:tav tm="0">
                                          <p:val>
                                            <p:fltVal val="0"/>
                                          </p:val>
                                        </p:tav>
                                        <p:tav tm="100000">
                                          <p:val>
                                            <p:strVal val="#ppt_w"/>
                                          </p:val>
                                        </p:tav>
                                      </p:tavLst>
                                    </p:anim>
                                    <p:anim calcmode="lin" valueType="num">
                                      <p:cBhvr>
                                        <p:cTn id="63" dur="500" fill="hold"/>
                                        <p:tgtEl>
                                          <p:spTgt spid="67"/>
                                        </p:tgtEl>
                                        <p:attrNameLst>
                                          <p:attrName>ppt_h</p:attrName>
                                        </p:attrNameLst>
                                      </p:cBhvr>
                                      <p:tavLst>
                                        <p:tav tm="0">
                                          <p:val>
                                            <p:fltVal val="0"/>
                                          </p:val>
                                        </p:tav>
                                        <p:tav tm="100000">
                                          <p:val>
                                            <p:strVal val="#ppt_h"/>
                                          </p:val>
                                        </p:tav>
                                      </p:tavLst>
                                    </p:anim>
                                    <p:animEffect transition="in" filter="fade">
                                      <p:cBhvr>
                                        <p:cTn id="64" dur="500"/>
                                        <p:tgtEl>
                                          <p:spTgt spid="67"/>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68"/>
                                        </p:tgtEl>
                                        <p:attrNameLst>
                                          <p:attrName>style.visibility</p:attrName>
                                        </p:attrNameLst>
                                      </p:cBhvr>
                                      <p:to>
                                        <p:strVal val="visible"/>
                                      </p:to>
                                    </p:set>
                                    <p:anim calcmode="lin" valueType="num">
                                      <p:cBhvr>
                                        <p:cTn id="67" dur="500" fill="hold"/>
                                        <p:tgtEl>
                                          <p:spTgt spid="68"/>
                                        </p:tgtEl>
                                        <p:attrNameLst>
                                          <p:attrName>ppt_w</p:attrName>
                                        </p:attrNameLst>
                                      </p:cBhvr>
                                      <p:tavLst>
                                        <p:tav tm="0">
                                          <p:val>
                                            <p:fltVal val="0"/>
                                          </p:val>
                                        </p:tav>
                                        <p:tav tm="100000">
                                          <p:val>
                                            <p:strVal val="#ppt_w"/>
                                          </p:val>
                                        </p:tav>
                                      </p:tavLst>
                                    </p:anim>
                                    <p:anim calcmode="lin" valueType="num">
                                      <p:cBhvr>
                                        <p:cTn id="68" dur="500" fill="hold"/>
                                        <p:tgtEl>
                                          <p:spTgt spid="68"/>
                                        </p:tgtEl>
                                        <p:attrNameLst>
                                          <p:attrName>ppt_h</p:attrName>
                                        </p:attrNameLst>
                                      </p:cBhvr>
                                      <p:tavLst>
                                        <p:tav tm="0">
                                          <p:val>
                                            <p:fltVal val="0"/>
                                          </p:val>
                                        </p:tav>
                                        <p:tav tm="100000">
                                          <p:val>
                                            <p:strVal val="#ppt_h"/>
                                          </p:val>
                                        </p:tav>
                                      </p:tavLst>
                                    </p:anim>
                                    <p:animEffect transition="in" filter="fade">
                                      <p:cBhvr>
                                        <p:cTn id="69" dur="500"/>
                                        <p:tgtEl>
                                          <p:spTgt spid="68"/>
                                        </p:tgtEl>
                                      </p:cBhvr>
                                    </p:animEffect>
                                  </p:childTnLst>
                                </p:cTn>
                              </p:par>
                            </p:childTnLst>
                          </p:cTn>
                        </p:par>
                        <p:par>
                          <p:cTn id="70" fill="hold">
                            <p:stCondLst>
                              <p:cond delay="3000"/>
                            </p:stCondLst>
                            <p:childTnLst>
                              <p:par>
                                <p:cTn id="71" presetID="53" presetClass="entr" presetSubtype="16" fill="hold" nodeType="afterEffect">
                                  <p:stCondLst>
                                    <p:cond delay="0"/>
                                  </p:stCondLst>
                                  <p:childTnLst>
                                    <p:set>
                                      <p:cBhvr>
                                        <p:cTn id="72" dur="1" fill="hold">
                                          <p:stCondLst>
                                            <p:cond delay="0"/>
                                          </p:stCondLst>
                                        </p:cTn>
                                        <p:tgtEl>
                                          <p:spTgt spid="51"/>
                                        </p:tgtEl>
                                        <p:attrNameLst>
                                          <p:attrName>style.visibility</p:attrName>
                                        </p:attrNameLst>
                                      </p:cBhvr>
                                      <p:to>
                                        <p:strVal val="visible"/>
                                      </p:to>
                                    </p:set>
                                    <p:anim calcmode="lin" valueType="num">
                                      <p:cBhvr>
                                        <p:cTn id="73" dur="500" fill="hold"/>
                                        <p:tgtEl>
                                          <p:spTgt spid="51"/>
                                        </p:tgtEl>
                                        <p:attrNameLst>
                                          <p:attrName>ppt_w</p:attrName>
                                        </p:attrNameLst>
                                      </p:cBhvr>
                                      <p:tavLst>
                                        <p:tav tm="0">
                                          <p:val>
                                            <p:fltVal val="0"/>
                                          </p:val>
                                        </p:tav>
                                        <p:tav tm="100000">
                                          <p:val>
                                            <p:strVal val="#ppt_w"/>
                                          </p:val>
                                        </p:tav>
                                      </p:tavLst>
                                    </p:anim>
                                    <p:anim calcmode="lin" valueType="num">
                                      <p:cBhvr>
                                        <p:cTn id="74" dur="500" fill="hold"/>
                                        <p:tgtEl>
                                          <p:spTgt spid="51"/>
                                        </p:tgtEl>
                                        <p:attrNameLst>
                                          <p:attrName>ppt_h</p:attrName>
                                        </p:attrNameLst>
                                      </p:cBhvr>
                                      <p:tavLst>
                                        <p:tav tm="0">
                                          <p:val>
                                            <p:fltVal val="0"/>
                                          </p:val>
                                        </p:tav>
                                        <p:tav tm="100000">
                                          <p:val>
                                            <p:strVal val="#ppt_h"/>
                                          </p:val>
                                        </p:tav>
                                      </p:tavLst>
                                    </p:anim>
                                    <p:animEffect transition="in" filter="fade">
                                      <p:cBhvr>
                                        <p:cTn id="75" dur="500"/>
                                        <p:tgtEl>
                                          <p:spTgt spid="51"/>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69"/>
                                        </p:tgtEl>
                                        <p:attrNameLst>
                                          <p:attrName>style.visibility</p:attrName>
                                        </p:attrNameLst>
                                      </p:cBhvr>
                                      <p:to>
                                        <p:strVal val="visible"/>
                                      </p:to>
                                    </p:set>
                                    <p:anim calcmode="lin" valueType="num">
                                      <p:cBhvr>
                                        <p:cTn id="78" dur="500" fill="hold"/>
                                        <p:tgtEl>
                                          <p:spTgt spid="69"/>
                                        </p:tgtEl>
                                        <p:attrNameLst>
                                          <p:attrName>ppt_w</p:attrName>
                                        </p:attrNameLst>
                                      </p:cBhvr>
                                      <p:tavLst>
                                        <p:tav tm="0">
                                          <p:val>
                                            <p:fltVal val="0"/>
                                          </p:val>
                                        </p:tav>
                                        <p:tav tm="100000">
                                          <p:val>
                                            <p:strVal val="#ppt_w"/>
                                          </p:val>
                                        </p:tav>
                                      </p:tavLst>
                                    </p:anim>
                                    <p:anim calcmode="lin" valueType="num">
                                      <p:cBhvr>
                                        <p:cTn id="79" dur="500" fill="hold"/>
                                        <p:tgtEl>
                                          <p:spTgt spid="69"/>
                                        </p:tgtEl>
                                        <p:attrNameLst>
                                          <p:attrName>ppt_h</p:attrName>
                                        </p:attrNameLst>
                                      </p:cBhvr>
                                      <p:tavLst>
                                        <p:tav tm="0">
                                          <p:val>
                                            <p:fltVal val="0"/>
                                          </p:val>
                                        </p:tav>
                                        <p:tav tm="100000">
                                          <p:val>
                                            <p:strVal val="#ppt_h"/>
                                          </p:val>
                                        </p:tav>
                                      </p:tavLst>
                                    </p:anim>
                                    <p:animEffect transition="in" filter="fade">
                                      <p:cBhvr>
                                        <p:cTn id="80" dur="500"/>
                                        <p:tgtEl>
                                          <p:spTgt spid="69"/>
                                        </p:tgtEl>
                                      </p:cBhvr>
                                    </p:animEffect>
                                  </p:childTnLst>
                                </p:cTn>
                              </p:par>
                            </p:childTnLst>
                          </p:cTn>
                        </p:par>
                        <p:par>
                          <p:cTn id="81" fill="hold">
                            <p:stCondLst>
                              <p:cond delay="3500"/>
                            </p:stCondLst>
                            <p:childTnLst>
                              <p:par>
                                <p:cTn id="82" presetID="53" presetClass="entr" presetSubtype="16" fill="hold" nodeType="afterEffect">
                                  <p:stCondLst>
                                    <p:cond delay="0"/>
                                  </p:stCondLst>
                                  <p:childTnLst>
                                    <p:set>
                                      <p:cBhvr>
                                        <p:cTn id="83" dur="1" fill="hold">
                                          <p:stCondLst>
                                            <p:cond delay="0"/>
                                          </p:stCondLst>
                                        </p:cTn>
                                        <p:tgtEl>
                                          <p:spTgt spid="56"/>
                                        </p:tgtEl>
                                        <p:attrNameLst>
                                          <p:attrName>style.visibility</p:attrName>
                                        </p:attrNameLst>
                                      </p:cBhvr>
                                      <p:to>
                                        <p:strVal val="visible"/>
                                      </p:to>
                                    </p:set>
                                    <p:anim calcmode="lin" valueType="num">
                                      <p:cBhvr>
                                        <p:cTn id="84" dur="500" fill="hold"/>
                                        <p:tgtEl>
                                          <p:spTgt spid="56"/>
                                        </p:tgtEl>
                                        <p:attrNameLst>
                                          <p:attrName>ppt_w</p:attrName>
                                        </p:attrNameLst>
                                      </p:cBhvr>
                                      <p:tavLst>
                                        <p:tav tm="0">
                                          <p:val>
                                            <p:fltVal val="0"/>
                                          </p:val>
                                        </p:tav>
                                        <p:tav tm="100000">
                                          <p:val>
                                            <p:strVal val="#ppt_w"/>
                                          </p:val>
                                        </p:tav>
                                      </p:tavLst>
                                    </p:anim>
                                    <p:anim calcmode="lin" valueType="num">
                                      <p:cBhvr>
                                        <p:cTn id="85" dur="500" fill="hold"/>
                                        <p:tgtEl>
                                          <p:spTgt spid="56"/>
                                        </p:tgtEl>
                                        <p:attrNameLst>
                                          <p:attrName>ppt_h</p:attrName>
                                        </p:attrNameLst>
                                      </p:cBhvr>
                                      <p:tavLst>
                                        <p:tav tm="0">
                                          <p:val>
                                            <p:fltVal val="0"/>
                                          </p:val>
                                        </p:tav>
                                        <p:tav tm="100000">
                                          <p:val>
                                            <p:strVal val="#ppt_h"/>
                                          </p:val>
                                        </p:tav>
                                      </p:tavLst>
                                    </p:anim>
                                    <p:animEffect transition="in" filter="fade">
                                      <p:cBhvr>
                                        <p:cTn id="86" dur="500"/>
                                        <p:tgtEl>
                                          <p:spTgt spid="56"/>
                                        </p:tgtEl>
                                      </p:cBhvr>
                                    </p:animEffect>
                                  </p:childTnLst>
                                </p:cTn>
                              </p:par>
                              <p:par>
                                <p:cTn id="87" presetID="53" presetClass="entr" presetSubtype="16" fill="hold" grpId="0" nodeType="withEffect">
                                  <p:stCondLst>
                                    <p:cond delay="0"/>
                                  </p:stCondLst>
                                  <p:childTnLst>
                                    <p:set>
                                      <p:cBhvr>
                                        <p:cTn id="88" dur="1" fill="hold">
                                          <p:stCondLst>
                                            <p:cond delay="0"/>
                                          </p:stCondLst>
                                        </p:cTn>
                                        <p:tgtEl>
                                          <p:spTgt spid="70"/>
                                        </p:tgtEl>
                                        <p:attrNameLst>
                                          <p:attrName>style.visibility</p:attrName>
                                        </p:attrNameLst>
                                      </p:cBhvr>
                                      <p:to>
                                        <p:strVal val="visible"/>
                                      </p:to>
                                    </p:set>
                                    <p:anim calcmode="lin" valueType="num">
                                      <p:cBhvr>
                                        <p:cTn id="89" dur="500" fill="hold"/>
                                        <p:tgtEl>
                                          <p:spTgt spid="70"/>
                                        </p:tgtEl>
                                        <p:attrNameLst>
                                          <p:attrName>ppt_w</p:attrName>
                                        </p:attrNameLst>
                                      </p:cBhvr>
                                      <p:tavLst>
                                        <p:tav tm="0">
                                          <p:val>
                                            <p:fltVal val="0"/>
                                          </p:val>
                                        </p:tav>
                                        <p:tav tm="100000">
                                          <p:val>
                                            <p:strVal val="#ppt_w"/>
                                          </p:val>
                                        </p:tav>
                                      </p:tavLst>
                                    </p:anim>
                                    <p:anim calcmode="lin" valueType="num">
                                      <p:cBhvr>
                                        <p:cTn id="90" dur="500" fill="hold"/>
                                        <p:tgtEl>
                                          <p:spTgt spid="70"/>
                                        </p:tgtEl>
                                        <p:attrNameLst>
                                          <p:attrName>ppt_h</p:attrName>
                                        </p:attrNameLst>
                                      </p:cBhvr>
                                      <p:tavLst>
                                        <p:tav tm="0">
                                          <p:val>
                                            <p:fltVal val="0"/>
                                          </p:val>
                                        </p:tav>
                                        <p:tav tm="100000">
                                          <p:val>
                                            <p:strVal val="#ppt_h"/>
                                          </p:val>
                                        </p:tav>
                                      </p:tavLst>
                                    </p:anim>
                                    <p:animEffect transition="in" filter="fade">
                                      <p:cBhvr>
                                        <p:cTn id="91" dur="500"/>
                                        <p:tgtEl>
                                          <p:spTgt spid="70"/>
                                        </p:tgtEl>
                                      </p:cBhvr>
                                    </p:animEffect>
                                  </p:childTnLst>
                                </p:cTn>
                              </p:par>
                            </p:childTnLst>
                          </p:cTn>
                        </p:par>
                        <p:par>
                          <p:cTn id="92" fill="hold">
                            <p:stCondLst>
                              <p:cond delay="4000"/>
                            </p:stCondLst>
                            <p:childTnLst>
                              <p:par>
                                <p:cTn id="93" presetID="22" presetClass="entr" presetSubtype="8" fill="hold" nodeType="afterEffect">
                                  <p:stCondLst>
                                    <p:cond delay="0"/>
                                  </p:stCondLst>
                                  <p:childTnLst>
                                    <p:set>
                                      <p:cBhvr>
                                        <p:cTn id="94" dur="1" fill="hold">
                                          <p:stCondLst>
                                            <p:cond delay="0"/>
                                          </p:stCondLst>
                                        </p:cTn>
                                        <p:tgtEl>
                                          <p:spTgt spid="75"/>
                                        </p:tgtEl>
                                        <p:attrNameLst>
                                          <p:attrName>style.visibility</p:attrName>
                                        </p:attrNameLst>
                                      </p:cBhvr>
                                      <p:to>
                                        <p:strVal val="visible"/>
                                      </p:to>
                                    </p:set>
                                    <p:animEffect transition="in" filter="wipe(left)">
                                      <p:cBhvr>
                                        <p:cTn id="9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66" grpId="0"/>
      <p:bldP spid="67" grpId="0"/>
      <p:bldP spid="68" grpId="0"/>
      <p:bldP spid="69" grpId="0"/>
      <p:bldP spid="70" grpId="0"/>
      <p:bldP spid="7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原创设计师QQ598969553          _2"/>
          <p:cNvSpPr>
            <a:spLocks noChangeArrowheads="1"/>
          </p:cNvSpPr>
          <p:nvPr/>
        </p:nvSpPr>
        <p:spPr bwMode="auto">
          <a:xfrm rot="16200000">
            <a:off x="3851825" y="-685825"/>
            <a:ext cx="1258728" cy="7940395"/>
          </a:xfrm>
          <a:prstGeom prst="downArrow">
            <a:avLst>
              <a:gd name="adj1" fmla="val 49074"/>
              <a:gd name="adj2" fmla="val 44819"/>
            </a:avLst>
          </a:prstGeom>
          <a:solidFill>
            <a:sysClr val="window" lastClr="FFFFFF">
              <a:lumMod val="65000"/>
            </a:sysClr>
          </a:solidFill>
          <a:ln>
            <a:noFill/>
          </a:ln>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zh-CN" sz="2000" b="0" i="0" u="none" strike="noStrike" kern="0" cap="none" spc="0" normalizeH="0" baseline="0" noProof="0">
              <a:ln>
                <a:noFill/>
              </a:ln>
              <a:solidFill>
                <a:srgbClr val="000000"/>
              </a:solidFill>
              <a:effectLst/>
              <a:uLnTx/>
              <a:uFillTx/>
              <a:latin typeface="微软雅黑" pitchFamily="34" charset="-122"/>
              <a:ea typeface="微软雅黑" pitchFamily="34" charset="-122"/>
              <a:sym typeface="微软雅黑" pitchFamily="34" charset="-122"/>
            </a:endParaRPr>
          </a:p>
        </p:txBody>
      </p:sp>
      <p:sp>
        <p:nvSpPr>
          <p:cNvPr id="68" name="原创设计师QQ598969553          _3"/>
          <p:cNvSpPr>
            <a:spLocks noChangeArrowheads="1"/>
          </p:cNvSpPr>
          <p:nvPr/>
        </p:nvSpPr>
        <p:spPr bwMode="auto">
          <a:xfrm>
            <a:off x="2894105" y="4259494"/>
            <a:ext cx="1477963" cy="41434"/>
          </a:xfrm>
          <a:prstGeom prst="wedgeRectCallout">
            <a:avLst>
              <a:gd name="adj1" fmla="val -17528"/>
              <a:gd name="adj2" fmla="val -509463"/>
            </a:avLst>
          </a:prstGeom>
          <a:solidFill>
            <a:srgbClr val="2AA738"/>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zh-CN" sz="1800" b="0" i="0" u="none" strike="noStrike" kern="0" cap="none" spc="0" normalizeH="0" baseline="0" noProof="0">
              <a:ln>
                <a:noFill/>
              </a:ln>
              <a:solidFill>
                <a:prstClr val="black">
                  <a:lumMod val="75000"/>
                  <a:lumOff val="25000"/>
                </a:prstClr>
              </a:solidFill>
              <a:effectLst/>
              <a:uLnTx/>
              <a:uFillTx/>
              <a:latin typeface="微软雅黑" pitchFamily="34" charset="-122"/>
              <a:ea typeface="微软雅黑" pitchFamily="34" charset="-122"/>
              <a:sym typeface="宋体" pitchFamily="2" charset="-122"/>
            </a:endParaRPr>
          </a:p>
        </p:txBody>
      </p:sp>
      <p:sp>
        <p:nvSpPr>
          <p:cNvPr id="69" name="原创设计师QQ598969553          _4"/>
          <p:cNvSpPr>
            <a:spLocks noChangeArrowheads="1"/>
          </p:cNvSpPr>
          <p:nvPr/>
        </p:nvSpPr>
        <p:spPr bwMode="auto">
          <a:xfrm>
            <a:off x="1196694" y="2312108"/>
            <a:ext cx="1584325" cy="57150"/>
          </a:xfrm>
          <a:prstGeom prst="wedgeRectCallout">
            <a:avLst>
              <a:gd name="adj1" fmla="val -23398"/>
              <a:gd name="adj2" fmla="val 403287"/>
            </a:avLst>
          </a:prstGeom>
          <a:solidFill>
            <a:srgbClr val="0068B7"/>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zh-CN" sz="1800" b="0" i="0" u="none" strike="noStrike" kern="0" cap="none" spc="0" normalizeH="0" baseline="0" noProof="0">
              <a:ln>
                <a:noFill/>
              </a:ln>
              <a:solidFill>
                <a:prstClr val="black">
                  <a:lumMod val="75000"/>
                  <a:lumOff val="25000"/>
                </a:prstClr>
              </a:solidFill>
              <a:effectLst/>
              <a:uLnTx/>
              <a:uFillTx/>
              <a:latin typeface="微软雅黑" pitchFamily="34" charset="-122"/>
              <a:ea typeface="微软雅黑" pitchFamily="34" charset="-122"/>
              <a:sym typeface="宋体" pitchFamily="2" charset="-122"/>
            </a:endParaRPr>
          </a:p>
        </p:txBody>
      </p:sp>
      <p:sp>
        <p:nvSpPr>
          <p:cNvPr id="70" name="原创设计师QQ598969553          _5"/>
          <p:cNvSpPr>
            <a:spLocks noChangeArrowheads="1"/>
          </p:cNvSpPr>
          <p:nvPr/>
        </p:nvSpPr>
        <p:spPr bwMode="auto">
          <a:xfrm>
            <a:off x="2727127" y="4320679"/>
            <a:ext cx="2275098"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defTabSz="914400" eaLnBrk="0" fontAlgn="auto" latinLnBrk="0" hangingPunct="0">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点击输入本栏的具体文字，简明扼要的说明分项内容，此为概念图解，根据您的内容酌情修改。</a:t>
            </a:r>
            <a:endParaRPr kumimoji="0" lang="zh-CN" altLang="en-US" sz="1000" b="0" i="0" u="none" strike="noStrike" kern="0" cap="none" spc="75"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71" name="原创设计师QQ598969553          _6"/>
          <p:cNvSpPr>
            <a:spLocks noChangeArrowheads="1"/>
          </p:cNvSpPr>
          <p:nvPr/>
        </p:nvSpPr>
        <p:spPr bwMode="auto">
          <a:xfrm>
            <a:off x="1115442" y="1581412"/>
            <a:ext cx="2275096"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defTabSz="914400" eaLnBrk="0" fontAlgn="auto" latinLnBrk="0" hangingPunct="0">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点击输入本栏的具体文字，简明扼要的说明分项内容，此为概念图解，根据您的内容酌情修改。</a:t>
            </a:r>
            <a:endParaRPr kumimoji="0" lang="zh-CN" altLang="en-US" sz="1000" b="0" i="0" u="none" strike="noStrike" kern="0" cap="none" spc="75"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72" name="原创设计师QQ598969553          _7"/>
          <p:cNvSpPr>
            <a:spLocks noChangeArrowheads="1"/>
          </p:cNvSpPr>
          <p:nvPr/>
        </p:nvSpPr>
        <p:spPr bwMode="auto">
          <a:xfrm>
            <a:off x="4603942" y="2312108"/>
            <a:ext cx="1584325" cy="57150"/>
          </a:xfrm>
          <a:prstGeom prst="wedgeRectCallout">
            <a:avLst>
              <a:gd name="adj1" fmla="val -23398"/>
              <a:gd name="adj2" fmla="val 403287"/>
            </a:avLst>
          </a:prstGeom>
          <a:solidFill>
            <a:srgbClr val="0068B7"/>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zh-CN" sz="1800" b="0" i="0" u="none" strike="noStrike" kern="0" cap="none" spc="0" normalizeH="0" baseline="0" noProof="0">
              <a:ln>
                <a:noFill/>
              </a:ln>
              <a:solidFill>
                <a:prstClr val="black">
                  <a:lumMod val="75000"/>
                  <a:lumOff val="25000"/>
                </a:prstClr>
              </a:solidFill>
              <a:effectLst/>
              <a:uLnTx/>
              <a:uFillTx/>
              <a:latin typeface="微软雅黑" pitchFamily="34" charset="-122"/>
              <a:ea typeface="微软雅黑" pitchFamily="34" charset="-122"/>
              <a:sym typeface="宋体" pitchFamily="2" charset="-122"/>
            </a:endParaRPr>
          </a:p>
        </p:txBody>
      </p:sp>
      <p:sp>
        <p:nvSpPr>
          <p:cNvPr id="73" name="原创设计师QQ598969553          _8"/>
          <p:cNvSpPr>
            <a:spLocks noChangeArrowheads="1"/>
          </p:cNvSpPr>
          <p:nvPr/>
        </p:nvSpPr>
        <p:spPr bwMode="auto">
          <a:xfrm>
            <a:off x="4522689" y="1581411"/>
            <a:ext cx="2275098"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defTabSz="914400" eaLnBrk="0" fontAlgn="auto" latinLnBrk="0" hangingPunct="0">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点击输入本栏的具体文字，简明扼要的说明分项内容，此为概念图解，根据您的内容酌情修改。</a:t>
            </a:r>
            <a:endParaRPr kumimoji="0" lang="zh-CN" altLang="en-US" sz="1000" b="0" i="0" u="none" strike="noStrike" kern="0" cap="none" spc="75"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74" name="原创设计师QQ598969553          _9"/>
          <p:cNvSpPr>
            <a:spLocks noChangeArrowheads="1"/>
          </p:cNvSpPr>
          <p:nvPr/>
        </p:nvSpPr>
        <p:spPr bwMode="auto">
          <a:xfrm>
            <a:off x="6210476" y="4259494"/>
            <a:ext cx="1476375" cy="41434"/>
          </a:xfrm>
          <a:prstGeom prst="wedgeRectCallout">
            <a:avLst>
              <a:gd name="adj1" fmla="val -17528"/>
              <a:gd name="adj2" fmla="val -509463"/>
            </a:avLst>
          </a:prstGeom>
          <a:solidFill>
            <a:srgbClr val="2AA738"/>
          </a:solidFill>
          <a:ln>
            <a:noFill/>
          </a:ln>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zh-CN" sz="1800" b="0" i="0" u="none" strike="noStrike" kern="0" cap="none" spc="0" normalizeH="0" baseline="0" noProof="0">
              <a:ln>
                <a:noFill/>
              </a:ln>
              <a:solidFill>
                <a:prstClr val="black">
                  <a:lumMod val="75000"/>
                  <a:lumOff val="25000"/>
                </a:prstClr>
              </a:solidFill>
              <a:effectLst/>
              <a:uLnTx/>
              <a:uFillTx/>
              <a:latin typeface="微软雅黑" pitchFamily="34" charset="-122"/>
              <a:ea typeface="微软雅黑" pitchFamily="34" charset="-122"/>
              <a:sym typeface="宋体" pitchFamily="2" charset="-122"/>
            </a:endParaRPr>
          </a:p>
        </p:txBody>
      </p:sp>
      <p:sp>
        <p:nvSpPr>
          <p:cNvPr id="75" name="原创设计师QQ598969553          _10"/>
          <p:cNvSpPr>
            <a:spLocks noChangeArrowheads="1"/>
          </p:cNvSpPr>
          <p:nvPr/>
        </p:nvSpPr>
        <p:spPr bwMode="auto">
          <a:xfrm>
            <a:off x="6041912" y="4320679"/>
            <a:ext cx="2275096"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defTabSz="914400" eaLnBrk="0" fontAlgn="auto" latinLnBrk="0" hangingPunct="0">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点击输入本栏的具体文字，简明扼要的说明分项内容，此为概念图解，根据您的内容酌情修改。</a:t>
            </a:r>
            <a:endParaRPr kumimoji="0" lang="zh-CN" altLang="en-US" sz="1000" b="0" i="0" u="none" strike="noStrike" kern="0" cap="none" spc="75"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76" name="原创设计师QQ598969553          _11"/>
          <p:cNvSpPr>
            <a:spLocks/>
          </p:cNvSpPr>
          <p:nvPr/>
        </p:nvSpPr>
        <p:spPr bwMode="auto">
          <a:xfrm>
            <a:off x="1002345" y="2690867"/>
            <a:ext cx="1333350" cy="11817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68B7"/>
          </a:solidFill>
          <a:ln w="317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63500" dir="13500000">
              <a:srgbClr val="0068B7">
                <a:lumMod val="50000"/>
                <a:alpha val="85000"/>
              </a:srgbClr>
            </a:inn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Arial" panose="020B0604020202020204" pitchFamily="34" charset="0"/>
            </a:endParaRPr>
          </a:p>
        </p:txBody>
      </p:sp>
      <p:sp>
        <p:nvSpPr>
          <p:cNvPr id="77" name="原创设计师QQ598969553          _12"/>
          <p:cNvSpPr>
            <a:spLocks/>
          </p:cNvSpPr>
          <p:nvPr/>
        </p:nvSpPr>
        <p:spPr bwMode="auto">
          <a:xfrm>
            <a:off x="1083216" y="2747791"/>
            <a:ext cx="1188253" cy="10531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lumMod val="95000"/>
            </a:sysClr>
          </a:solidFill>
          <a:ln w="50800" cap="flat" cmpd="sng" algn="ctr">
            <a:noFill/>
            <a:prstDash val="solid"/>
          </a:ln>
          <a:effectLst>
            <a:outerShdw blurRad="101600" dist="50800" dir="2700000" algn="tl" rotWithShape="0">
              <a:srgbClr val="0068B7">
                <a:lumMod val="50000"/>
                <a:alpha val="64000"/>
              </a:srgbClr>
            </a:outerShdw>
          </a:effectLst>
          <a:scene3d>
            <a:camera prst="orthographicFront"/>
            <a:lightRig rig="threePt" dir="t"/>
          </a:scene3d>
          <a:sp3d prstMaterial="softEdge">
            <a:bevelT w="63500" h="19050" prst="angle"/>
          </a:sp3d>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Arial" panose="020B0604020202020204" pitchFamily="34" charset="0"/>
            </a:endParaRPr>
          </a:p>
        </p:txBody>
      </p:sp>
      <p:sp>
        <p:nvSpPr>
          <p:cNvPr id="78" name="原创设计师QQ598969553          _13"/>
          <p:cNvSpPr>
            <a:spLocks/>
          </p:cNvSpPr>
          <p:nvPr/>
        </p:nvSpPr>
        <p:spPr bwMode="auto">
          <a:xfrm>
            <a:off x="2738052" y="2690867"/>
            <a:ext cx="1333350" cy="11817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2AA738"/>
          </a:solidFill>
          <a:ln w="317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63500" dir="13500000">
              <a:srgbClr val="2AA738">
                <a:lumMod val="50000"/>
                <a:alpha val="85000"/>
              </a:srgbClr>
            </a:inn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Arial" panose="020B0604020202020204" pitchFamily="34" charset="0"/>
            </a:endParaRPr>
          </a:p>
        </p:txBody>
      </p:sp>
      <p:sp>
        <p:nvSpPr>
          <p:cNvPr id="79" name="原创设计师QQ598969553          _14"/>
          <p:cNvSpPr>
            <a:spLocks/>
          </p:cNvSpPr>
          <p:nvPr/>
        </p:nvSpPr>
        <p:spPr bwMode="auto">
          <a:xfrm>
            <a:off x="2818923" y="2747791"/>
            <a:ext cx="1188253" cy="10531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lumMod val="95000"/>
            </a:sysClr>
          </a:solidFill>
          <a:ln w="50800" cap="flat" cmpd="sng" algn="ctr">
            <a:noFill/>
            <a:prstDash val="solid"/>
          </a:ln>
          <a:effectLst>
            <a:outerShdw blurRad="101600" dist="50800" dir="2700000" algn="tl" rotWithShape="0">
              <a:srgbClr val="2AA738">
                <a:lumMod val="50000"/>
                <a:alpha val="64000"/>
              </a:srgbClr>
            </a:outerShdw>
          </a:effectLst>
          <a:scene3d>
            <a:camera prst="orthographicFront"/>
            <a:lightRig rig="threePt" dir="t"/>
          </a:scene3d>
          <a:sp3d prstMaterial="softEdge">
            <a:bevelT w="63500" h="19050" prst="angle"/>
          </a:sp3d>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Arial" panose="020B0604020202020204" pitchFamily="34" charset="0"/>
            </a:endParaRPr>
          </a:p>
        </p:txBody>
      </p:sp>
      <p:sp>
        <p:nvSpPr>
          <p:cNvPr id="80" name="原创设计师QQ598969553          _15"/>
          <p:cNvSpPr>
            <a:spLocks/>
          </p:cNvSpPr>
          <p:nvPr/>
        </p:nvSpPr>
        <p:spPr bwMode="auto">
          <a:xfrm>
            <a:off x="4384536" y="2690867"/>
            <a:ext cx="1333350" cy="11817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68B7"/>
          </a:solidFill>
          <a:ln w="317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63500" dir="13500000">
              <a:srgbClr val="0068B7">
                <a:lumMod val="50000"/>
                <a:alpha val="85000"/>
              </a:srgbClr>
            </a:inn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Arial" panose="020B0604020202020204" pitchFamily="34" charset="0"/>
            </a:endParaRPr>
          </a:p>
        </p:txBody>
      </p:sp>
      <p:sp>
        <p:nvSpPr>
          <p:cNvPr id="81" name="原创设计师QQ598969553          _16"/>
          <p:cNvSpPr>
            <a:spLocks/>
          </p:cNvSpPr>
          <p:nvPr/>
        </p:nvSpPr>
        <p:spPr bwMode="auto">
          <a:xfrm>
            <a:off x="4465406" y="2747791"/>
            <a:ext cx="1188253" cy="10531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lumMod val="95000"/>
            </a:sysClr>
          </a:solidFill>
          <a:ln w="50800" cap="flat" cmpd="sng" algn="ctr">
            <a:noFill/>
            <a:prstDash val="solid"/>
          </a:ln>
          <a:effectLst>
            <a:outerShdw blurRad="101600" dist="50800" dir="2700000" algn="tl" rotWithShape="0">
              <a:srgbClr val="0068B7">
                <a:lumMod val="50000"/>
                <a:alpha val="64000"/>
              </a:srgbClr>
            </a:outerShdw>
          </a:effectLst>
          <a:scene3d>
            <a:camera prst="orthographicFront"/>
            <a:lightRig rig="threePt" dir="t"/>
          </a:scene3d>
          <a:sp3d prstMaterial="softEdge">
            <a:bevelT w="63500" h="19050" prst="angle"/>
          </a:sp3d>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Arial" panose="020B0604020202020204" pitchFamily="34" charset="0"/>
            </a:endParaRPr>
          </a:p>
        </p:txBody>
      </p:sp>
      <p:sp>
        <p:nvSpPr>
          <p:cNvPr id="82" name="原创设计师QQ598969553          _17"/>
          <p:cNvSpPr/>
          <p:nvPr/>
        </p:nvSpPr>
        <p:spPr>
          <a:xfrm>
            <a:off x="1228551" y="3168559"/>
            <a:ext cx="929555" cy="623248"/>
          </a:xfrm>
          <a:prstGeom prst="rect">
            <a:avLst/>
          </a:prstGeom>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添加关键字</a:t>
            </a:r>
            <a:endParaRPr kumimoji="0" lang="zh-CN" altLang="en-US" sz="1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83" name="原创设计师QQ598969553          _18"/>
          <p:cNvSpPr/>
          <p:nvPr/>
        </p:nvSpPr>
        <p:spPr>
          <a:xfrm>
            <a:off x="4610741" y="3168559"/>
            <a:ext cx="929555" cy="623248"/>
          </a:xfrm>
          <a:prstGeom prst="rect">
            <a:avLst/>
          </a:prstGeom>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添加关键字</a:t>
            </a:r>
            <a:endParaRPr kumimoji="0" lang="zh-CN" altLang="en-US" sz="1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84" name="原创设计师QQ598969553          _19"/>
          <p:cNvSpPr/>
          <p:nvPr/>
        </p:nvSpPr>
        <p:spPr>
          <a:xfrm>
            <a:off x="2964258" y="3168559"/>
            <a:ext cx="929555" cy="623248"/>
          </a:xfrm>
          <a:prstGeom prst="rect">
            <a:avLst/>
          </a:prstGeom>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添加关键字</a:t>
            </a:r>
            <a:endParaRPr kumimoji="0" lang="zh-CN" altLang="en-US" sz="1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nvGrpSpPr>
          <p:cNvPr id="85" name="原创设计师QQ598969553          _20"/>
          <p:cNvGrpSpPr/>
          <p:nvPr/>
        </p:nvGrpSpPr>
        <p:grpSpPr>
          <a:xfrm>
            <a:off x="4897898" y="2872490"/>
            <a:ext cx="207186" cy="206089"/>
            <a:chOff x="3856417" y="4248125"/>
            <a:chExt cx="409860" cy="407692"/>
          </a:xfrm>
          <a:solidFill>
            <a:srgbClr val="0068B7"/>
          </a:solidFill>
        </p:grpSpPr>
        <p:sp>
          <p:nvSpPr>
            <p:cNvPr id="86" name="Freeform 187"/>
            <p:cNvSpPr>
              <a:spLocks/>
            </p:cNvSpPr>
            <p:nvPr/>
          </p:nvSpPr>
          <p:spPr bwMode="auto">
            <a:xfrm>
              <a:off x="3969183" y="4489921"/>
              <a:ext cx="279745" cy="165896"/>
            </a:xfrm>
            <a:custGeom>
              <a:avLst/>
              <a:gdLst>
                <a:gd name="T0" fmla="*/ 76 w 109"/>
                <a:gd name="T1" fmla="*/ 0 h 65"/>
                <a:gd name="T2" fmla="*/ 54 w 109"/>
                <a:gd name="T3" fmla="*/ 0 h 65"/>
                <a:gd name="T4" fmla="*/ 69 w 109"/>
                <a:gd name="T5" fmla="*/ 17 h 65"/>
                <a:gd name="T6" fmla="*/ 76 w 109"/>
                <a:gd name="T7" fmla="*/ 17 h 65"/>
                <a:gd name="T8" fmla="*/ 91 w 109"/>
                <a:gd name="T9" fmla="*/ 32 h 65"/>
                <a:gd name="T10" fmla="*/ 76 w 109"/>
                <a:gd name="T11" fmla="*/ 48 h 65"/>
                <a:gd name="T12" fmla="*/ 32 w 109"/>
                <a:gd name="T13" fmla="*/ 48 h 65"/>
                <a:gd name="T14" fmla="*/ 17 w 109"/>
                <a:gd name="T15" fmla="*/ 32 h 65"/>
                <a:gd name="T16" fmla="*/ 20 w 109"/>
                <a:gd name="T17" fmla="*/ 24 h 65"/>
                <a:gd name="T18" fmla="*/ 1 w 109"/>
                <a:gd name="T19" fmla="*/ 24 h 65"/>
                <a:gd name="T20" fmla="*/ 0 w 109"/>
                <a:gd name="T21" fmla="*/ 32 h 65"/>
                <a:gd name="T22" fmla="*/ 32 w 109"/>
                <a:gd name="T23" fmla="*/ 65 h 65"/>
                <a:gd name="T24" fmla="*/ 76 w 109"/>
                <a:gd name="T25" fmla="*/ 65 h 65"/>
                <a:gd name="T26" fmla="*/ 109 w 109"/>
                <a:gd name="T27" fmla="*/ 32 h 65"/>
                <a:gd name="T28" fmla="*/ 76 w 109"/>
                <a:gd name="T2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65">
                  <a:moveTo>
                    <a:pt x="76" y="0"/>
                  </a:moveTo>
                  <a:cubicBezTo>
                    <a:pt x="54" y="0"/>
                    <a:pt x="54" y="0"/>
                    <a:pt x="54" y="0"/>
                  </a:cubicBezTo>
                  <a:cubicBezTo>
                    <a:pt x="61" y="4"/>
                    <a:pt x="66" y="10"/>
                    <a:pt x="69" y="17"/>
                  </a:cubicBezTo>
                  <a:cubicBezTo>
                    <a:pt x="76" y="17"/>
                    <a:pt x="76" y="17"/>
                    <a:pt x="76" y="17"/>
                  </a:cubicBezTo>
                  <a:cubicBezTo>
                    <a:pt x="85" y="17"/>
                    <a:pt x="91" y="24"/>
                    <a:pt x="91" y="32"/>
                  </a:cubicBezTo>
                  <a:cubicBezTo>
                    <a:pt x="91" y="41"/>
                    <a:pt x="85" y="48"/>
                    <a:pt x="76" y="48"/>
                  </a:cubicBezTo>
                  <a:cubicBezTo>
                    <a:pt x="32" y="48"/>
                    <a:pt x="32" y="48"/>
                    <a:pt x="32" y="48"/>
                  </a:cubicBezTo>
                  <a:cubicBezTo>
                    <a:pt x="24" y="48"/>
                    <a:pt x="17" y="41"/>
                    <a:pt x="17" y="32"/>
                  </a:cubicBezTo>
                  <a:cubicBezTo>
                    <a:pt x="17" y="29"/>
                    <a:pt x="18" y="26"/>
                    <a:pt x="20" y="24"/>
                  </a:cubicBezTo>
                  <a:cubicBezTo>
                    <a:pt x="1" y="24"/>
                    <a:pt x="1" y="24"/>
                    <a:pt x="1" y="24"/>
                  </a:cubicBezTo>
                  <a:cubicBezTo>
                    <a:pt x="0" y="27"/>
                    <a:pt x="0" y="30"/>
                    <a:pt x="0" y="32"/>
                  </a:cubicBezTo>
                  <a:cubicBezTo>
                    <a:pt x="0" y="50"/>
                    <a:pt x="14" y="65"/>
                    <a:pt x="32" y="65"/>
                  </a:cubicBezTo>
                  <a:cubicBezTo>
                    <a:pt x="76" y="65"/>
                    <a:pt x="76" y="65"/>
                    <a:pt x="76" y="65"/>
                  </a:cubicBezTo>
                  <a:cubicBezTo>
                    <a:pt x="94" y="65"/>
                    <a:pt x="109" y="50"/>
                    <a:pt x="109" y="32"/>
                  </a:cubicBezTo>
                  <a:cubicBezTo>
                    <a:pt x="109" y="15"/>
                    <a:pt x="94" y="0"/>
                    <a:pt x="7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87" name="Freeform 188"/>
            <p:cNvSpPr>
              <a:spLocks/>
            </p:cNvSpPr>
            <p:nvPr/>
          </p:nvSpPr>
          <p:spPr bwMode="auto">
            <a:xfrm>
              <a:off x="3856417" y="4489921"/>
              <a:ext cx="279745" cy="165896"/>
            </a:xfrm>
            <a:custGeom>
              <a:avLst/>
              <a:gdLst>
                <a:gd name="T0" fmla="*/ 41 w 109"/>
                <a:gd name="T1" fmla="*/ 48 h 65"/>
                <a:gd name="T2" fmla="*/ 33 w 109"/>
                <a:gd name="T3" fmla="*/ 48 h 65"/>
                <a:gd name="T4" fmla="*/ 18 w 109"/>
                <a:gd name="T5" fmla="*/ 32 h 65"/>
                <a:gd name="T6" fmla="*/ 33 w 109"/>
                <a:gd name="T7" fmla="*/ 17 h 65"/>
                <a:gd name="T8" fmla="*/ 37 w 109"/>
                <a:gd name="T9" fmla="*/ 17 h 65"/>
                <a:gd name="T10" fmla="*/ 77 w 109"/>
                <a:gd name="T11" fmla="*/ 17 h 65"/>
                <a:gd name="T12" fmla="*/ 92 w 109"/>
                <a:gd name="T13" fmla="*/ 32 h 65"/>
                <a:gd name="T14" fmla="*/ 92 w 109"/>
                <a:gd name="T15" fmla="*/ 35 h 65"/>
                <a:gd name="T16" fmla="*/ 89 w 109"/>
                <a:gd name="T17" fmla="*/ 42 h 65"/>
                <a:gd name="T18" fmla="*/ 108 w 109"/>
                <a:gd name="T19" fmla="*/ 42 h 65"/>
                <a:gd name="T20" fmla="*/ 109 w 109"/>
                <a:gd name="T21" fmla="*/ 35 h 65"/>
                <a:gd name="T22" fmla="*/ 109 w 109"/>
                <a:gd name="T23" fmla="*/ 35 h 65"/>
                <a:gd name="T24" fmla="*/ 109 w 109"/>
                <a:gd name="T25" fmla="*/ 32 h 65"/>
                <a:gd name="T26" fmla="*/ 77 w 109"/>
                <a:gd name="T27" fmla="*/ 0 h 65"/>
                <a:gd name="T28" fmla="*/ 37 w 109"/>
                <a:gd name="T29" fmla="*/ 0 h 65"/>
                <a:gd name="T30" fmla="*/ 33 w 109"/>
                <a:gd name="T31" fmla="*/ 0 h 65"/>
                <a:gd name="T32" fmla="*/ 0 w 109"/>
                <a:gd name="T33" fmla="*/ 32 h 65"/>
                <a:gd name="T34" fmla="*/ 33 w 109"/>
                <a:gd name="T35" fmla="*/ 65 h 65"/>
                <a:gd name="T36" fmla="*/ 56 w 109"/>
                <a:gd name="T37" fmla="*/ 65 h 65"/>
                <a:gd name="T38" fmla="*/ 41 w 109"/>
                <a:gd name="T39" fmla="*/ 4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65">
                  <a:moveTo>
                    <a:pt x="41" y="48"/>
                  </a:moveTo>
                  <a:cubicBezTo>
                    <a:pt x="33" y="48"/>
                    <a:pt x="33" y="48"/>
                    <a:pt x="33" y="48"/>
                  </a:cubicBezTo>
                  <a:cubicBezTo>
                    <a:pt x="24" y="48"/>
                    <a:pt x="18" y="41"/>
                    <a:pt x="18" y="32"/>
                  </a:cubicBezTo>
                  <a:cubicBezTo>
                    <a:pt x="18" y="24"/>
                    <a:pt x="24" y="17"/>
                    <a:pt x="33" y="17"/>
                  </a:cubicBezTo>
                  <a:cubicBezTo>
                    <a:pt x="37" y="17"/>
                    <a:pt x="37" y="17"/>
                    <a:pt x="37" y="17"/>
                  </a:cubicBezTo>
                  <a:cubicBezTo>
                    <a:pt x="77" y="17"/>
                    <a:pt x="77" y="17"/>
                    <a:pt x="77" y="17"/>
                  </a:cubicBezTo>
                  <a:cubicBezTo>
                    <a:pt x="85" y="17"/>
                    <a:pt x="92" y="24"/>
                    <a:pt x="92" y="32"/>
                  </a:cubicBezTo>
                  <a:cubicBezTo>
                    <a:pt x="92" y="33"/>
                    <a:pt x="92" y="34"/>
                    <a:pt x="92" y="35"/>
                  </a:cubicBezTo>
                  <a:cubicBezTo>
                    <a:pt x="91" y="38"/>
                    <a:pt x="90" y="40"/>
                    <a:pt x="89" y="42"/>
                  </a:cubicBezTo>
                  <a:cubicBezTo>
                    <a:pt x="108" y="42"/>
                    <a:pt x="108" y="42"/>
                    <a:pt x="108" y="42"/>
                  </a:cubicBezTo>
                  <a:cubicBezTo>
                    <a:pt x="108" y="40"/>
                    <a:pt x="109" y="38"/>
                    <a:pt x="109" y="35"/>
                  </a:cubicBezTo>
                  <a:cubicBezTo>
                    <a:pt x="109" y="35"/>
                    <a:pt x="109" y="35"/>
                    <a:pt x="109" y="35"/>
                  </a:cubicBezTo>
                  <a:cubicBezTo>
                    <a:pt x="109" y="34"/>
                    <a:pt x="109" y="33"/>
                    <a:pt x="109" y="32"/>
                  </a:cubicBezTo>
                  <a:cubicBezTo>
                    <a:pt x="109" y="15"/>
                    <a:pt x="95" y="0"/>
                    <a:pt x="77" y="0"/>
                  </a:cubicBezTo>
                  <a:cubicBezTo>
                    <a:pt x="37" y="0"/>
                    <a:pt x="37" y="0"/>
                    <a:pt x="37" y="0"/>
                  </a:cubicBezTo>
                  <a:cubicBezTo>
                    <a:pt x="33" y="0"/>
                    <a:pt x="33" y="0"/>
                    <a:pt x="33" y="0"/>
                  </a:cubicBezTo>
                  <a:cubicBezTo>
                    <a:pt x="15" y="0"/>
                    <a:pt x="0" y="15"/>
                    <a:pt x="0" y="32"/>
                  </a:cubicBezTo>
                  <a:cubicBezTo>
                    <a:pt x="0" y="50"/>
                    <a:pt x="15" y="65"/>
                    <a:pt x="33" y="65"/>
                  </a:cubicBezTo>
                  <a:cubicBezTo>
                    <a:pt x="56" y="65"/>
                    <a:pt x="56" y="65"/>
                    <a:pt x="56" y="65"/>
                  </a:cubicBezTo>
                  <a:cubicBezTo>
                    <a:pt x="50" y="61"/>
                    <a:pt x="44" y="55"/>
                    <a:pt x="41"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88" name="Freeform 189"/>
            <p:cNvSpPr>
              <a:spLocks noEditPoints="1"/>
            </p:cNvSpPr>
            <p:nvPr/>
          </p:nvSpPr>
          <p:spPr bwMode="auto">
            <a:xfrm>
              <a:off x="3950749" y="4248125"/>
              <a:ext cx="202761" cy="204930"/>
            </a:xfrm>
            <a:custGeom>
              <a:avLst/>
              <a:gdLst>
                <a:gd name="T0" fmla="*/ 40 w 79"/>
                <a:gd name="T1" fmla="*/ 0 h 80"/>
                <a:gd name="T2" fmla="*/ 0 w 79"/>
                <a:gd name="T3" fmla="*/ 40 h 80"/>
                <a:gd name="T4" fmla="*/ 40 w 79"/>
                <a:gd name="T5" fmla="*/ 80 h 80"/>
                <a:gd name="T6" fmla="*/ 79 w 79"/>
                <a:gd name="T7" fmla="*/ 40 h 80"/>
                <a:gd name="T8" fmla="*/ 40 w 79"/>
                <a:gd name="T9" fmla="*/ 0 h 80"/>
                <a:gd name="T10" fmla="*/ 63 w 79"/>
                <a:gd name="T11" fmla="*/ 46 h 80"/>
                <a:gd name="T12" fmla="*/ 46 w 79"/>
                <a:gd name="T13" fmla="*/ 46 h 80"/>
                <a:gd name="T14" fmla="*/ 46 w 79"/>
                <a:gd name="T15" fmla="*/ 63 h 80"/>
                <a:gd name="T16" fmla="*/ 33 w 79"/>
                <a:gd name="T17" fmla="*/ 63 h 80"/>
                <a:gd name="T18" fmla="*/ 33 w 79"/>
                <a:gd name="T19" fmla="*/ 46 h 80"/>
                <a:gd name="T20" fmla="*/ 17 w 79"/>
                <a:gd name="T21" fmla="*/ 46 h 80"/>
                <a:gd name="T22" fmla="*/ 17 w 79"/>
                <a:gd name="T23" fmla="*/ 34 h 80"/>
                <a:gd name="T24" fmla="*/ 33 w 79"/>
                <a:gd name="T25" fmla="*/ 34 h 80"/>
                <a:gd name="T26" fmla="*/ 33 w 79"/>
                <a:gd name="T27" fmla="*/ 17 h 80"/>
                <a:gd name="T28" fmla="*/ 46 w 79"/>
                <a:gd name="T29" fmla="*/ 17 h 80"/>
                <a:gd name="T30" fmla="*/ 46 w 79"/>
                <a:gd name="T31" fmla="*/ 34 h 80"/>
                <a:gd name="T32" fmla="*/ 63 w 79"/>
                <a:gd name="T33" fmla="*/ 34 h 80"/>
                <a:gd name="T34" fmla="*/ 63 w 79"/>
                <a:gd name="T35" fmla="*/ 4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 h="80">
                  <a:moveTo>
                    <a:pt x="40" y="0"/>
                  </a:moveTo>
                  <a:cubicBezTo>
                    <a:pt x="18" y="0"/>
                    <a:pt x="0" y="18"/>
                    <a:pt x="0" y="40"/>
                  </a:cubicBezTo>
                  <a:cubicBezTo>
                    <a:pt x="0" y="62"/>
                    <a:pt x="18" y="80"/>
                    <a:pt x="40" y="80"/>
                  </a:cubicBezTo>
                  <a:cubicBezTo>
                    <a:pt x="62" y="80"/>
                    <a:pt x="79" y="62"/>
                    <a:pt x="79" y="40"/>
                  </a:cubicBezTo>
                  <a:cubicBezTo>
                    <a:pt x="79" y="18"/>
                    <a:pt x="62" y="0"/>
                    <a:pt x="40" y="0"/>
                  </a:cubicBezTo>
                  <a:close/>
                  <a:moveTo>
                    <a:pt x="63" y="46"/>
                  </a:moveTo>
                  <a:cubicBezTo>
                    <a:pt x="46" y="46"/>
                    <a:pt x="46" y="46"/>
                    <a:pt x="46" y="46"/>
                  </a:cubicBezTo>
                  <a:cubicBezTo>
                    <a:pt x="46" y="63"/>
                    <a:pt x="46" y="63"/>
                    <a:pt x="46" y="63"/>
                  </a:cubicBezTo>
                  <a:cubicBezTo>
                    <a:pt x="33" y="63"/>
                    <a:pt x="33" y="63"/>
                    <a:pt x="33" y="63"/>
                  </a:cubicBezTo>
                  <a:cubicBezTo>
                    <a:pt x="33" y="46"/>
                    <a:pt x="33" y="46"/>
                    <a:pt x="33" y="46"/>
                  </a:cubicBezTo>
                  <a:cubicBezTo>
                    <a:pt x="17" y="46"/>
                    <a:pt x="17" y="46"/>
                    <a:pt x="17" y="46"/>
                  </a:cubicBezTo>
                  <a:cubicBezTo>
                    <a:pt x="17" y="34"/>
                    <a:pt x="17" y="34"/>
                    <a:pt x="17" y="34"/>
                  </a:cubicBezTo>
                  <a:cubicBezTo>
                    <a:pt x="33" y="34"/>
                    <a:pt x="33" y="34"/>
                    <a:pt x="33" y="34"/>
                  </a:cubicBezTo>
                  <a:cubicBezTo>
                    <a:pt x="33" y="17"/>
                    <a:pt x="33" y="17"/>
                    <a:pt x="33" y="17"/>
                  </a:cubicBezTo>
                  <a:cubicBezTo>
                    <a:pt x="46" y="17"/>
                    <a:pt x="46" y="17"/>
                    <a:pt x="46" y="17"/>
                  </a:cubicBezTo>
                  <a:cubicBezTo>
                    <a:pt x="46" y="34"/>
                    <a:pt x="46" y="34"/>
                    <a:pt x="46" y="34"/>
                  </a:cubicBezTo>
                  <a:cubicBezTo>
                    <a:pt x="63" y="34"/>
                    <a:pt x="63" y="34"/>
                    <a:pt x="63" y="34"/>
                  </a:cubicBezTo>
                  <a:lnTo>
                    <a:pt x="63"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89" name="Rectangle 190"/>
            <p:cNvSpPr>
              <a:spLocks noChangeArrowheads="1"/>
            </p:cNvSpPr>
            <p:nvPr/>
          </p:nvSpPr>
          <p:spPr bwMode="auto">
            <a:xfrm>
              <a:off x="4200135" y="4356553"/>
              <a:ext cx="30360" cy="10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90" name="Rectangle 191"/>
            <p:cNvSpPr>
              <a:spLocks noChangeArrowheads="1"/>
            </p:cNvSpPr>
            <p:nvPr/>
          </p:nvSpPr>
          <p:spPr bwMode="auto">
            <a:xfrm>
              <a:off x="4164354" y="4392335"/>
              <a:ext cx="101923" cy="303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91" name="Rectangle 192"/>
            <p:cNvSpPr>
              <a:spLocks noChangeArrowheads="1"/>
            </p:cNvSpPr>
            <p:nvPr/>
          </p:nvSpPr>
          <p:spPr bwMode="auto">
            <a:xfrm>
              <a:off x="3879187" y="4386913"/>
              <a:ext cx="18433" cy="6180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92" name="Rectangle 193"/>
            <p:cNvSpPr>
              <a:spLocks noChangeArrowheads="1"/>
            </p:cNvSpPr>
            <p:nvPr/>
          </p:nvSpPr>
          <p:spPr bwMode="auto">
            <a:xfrm>
              <a:off x="3858586" y="4407515"/>
              <a:ext cx="61805" cy="173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grpSp>
      <p:grpSp>
        <p:nvGrpSpPr>
          <p:cNvPr id="93" name="原创设计师QQ598969553          _21"/>
          <p:cNvGrpSpPr/>
          <p:nvPr/>
        </p:nvGrpSpPr>
        <p:grpSpPr>
          <a:xfrm>
            <a:off x="1561093" y="2839249"/>
            <a:ext cx="245005" cy="281181"/>
            <a:chOff x="2733098" y="4187405"/>
            <a:chExt cx="484675" cy="556238"/>
          </a:xfrm>
          <a:solidFill>
            <a:srgbClr val="0068B7"/>
          </a:solidFill>
        </p:grpSpPr>
        <p:sp>
          <p:nvSpPr>
            <p:cNvPr id="94" name="Oval 302"/>
            <p:cNvSpPr>
              <a:spLocks noChangeArrowheads="1"/>
            </p:cNvSpPr>
            <p:nvPr/>
          </p:nvSpPr>
          <p:spPr bwMode="auto">
            <a:xfrm>
              <a:off x="2849117" y="4187405"/>
              <a:ext cx="84574" cy="10734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95" name="Freeform 303"/>
            <p:cNvSpPr>
              <a:spLocks noEditPoints="1"/>
            </p:cNvSpPr>
            <p:nvPr/>
          </p:nvSpPr>
          <p:spPr bwMode="auto">
            <a:xfrm>
              <a:off x="2733098" y="4304508"/>
              <a:ext cx="310105" cy="439135"/>
            </a:xfrm>
            <a:custGeom>
              <a:avLst/>
              <a:gdLst>
                <a:gd name="T0" fmla="*/ 121 w 121"/>
                <a:gd name="T1" fmla="*/ 26 h 171"/>
                <a:gd name="T2" fmla="*/ 120 w 121"/>
                <a:gd name="T3" fmla="*/ 26 h 171"/>
                <a:gd name="T4" fmla="*/ 114 w 121"/>
                <a:gd name="T5" fmla="*/ 21 h 171"/>
                <a:gd name="T6" fmla="*/ 90 w 121"/>
                <a:gd name="T7" fmla="*/ 3 h 171"/>
                <a:gd name="T8" fmla="*/ 84 w 121"/>
                <a:gd name="T9" fmla="*/ 1 h 171"/>
                <a:gd name="T10" fmla="*/ 76 w 121"/>
                <a:gd name="T11" fmla="*/ 1 h 171"/>
                <a:gd name="T12" fmla="*/ 74 w 121"/>
                <a:gd name="T13" fmla="*/ 11 h 171"/>
                <a:gd name="T14" fmla="*/ 67 w 121"/>
                <a:gd name="T15" fmla="*/ 42 h 171"/>
                <a:gd name="T16" fmla="*/ 67 w 121"/>
                <a:gd name="T17" fmla="*/ 7 h 171"/>
                <a:gd name="T18" fmla="*/ 58 w 121"/>
                <a:gd name="T19" fmla="*/ 0 h 171"/>
                <a:gd name="T20" fmla="*/ 58 w 121"/>
                <a:gd name="T21" fmla="*/ 9 h 171"/>
                <a:gd name="T22" fmla="*/ 45 w 121"/>
                <a:gd name="T23" fmla="*/ 18 h 171"/>
                <a:gd name="T24" fmla="*/ 40 w 121"/>
                <a:gd name="T25" fmla="*/ 7 h 171"/>
                <a:gd name="T26" fmla="*/ 47 w 121"/>
                <a:gd name="T27" fmla="*/ 0 h 171"/>
                <a:gd name="T28" fmla="*/ 38 w 121"/>
                <a:gd name="T29" fmla="*/ 1 h 171"/>
                <a:gd name="T30" fmla="*/ 3 w 121"/>
                <a:gd name="T31" fmla="*/ 35 h 171"/>
                <a:gd name="T32" fmla="*/ 3 w 121"/>
                <a:gd name="T33" fmla="*/ 36 h 171"/>
                <a:gd name="T34" fmla="*/ 1 w 121"/>
                <a:gd name="T35" fmla="*/ 48 h 171"/>
                <a:gd name="T36" fmla="*/ 2 w 121"/>
                <a:gd name="T37" fmla="*/ 48 h 171"/>
                <a:gd name="T38" fmla="*/ 2 w 121"/>
                <a:gd name="T39" fmla="*/ 50 h 171"/>
                <a:gd name="T40" fmla="*/ 6 w 121"/>
                <a:gd name="T41" fmla="*/ 57 h 171"/>
                <a:gd name="T42" fmla="*/ 20 w 121"/>
                <a:gd name="T43" fmla="*/ 85 h 171"/>
                <a:gd name="T44" fmla="*/ 33 w 121"/>
                <a:gd name="T45" fmla="*/ 90 h 171"/>
                <a:gd name="T46" fmla="*/ 35 w 121"/>
                <a:gd name="T47" fmla="*/ 90 h 171"/>
                <a:gd name="T48" fmla="*/ 60 w 121"/>
                <a:gd name="T49" fmla="*/ 171 h 171"/>
                <a:gd name="T50" fmla="*/ 56 w 121"/>
                <a:gd name="T51" fmla="*/ 110 h 171"/>
                <a:gd name="T52" fmla="*/ 89 w 121"/>
                <a:gd name="T53" fmla="*/ 33 h 171"/>
                <a:gd name="T54" fmla="*/ 93 w 121"/>
                <a:gd name="T55" fmla="*/ 31 h 171"/>
                <a:gd name="T56" fmla="*/ 75 w 121"/>
                <a:gd name="T57" fmla="*/ 45 h 171"/>
                <a:gd name="T58" fmla="*/ 89 w 121"/>
                <a:gd name="T59" fmla="*/ 33 h 171"/>
                <a:gd name="T60" fmla="*/ 30 w 121"/>
                <a:gd name="T61" fmla="*/ 55 h 171"/>
                <a:gd name="T62" fmla="*/ 24 w 121"/>
                <a:gd name="T63" fmla="*/ 44 h 171"/>
                <a:gd name="T64" fmla="*/ 33 w 121"/>
                <a:gd name="T65" fmla="*/ 6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1" h="171">
                  <a:moveTo>
                    <a:pt x="120" y="42"/>
                  </a:moveTo>
                  <a:cubicBezTo>
                    <a:pt x="120" y="35"/>
                    <a:pt x="121" y="24"/>
                    <a:pt x="121" y="26"/>
                  </a:cubicBezTo>
                  <a:cubicBezTo>
                    <a:pt x="121" y="26"/>
                    <a:pt x="121" y="26"/>
                    <a:pt x="121" y="26"/>
                  </a:cubicBezTo>
                  <a:cubicBezTo>
                    <a:pt x="120" y="26"/>
                    <a:pt x="120" y="26"/>
                    <a:pt x="120" y="26"/>
                  </a:cubicBezTo>
                  <a:cubicBezTo>
                    <a:pt x="118" y="24"/>
                    <a:pt x="118" y="24"/>
                    <a:pt x="118" y="24"/>
                  </a:cubicBezTo>
                  <a:cubicBezTo>
                    <a:pt x="114" y="21"/>
                    <a:pt x="114" y="21"/>
                    <a:pt x="114" y="21"/>
                  </a:cubicBezTo>
                  <a:cubicBezTo>
                    <a:pt x="106" y="15"/>
                    <a:pt x="106" y="15"/>
                    <a:pt x="106" y="15"/>
                  </a:cubicBezTo>
                  <a:cubicBezTo>
                    <a:pt x="90" y="3"/>
                    <a:pt x="90" y="3"/>
                    <a:pt x="90" y="3"/>
                  </a:cubicBezTo>
                  <a:cubicBezTo>
                    <a:pt x="88" y="2"/>
                    <a:pt x="86" y="1"/>
                    <a:pt x="84" y="1"/>
                  </a:cubicBezTo>
                  <a:cubicBezTo>
                    <a:pt x="84" y="1"/>
                    <a:pt x="84" y="1"/>
                    <a:pt x="84" y="1"/>
                  </a:cubicBezTo>
                  <a:cubicBezTo>
                    <a:pt x="81" y="1"/>
                    <a:pt x="78" y="1"/>
                    <a:pt x="76" y="0"/>
                  </a:cubicBezTo>
                  <a:cubicBezTo>
                    <a:pt x="76" y="1"/>
                    <a:pt x="76" y="1"/>
                    <a:pt x="76" y="1"/>
                  </a:cubicBezTo>
                  <a:cubicBezTo>
                    <a:pt x="83" y="7"/>
                    <a:pt x="83" y="7"/>
                    <a:pt x="83" y="7"/>
                  </a:cubicBezTo>
                  <a:cubicBezTo>
                    <a:pt x="74" y="11"/>
                    <a:pt x="74" y="11"/>
                    <a:pt x="74" y="11"/>
                  </a:cubicBezTo>
                  <a:cubicBezTo>
                    <a:pt x="78" y="18"/>
                    <a:pt x="78" y="18"/>
                    <a:pt x="78" y="18"/>
                  </a:cubicBezTo>
                  <a:cubicBezTo>
                    <a:pt x="67" y="42"/>
                    <a:pt x="67" y="42"/>
                    <a:pt x="67" y="42"/>
                  </a:cubicBezTo>
                  <a:cubicBezTo>
                    <a:pt x="65" y="9"/>
                    <a:pt x="65" y="9"/>
                    <a:pt x="65" y="9"/>
                  </a:cubicBezTo>
                  <a:cubicBezTo>
                    <a:pt x="67" y="7"/>
                    <a:pt x="67" y="7"/>
                    <a:pt x="67" y="7"/>
                  </a:cubicBezTo>
                  <a:cubicBezTo>
                    <a:pt x="65" y="0"/>
                    <a:pt x="65" y="0"/>
                    <a:pt x="65" y="0"/>
                  </a:cubicBezTo>
                  <a:cubicBezTo>
                    <a:pt x="58" y="0"/>
                    <a:pt x="58" y="0"/>
                    <a:pt x="58" y="0"/>
                  </a:cubicBezTo>
                  <a:cubicBezTo>
                    <a:pt x="56" y="7"/>
                    <a:pt x="56" y="7"/>
                    <a:pt x="56" y="7"/>
                  </a:cubicBezTo>
                  <a:cubicBezTo>
                    <a:pt x="58" y="9"/>
                    <a:pt x="58" y="9"/>
                    <a:pt x="58" y="9"/>
                  </a:cubicBezTo>
                  <a:cubicBezTo>
                    <a:pt x="56" y="42"/>
                    <a:pt x="56" y="42"/>
                    <a:pt x="56" y="42"/>
                  </a:cubicBezTo>
                  <a:cubicBezTo>
                    <a:pt x="45" y="18"/>
                    <a:pt x="45" y="18"/>
                    <a:pt x="45" y="18"/>
                  </a:cubicBezTo>
                  <a:cubicBezTo>
                    <a:pt x="49" y="11"/>
                    <a:pt x="49" y="11"/>
                    <a:pt x="49" y="11"/>
                  </a:cubicBezTo>
                  <a:cubicBezTo>
                    <a:pt x="40" y="7"/>
                    <a:pt x="40" y="7"/>
                    <a:pt x="40" y="7"/>
                  </a:cubicBezTo>
                  <a:cubicBezTo>
                    <a:pt x="47" y="1"/>
                    <a:pt x="47" y="1"/>
                    <a:pt x="47" y="1"/>
                  </a:cubicBezTo>
                  <a:cubicBezTo>
                    <a:pt x="47" y="0"/>
                    <a:pt x="47" y="0"/>
                    <a:pt x="47" y="0"/>
                  </a:cubicBezTo>
                  <a:cubicBezTo>
                    <a:pt x="45" y="1"/>
                    <a:pt x="42" y="1"/>
                    <a:pt x="39" y="1"/>
                  </a:cubicBezTo>
                  <a:cubicBezTo>
                    <a:pt x="39" y="1"/>
                    <a:pt x="39" y="1"/>
                    <a:pt x="38" y="1"/>
                  </a:cubicBezTo>
                  <a:cubicBezTo>
                    <a:pt x="36" y="2"/>
                    <a:pt x="33" y="3"/>
                    <a:pt x="31" y="5"/>
                  </a:cubicBezTo>
                  <a:cubicBezTo>
                    <a:pt x="3" y="35"/>
                    <a:pt x="3" y="35"/>
                    <a:pt x="3" y="35"/>
                  </a:cubicBezTo>
                  <a:cubicBezTo>
                    <a:pt x="3" y="36"/>
                    <a:pt x="3" y="36"/>
                    <a:pt x="3" y="36"/>
                  </a:cubicBezTo>
                  <a:cubicBezTo>
                    <a:pt x="3" y="36"/>
                    <a:pt x="3" y="36"/>
                    <a:pt x="3" y="36"/>
                  </a:cubicBezTo>
                  <a:cubicBezTo>
                    <a:pt x="0" y="60"/>
                    <a:pt x="2" y="42"/>
                    <a:pt x="1" y="48"/>
                  </a:cubicBezTo>
                  <a:cubicBezTo>
                    <a:pt x="1" y="48"/>
                    <a:pt x="1" y="48"/>
                    <a:pt x="1" y="48"/>
                  </a:cubicBezTo>
                  <a:cubicBezTo>
                    <a:pt x="1" y="48"/>
                    <a:pt x="1" y="48"/>
                    <a:pt x="1" y="48"/>
                  </a:cubicBezTo>
                  <a:cubicBezTo>
                    <a:pt x="2" y="48"/>
                    <a:pt x="2" y="48"/>
                    <a:pt x="2" y="48"/>
                  </a:cubicBezTo>
                  <a:cubicBezTo>
                    <a:pt x="2" y="49"/>
                    <a:pt x="2" y="49"/>
                    <a:pt x="2" y="49"/>
                  </a:cubicBezTo>
                  <a:cubicBezTo>
                    <a:pt x="2" y="50"/>
                    <a:pt x="2" y="50"/>
                    <a:pt x="2" y="50"/>
                  </a:cubicBezTo>
                  <a:cubicBezTo>
                    <a:pt x="4" y="52"/>
                    <a:pt x="4" y="52"/>
                    <a:pt x="4" y="52"/>
                  </a:cubicBezTo>
                  <a:cubicBezTo>
                    <a:pt x="6" y="57"/>
                    <a:pt x="6" y="57"/>
                    <a:pt x="6" y="57"/>
                  </a:cubicBezTo>
                  <a:cubicBezTo>
                    <a:pt x="11" y="66"/>
                    <a:pt x="11" y="66"/>
                    <a:pt x="11" y="66"/>
                  </a:cubicBezTo>
                  <a:cubicBezTo>
                    <a:pt x="20" y="85"/>
                    <a:pt x="20" y="85"/>
                    <a:pt x="20" y="85"/>
                  </a:cubicBezTo>
                  <a:cubicBezTo>
                    <a:pt x="24" y="82"/>
                    <a:pt x="29" y="80"/>
                    <a:pt x="33" y="78"/>
                  </a:cubicBezTo>
                  <a:cubicBezTo>
                    <a:pt x="33" y="82"/>
                    <a:pt x="33" y="86"/>
                    <a:pt x="33" y="90"/>
                  </a:cubicBezTo>
                  <a:cubicBezTo>
                    <a:pt x="33" y="90"/>
                    <a:pt x="33" y="90"/>
                    <a:pt x="33" y="90"/>
                  </a:cubicBezTo>
                  <a:cubicBezTo>
                    <a:pt x="33" y="90"/>
                    <a:pt x="34" y="90"/>
                    <a:pt x="35" y="90"/>
                  </a:cubicBezTo>
                  <a:cubicBezTo>
                    <a:pt x="37" y="171"/>
                    <a:pt x="37" y="171"/>
                    <a:pt x="37" y="171"/>
                  </a:cubicBezTo>
                  <a:cubicBezTo>
                    <a:pt x="60" y="171"/>
                    <a:pt x="60" y="171"/>
                    <a:pt x="60" y="171"/>
                  </a:cubicBezTo>
                  <a:cubicBezTo>
                    <a:pt x="61" y="161"/>
                    <a:pt x="61" y="148"/>
                    <a:pt x="61" y="134"/>
                  </a:cubicBezTo>
                  <a:cubicBezTo>
                    <a:pt x="58" y="127"/>
                    <a:pt x="56" y="118"/>
                    <a:pt x="56" y="110"/>
                  </a:cubicBezTo>
                  <a:cubicBezTo>
                    <a:pt x="56" y="74"/>
                    <a:pt x="84" y="44"/>
                    <a:pt x="120" y="42"/>
                  </a:cubicBezTo>
                  <a:close/>
                  <a:moveTo>
                    <a:pt x="89" y="33"/>
                  </a:moveTo>
                  <a:cubicBezTo>
                    <a:pt x="89" y="31"/>
                    <a:pt x="89" y="29"/>
                    <a:pt x="89" y="27"/>
                  </a:cubicBezTo>
                  <a:cubicBezTo>
                    <a:pt x="93" y="31"/>
                    <a:pt x="93" y="31"/>
                    <a:pt x="93" y="31"/>
                  </a:cubicBezTo>
                  <a:cubicBezTo>
                    <a:pt x="96" y="33"/>
                    <a:pt x="96" y="33"/>
                    <a:pt x="96" y="33"/>
                  </a:cubicBezTo>
                  <a:cubicBezTo>
                    <a:pt x="75" y="45"/>
                    <a:pt x="75" y="45"/>
                    <a:pt x="75" y="45"/>
                  </a:cubicBezTo>
                  <a:cubicBezTo>
                    <a:pt x="74" y="42"/>
                    <a:pt x="74" y="42"/>
                    <a:pt x="74" y="42"/>
                  </a:cubicBezTo>
                  <a:lnTo>
                    <a:pt x="89" y="33"/>
                  </a:lnTo>
                  <a:close/>
                  <a:moveTo>
                    <a:pt x="33" y="60"/>
                  </a:moveTo>
                  <a:cubicBezTo>
                    <a:pt x="30" y="55"/>
                    <a:pt x="30" y="55"/>
                    <a:pt x="30" y="55"/>
                  </a:cubicBezTo>
                  <a:cubicBezTo>
                    <a:pt x="25" y="46"/>
                    <a:pt x="25" y="46"/>
                    <a:pt x="25" y="46"/>
                  </a:cubicBezTo>
                  <a:cubicBezTo>
                    <a:pt x="24" y="44"/>
                    <a:pt x="24" y="44"/>
                    <a:pt x="24" y="44"/>
                  </a:cubicBezTo>
                  <a:cubicBezTo>
                    <a:pt x="34" y="31"/>
                    <a:pt x="34" y="31"/>
                    <a:pt x="34" y="31"/>
                  </a:cubicBezTo>
                  <a:cubicBezTo>
                    <a:pt x="34" y="41"/>
                    <a:pt x="33" y="50"/>
                    <a:pt x="33"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96" name="Freeform 304"/>
            <p:cNvSpPr>
              <a:spLocks/>
            </p:cNvSpPr>
            <p:nvPr/>
          </p:nvSpPr>
          <p:spPr bwMode="auto">
            <a:xfrm>
              <a:off x="2897909" y="4668827"/>
              <a:ext cx="60720" cy="74816"/>
            </a:xfrm>
            <a:custGeom>
              <a:avLst/>
              <a:gdLst>
                <a:gd name="T0" fmla="*/ 0 w 24"/>
                <a:gd name="T1" fmla="*/ 0 h 29"/>
                <a:gd name="T2" fmla="*/ 1 w 24"/>
                <a:gd name="T3" fmla="*/ 29 h 29"/>
                <a:gd name="T4" fmla="*/ 24 w 24"/>
                <a:gd name="T5" fmla="*/ 29 h 29"/>
                <a:gd name="T6" fmla="*/ 24 w 24"/>
                <a:gd name="T7" fmla="*/ 26 h 29"/>
                <a:gd name="T8" fmla="*/ 0 w 24"/>
                <a:gd name="T9" fmla="*/ 0 h 29"/>
              </a:gdLst>
              <a:ahLst/>
              <a:cxnLst>
                <a:cxn ang="0">
                  <a:pos x="T0" y="T1"/>
                </a:cxn>
                <a:cxn ang="0">
                  <a:pos x="T2" y="T3"/>
                </a:cxn>
                <a:cxn ang="0">
                  <a:pos x="T4" y="T5"/>
                </a:cxn>
                <a:cxn ang="0">
                  <a:pos x="T6" y="T7"/>
                </a:cxn>
                <a:cxn ang="0">
                  <a:pos x="T8" y="T9"/>
                </a:cxn>
              </a:cxnLst>
              <a:rect l="0" t="0" r="r" b="b"/>
              <a:pathLst>
                <a:path w="24" h="29">
                  <a:moveTo>
                    <a:pt x="0" y="0"/>
                  </a:moveTo>
                  <a:cubicBezTo>
                    <a:pt x="1" y="29"/>
                    <a:pt x="1" y="29"/>
                    <a:pt x="1" y="29"/>
                  </a:cubicBezTo>
                  <a:cubicBezTo>
                    <a:pt x="24" y="29"/>
                    <a:pt x="24" y="29"/>
                    <a:pt x="24" y="29"/>
                  </a:cubicBezTo>
                  <a:cubicBezTo>
                    <a:pt x="24" y="28"/>
                    <a:pt x="24" y="27"/>
                    <a:pt x="24" y="26"/>
                  </a:cubicBezTo>
                  <a:cubicBezTo>
                    <a:pt x="14" y="19"/>
                    <a:pt x="6" y="1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97" name="Freeform 305"/>
            <p:cNvSpPr>
              <a:spLocks/>
            </p:cNvSpPr>
            <p:nvPr/>
          </p:nvSpPr>
          <p:spPr bwMode="auto">
            <a:xfrm>
              <a:off x="3035614" y="4422694"/>
              <a:ext cx="54214" cy="41203"/>
            </a:xfrm>
            <a:custGeom>
              <a:avLst/>
              <a:gdLst>
                <a:gd name="T0" fmla="*/ 43 w 50"/>
                <a:gd name="T1" fmla="*/ 0 h 38"/>
                <a:gd name="T2" fmla="*/ 36 w 50"/>
                <a:gd name="T3" fmla="*/ 0 h 38"/>
                <a:gd name="T4" fmla="*/ 14 w 50"/>
                <a:gd name="T5" fmla="*/ 0 h 38"/>
                <a:gd name="T6" fmla="*/ 7 w 50"/>
                <a:gd name="T7" fmla="*/ 0 h 38"/>
                <a:gd name="T8" fmla="*/ 0 w 50"/>
                <a:gd name="T9" fmla="*/ 38 h 38"/>
                <a:gd name="T10" fmla="*/ 14 w 50"/>
                <a:gd name="T11" fmla="*/ 38 h 38"/>
                <a:gd name="T12" fmla="*/ 36 w 50"/>
                <a:gd name="T13" fmla="*/ 38 h 38"/>
                <a:gd name="T14" fmla="*/ 50 w 50"/>
                <a:gd name="T15" fmla="*/ 38 h 38"/>
                <a:gd name="T16" fmla="*/ 43 w 50"/>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8">
                  <a:moveTo>
                    <a:pt x="43" y="0"/>
                  </a:moveTo>
                  <a:lnTo>
                    <a:pt x="36" y="0"/>
                  </a:lnTo>
                  <a:lnTo>
                    <a:pt x="14" y="0"/>
                  </a:lnTo>
                  <a:lnTo>
                    <a:pt x="7" y="0"/>
                  </a:lnTo>
                  <a:lnTo>
                    <a:pt x="0" y="38"/>
                  </a:lnTo>
                  <a:lnTo>
                    <a:pt x="14" y="38"/>
                  </a:lnTo>
                  <a:lnTo>
                    <a:pt x="36" y="38"/>
                  </a:lnTo>
                  <a:lnTo>
                    <a:pt x="50" y="38"/>
                  </a:lnTo>
                  <a:lnTo>
                    <a:pt x="4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98" name="Freeform 306"/>
            <p:cNvSpPr>
              <a:spLocks/>
            </p:cNvSpPr>
            <p:nvPr/>
          </p:nvSpPr>
          <p:spPr bwMode="auto">
            <a:xfrm>
              <a:off x="2964051" y="4430285"/>
              <a:ext cx="61805" cy="59636"/>
            </a:xfrm>
            <a:custGeom>
              <a:avLst/>
              <a:gdLst>
                <a:gd name="T0" fmla="*/ 33 w 57"/>
                <a:gd name="T1" fmla="*/ 0 h 55"/>
                <a:gd name="T2" fmla="*/ 26 w 57"/>
                <a:gd name="T3" fmla="*/ 5 h 55"/>
                <a:gd name="T4" fmla="*/ 7 w 57"/>
                <a:gd name="T5" fmla="*/ 14 h 55"/>
                <a:gd name="T6" fmla="*/ 0 w 57"/>
                <a:gd name="T7" fmla="*/ 19 h 55"/>
                <a:gd name="T8" fmla="*/ 14 w 57"/>
                <a:gd name="T9" fmla="*/ 55 h 55"/>
                <a:gd name="T10" fmla="*/ 28 w 57"/>
                <a:gd name="T11" fmla="*/ 47 h 55"/>
                <a:gd name="T12" fmla="*/ 45 w 57"/>
                <a:gd name="T13" fmla="*/ 38 h 55"/>
                <a:gd name="T14" fmla="*/ 57 w 57"/>
                <a:gd name="T15" fmla="*/ 31 h 55"/>
                <a:gd name="T16" fmla="*/ 33 w 57"/>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33" y="0"/>
                  </a:moveTo>
                  <a:lnTo>
                    <a:pt x="26" y="5"/>
                  </a:lnTo>
                  <a:lnTo>
                    <a:pt x="7" y="14"/>
                  </a:lnTo>
                  <a:lnTo>
                    <a:pt x="0" y="19"/>
                  </a:lnTo>
                  <a:lnTo>
                    <a:pt x="14" y="55"/>
                  </a:lnTo>
                  <a:lnTo>
                    <a:pt x="28" y="47"/>
                  </a:lnTo>
                  <a:lnTo>
                    <a:pt x="45" y="38"/>
                  </a:lnTo>
                  <a:lnTo>
                    <a:pt x="57" y="31"/>
                  </a:ln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99" name="Freeform 307"/>
            <p:cNvSpPr>
              <a:spLocks/>
            </p:cNvSpPr>
            <p:nvPr/>
          </p:nvSpPr>
          <p:spPr bwMode="auto">
            <a:xfrm>
              <a:off x="2909837" y="4479077"/>
              <a:ext cx="61805" cy="61805"/>
            </a:xfrm>
            <a:custGeom>
              <a:avLst/>
              <a:gdLst>
                <a:gd name="T0" fmla="*/ 19 w 57"/>
                <a:gd name="T1" fmla="*/ 0 h 57"/>
                <a:gd name="T2" fmla="*/ 15 w 57"/>
                <a:gd name="T3" fmla="*/ 7 h 57"/>
                <a:gd name="T4" fmla="*/ 5 w 57"/>
                <a:gd name="T5" fmla="*/ 26 h 57"/>
                <a:gd name="T6" fmla="*/ 0 w 57"/>
                <a:gd name="T7" fmla="*/ 33 h 57"/>
                <a:gd name="T8" fmla="*/ 31 w 57"/>
                <a:gd name="T9" fmla="*/ 57 h 57"/>
                <a:gd name="T10" fmla="*/ 38 w 57"/>
                <a:gd name="T11" fmla="*/ 45 h 57"/>
                <a:gd name="T12" fmla="*/ 50 w 57"/>
                <a:gd name="T13" fmla="*/ 26 h 57"/>
                <a:gd name="T14" fmla="*/ 57 w 57"/>
                <a:gd name="T15" fmla="*/ 14 h 57"/>
                <a:gd name="T16" fmla="*/ 19 w 57"/>
                <a:gd name="T1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19" y="0"/>
                  </a:moveTo>
                  <a:lnTo>
                    <a:pt x="15" y="7"/>
                  </a:lnTo>
                  <a:lnTo>
                    <a:pt x="5" y="26"/>
                  </a:lnTo>
                  <a:lnTo>
                    <a:pt x="0" y="33"/>
                  </a:lnTo>
                  <a:lnTo>
                    <a:pt x="31" y="57"/>
                  </a:lnTo>
                  <a:lnTo>
                    <a:pt x="38" y="45"/>
                  </a:lnTo>
                  <a:lnTo>
                    <a:pt x="50" y="26"/>
                  </a:lnTo>
                  <a:lnTo>
                    <a:pt x="57" y="14"/>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00" name="Freeform 308"/>
            <p:cNvSpPr>
              <a:spLocks/>
            </p:cNvSpPr>
            <p:nvPr/>
          </p:nvSpPr>
          <p:spPr bwMode="auto">
            <a:xfrm>
              <a:off x="2897909" y="4550640"/>
              <a:ext cx="40119" cy="52046"/>
            </a:xfrm>
            <a:custGeom>
              <a:avLst/>
              <a:gdLst>
                <a:gd name="T0" fmla="*/ 0 w 37"/>
                <a:gd name="T1" fmla="*/ 5 h 48"/>
                <a:gd name="T2" fmla="*/ 0 w 37"/>
                <a:gd name="T3" fmla="*/ 14 h 48"/>
                <a:gd name="T4" fmla="*/ 0 w 37"/>
                <a:gd name="T5" fmla="*/ 33 h 48"/>
                <a:gd name="T6" fmla="*/ 0 w 37"/>
                <a:gd name="T7" fmla="*/ 43 h 48"/>
                <a:gd name="T8" fmla="*/ 37 w 37"/>
                <a:gd name="T9" fmla="*/ 48 h 48"/>
                <a:gd name="T10" fmla="*/ 37 w 37"/>
                <a:gd name="T11" fmla="*/ 33 h 48"/>
                <a:gd name="T12" fmla="*/ 37 w 37"/>
                <a:gd name="T13" fmla="*/ 14 h 48"/>
                <a:gd name="T14" fmla="*/ 37 w 37"/>
                <a:gd name="T15" fmla="*/ 0 h 48"/>
                <a:gd name="T16" fmla="*/ 0 w 37"/>
                <a:gd name="T17" fmla="*/ 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8">
                  <a:moveTo>
                    <a:pt x="0" y="5"/>
                  </a:moveTo>
                  <a:lnTo>
                    <a:pt x="0" y="14"/>
                  </a:lnTo>
                  <a:lnTo>
                    <a:pt x="0" y="33"/>
                  </a:lnTo>
                  <a:lnTo>
                    <a:pt x="0" y="43"/>
                  </a:lnTo>
                  <a:lnTo>
                    <a:pt x="37" y="48"/>
                  </a:lnTo>
                  <a:lnTo>
                    <a:pt x="37" y="33"/>
                  </a:lnTo>
                  <a:lnTo>
                    <a:pt x="37" y="14"/>
                  </a:lnTo>
                  <a:lnTo>
                    <a:pt x="37"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01" name="Freeform 309"/>
            <p:cNvSpPr>
              <a:spLocks/>
            </p:cNvSpPr>
            <p:nvPr/>
          </p:nvSpPr>
          <p:spPr bwMode="auto">
            <a:xfrm>
              <a:off x="2905500" y="4612444"/>
              <a:ext cx="58551" cy="61805"/>
            </a:xfrm>
            <a:custGeom>
              <a:avLst/>
              <a:gdLst>
                <a:gd name="T0" fmla="*/ 0 w 54"/>
                <a:gd name="T1" fmla="*/ 26 h 57"/>
                <a:gd name="T2" fmla="*/ 4 w 54"/>
                <a:gd name="T3" fmla="*/ 33 h 57"/>
                <a:gd name="T4" fmla="*/ 14 w 54"/>
                <a:gd name="T5" fmla="*/ 50 h 57"/>
                <a:gd name="T6" fmla="*/ 19 w 54"/>
                <a:gd name="T7" fmla="*/ 57 h 57"/>
                <a:gd name="T8" fmla="*/ 54 w 54"/>
                <a:gd name="T9" fmla="*/ 43 h 57"/>
                <a:gd name="T10" fmla="*/ 47 w 54"/>
                <a:gd name="T11" fmla="*/ 31 h 57"/>
                <a:gd name="T12" fmla="*/ 37 w 54"/>
                <a:gd name="T13" fmla="*/ 14 h 57"/>
                <a:gd name="T14" fmla="*/ 30 w 54"/>
                <a:gd name="T15" fmla="*/ 0 h 57"/>
                <a:gd name="T16" fmla="*/ 0 w 54"/>
                <a:gd name="T17" fmla="*/ 2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7">
                  <a:moveTo>
                    <a:pt x="0" y="26"/>
                  </a:moveTo>
                  <a:lnTo>
                    <a:pt x="4" y="33"/>
                  </a:lnTo>
                  <a:lnTo>
                    <a:pt x="14" y="50"/>
                  </a:lnTo>
                  <a:lnTo>
                    <a:pt x="19" y="57"/>
                  </a:lnTo>
                  <a:lnTo>
                    <a:pt x="54" y="43"/>
                  </a:lnTo>
                  <a:lnTo>
                    <a:pt x="47" y="31"/>
                  </a:lnTo>
                  <a:lnTo>
                    <a:pt x="37" y="14"/>
                  </a:lnTo>
                  <a:lnTo>
                    <a:pt x="30" y="0"/>
                  </a:lnTo>
                  <a:lnTo>
                    <a:pt x="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02" name="Freeform 310"/>
            <p:cNvSpPr>
              <a:spLocks/>
            </p:cNvSpPr>
            <p:nvPr/>
          </p:nvSpPr>
          <p:spPr bwMode="auto">
            <a:xfrm>
              <a:off x="2954292" y="4668827"/>
              <a:ext cx="60720" cy="58551"/>
            </a:xfrm>
            <a:custGeom>
              <a:avLst/>
              <a:gdLst>
                <a:gd name="T0" fmla="*/ 0 w 56"/>
                <a:gd name="T1" fmla="*/ 35 h 54"/>
                <a:gd name="T2" fmla="*/ 7 w 56"/>
                <a:gd name="T3" fmla="*/ 40 h 54"/>
                <a:gd name="T4" fmla="*/ 26 w 56"/>
                <a:gd name="T5" fmla="*/ 50 h 54"/>
                <a:gd name="T6" fmla="*/ 30 w 56"/>
                <a:gd name="T7" fmla="*/ 54 h 54"/>
                <a:gd name="T8" fmla="*/ 56 w 56"/>
                <a:gd name="T9" fmla="*/ 24 h 54"/>
                <a:gd name="T10" fmla="*/ 45 w 56"/>
                <a:gd name="T11" fmla="*/ 17 h 54"/>
                <a:gd name="T12" fmla="*/ 26 w 56"/>
                <a:gd name="T13" fmla="*/ 7 h 54"/>
                <a:gd name="T14" fmla="*/ 14 w 56"/>
                <a:gd name="T15" fmla="*/ 0 h 54"/>
                <a:gd name="T16" fmla="*/ 0 w 56"/>
                <a:gd name="T17" fmla="*/ 3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0" y="35"/>
                  </a:moveTo>
                  <a:lnTo>
                    <a:pt x="7" y="40"/>
                  </a:lnTo>
                  <a:lnTo>
                    <a:pt x="26" y="50"/>
                  </a:lnTo>
                  <a:lnTo>
                    <a:pt x="30" y="54"/>
                  </a:lnTo>
                  <a:lnTo>
                    <a:pt x="56" y="24"/>
                  </a:lnTo>
                  <a:lnTo>
                    <a:pt x="45" y="17"/>
                  </a:lnTo>
                  <a:lnTo>
                    <a:pt x="26" y="7"/>
                  </a:lnTo>
                  <a:lnTo>
                    <a:pt x="14" y="0"/>
                  </a:lnTo>
                  <a:lnTo>
                    <a:pt x="0"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03" name="Freeform 311"/>
            <p:cNvSpPr>
              <a:spLocks/>
            </p:cNvSpPr>
            <p:nvPr/>
          </p:nvSpPr>
          <p:spPr bwMode="auto">
            <a:xfrm>
              <a:off x="3022602" y="4699187"/>
              <a:ext cx="54214" cy="44456"/>
            </a:xfrm>
            <a:custGeom>
              <a:avLst/>
              <a:gdLst>
                <a:gd name="T0" fmla="*/ 8 w 50"/>
                <a:gd name="T1" fmla="*/ 41 h 41"/>
                <a:gd name="T2" fmla="*/ 15 w 50"/>
                <a:gd name="T3" fmla="*/ 41 h 41"/>
                <a:gd name="T4" fmla="*/ 36 w 50"/>
                <a:gd name="T5" fmla="*/ 41 h 41"/>
                <a:gd name="T6" fmla="*/ 43 w 50"/>
                <a:gd name="T7" fmla="*/ 41 h 41"/>
                <a:gd name="T8" fmla="*/ 50 w 50"/>
                <a:gd name="T9" fmla="*/ 0 h 41"/>
                <a:gd name="T10" fmla="*/ 36 w 50"/>
                <a:gd name="T11" fmla="*/ 0 h 41"/>
                <a:gd name="T12" fmla="*/ 15 w 50"/>
                <a:gd name="T13" fmla="*/ 0 h 41"/>
                <a:gd name="T14" fmla="*/ 0 w 50"/>
                <a:gd name="T15" fmla="*/ 0 h 41"/>
                <a:gd name="T16" fmla="*/ 8 w 50"/>
                <a:gd name="T1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1">
                  <a:moveTo>
                    <a:pt x="8" y="41"/>
                  </a:moveTo>
                  <a:lnTo>
                    <a:pt x="15" y="41"/>
                  </a:lnTo>
                  <a:lnTo>
                    <a:pt x="36" y="41"/>
                  </a:lnTo>
                  <a:lnTo>
                    <a:pt x="43" y="41"/>
                  </a:lnTo>
                  <a:lnTo>
                    <a:pt x="50" y="0"/>
                  </a:lnTo>
                  <a:lnTo>
                    <a:pt x="36" y="0"/>
                  </a:lnTo>
                  <a:lnTo>
                    <a:pt x="15" y="0"/>
                  </a:lnTo>
                  <a:lnTo>
                    <a:pt x="0" y="0"/>
                  </a:lnTo>
                  <a:lnTo>
                    <a:pt x="8"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04" name="Freeform 312"/>
            <p:cNvSpPr>
              <a:spLocks/>
            </p:cNvSpPr>
            <p:nvPr/>
          </p:nvSpPr>
          <p:spPr bwMode="auto">
            <a:xfrm>
              <a:off x="3087659" y="4674248"/>
              <a:ext cx="60720" cy="58551"/>
            </a:xfrm>
            <a:custGeom>
              <a:avLst/>
              <a:gdLst>
                <a:gd name="T0" fmla="*/ 26 w 56"/>
                <a:gd name="T1" fmla="*/ 54 h 54"/>
                <a:gd name="T2" fmla="*/ 30 w 56"/>
                <a:gd name="T3" fmla="*/ 52 h 54"/>
                <a:gd name="T4" fmla="*/ 49 w 56"/>
                <a:gd name="T5" fmla="*/ 40 h 54"/>
                <a:gd name="T6" fmla="*/ 56 w 56"/>
                <a:gd name="T7" fmla="*/ 38 h 54"/>
                <a:gd name="T8" fmla="*/ 42 w 56"/>
                <a:gd name="T9" fmla="*/ 0 h 54"/>
                <a:gd name="T10" fmla="*/ 30 w 56"/>
                <a:gd name="T11" fmla="*/ 7 h 54"/>
                <a:gd name="T12" fmla="*/ 11 w 56"/>
                <a:gd name="T13" fmla="*/ 19 h 54"/>
                <a:gd name="T14" fmla="*/ 0 w 56"/>
                <a:gd name="T15" fmla="*/ 26 h 54"/>
                <a:gd name="T16" fmla="*/ 26 w 56"/>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26" y="54"/>
                  </a:moveTo>
                  <a:lnTo>
                    <a:pt x="30" y="52"/>
                  </a:lnTo>
                  <a:lnTo>
                    <a:pt x="49" y="40"/>
                  </a:lnTo>
                  <a:lnTo>
                    <a:pt x="56" y="38"/>
                  </a:lnTo>
                  <a:lnTo>
                    <a:pt x="42" y="0"/>
                  </a:lnTo>
                  <a:lnTo>
                    <a:pt x="30" y="7"/>
                  </a:lnTo>
                  <a:lnTo>
                    <a:pt x="11" y="19"/>
                  </a:lnTo>
                  <a:lnTo>
                    <a:pt x="0" y="26"/>
                  </a:lnTo>
                  <a:lnTo>
                    <a:pt x="2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05" name="Freeform 313"/>
            <p:cNvSpPr>
              <a:spLocks/>
            </p:cNvSpPr>
            <p:nvPr/>
          </p:nvSpPr>
          <p:spPr bwMode="auto">
            <a:xfrm>
              <a:off x="3144042" y="4625456"/>
              <a:ext cx="58551" cy="58551"/>
            </a:xfrm>
            <a:custGeom>
              <a:avLst/>
              <a:gdLst>
                <a:gd name="T0" fmla="*/ 35 w 54"/>
                <a:gd name="T1" fmla="*/ 54 h 54"/>
                <a:gd name="T2" fmla="*/ 40 w 54"/>
                <a:gd name="T3" fmla="*/ 47 h 54"/>
                <a:gd name="T4" fmla="*/ 49 w 54"/>
                <a:gd name="T5" fmla="*/ 31 h 54"/>
                <a:gd name="T6" fmla="*/ 54 w 54"/>
                <a:gd name="T7" fmla="*/ 23 h 54"/>
                <a:gd name="T8" fmla="*/ 23 w 54"/>
                <a:gd name="T9" fmla="*/ 0 h 54"/>
                <a:gd name="T10" fmla="*/ 16 w 54"/>
                <a:gd name="T11" fmla="*/ 12 h 54"/>
                <a:gd name="T12" fmla="*/ 7 w 54"/>
                <a:gd name="T13" fmla="*/ 28 h 54"/>
                <a:gd name="T14" fmla="*/ 0 w 54"/>
                <a:gd name="T15" fmla="*/ 40 h 54"/>
                <a:gd name="T16" fmla="*/ 35 w 54"/>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4">
                  <a:moveTo>
                    <a:pt x="35" y="54"/>
                  </a:moveTo>
                  <a:lnTo>
                    <a:pt x="40" y="47"/>
                  </a:lnTo>
                  <a:lnTo>
                    <a:pt x="49" y="31"/>
                  </a:lnTo>
                  <a:lnTo>
                    <a:pt x="54" y="23"/>
                  </a:lnTo>
                  <a:lnTo>
                    <a:pt x="23" y="0"/>
                  </a:lnTo>
                  <a:lnTo>
                    <a:pt x="16" y="12"/>
                  </a:lnTo>
                  <a:lnTo>
                    <a:pt x="7" y="28"/>
                  </a:lnTo>
                  <a:lnTo>
                    <a:pt x="0" y="40"/>
                  </a:lnTo>
                  <a:lnTo>
                    <a:pt x="35"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06" name="Freeform 314"/>
            <p:cNvSpPr>
              <a:spLocks/>
            </p:cNvSpPr>
            <p:nvPr/>
          </p:nvSpPr>
          <p:spPr bwMode="auto">
            <a:xfrm>
              <a:off x="3174402" y="4563651"/>
              <a:ext cx="43371" cy="50962"/>
            </a:xfrm>
            <a:custGeom>
              <a:avLst/>
              <a:gdLst>
                <a:gd name="T0" fmla="*/ 40 w 40"/>
                <a:gd name="T1" fmla="*/ 43 h 47"/>
                <a:gd name="T2" fmla="*/ 40 w 40"/>
                <a:gd name="T3" fmla="*/ 33 h 47"/>
                <a:gd name="T4" fmla="*/ 40 w 40"/>
                <a:gd name="T5" fmla="*/ 14 h 47"/>
                <a:gd name="T6" fmla="*/ 40 w 40"/>
                <a:gd name="T7" fmla="*/ 5 h 47"/>
                <a:gd name="T8" fmla="*/ 0 w 40"/>
                <a:gd name="T9" fmla="*/ 0 h 47"/>
                <a:gd name="T10" fmla="*/ 0 w 40"/>
                <a:gd name="T11" fmla="*/ 14 h 47"/>
                <a:gd name="T12" fmla="*/ 0 w 40"/>
                <a:gd name="T13" fmla="*/ 33 h 47"/>
                <a:gd name="T14" fmla="*/ 0 w 40"/>
                <a:gd name="T15" fmla="*/ 47 h 47"/>
                <a:gd name="T16" fmla="*/ 40 w 40"/>
                <a:gd name="T17" fmla="*/ 4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7">
                  <a:moveTo>
                    <a:pt x="40" y="43"/>
                  </a:moveTo>
                  <a:lnTo>
                    <a:pt x="40" y="33"/>
                  </a:lnTo>
                  <a:lnTo>
                    <a:pt x="40" y="14"/>
                  </a:lnTo>
                  <a:lnTo>
                    <a:pt x="40" y="5"/>
                  </a:lnTo>
                  <a:lnTo>
                    <a:pt x="0" y="0"/>
                  </a:lnTo>
                  <a:lnTo>
                    <a:pt x="0" y="14"/>
                  </a:lnTo>
                  <a:lnTo>
                    <a:pt x="0" y="33"/>
                  </a:lnTo>
                  <a:lnTo>
                    <a:pt x="0" y="47"/>
                  </a:lnTo>
                  <a:lnTo>
                    <a:pt x="4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07" name="Freeform 315"/>
            <p:cNvSpPr>
              <a:spLocks/>
            </p:cNvSpPr>
            <p:nvPr/>
          </p:nvSpPr>
          <p:spPr bwMode="auto">
            <a:xfrm>
              <a:off x="3148379" y="4492088"/>
              <a:ext cx="59636" cy="58551"/>
            </a:xfrm>
            <a:custGeom>
              <a:avLst/>
              <a:gdLst>
                <a:gd name="T0" fmla="*/ 55 w 55"/>
                <a:gd name="T1" fmla="*/ 31 h 54"/>
                <a:gd name="T2" fmla="*/ 52 w 55"/>
                <a:gd name="T3" fmla="*/ 24 h 54"/>
                <a:gd name="T4" fmla="*/ 40 w 55"/>
                <a:gd name="T5" fmla="*/ 7 h 54"/>
                <a:gd name="T6" fmla="*/ 38 w 55"/>
                <a:gd name="T7" fmla="*/ 0 h 54"/>
                <a:gd name="T8" fmla="*/ 0 w 55"/>
                <a:gd name="T9" fmla="*/ 14 h 54"/>
                <a:gd name="T10" fmla="*/ 7 w 55"/>
                <a:gd name="T11" fmla="*/ 26 h 54"/>
                <a:gd name="T12" fmla="*/ 17 w 55"/>
                <a:gd name="T13" fmla="*/ 42 h 54"/>
                <a:gd name="T14" fmla="*/ 24 w 55"/>
                <a:gd name="T15" fmla="*/ 54 h 54"/>
                <a:gd name="T16" fmla="*/ 55 w 55"/>
                <a:gd name="T1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54">
                  <a:moveTo>
                    <a:pt x="55" y="31"/>
                  </a:moveTo>
                  <a:lnTo>
                    <a:pt x="52" y="24"/>
                  </a:lnTo>
                  <a:lnTo>
                    <a:pt x="40" y="7"/>
                  </a:lnTo>
                  <a:lnTo>
                    <a:pt x="38" y="0"/>
                  </a:lnTo>
                  <a:lnTo>
                    <a:pt x="0" y="14"/>
                  </a:lnTo>
                  <a:lnTo>
                    <a:pt x="7" y="26"/>
                  </a:lnTo>
                  <a:lnTo>
                    <a:pt x="17" y="42"/>
                  </a:lnTo>
                  <a:lnTo>
                    <a:pt x="24" y="54"/>
                  </a:lnTo>
                  <a:lnTo>
                    <a:pt x="55"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08" name="Freeform 316"/>
            <p:cNvSpPr>
              <a:spLocks/>
            </p:cNvSpPr>
            <p:nvPr/>
          </p:nvSpPr>
          <p:spPr bwMode="auto">
            <a:xfrm>
              <a:off x="3097418" y="4437874"/>
              <a:ext cx="61805" cy="59636"/>
            </a:xfrm>
            <a:custGeom>
              <a:avLst/>
              <a:gdLst>
                <a:gd name="T0" fmla="*/ 57 w 57"/>
                <a:gd name="T1" fmla="*/ 17 h 55"/>
                <a:gd name="T2" fmla="*/ 50 w 57"/>
                <a:gd name="T3" fmla="*/ 14 h 55"/>
                <a:gd name="T4" fmla="*/ 33 w 57"/>
                <a:gd name="T5" fmla="*/ 3 h 55"/>
                <a:gd name="T6" fmla="*/ 26 w 57"/>
                <a:gd name="T7" fmla="*/ 0 h 55"/>
                <a:gd name="T8" fmla="*/ 0 w 57"/>
                <a:gd name="T9" fmla="*/ 31 h 55"/>
                <a:gd name="T10" fmla="*/ 14 w 57"/>
                <a:gd name="T11" fmla="*/ 38 h 55"/>
                <a:gd name="T12" fmla="*/ 31 w 57"/>
                <a:gd name="T13" fmla="*/ 48 h 55"/>
                <a:gd name="T14" fmla="*/ 43 w 57"/>
                <a:gd name="T15" fmla="*/ 55 h 55"/>
                <a:gd name="T16" fmla="*/ 57 w 57"/>
                <a:gd name="T17" fmla="*/ 1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57" y="17"/>
                  </a:moveTo>
                  <a:lnTo>
                    <a:pt x="50" y="14"/>
                  </a:lnTo>
                  <a:lnTo>
                    <a:pt x="33" y="3"/>
                  </a:lnTo>
                  <a:lnTo>
                    <a:pt x="26" y="0"/>
                  </a:lnTo>
                  <a:lnTo>
                    <a:pt x="0" y="31"/>
                  </a:lnTo>
                  <a:lnTo>
                    <a:pt x="14" y="38"/>
                  </a:lnTo>
                  <a:lnTo>
                    <a:pt x="31" y="48"/>
                  </a:lnTo>
                  <a:lnTo>
                    <a:pt x="43" y="55"/>
                  </a:lnTo>
                  <a:lnTo>
                    <a:pt x="57"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09" name="Freeform 317"/>
            <p:cNvSpPr>
              <a:spLocks noEditPoints="1"/>
            </p:cNvSpPr>
            <p:nvPr/>
          </p:nvSpPr>
          <p:spPr bwMode="auto">
            <a:xfrm>
              <a:off x="2926101" y="4448717"/>
              <a:ext cx="263481" cy="266734"/>
            </a:xfrm>
            <a:custGeom>
              <a:avLst/>
              <a:gdLst>
                <a:gd name="T0" fmla="*/ 51 w 103"/>
                <a:gd name="T1" fmla="*/ 104 h 104"/>
                <a:gd name="T2" fmla="*/ 0 w 103"/>
                <a:gd name="T3" fmla="*/ 52 h 104"/>
                <a:gd name="T4" fmla="*/ 51 w 103"/>
                <a:gd name="T5" fmla="*/ 0 h 104"/>
                <a:gd name="T6" fmla="*/ 103 w 103"/>
                <a:gd name="T7" fmla="*/ 52 h 104"/>
                <a:gd name="T8" fmla="*/ 51 w 103"/>
                <a:gd name="T9" fmla="*/ 104 h 104"/>
                <a:gd name="T10" fmla="*/ 51 w 103"/>
                <a:gd name="T11" fmla="*/ 16 h 104"/>
                <a:gd name="T12" fmla="*/ 15 w 103"/>
                <a:gd name="T13" fmla="*/ 52 h 104"/>
                <a:gd name="T14" fmla="*/ 51 w 103"/>
                <a:gd name="T15" fmla="*/ 89 h 104"/>
                <a:gd name="T16" fmla="*/ 87 w 103"/>
                <a:gd name="T17" fmla="*/ 52 h 104"/>
                <a:gd name="T18" fmla="*/ 51 w 103"/>
                <a:gd name="T19"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104">
                  <a:moveTo>
                    <a:pt x="51" y="104"/>
                  </a:moveTo>
                  <a:cubicBezTo>
                    <a:pt x="23" y="104"/>
                    <a:pt x="0" y="81"/>
                    <a:pt x="0" y="52"/>
                  </a:cubicBezTo>
                  <a:cubicBezTo>
                    <a:pt x="0" y="24"/>
                    <a:pt x="23" y="0"/>
                    <a:pt x="51" y="0"/>
                  </a:cubicBezTo>
                  <a:cubicBezTo>
                    <a:pt x="80" y="0"/>
                    <a:pt x="103" y="24"/>
                    <a:pt x="103" y="52"/>
                  </a:cubicBezTo>
                  <a:cubicBezTo>
                    <a:pt x="103" y="81"/>
                    <a:pt x="80" y="104"/>
                    <a:pt x="51" y="104"/>
                  </a:cubicBezTo>
                  <a:close/>
                  <a:moveTo>
                    <a:pt x="51" y="16"/>
                  </a:moveTo>
                  <a:cubicBezTo>
                    <a:pt x="31" y="16"/>
                    <a:pt x="15" y="32"/>
                    <a:pt x="15" y="52"/>
                  </a:cubicBezTo>
                  <a:cubicBezTo>
                    <a:pt x="15" y="73"/>
                    <a:pt x="31" y="89"/>
                    <a:pt x="51" y="89"/>
                  </a:cubicBezTo>
                  <a:cubicBezTo>
                    <a:pt x="71" y="89"/>
                    <a:pt x="87" y="73"/>
                    <a:pt x="87" y="52"/>
                  </a:cubicBezTo>
                  <a:cubicBezTo>
                    <a:pt x="87" y="32"/>
                    <a:pt x="71" y="16"/>
                    <a:pt x="5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10" name="Oval 318"/>
            <p:cNvSpPr>
              <a:spLocks noChangeArrowheads="1"/>
            </p:cNvSpPr>
            <p:nvPr/>
          </p:nvSpPr>
          <p:spPr bwMode="auto">
            <a:xfrm>
              <a:off x="2999832" y="4525702"/>
              <a:ext cx="112766" cy="11276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grpSp>
      <p:grpSp>
        <p:nvGrpSpPr>
          <p:cNvPr id="111" name="原创设计师QQ598969553          _22"/>
          <p:cNvGrpSpPr/>
          <p:nvPr/>
        </p:nvGrpSpPr>
        <p:grpSpPr>
          <a:xfrm>
            <a:off x="3304445" y="2876615"/>
            <a:ext cx="288853" cy="196770"/>
            <a:chOff x="4895160" y="4287159"/>
            <a:chExt cx="571418" cy="389258"/>
          </a:xfrm>
          <a:solidFill>
            <a:srgbClr val="2AA738"/>
          </a:solidFill>
        </p:grpSpPr>
        <p:sp>
          <p:nvSpPr>
            <p:cNvPr id="112"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13"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14"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15"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16"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17"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18"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19"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20"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grpSp>
      <p:sp>
        <p:nvSpPr>
          <p:cNvPr id="121" name="原创设计师QQ598969553          _23"/>
          <p:cNvSpPr>
            <a:spLocks/>
          </p:cNvSpPr>
          <p:nvPr/>
        </p:nvSpPr>
        <p:spPr bwMode="auto">
          <a:xfrm>
            <a:off x="6048012" y="2690866"/>
            <a:ext cx="1333350" cy="11817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2AA738"/>
          </a:solidFill>
          <a:ln w="317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63500" dir="13500000">
              <a:srgbClr val="0068B7">
                <a:lumMod val="50000"/>
                <a:alpha val="85000"/>
              </a:srgbClr>
            </a:inn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Arial" panose="020B0604020202020204" pitchFamily="34" charset="0"/>
            </a:endParaRPr>
          </a:p>
        </p:txBody>
      </p:sp>
      <p:sp>
        <p:nvSpPr>
          <p:cNvPr id="122" name="原创设计师QQ598969553          _24"/>
          <p:cNvSpPr>
            <a:spLocks/>
          </p:cNvSpPr>
          <p:nvPr/>
        </p:nvSpPr>
        <p:spPr bwMode="auto">
          <a:xfrm>
            <a:off x="6128882" y="2747790"/>
            <a:ext cx="1188253" cy="10531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lumMod val="95000"/>
            </a:sysClr>
          </a:solidFill>
          <a:ln w="50800" cap="flat" cmpd="sng" algn="ctr">
            <a:noFill/>
            <a:prstDash val="solid"/>
          </a:ln>
          <a:effectLst>
            <a:outerShdw blurRad="101600" dist="50800" dir="2700000" algn="tl" rotWithShape="0">
              <a:srgbClr val="0068B7">
                <a:lumMod val="50000"/>
                <a:alpha val="64000"/>
              </a:srgbClr>
            </a:outerShdw>
          </a:effectLst>
          <a:scene3d>
            <a:camera prst="orthographicFront"/>
            <a:lightRig rig="threePt" dir="t"/>
          </a:scene3d>
          <a:sp3d prstMaterial="softEdge">
            <a:bevelT w="63500" h="19050" prst="angle"/>
          </a:sp3d>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Arial" panose="020B0604020202020204" pitchFamily="34" charset="0"/>
            </a:endParaRPr>
          </a:p>
        </p:txBody>
      </p:sp>
      <p:sp>
        <p:nvSpPr>
          <p:cNvPr id="123" name="原创设计师QQ598969553          _25"/>
          <p:cNvSpPr/>
          <p:nvPr/>
        </p:nvSpPr>
        <p:spPr>
          <a:xfrm>
            <a:off x="6274217" y="3168558"/>
            <a:ext cx="929555" cy="623248"/>
          </a:xfrm>
          <a:prstGeom prst="rect">
            <a:avLst/>
          </a:prstGeom>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添加关键字</a:t>
            </a:r>
            <a:endParaRPr kumimoji="0" lang="zh-CN" altLang="en-US" sz="1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nvGrpSpPr>
          <p:cNvPr id="124" name="原创设计师QQ598969553          _26"/>
          <p:cNvGrpSpPr/>
          <p:nvPr/>
        </p:nvGrpSpPr>
        <p:grpSpPr>
          <a:xfrm>
            <a:off x="6593507" y="2876590"/>
            <a:ext cx="185723" cy="175428"/>
            <a:chOff x="4882149" y="3025052"/>
            <a:chExt cx="489013" cy="461905"/>
          </a:xfrm>
          <a:solidFill>
            <a:srgbClr val="2AA738"/>
          </a:solidFill>
        </p:grpSpPr>
        <p:sp>
          <p:nvSpPr>
            <p:cNvPr id="125" name="Freeform 250"/>
            <p:cNvSpPr>
              <a:spLocks/>
            </p:cNvSpPr>
            <p:nvPr/>
          </p:nvSpPr>
          <p:spPr bwMode="auto">
            <a:xfrm>
              <a:off x="4882149" y="3161672"/>
              <a:ext cx="468411" cy="325285"/>
            </a:xfrm>
            <a:custGeom>
              <a:avLst/>
              <a:gdLst>
                <a:gd name="T0" fmla="*/ 102 w 183"/>
                <a:gd name="T1" fmla="*/ 127 h 127"/>
                <a:gd name="T2" fmla="*/ 65 w 183"/>
                <a:gd name="T3" fmla="*/ 119 h 127"/>
                <a:gd name="T4" fmla="*/ 20 w 183"/>
                <a:gd name="T5" fmla="*/ 0 h 127"/>
                <a:gd name="T6" fmla="*/ 50 w 183"/>
                <a:gd name="T7" fmla="*/ 14 h 127"/>
                <a:gd name="T8" fmla="*/ 78 w 183"/>
                <a:gd name="T9" fmla="*/ 89 h 127"/>
                <a:gd name="T10" fmla="*/ 154 w 183"/>
                <a:gd name="T11" fmla="*/ 60 h 127"/>
                <a:gd name="T12" fmla="*/ 183 w 183"/>
                <a:gd name="T13" fmla="*/ 74 h 127"/>
                <a:gd name="T14" fmla="*/ 134 w 183"/>
                <a:gd name="T15" fmla="*/ 121 h 127"/>
                <a:gd name="T16" fmla="*/ 102 w 183"/>
                <a:gd name="T1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127">
                  <a:moveTo>
                    <a:pt x="102" y="127"/>
                  </a:moveTo>
                  <a:cubicBezTo>
                    <a:pt x="89" y="127"/>
                    <a:pt x="77" y="124"/>
                    <a:pt x="65" y="119"/>
                  </a:cubicBezTo>
                  <a:cubicBezTo>
                    <a:pt x="20" y="98"/>
                    <a:pt x="0" y="45"/>
                    <a:pt x="20" y="0"/>
                  </a:cubicBezTo>
                  <a:cubicBezTo>
                    <a:pt x="50" y="14"/>
                    <a:pt x="50" y="14"/>
                    <a:pt x="50" y="14"/>
                  </a:cubicBezTo>
                  <a:cubicBezTo>
                    <a:pt x="37" y="42"/>
                    <a:pt x="50" y="76"/>
                    <a:pt x="78" y="89"/>
                  </a:cubicBezTo>
                  <a:cubicBezTo>
                    <a:pt x="107" y="102"/>
                    <a:pt x="141" y="89"/>
                    <a:pt x="154" y="60"/>
                  </a:cubicBezTo>
                  <a:cubicBezTo>
                    <a:pt x="183" y="74"/>
                    <a:pt x="183" y="74"/>
                    <a:pt x="183" y="74"/>
                  </a:cubicBezTo>
                  <a:cubicBezTo>
                    <a:pt x="174" y="96"/>
                    <a:pt x="156" y="112"/>
                    <a:pt x="134" y="121"/>
                  </a:cubicBezTo>
                  <a:cubicBezTo>
                    <a:pt x="123" y="125"/>
                    <a:pt x="112" y="127"/>
                    <a:pt x="102"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26" name="Freeform 251"/>
            <p:cNvSpPr>
              <a:spLocks/>
            </p:cNvSpPr>
            <p:nvPr/>
          </p:nvSpPr>
          <p:spPr bwMode="auto">
            <a:xfrm>
              <a:off x="4942869" y="3028305"/>
              <a:ext cx="179991" cy="148547"/>
            </a:xfrm>
            <a:custGeom>
              <a:avLst/>
              <a:gdLst>
                <a:gd name="T0" fmla="*/ 70 w 70"/>
                <a:gd name="T1" fmla="*/ 0 h 58"/>
                <a:gd name="T2" fmla="*/ 8 w 70"/>
                <a:gd name="T3" fmla="*/ 33 h 58"/>
                <a:gd name="T4" fmla="*/ 0 w 70"/>
                <a:gd name="T5" fmla="*/ 45 h 58"/>
                <a:gd name="T6" fmla="*/ 30 w 70"/>
                <a:gd name="T7" fmla="*/ 58 h 58"/>
                <a:gd name="T8" fmla="*/ 33 w 70"/>
                <a:gd name="T9" fmla="*/ 53 h 58"/>
                <a:gd name="T10" fmla="*/ 70 w 70"/>
                <a:gd name="T11" fmla="*/ 33 h 58"/>
                <a:gd name="T12" fmla="*/ 70 w 7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70" h="58">
                  <a:moveTo>
                    <a:pt x="70" y="0"/>
                  </a:moveTo>
                  <a:cubicBezTo>
                    <a:pt x="45" y="2"/>
                    <a:pt x="23" y="14"/>
                    <a:pt x="8" y="33"/>
                  </a:cubicBezTo>
                  <a:cubicBezTo>
                    <a:pt x="5" y="37"/>
                    <a:pt x="2" y="41"/>
                    <a:pt x="0" y="45"/>
                  </a:cubicBezTo>
                  <a:cubicBezTo>
                    <a:pt x="30" y="58"/>
                    <a:pt x="30" y="58"/>
                    <a:pt x="30" y="58"/>
                  </a:cubicBezTo>
                  <a:cubicBezTo>
                    <a:pt x="31" y="57"/>
                    <a:pt x="32" y="55"/>
                    <a:pt x="33" y="53"/>
                  </a:cubicBezTo>
                  <a:cubicBezTo>
                    <a:pt x="42" y="42"/>
                    <a:pt x="55" y="35"/>
                    <a:pt x="70" y="33"/>
                  </a:cubicBezTo>
                  <a:lnTo>
                    <a:pt x="7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27" name="Freeform 252"/>
            <p:cNvSpPr>
              <a:spLocks/>
            </p:cNvSpPr>
            <p:nvPr/>
          </p:nvSpPr>
          <p:spPr bwMode="auto">
            <a:xfrm>
              <a:off x="5284419" y="3276606"/>
              <a:ext cx="86743" cy="54214"/>
            </a:xfrm>
            <a:custGeom>
              <a:avLst/>
              <a:gdLst>
                <a:gd name="T0" fmla="*/ 1 w 34"/>
                <a:gd name="T1" fmla="*/ 0 h 21"/>
                <a:gd name="T2" fmla="*/ 0 w 34"/>
                <a:gd name="T3" fmla="*/ 8 h 21"/>
                <a:gd name="T4" fmla="*/ 29 w 34"/>
                <a:gd name="T5" fmla="*/ 21 h 21"/>
                <a:gd name="T6" fmla="*/ 34 w 34"/>
                <a:gd name="T7" fmla="*/ 0 h 21"/>
                <a:gd name="T8" fmla="*/ 1 w 34"/>
                <a:gd name="T9" fmla="*/ 0 h 21"/>
              </a:gdLst>
              <a:ahLst/>
              <a:cxnLst>
                <a:cxn ang="0">
                  <a:pos x="T0" y="T1"/>
                </a:cxn>
                <a:cxn ang="0">
                  <a:pos x="T2" y="T3"/>
                </a:cxn>
                <a:cxn ang="0">
                  <a:pos x="T4" y="T5"/>
                </a:cxn>
                <a:cxn ang="0">
                  <a:pos x="T6" y="T7"/>
                </a:cxn>
                <a:cxn ang="0">
                  <a:pos x="T8" y="T9"/>
                </a:cxn>
              </a:cxnLst>
              <a:rect l="0" t="0" r="r" b="b"/>
              <a:pathLst>
                <a:path w="34" h="21">
                  <a:moveTo>
                    <a:pt x="1" y="0"/>
                  </a:moveTo>
                  <a:cubicBezTo>
                    <a:pt x="1" y="3"/>
                    <a:pt x="0" y="5"/>
                    <a:pt x="0" y="8"/>
                  </a:cubicBezTo>
                  <a:cubicBezTo>
                    <a:pt x="29" y="21"/>
                    <a:pt x="29" y="21"/>
                    <a:pt x="29" y="21"/>
                  </a:cubicBezTo>
                  <a:cubicBezTo>
                    <a:pt x="32" y="14"/>
                    <a:pt x="33" y="7"/>
                    <a:pt x="34" y="0"/>
                  </a:cubicBez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28" name="Freeform 253"/>
            <p:cNvSpPr>
              <a:spLocks/>
            </p:cNvSpPr>
            <p:nvPr/>
          </p:nvSpPr>
          <p:spPr bwMode="auto">
            <a:xfrm>
              <a:off x="5143462" y="3025052"/>
              <a:ext cx="227700" cy="230953"/>
            </a:xfrm>
            <a:custGeom>
              <a:avLst/>
              <a:gdLst>
                <a:gd name="T0" fmla="*/ 89 w 89"/>
                <a:gd name="T1" fmla="*/ 90 h 90"/>
                <a:gd name="T2" fmla="*/ 57 w 89"/>
                <a:gd name="T3" fmla="*/ 90 h 90"/>
                <a:gd name="T4" fmla="*/ 0 w 89"/>
                <a:gd name="T5" fmla="*/ 33 h 90"/>
                <a:gd name="T6" fmla="*/ 0 w 89"/>
                <a:gd name="T7" fmla="*/ 0 h 90"/>
                <a:gd name="T8" fmla="*/ 89 w 89"/>
                <a:gd name="T9" fmla="*/ 90 h 90"/>
              </a:gdLst>
              <a:ahLst/>
              <a:cxnLst>
                <a:cxn ang="0">
                  <a:pos x="T0" y="T1"/>
                </a:cxn>
                <a:cxn ang="0">
                  <a:pos x="T2" y="T3"/>
                </a:cxn>
                <a:cxn ang="0">
                  <a:pos x="T4" y="T5"/>
                </a:cxn>
                <a:cxn ang="0">
                  <a:pos x="T6" y="T7"/>
                </a:cxn>
                <a:cxn ang="0">
                  <a:pos x="T8" y="T9"/>
                </a:cxn>
              </a:cxnLst>
              <a:rect l="0" t="0" r="r" b="b"/>
              <a:pathLst>
                <a:path w="89" h="90">
                  <a:moveTo>
                    <a:pt x="89" y="90"/>
                  </a:moveTo>
                  <a:cubicBezTo>
                    <a:pt x="57" y="90"/>
                    <a:pt x="57" y="90"/>
                    <a:pt x="57" y="90"/>
                  </a:cubicBezTo>
                  <a:cubicBezTo>
                    <a:pt x="57" y="59"/>
                    <a:pt x="31" y="33"/>
                    <a:pt x="0" y="33"/>
                  </a:cubicBezTo>
                  <a:cubicBezTo>
                    <a:pt x="0" y="0"/>
                    <a:pt x="0" y="0"/>
                    <a:pt x="0" y="0"/>
                  </a:cubicBezTo>
                  <a:cubicBezTo>
                    <a:pt x="49" y="0"/>
                    <a:pt x="89" y="41"/>
                    <a:pt x="89" y="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29" name="Rectangle 254"/>
            <p:cNvSpPr>
              <a:spLocks noChangeArrowheads="1"/>
            </p:cNvSpPr>
            <p:nvPr/>
          </p:nvSpPr>
          <p:spPr bwMode="auto">
            <a:xfrm>
              <a:off x="5058888" y="3284196"/>
              <a:ext cx="43371" cy="542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30" name="Rectangle 255"/>
            <p:cNvSpPr>
              <a:spLocks noChangeArrowheads="1"/>
            </p:cNvSpPr>
            <p:nvPr/>
          </p:nvSpPr>
          <p:spPr bwMode="auto">
            <a:xfrm>
              <a:off x="5122860" y="3218054"/>
              <a:ext cx="41203" cy="1203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31" name="Rectangle 256"/>
            <p:cNvSpPr>
              <a:spLocks noChangeArrowheads="1"/>
            </p:cNvSpPr>
            <p:nvPr/>
          </p:nvSpPr>
          <p:spPr bwMode="auto">
            <a:xfrm>
              <a:off x="5184664" y="3182273"/>
              <a:ext cx="41203" cy="1561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additive="base">
                                        <p:cTn id="7" dur="500" fill="hold"/>
                                        <p:tgtEl>
                                          <p:spTgt spid="67"/>
                                        </p:tgtEl>
                                        <p:attrNameLst>
                                          <p:attrName>ppt_x</p:attrName>
                                        </p:attrNameLst>
                                      </p:cBhvr>
                                      <p:tavLst>
                                        <p:tav tm="0">
                                          <p:val>
                                            <p:strVal val="0-#ppt_w/2"/>
                                          </p:val>
                                        </p:tav>
                                        <p:tav tm="100000">
                                          <p:val>
                                            <p:strVal val="#ppt_x"/>
                                          </p:val>
                                        </p:tav>
                                      </p:tavLst>
                                    </p:anim>
                                    <p:anim calcmode="lin" valueType="num">
                                      <p:cBhvr additive="base">
                                        <p:cTn id="8" dur="500" fill="hold"/>
                                        <p:tgtEl>
                                          <p:spTgt spid="6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76"/>
                                        </p:tgtEl>
                                        <p:attrNameLst>
                                          <p:attrName>style.visibility</p:attrName>
                                        </p:attrNameLst>
                                      </p:cBhvr>
                                      <p:to>
                                        <p:strVal val="visible"/>
                                      </p:to>
                                    </p:set>
                                    <p:anim calcmode="lin" valueType="num">
                                      <p:cBhvr>
                                        <p:cTn id="12" dur="500" fill="hold"/>
                                        <p:tgtEl>
                                          <p:spTgt spid="76"/>
                                        </p:tgtEl>
                                        <p:attrNameLst>
                                          <p:attrName>ppt_w</p:attrName>
                                        </p:attrNameLst>
                                      </p:cBhvr>
                                      <p:tavLst>
                                        <p:tav tm="0">
                                          <p:val>
                                            <p:fltVal val="0"/>
                                          </p:val>
                                        </p:tav>
                                        <p:tav tm="100000">
                                          <p:val>
                                            <p:strVal val="#ppt_w"/>
                                          </p:val>
                                        </p:tav>
                                      </p:tavLst>
                                    </p:anim>
                                    <p:anim calcmode="lin" valueType="num">
                                      <p:cBhvr>
                                        <p:cTn id="13" dur="500" fill="hold"/>
                                        <p:tgtEl>
                                          <p:spTgt spid="76"/>
                                        </p:tgtEl>
                                        <p:attrNameLst>
                                          <p:attrName>ppt_h</p:attrName>
                                        </p:attrNameLst>
                                      </p:cBhvr>
                                      <p:tavLst>
                                        <p:tav tm="0">
                                          <p:val>
                                            <p:fltVal val="0"/>
                                          </p:val>
                                        </p:tav>
                                        <p:tav tm="100000">
                                          <p:val>
                                            <p:strVal val="#ppt_h"/>
                                          </p:val>
                                        </p:tav>
                                      </p:tavLst>
                                    </p:anim>
                                    <p:animEffect transition="in" filter="fade">
                                      <p:cBhvr>
                                        <p:cTn id="14" dur="500"/>
                                        <p:tgtEl>
                                          <p:spTgt spid="76"/>
                                        </p:tgtEl>
                                      </p:cBhvr>
                                    </p:animEffect>
                                  </p:childTnLst>
                                </p:cTn>
                              </p:par>
                              <p:par>
                                <p:cTn id="15" presetID="53" presetClass="entr" presetSubtype="16" fill="hold" grpId="0" nodeType="withEffect">
                                  <p:stCondLst>
                                    <p:cond delay="200"/>
                                  </p:stCondLst>
                                  <p:childTnLst>
                                    <p:set>
                                      <p:cBhvr>
                                        <p:cTn id="16" dur="1" fill="hold">
                                          <p:stCondLst>
                                            <p:cond delay="0"/>
                                          </p:stCondLst>
                                        </p:cTn>
                                        <p:tgtEl>
                                          <p:spTgt spid="78"/>
                                        </p:tgtEl>
                                        <p:attrNameLst>
                                          <p:attrName>style.visibility</p:attrName>
                                        </p:attrNameLst>
                                      </p:cBhvr>
                                      <p:to>
                                        <p:strVal val="visible"/>
                                      </p:to>
                                    </p:set>
                                    <p:anim calcmode="lin" valueType="num">
                                      <p:cBhvr>
                                        <p:cTn id="17" dur="500" fill="hold"/>
                                        <p:tgtEl>
                                          <p:spTgt spid="78"/>
                                        </p:tgtEl>
                                        <p:attrNameLst>
                                          <p:attrName>ppt_w</p:attrName>
                                        </p:attrNameLst>
                                      </p:cBhvr>
                                      <p:tavLst>
                                        <p:tav tm="0">
                                          <p:val>
                                            <p:fltVal val="0"/>
                                          </p:val>
                                        </p:tav>
                                        <p:tav tm="100000">
                                          <p:val>
                                            <p:strVal val="#ppt_w"/>
                                          </p:val>
                                        </p:tav>
                                      </p:tavLst>
                                    </p:anim>
                                    <p:anim calcmode="lin" valueType="num">
                                      <p:cBhvr>
                                        <p:cTn id="18" dur="500" fill="hold"/>
                                        <p:tgtEl>
                                          <p:spTgt spid="78"/>
                                        </p:tgtEl>
                                        <p:attrNameLst>
                                          <p:attrName>ppt_h</p:attrName>
                                        </p:attrNameLst>
                                      </p:cBhvr>
                                      <p:tavLst>
                                        <p:tav tm="0">
                                          <p:val>
                                            <p:fltVal val="0"/>
                                          </p:val>
                                        </p:tav>
                                        <p:tav tm="100000">
                                          <p:val>
                                            <p:strVal val="#ppt_h"/>
                                          </p:val>
                                        </p:tav>
                                      </p:tavLst>
                                    </p:anim>
                                    <p:animEffect transition="in" filter="fade">
                                      <p:cBhvr>
                                        <p:cTn id="19" dur="500"/>
                                        <p:tgtEl>
                                          <p:spTgt spid="78"/>
                                        </p:tgtEl>
                                      </p:cBhvr>
                                    </p:animEffect>
                                  </p:childTnLst>
                                </p:cTn>
                              </p:par>
                              <p:par>
                                <p:cTn id="20" presetID="53" presetClass="entr" presetSubtype="16" fill="hold" grpId="0" nodeType="withEffect">
                                  <p:stCondLst>
                                    <p:cond delay="400"/>
                                  </p:stCondLst>
                                  <p:childTnLst>
                                    <p:set>
                                      <p:cBhvr>
                                        <p:cTn id="21" dur="1" fill="hold">
                                          <p:stCondLst>
                                            <p:cond delay="0"/>
                                          </p:stCondLst>
                                        </p:cTn>
                                        <p:tgtEl>
                                          <p:spTgt spid="80"/>
                                        </p:tgtEl>
                                        <p:attrNameLst>
                                          <p:attrName>style.visibility</p:attrName>
                                        </p:attrNameLst>
                                      </p:cBhvr>
                                      <p:to>
                                        <p:strVal val="visible"/>
                                      </p:to>
                                    </p:set>
                                    <p:anim calcmode="lin" valueType="num">
                                      <p:cBhvr>
                                        <p:cTn id="22" dur="500" fill="hold"/>
                                        <p:tgtEl>
                                          <p:spTgt spid="80"/>
                                        </p:tgtEl>
                                        <p:attrNameLst>
                                          <p:attrName>ppt_w</p:attrName>
                                        </p:attrNameLst>
                                      </p:cBhvr>
                                      <p:tavLst>
                                        <p:tav tm="0">
                                          <p:val>
                                            <p:fltVal val="0"/>
                                          </p:val>
                                        </p:tav>
                                        <p:tav tm="100000">
                                          <p:val>
                                            <p:strVal val="#ppt_w"/>
                                          </p:val>
                                        </p:tav>
                                      </p:tavLst>
                                    </p:anim>
                                    <p:anim calcmode="lin" valueType="num">
                                      <p:cBhvr>
                                        <p:cTn id="23" dur="500" fill="hold"/>
                                        <p:tgtEl>
                                          <p:spTgt spid="80"/>
                                        </p:tgtEl>
                                        <p:attrNameLst>
                                          <p:attrName>ppt_h</p:attrName>
                                        </p:attrNameLst>
                                      </p:cBhvr>
                                      <p:tavLst>
                                        <p:tav tm="0">
                                          <p:val>
                                            <p:fltVal val="0"/>
                                          </p:val>
                                        </p:tav>
                                        <p:tav tm="100000">
                                          <p:val>
                                            <p:strVal val="#ppt_h"/>
                                          </p:val>
                                        </p:tav>
                                      </p:tavLst>
                                    </p:anim>
                                    <p:animEffect transition="in" filter="fade">
                                      <p:cBhvr>
                                        <p:cTn id="24" dur="500"/>
                                        <p:tgtEl>
                                          <p:spTgt spid="80"/>
                                        </p:tgtEl>
                                      </p:cBhvr>
                                    </p:animEffect>
                                  </p:childTnLst>
                                </p:cTn>
                              </p:par>
                              <p:par>
                                <p:cTn id="25" presetID="53" presetClass="entr" presetSubtype="16" fill="hold" grpId="0" nodeType="withEffect">
                                  <p:stCondLst>
                                    <p:cond delay="600"/>
                                  </p:stCondLst>
                                  <p:childTnLst>
                                    <p:set>
                                      <p:cBhvr>
                                        <p:cTn id="26" dur="1" fill="hold">
                                          <p:stCondLst>
                                            <p:cond delay="0"/>
                                          </p:stCondLst>
                                        </p:cTn>
                                        <p:tgtEl>
                                          <p:spTgt spid="121"/>
                                        </p:tgtEl>
                                        <p:attrNameLst>
                                          <p:attrName>style.visibility</p:attrName>
                                        </p:attrNameLst>
                                      </p:cBhvr>
                                      <p:to>
                                        <p:strVal val="visible"/>
                                      </p:to>
                                    </p:set>
                                    <p:anim calcmode="lin" valueType="num">
                                      <p:cBhvr>
                                        <p:cTn id="27" dur="500" fill="hold"/>
                                        <p:tgtEl>
                                          <p:spTgt spid="121"/>
                                        </p:tgtEl>
                                        <p:attrNameLst>
                                          <p:attrName>ppt_w</p:attrName>
                                        </p:attrNameLst>
                                      </p:cBhvr>
                                      <p:tavLst>
                                        <p:tav tm="0">
                                          <p:val>
                                            <p:fltVal val="0"/>
                                          </p:val>
                                        </p:tav>
                                        <p:tav tm="100000">
                                          <p:val>
                                            <p:strVal val="#ppt_w"/>
                                          </p:val>
                                        </p:tav>
                                      </p:tavLst>
                                    </p:anim>
                                    <p:anim calcmode="lin" valueType="num">
                                      <p:cBhvr>
                                        <p:cTn id="28" dur="500" fill="hold"/>
                                        <p:tgtEl>
                                          <p:spTgt spid="121"/>
                                        </p:tgtEl>
                                        <p:attrNameLst>
                                          <p:attrName>ppt_h</p:attrName>
                                        </p:attrNameLst>
                                      </p:cBhvr>
                                      <p:tavLst>
                                        <p:tav tm="0">
                                          <p:val>
                                            <p:fltVal val="0"/>
                                          </p:val>
                                        </p:tav>
                                        <p:tav tm="100000">
                                          <p:val>
                                            <p:strVal val="#ppt_h"/>
                                          </p:val>
                                        </p:tav>
                                      </p:tavLst>
                                    </p:anim>
                                    <p:animEffect transition="in" filter="fade">
                                      <p:cBhvr>
                                        <p:cTn id="29" dur="500"/>
                                        <p:tgtEl>
                                          <p:spTgt spid="121"/>
                                        </p:tgtEl>
                                      </p:cBhvr>
                                    </p:animEffect>
                                  </p:childTnLst>
                                </p:cTn>
                              </p:par>
                            </p:childTnLst>
                          </p:cTn>
                        </p:par>
                        <p:par>
                          <p:cTn id="30" fill="hold">
                            <p:stCondLst>
                              <p:cond delay="1600"/>
                            </p:stCondLst>
                            <p:childTnLst>
                              <p:par>
                                <p:cTn id="31" presetID="21" presetClass="entr" presetSubtype="1" fill="hold" grpId="0" nodeType="afterEffect">
                                  <p:stCondLst>
                                    <p:cond delay="0"/>
                                  </p:stCondLst>
                                  <p:childTnLst>
                                    <p:set>
                                      <p:cBhvr>
                                        <p:cTn id="32" dur="1" fill="hold">
                                          <p:stCondLst>
                                            <p:cond delay="0"/>
                                          </p:stCondLst>
                                        </p:cTn>
                                        <p:tgtEl>
                                          <p:spTgt spid="77"/>
                                        </p:tgtEl>
                                        <p:attrNameLst>
                                          <p:attrName>style.visibility</p:attrName>
                                        </p:attrNameLst>
                                      </p:cBhvr>
                                      <p:to>
                                        <p:strVal val="visible"/>
                                      </p:to>
                                    </p:set>
                                    <p:animEffect transition="in" filter="wheel(1)">
                                      <p:cBhvr>
                                        <p:cTn id="33" dur="500"/>
                                        <p:tgtEl>
                                          <p:spTgt spid="77"/>
                                        </p:tgtEl>
                                      </p:cBhvr>
                                    </p:animEffect>
                                  </p:childTnLst>
                                </p:cTn>
                              </p:par>
                              <p:par>
                                <p:cTn id="34" presetID="21" presetClass="entr" presetSubtype="1" fill="hold" grpId="0" nodeType="withEffect">
                                  <p:stCondLst>
                                    <p:cond delay="200"/>
                                  </p:stCondLst>
                                  <p:childTnLst>
                                    <p:set>
                                      <p:cBhvr>
                                        <p:cTn id="35" dur="1" fill="hold">
                                          <p:stCondLst>
                                            <p:cond delay="0"/>
                                          </p:stCondLst>
                                        </p:cTn>
                                        <p:tgtEl>
                                          <p:spTgt spid="79"/>
                                        </p:tgtEl>
                                        <p:attrNameLst>
                                          <p:attrName>style.visibility</p:attrName>
                                        </p:attrNameLst>
                                      </p:cBhvr>
                                      <p:to>
                                        <p:strVal val="visible"/>
                                      </p:to>
                                    </p:set>
                                    <p:animEffect transition="in" filter="wheel(1)">
                                      <p:cBhvr>
                                        <p:cTn id="36" dur="500"/>
                                        <p:tgtEl>
                                          <p:spTgt spid="79"/>
                                        </p:tgtEl>
                                      </p:cBhvr>
                                    </p:animEffect>
                                  </p:childTnLst>
                                </p:cTn>
                              </p:par>
                              <p:par>
                                <p:cTn id="37" presetID="21" presetClass="entr" presetSubtype="1" fill="hold" grpId="0" nodeType="withEffect">
                                  <p:stCondLst>
                                    <p:cond delay="400"/>
                                  </p:stCondLst>
                                  <p:childTnLst>
                                    <p:set>
                                      <p:cBhvr>
                                        <p:cTn id="38" dur="1" fill="hold">
                                          <p:stCondLst>
                                            <p:cond delay="0"/>
                                          </p:stCondLst>
                                        </p:cTn>
                                        <p:tgtEl>
                                          <p:spTgt spid="81"/>
                                        </p:tgtEl>
                                        <p:attrNameLst>
                                          <p:attrName>style.visibility</p:attrName>
                                        </p:attrNameLst>
                                      </p:cBhvr>
                                      <p:to>
                                        <p:strVal val="visible"/>
                                      </p:to>
                                    </p:set>
                                    <p:animEffect transition="in" filter="wheel(1)">
                                      <p:cBhvr>
                                        <p:cTn id="39" dur="500"/>
                                        <p:tgtEl>
                                          <p:spTgt spid="81"/>
                                        </p:tgtEl>
                                      </p:cBhvr>
                                    </p:animEffect>
                                  </p:childTnLst>
                                </p:cTn>
                              </p:par>
                              <p:par>
                                <p:cTn id="40" presetID="21" presetClass="entr" presetSubtype="1" fill="hold" grpId="0" nodeType="withEffect">
                                  <p:stCondLst>
                                    <p:cond delay="600"/>
                                  </p:stCondLst>
                                  <p:childTnLst>
                                    <p:set>
                                      <p:cBhvr>
                                        <p:cTn id="41" dur="1" fill="hold">
                                          <p:stCondLst>
                                            <p:cond delay="0"/>
                                          </p:stCondLst>
                                        </p:cTn>
                                        <p:tgtEl>
                                          <p:spTgt spid="122"/>
                                        </p:tgtEl>
                                        <p:attrNameLst>
                                          <p:attrName>style.visibility</p:attrName>
                                        </p:attrNameLst>
                                      </p:cBhvr>
                                      <p:to>
                                        <p:strVal val="visible"/>
                                      </p:to>
                                    </p:set>
                                    <p:animEffect transition="in" filter="wheel(1)">
                                      <p:cBhvr>
                                        <p:cTn id="42" dur="500"/>
                                        <p:tgtEl>
                                          <p:spTgt spid="122"/>
                                        </p:tgtEl>
                                      </p:cBhvr>
                                    </p:animEffect>
                                  </p:childTnLst>
                                </p:cTn>
                              </p:par>
                            </p:childTnLst>
                          </p:cTn>
                        </p:par>
                        <p:par>
                          <p:cTn id="43" fill="hold">
                            <p:stCondLst>
                              <p:cond delay="2700"/>
                            </p:stCondLst>
                            <p:childTnLst>
                              <p:par>
                                <p:cTn id="44" presetID="45" presetClass="entr" presetSubtype="0" fill="hold" nodeType="afterEffect">
                                  <p:stCondLst>
                                    <p:cond delay="0"/>
                                  </p:stCondLst>
                                  <p:childTnLst>
                                    <p:set>
                                      <p:cBhvr>
                                        <p:cTn id="45" dur="1" fill="hold">
                                          <p:stCondLst>
                                            <p:cond delay="0"/>
                                          </p:stCondLst>
                                        </p:cTn>
                                        <p:tgtEl>
                                          <p:spTgt spid="93"/>
                                        </p:tgtEl>
                                        <p:attrNameLst>
                                          <p:attrName>style.visibility</p:attrName>
                                        </p:attrNameLst>
                                      </p:cBhvr>
                                      <p:to>
                                        <p:strVal val="visible"/>
                                      </p:to>
                                    </p:set>
                                    <p:animEffect transition="in" filter="fade">
                                      <p:cBhvr>
                                        <p:cTn id="46" dur="500"/>
                                        <p:tgtEl>
                                          <p:spTgt spid="93"/>
                                        </p:tgtEl>
                                      </p:cBhvr>
                                    </p:animEffect>
                                    <p:anim calcmode="lin" valueType="num">
                                      <p:cBhvr>
                                        <p:cTn id="47" dur="500" fill="hold"/>
                                        <p:tgtEl>
                                          <p:spTgt spid="93"/>
                                        </p:tgtEl>
                                        <p:attrNameLst>
                                          <p:attrName>ppt_w</p:attrName>
                                        </p:attrNameLst>
                                      </p:cBhvr>
                                      <p:tavLst>
                                        <p:tav tm="0" fmla="#ppt_w*sin(2.5*pi*$)">
                                          <p:val>
                                            <p:fltVal val="0"/>
                                          </p:val>
                                        </p:tav>
                                        <p:tav tm="100000">
                                          <p:val>
                                            <p:fltVal val="1"/>
                                          </p:val>
                                        </p:tav>
                                      </p:tavLst>
                                    </p:anim>
                                    <p:anim calcmode="lin" valueType="num">
                                      <p:cBhvr>
                                        <p:cTn id="48" dur="500" fill="hold"/>
                                        <p:tgtEl>
                                          <p:spTgt spid="93"/>
                                        </p:tgtEl>
                                        <p:attrNameLst>
                                          <p:attrName>ppt_h</p:attrName>
                                        </p:attrNameLst>
                                      </p:cBhvr>
                                      <p:tavLst>
                                        <p:tav tm="0">
                                          <p:val>
                                            <p:strVal val="#ppt_h"/>
                                          </p:val>
                                        </p:tav>
                                        <p:tav tm="100000">
                                          <p:val>
                                            <p:strVal val="#ppt_h"/>
                                          </p:val>
                                        </p:tav>
                                      </p:tavLst>
                                    </p:anim>
                                  </p:childTnLst>
                                </p:cTn>
                              </p:par>
                              <p:par>
                                <p:cTn id="49" presetID="53" presetClass="entr" presetSubtype="16" fill="hold" grpId="0" nodeType="withEffect">
                                  <p:stCondLst>
                                    <p:cond delay="0"/>
                                  </p:stCondLst>
                                  <p:iterate type="lt">
                                    <p:tmPct val="10000"/>
                                  </p:iterate>
                                  <p:childTnLst>
                                    <p:set>
                                      <p:cBhvr>
                                        <p:cTn id="50" dur="1" fill="hold">
                                          <p:stCondLst>
                                            <p:cond delay="0"/>
                                          </p:stCondLst>
                                        </p:cTn>
                                        <p:tgtEl>
                                          <p:spTgt spid="82"/>
                                        </p:tgtEl>
                                        <p:attrNameLst>
                                          <p:attrName>style.visibility</p:attrName>
                                        </p:attrNameLst>
                                      </p:cBhvr>
                                      <p:to>
                                        <p:strVal val="visible"/>
                                      </p:to>
                                    </p:set>
                                    <p:anim calcmode="lin" valueType="num">
                                      <p:cBhvr>
                                        <p:cTn id="51" dur="500" fill="hold"/>
                                        <p:tgtEl>
                                          <p:spTgt spid="82"/>
                                        </p:tgtEl>
                                        <p:attrNameLst>
                                          <p:attrName>ppt_w</p:attrName>
                                        </p:attrNameLst>
                                      </p:cBhvr>
                                      <p:tavLst>
                                        <p:tav tm="0">
                                          <p:val>
                                            <p:fltVal val="0"/>
                                          </p:val>
                                        </p:tav>
                                        <p:tav tm="100000">
                                          <p:val>
                                            <p:strVal val="#ppt_w"/>
                                          </p:val>
                                        </p:tav>
                                      </p:tavLst>
                                    </p:anim>
                                    <p:anim calcmode="lin" valueType="num">
                                      <p:cBhvr>
                                        <p:cTn id="52" dur="500" fill="hold"/>
                                        <p:tgtEl>
                                          <p:spTgt spid="82"/>
                                        </p:tgtEl>
                                        <p:attrNameLst>
                                          <p:attrName>ppt_h</p:attrName>
                                        </p:attrNameLst>
                                      </p:cBhvr>
                                      <p:tavLst>
                                        <p:tav tm="0">
                                          <p:val>
                                            <p:fltVal val="0"/>
                                          </p:val>
                                        </p:tav>
                                        <p:tav tm="100000">
                                          <p:val>
                                            <p:strVal val="#ppt_h"/>
                                          </p:val>
                                        </p:tav>
                                      </p:tavLst>
                                    </p:anim>
                                    <p:animEffect transition="in" filter="fade">
                                      <p:cBhvr>
                                        <p:cTn id="53" dur="500"/>
                                        <p:tgtEl>
                                          <p:spTgt spid="82"/>
                                        </p:tgtEl>
                                      </p:cBhvr>
                                    </p:animEffect>
                                  </p:childTnLst>
                                </p:cTn>
                              </p:par>
                            </p:childTnLst>
                          </p:cTn>
                        </p:par>
                        <p:par>
                          <p:cTn id="54" fill="hold">
                            <p:stCondLst>
                              <p:cond delay="3400"/>
                            </p:stCondLst>
                            <p:childTnLst>
                              <p:par>
                                <p:cTn id="55" presetID="2" presetClass="entr" presetSubtype="1" fill="hold" grpId="0" nodeType="afterEffect">
                                  <p:stCondLst>
                                    <p:cond delay="0"/>
                                  </p:stCondLst>
                                  <p:childTnLst>
                                    <p:set>
                                      <p:cBhvr>
                                        <p:cTn id="56" dur="1" fill="hold">
                                          <p:stCondLst>
                                            <p:cond delay="0"/>
                                          </p:stCondLst>
                                        </p:cTn>
                                        <p:tgtEl>
                                          <p:spTgt spid="69"/>
                                        </p:tgtEl>
                                        <p:attrNameLst>
                                          <p:attrName>style.visibility</p:attrName>
                                        </p:attrNameLst>
                                      </p:cBhvr>
                                      <p:to>
                                        <p:strVal val="visible"/>
                                      </p:to>
                                    </p:set>
                                    <p:anim calcmode="lin" valueType="num">
                                      <p:cBhvr additive="base">
                                        <p:cTn id="57" dur="500" fill="hold"/>
                                        <p:tgtEl>
                                          <p:spTgt spid="69"/>
                                        </p:tgtEl>
                                        <p:attrNameLst>
                                          <p:attrName>ppt_x</p:attrName>
                                        </p:attrNameLst>
                                      </p:cBhvr>
                                      <p:tavLst>
                                        <p:tav tm="0">
                                          <p:val>
                                            <p:strVal val="#ppt_x"/>
                                          </p:val>
                                        </p:tav>
                                        <p:tav tm="100000">
                                          <p:val>
                                            <p:strVal val="#ppt_x"/>
                                          </p:val>
                                        </p:tav>
                                      </p:tavLst>
                                    </p:anim>
                                    <p:anim calcmode="lin" valueType="num">
                                      <p:cBhvr additive="base">
                                        <p:cTn id="58" dur="500" fill="hold"/>
                                        <p:tgtEl>
                                          <p:spTgt spid="69"/>
                                        </p:tgtEl>
                                        <p:attrNameLst>
                                          <p:attrName>ppt_y</p:attrName>
                                        </p:attrNameLst>
                                      </p:cBhvr>
                                      <p:tavLst>
                                        <p:tav tm="0">
                                          <p:val>
                                            <p:strVal val="0-#ppt_h/2"/>
                                          </p:val>
                                        </p:tav>
                                        <p:tav tm="100000">
                                          <p:val>
                                            <p:strVal val="#ppt_y"/>
                                          </p:val>
                                        </p:tav>
                                      </p:tavLst>
                                    </p:anim>
                                  </p:childTnLst>
                                </p:cTn>
                              </p:par>
                            </p:childTnLst>
                          </p:cTn>
                        </p:par>
                        <p:par>
                          <p:cTn id="59" fill="hold">
                            <p:stCondLst>
                              <p:cond delay="3900"/>
                            </p:stCondLst>
                            <p:childTnLst>
                              <p:par>
                                <p:cTn id="60" presetID="14" presetClass="entr" presetSubtype="10" fill="hold" grpId="0" nodeType="afterEffect">
                                  <p:stCondLst>
                                    <p:cond delay="0"/>
                                  </p:stCondLst>
                                  <p:childTnLst>
                                    <p:set>
                                      <p:cBhvr>
                                        <p:cTn id="61" dur="1" fill="hold">
                                          <p:stCondLst>
                                            <p:cond delay="0"/>
                                          </p:stCondLst>
                                        </p:cTn>
                                        <p:tgtEl>
                                          <p:spTgt spid="71"/>
                                        </p:tgtEl>
                                        <p:attrNameLst>
                                          <p:attrName>style.visibility</p:attrName>
                                        </p:attrNameLst>
                                      </p:cBhvr>
                                      <p:to>
                                        <p:strVal val="visible"/>
                                      </p:to>
                                    </p:set>
                                    <p:animEffect transition="in" filter="randombar(horizontal)">
                                      <p:cBhvr>
                                        <p:cTn id="62" dur="500"/>
                                        <p:tgtEl>
                                          <p:spTgt spid="71"/>
                                        </p:tgtEl>
                                      </p:cBhvr>
                                    </p:animEffect>
                                  </p:childTnLst>
                                </p:cTn>
                              </p:par>
                            </p:childTnLst>
                          </p:cTn>
                        </p:par>
                        <p:par>
                          <p:cTn id="63" fill="hold">
                            <p:stCondLst>
                              <p:cond delay="4400"/>
                            </p:stCondLst>
                            <p:childTnLst>
                              <p:par>
                                <p:cTn id="64" presetID="45" presetClass="entr" presetSubtype="0" fill="hold" nodeType="afterEffect">
                                  <p:stCondLst>
                                    <p:cond delay="0"/>
                                  </p:stCondLst>
                                  <p:childTnLst>
                                    <p:set>
                                      <p:cBhvr>
                                        <p:cTn id="65" dur="1" fill="hold">
                                          <p:stCondLst>
                                            <p:cond delay="0"/>
                                          </p:stCondLst>
                                        </p:cTn>
                                        <p:tgtEl>
                                          <p:spTgt spid="111"/>
                                        </p:tgtEl>
                                        <p:attrNameLst>
                                          <p:attrName>style.visibility</p:attrName>
                                        </p:attrNameLst>
                                      </p:cBhvr>
                                      <p:to>
                                        <p:strVal val="visible"/>
                                      </p:to>
                                    </p:set>
                                    <p:animEffect transition="in" filter="fade">
                                      <p:cBhvr>
                                        <p:cTn id="66" dur="500"/>
                                        <p:tgtEl>
                                          <p:spTgt spid="111"/>
                                        </p:tgtEl>
                                      </p:cBhvr>
                                    </p:animEffect>
                                    <p:anim calcmode="lin" valueType="num">
                                      <p:cBhvr>
                                        <p:cTn id="67" dur="500" fill="hold"/>
                                        <p:tgtEl>
                                          <p:spTgt spid="111"/>
                                        </p:tgtEl>
                                        <p:attrNameLst>
                                          <p:attrName>ppt_w</p:attrName>
                                        </p:attrNameLst>
                                      </p:cBhvr>
                                      <p:tavLst>
                                        <p:tav tm="0" fmla="#ppt_w*sin(2.5*pi*$)">
                                          <p:val>
                                            <p:fltVal val="0"/>
                                          </p:val>
                                        </p:tav>
                                        <p:tav tm="100000">
                                          <p:val>
                                            <p:fltVal val="1"/>
                                          </p:val>
                                        </p:tav>
                                      </p:tavLst>
                                    </p:anim>
                                    <p:anim calcmode="lin" valueType="num">
                                      <p:cBhvr>
                                        <p:cTn id="68" dur="500" fill="hold"/>
                                        <p:tgtEl>
                                          <p:spTgt spid="111"/>
                                        </p:tgtEl>
                                        <p:attrNameLst>
                                          <p:attrName>ppt_h</p:attrName>
                                        </p:attrNameLst>
                                      </p:cBhvr>
                                      <p:tavLst>
                                        <p:tav tm="0">
                                          <p:val>
                                            <p:strVal val="#ppt_h"/>
                                          </p:val>
                                        </p:tav>
                                        <p:tav tm="100000">
                                          <p:val>
                                            <p:strVal val="#ppt_h"/>
                                          </p:val>
                                        </p:tav>
                                      </p:tavLst>
                                    </p:anim>
                                  </p:childTnLst>
                                </p:cTn>
                              </p:par>
                              <p:par>
                                <p:cTn id="69" presetID="53" presetClass="entr" presetSubtype="16" fill="hold" grpId="0" nodeType="withEffect">
                                  <p:stCondLst>
                                    <p:cond delay="0"/>
                                  </p:stCondLst>
                                  <p:iterate type="lt">
                                    <p:tmPct val="10000"/>
                                  </p:iterate>
                                  <p:childTnLst>
                                    <p:set>
                                      <p:cBhvr>
                                        <p:cTn id="70" dur="1" fill="hold">
                                          <p:stCondLst>
                                            <p:cond delay="0"/>
                                          </p:stCondLst>
                                        </p:cTn>
                                        <p:tgtEl>
                                          <p:spTgt spid="84"/>
                                        </p:tgtEl>
                                        <p:attrNameLst>
                                          <p:attrName>style.visibility</p:attrName>
                                        </p:attrNameLst>
                                      </p:cBhvr>
                                      <p:to>
                                        <p:strVal val="visible"/>
                                      </p:to>
                                    </p:set>
                                    <p:anim calcmode="lin" valueType="num">
                                      <p:cBhvr>
                                        <p:cTn id="71" dur="500" fill="hold"/>
                                        <p:tgtEl>
                                          <p:spTgt spid="84"/>
                                        </p:tgtEl>
                                        <p:attrNameLst>
                                          <p:attrName>ppt_w</p:attrName>
                                        </p:attrNameLst>
                                      </p:cBhvr>
                                      <p:tavLst>
                                        <p:tav tm="0">
                                          <p:val>
                                            <p:fltVal val="0"/>
                                          </p:val>
                                        </p:tav>
                                        <p:tav tm="100000">
                                          <p:val>
                                            <p:strVal val="#ppt_w"/>
                                          </p:val>
                                        </p:tav>
                                      </p:tavLst>
                                    </p:anim>
                                    <p:anim calcmode="lin" valueType="num">
                                      <p:cBhvr>
                                        <p:cTn id="72" dur="500" fill="hold"/>
                                        <p:tgtEl>
                                          <p:spTgt spid="84"/>
                                        </p:tgtEl>
                                        <p:attrNameLst>
                                          <p:attrName>ppt_h</p:attrName>
                                        </p:attrNameLst>
                                      </p:cBhvr>
                                      <p:tavLst>
                                        <p:tav tm="0">
                                          <p:val>
                                            <p:fltVal val="0"/>
                                          </p:val>
                                        </p:tav>
                                        <p:tav tm="100000">
                                          <p:val>
                                            <p:strVal val="#ppt_h"/>
                                          </p:val>
                                        </p:tav>
                                      </p:tavLst>
                                    </p:anim>
                                    <p:animEffect transition="in" filter="fade">
                                      <p:cBhvr>
                                        <p:cTn id="73" dur="500"/>
                                        <p:tgtEl>
                                          <p:spTgt spid="84"/>
                                        </p:tgtEl>
                                      </p:cBhvr>
                                    </p:animEffect>
                                  </p:childTnLst>
                                </p:cTn>
                              </p:par>
                            </p:childTnLst>
                          </p:cTn>
                        </p:par>
                        <p:par>
                          <p:cTn id="74" fill="hold">
                            <p:stCondLst>
                              <p:cond delay="5100"/>
                            </p:stCondLst>
                            <p:childTnLst>
                              <p:par>
                                <p:cTn id="75" presetID="2" presetClass="entr" presetSubtype="4" fill="hold" grpId="0" nodeType="afterEffect">
                                  <p:stCondLst>
                                    <p:cond delay="0"/>
                                  </p:stCondLst>
                                  <p:childTnLst>
                                    <p:set>
                                      <p:cBhvr>
                                        <p:cTn id="76" dur="1" fill="hold">
                                          <p:stCondLst>
                                            <p:cond delay="0"/>
                                          </p:stCondLst>
                                        </p:cTn>
                                        <p:tgtEl>
                                          <p:spTgt spid="68"/>
                                        </p:tgtEl>
                                        <p:attrNameLst>
                                          <p:attrName>style.visibility</p:attrName>
                                        </p:attrNameLst>
                                      </p:cBhvr>
                                      <p:to>
                                        <p:strVal val="visible"/>
                                      </p:to>
                                    </p:set>
                                    <p:anim calcmode="lin" valueType="num">
                                      <p:cBhvr additive="base">
                                        <p:cTn id="77" dur="500" fill="hold"/>
                                        <p:tgtEl>
                                          <p:spTgt spid="68"/>
                                        </p:tgtEl>
                                        <p:attrNameLst>
                                          <p:attrName>ppt_x</p:attrName>
                                        </p:attrNameLst>
                                      </p:cBhvr>
                                      <p:tavLst>
                                        <p:tav tm="0">
                                          <p:val>
                                            <p:strVal val="#ppt_x"/>
                                          </p:val>
                                        </p:tav>
                                        <p:tav tm="100000">
                                          <p:val>
                                            <p:strVal val="#ppt_x"/>
                                          </p:val>
                                        </p:tav>
                                      </p:tavLst>
                                    </p:anim>
                                    <p:anim calcmode="lin" valueType="num">
                                      <p:cBhvr additive="base">
                                        <p:cTn id="78" dur="500" fill="hold"/>
                                        <p:tgtEl>
                                          <p:spTgt spid="68"/>
                                        </p:tgtEl>
                                        <p:attrNameLst>
                                          <p:attrName>ppt_y</p:attrName>
                                        </p:attrNameLst>
                                      </p:cBhvr>
                                      <p:tavLst>
                                        <p:tav tm="0">
                                          <p:val>
                                            <p:strVal val="1+#ppt_h/2"/>
                                          </p:val>
                                        </p:tav>
                                        <p:tav tm="100000">
                                          <p:val>
                                            <p:strVal val="#ppt_y"/>
                                          </p:val>
                                        </p:tav>
                                      </p:tavLst>
                                    </p:anim>
                                  </p:childTnLst>
                                </p:cTn>
                              </p:par>
                            </p:childTnLst>
                          </p:cTn>
                        </p:par>
                        <p:par>
                          <p:cTn id="79" fill="hold">
                            <p:stCondLst>
                              <p:cond delay="5600"/>
                            </p:stCondLst>
                            <p:childTnLst>
                              <p:par>
                                <p:cTn id="80" presetID="14" presetClass="entr" presetSubtype="10" fill="hold" grpId="0" nodeType="afterEffect">
                                  <p:stCondLst>
                                    <p:cond delay="0"/>
                                  </p:stCondLst>
                                  <p:childTnLst>
                                    <p:set>
                                      <p:cBhvr>
                                        <p:cTn id="81" dur="1" fill="hold">
                                          <p:stCondLst>
                                            <p:cond delay="0"/>
                                          </p:stCondLst>
                                        </p:cTn>
                                        <p:tgtEl>
                                          <p:spTgt spid="70"/>
                                        </p:tgtEl>
                                        <p:attrNameLst>
                                          <p:attrName>style.visibility</p:attrName>
                                        </p:attrNameLst>
                                      </p:cBhvr>
                                      <p:to>
                                        <p:strVal val="visible"/>
                                      </p:to>
                                    </p:set>
                                    <p:animEffect transition="in" filter="randombar(horizontal)">
                                      <p:cBhvr>
                                        <p:cTn id="82" dur="500"/>
                                        <p:tgtEl>
                                          <p:spTgt spid="70"/>
                                        </p:tgtEl>
                                      </p:cBhvr>
                                    </p:animEffect>
                                  </p:childTnLst>
                                </p:cTn>
                              </p:par>
                            </p:childTnLst>
                          </p:cTn>
                        </p:par>
                        <p:par>
                          <p:cTn id="83" fill="hold">
                            <p:stCondLst>
                              <p:cond delay="6100"/>
                            </p:stCondLst>
                            <p:childTnLst>
                              <p:par>
                                <p:cTn id="84" presetID="45" presetClass="entr" presetSubtype="0" fill="hold" nodeType="afterEffect">
                                  <p:stCondLst>
                                    <p:cond delay="0"/>
                                  </p:stCondLst>
                                  <p:childTnLst>
                                    <p:set>
                                      <p:cBhvr>
                                        <p:cTn id="85" dur="1" fill="hold">
                                          <p:stCondLst>
                                            <p:cond delay="0"/>
                                          </p:stCondLst>
                                        </p:cTn>
                                        <p:tgtEl>
                                          <p:spTgt spid="85"/>
                                        </p:tgtEl>
                                        <p:attrNameLst>
                                          <p:attrName>style.visibility</p:attrName>
                                        </p:attrNameLst>
                                      </p:cBhvr>
                                      <p:to>
                                        <p:strVal val="visible"/>
                                      </p:to>
                                    </p:set>
                                    <p:animEffect transition="in" filter="fade">
                                      <p:cBhvr>
                                        <p:cTn id="86" dur="500"/>
                                        <p:tgtEl>
                                          <p:spTgt spid="85"/>
                                        </p:tgtEl>
                                      </p:cBhvr>
                                    </p:animEffect>
                                    <p:anim calcmode="lin" valueType="num">
                                      <p:cBhvr>
                                        <p:cTn id="87" dur="500" fill="hold"/>
                                        <p:tgtEl>
                                          <p:spTgt spid="85"/>
                                        </p:tgtEl>
                                        <p:attrNameLst>
                                          <p:attrName>ppt_w</p:attrName>
                                        </p:attrNameLst>
                                      </p:cBhvr>
                                      <p:tavLst>
                                        <p:tav tm="0" fmla="#ppt_w*sin(2.5*pi*$)">
                                          <p:val>
                                            <p:fltVal val="0"/>
                                          </p:val>
                                        </p:tav>
                                        <p:tav tm="100000">
                                          <p:val>
                                            <p:fltVal val="1"/>
                                          </p:val>
                                        </p:tav>
                                      </p:tavLst>
                                    </p:anim>
                                    <p:anim calcmode="lin" valueType="num">
                                      <p:cBhvr>
                                        <p:cTn id="88" dur="500" fill="hold"/>
                                        <p:tgtEl>
                                          <p:spTgt spid="85"/>
                                        </p:tgtEl>
                                        <p:attrNameLst>
                                          <p:attrName>ppt_h</p:attrName>
                                        </p:attrNameLst>
                                      </p:cBhvr>
                                      <p:tavLst>
                                        <p:tav tm="0">
                                          <p:val>
                                            <p:strVal val="#ppt_h"/>
                                          </p:val>
                                        </p:tav>
                                        <p:tav tm="100000">
                                          <p:val>
                                            <p:strVal val="#ppt_h"/>
                                          </p:val>
                                        </p:tav>
                                      </p:tavLst>
                                    </p:anim>
                                  </p:childTnLst>
                                </p:cTn>
                              </p:par>
                              <p:par>
                                <p:cTn id="89" presetID="53" presetClass="entr" presetSubtype="16" fill="hold" grpId="0" nodeType="withEffect">
                                  <p:stCondLst>
                                    <p:cond delay="0"/>
                                  </p:stCondLst>
                                  <p:iterate type="lt">
                                    <p:tmPct val="10000"/>
                                  </p:iterate>
                                  <p:childTnLst>
                                    <p:set>
                                      <p:cBhvr>
                                        <p:cTn id="90" dur="1" fill="hold">
                                          <p:stCondLst>
                                            <p:cond delay="0"/>
                                          </p:stCondLst>
                                        </p:cTn>
                                        <p:tgtEl>
                                          <p:spTgt spid="83"/>
                                        </p:tgtEl>
                                        <p:attrNameLst>
                                          <p:attrName>style.visibility</p:attrName>
                                        </p:attrNameLst>
                                      </p:cBhvr>
                                      <p:to>
                                        <p:strVal val="visible"/>
                                      </p:to>
                                    </p:set>
                                    <p:anim calcmode="lin" valueType="num">
                                      <p:cBhvr>
                                        <p:cTn id="91" dur="500" fill="hold"/>
                                        <p:tgtEl>
                                          <p:spTgt spid="83"/>
                                        </p:tgtEl>
                                        <p:attrNameLst>
                                          <p:attrName>ppt_w</p:attrName>
                                        </p:attrNameLst>
                                      </p:cBhvr>
                                      <p:tavLst>
                                        <p:tav tm="0">
                                          <p:val>
                                            <p:fltVal val="0"/>
                                          </p:val>
                                        </p:tav>
                                        <p:tav tm="100000">
                                          <p:val>
                                            <p:strVal val="#ppt_w"/>
                                          </p:val>
                                        </p:tav>
                                      </p:tavLst>
                                    </p:anim>
                                    <p:anim calcmode="lin" valueType="num">
                                      <p:cBhvr>
                                        <p:cTn id="92" dur="500" fill="hold"/>
                                        <p:tgtEl>
                                          <p:spTgt spid="83"/>
                                        </p:tgtEl>
                                        <p:attrNameLst>
                                          <p:attrName>ppt_h</p:attrName>
                                        </p:attrNameLst>
                                      </p:cBhvr>
                                      <p:tavLst>
                                        <p:tav tm="0">
                                          <p:val>
                                            <p:fltVal val="0"/>
                                          </p:val>
                                        </p:tav>
                                        <p:tav tm="100000">
                                          <p:val>
                                            <p:strVal val="#ppt_h"/>
                                          </p:val>
                                        </p:tav>
                                      </p:tavLst>
                                    </p:anim>
                                    <p:animEffect transition="in" filter="fade">
                                      <p:cBhvr>
                                        <p:cTn id="93" dur="500"/>
                                        <p:tgtEl>
                                          <p:spTgt spid="83"/>
                                        </p:tgtEl>
                                      </p:cBhvr>
                                    </p:animEffect>
                                  </p:childTnLst>
                                </p:cTn>
                              </p:par>
                            </p:childTnLst>
                          </p:cTn>
                        </p:par>
                        <p:par>
                          <p:cTn id="94" fill="hold">
                            <p:stCondLst>
                              <p:cond delay="6800"/>
                            </p:stCondLst>
                            <p:childTnLst>
                              <p:par>
                                <p:cTn id="95" presetID="2" presetClass="entr" presetSubtype="1" fill="hold" grpId="0" nodeType="afterEffect">
                                  <p:stCondLst>
                                    <p:cond delay="0"/>
                                  </p:stCondLst>
                                  <p:childTnLst>
                                    <p:set>
                                      <p:cBhvr>
                                        <p:cTn id="96" dur="1" fill="hold">
                                          <p:stCondLst>
                                            <p:cond delay="0"/>
                                          </p:stCondLst>
                                        </p:cTn>
                                        <p:tgtEl>
                                          <p:spTgt spid="72"/>
                                        </p:tgtEl>
                                        <p:attrNameLst>
                                          <p:attrName>style.visibility</p:attrName>
                                        </p:attrNameLst>
                                      </p:cBhvr>
                                      <p:to>
                                        <p:strVal val="visible"/>
                                      </p:to>
                                    </p:set>
                                    <p:anim calcmode="lin" valueType="num">
                                      <p:cBhvr additive="base">
                                        <p:cTn id="97" dur="500" fill="hold"/>
                                        <p:tgtEl>
                                          <p:spTgt spid="72"/>
                                        </p:tgtEl>
                                        <p:attrNameLst>
                                          <p:attrName>ppt_x</p:attrName>
                                        </p:attrNameLst>
                                      </p:cBhvr>
                                      <p:tavLst>
                                        <p:tav tm="0">
                                          <p:val>
                                            <p:strVal val="#ppt_x"/>
                                          </p:val>
                                        </p:tav>
                                        <p:tav tm="100000">
                                          <p:val>
                                            <p:strVal val="#ppt_x"/>
                                          </p:val>
                                        </p:tav>
                                      </p:tavLst>
                                    </p:anim>
                                    <p:anim calcmode="lin" valueType="num">
                                      <p:cBhvr additive="base">
                                        <p:cTn id="98" dur="500" fill="hold"/>
                                        <p:tgtEl>
                                          <p:spTgt spid="72"/>
                                        </p:tgtEl>
                                        <p:attrNameLst>
                                          <p:attrName>ppt_y</p:attrName>
                                        </p:attrNameLst>
                                      </p:cBhvr>
                                      <p:tavLst>
                                        <p:tav tm="0">
                                          <p:val>
                                            <p:strVal val="0-#ppt_h/2"/>
                                          </p:val>
                                        </p:tav>
                                        <p:tav tm="100000">
                                          <p:val>
                                            <p:strVal val="#ppt_y"/>
                                          </p:val>
                                        </p:tav>
                                      </p:tavLst>
                                    </p:anim>
                                  </p:childTnLst>
                                </p:cTn>
                              </p:par>
                            </p:childTnLst>
                          </p:cTn>
                        </p:par>
                        <p:par>
                          <p:cTn id="99" fill="hold">
                            <p:stCondLst>
                              <p:cond delay="7300"/>
                            </p:stCondLst>
                            <p:childTnLst>
                              <p:par>
                                <p:cTn id="100" presetID="14" presetClass="entr" presetSubtype="10" fill="hold" grpId="0" nodeType="afterEffect">
                                  <p:stCondLst>
                                    <p:cond delay="0"/>
                                  </p:stCondLst>
                                  <p:childTnLst>
                                    <p:set>
                                      <p:cBhvr>
                                        <p:cTn id="101" dur="1" fill="hold">
                                          <p:stCondLst>
                                            <p:cond delay="0"/>
                                          </p:stCondLst>
                                        </p:cTn>
                                        <p:tgtEl>
                                          <p:spTgt spid="73"/>
                                        </p:tgtEl>
                                        <p:attrNameLst>
                                          <p:attrName>style.visibility</p:attrName>
                                        </p:attrNameLst>
                                      </p:cBhvr>
                                      <p:to>
                                        <p:strVal val="visible"/>
                                      </p:to>
                                    </p:set>
                                    <p:animEffect transition="in" filter="randombar(horizontal)">
                                      <p:cBhvr>
                                        <p:cTn id="102" dur="500"/>
                                        <p:tgtEl>
                                          <p:spTgt spid="73"/>
                                        </p:tgtEl>
                                      </p:cBhvr>
                                    </p:animEffect>
                                  </p:childTnLst>
                                </p:cTn>
                              </p:par>
                            </p:childTnLst>
                          </p:cTn>
                        </p:par>
                        <p:par>
                          <p:cTn id="103" fill="hold">
                            <p:stCondLst>
                              <p:cond delay="7800"/>
                            </p:stCondLst>
                            <p:childTnLst>
                              <p:par>
                                <p:cTn id="104" presetID="45" presetClass="entr" presetSubtype="0" fill="hold" nodeType="afterEffect">
                                  <p:stCondLst>
                                    <p:cond delay="0"/>
                                  </p:stCondLst>
                                  <p:childTnLst>
                                    <p:set>
                                      <p:cBhvr>
                                        <p:cTn id="105" dur="1" fill="hold">
                                          <p:stCondLst>
                                            <p:cond delay="0"/>
                                          </p:stCondLst>
                                        </p:cTn>
                                        <p:tgtEl>
                                          <p:spTgt spid="124"/>
                                        </p:tgtEl>
                                        <p:attrNameLst>
                                          <p:attrName>style.visibility</p:attrName>
                                        </p:attrNameLst>
                                      </p:cBhvr>
                                      <p:to>
                                        <p:strVal val="visible"/>
                                      </p:to>
                                    </p:set>
                                    <p:animEffect transition="in" filter="fade">
                                      <p:cBhvr>
                                        <p:cTn id="106" dur="500"/>
                                        <p:tgtEl>
                                          <p:spTgt spid="124"/>
                                        </p:tgtEl>
                                      </p:cBhvr>
                                    </p:animEffect>
                                    <p:anim calcmode="lin" valueType="num">
                                      <p:cBhvr>
                                        <p:cTn id="107" dur="500" fill="hold"/>
                                        <p:tgtEl>
                                          <p:spTgt spid="124"/>
                                        </p:tgtEl>
                                        <p:attrNameLst>
                                          <p:attrName>ppt_w</p:attrName>
                                        </p:attrNameLst>
                                      </p:cBhvr>
                                      <p:tavLst>
                                        <p:tav tm="0" fmla="#ppt_w*sin(2.5*pi*$)">
                                          <p:val>
                                            <p:fltVal val="0"/>
                                          </p:val>
                                        </p:tav>
                                        <p:tav tm="100000">
                                          <p:val>
                                            <p:fltVal val="1"/>
                                          </p:val>
                                        </p:tav>
                                      </p:tavLst>
                                    </p:anim>
                                    <p:anim calcmode="lin" valueType="num">
                                      <p:cBhvr>
                                        <p:cTn id="108" dur="500" fill="hold"/>
                                        <p:tgtEl>
                                          <p:spTgt spid="124"/>
                                        </p:tgtEl>
                                        <p:attrNameLst>
                                          <p:attrName>ppt_h</p:attrName>
                                        </p:attrNameLst>
                                      </p:cBhvr>
                                      <p:tavLst>
                                        <p:tav tm="0">
                                          <p:val>
                                            <p:strVal val="#ppt_h"/>
                                          </p:val>
                                        </p:tav>
                                        <p:tav tm="100000">
                                          <p:val>
                                            <p:strVal val="#ppt_h"/>
                                          </p:val>
                                        </p:tav>
                                      </p:tavLst>
                                    </p:anim>
                                  </p:childTnLst>
                                </p:cTn>
                              </p:par>
                              <p:par>
                                <p:cTn id="109" presetID="53" presetClass="entr" presetSubtype="16" fill="hold" grpId="0" nodeType="withEffect">
                                  <p:stCondLst>
                                    <p:cond delay="0"/>
                                  </p:stCondLst>
                                  <p:iterate type="lt">
                                    <p:tmPct val="10000"/>
                                  </p:iterate>
                                  <p:childTnLst>
                                    <p:set>
                                      <p:cBhvr>
                                        <p:cTn id="110" dur="1" fill="hold">
                                          <p:stCondLst>
                                            <p:cond delay="0"/>
                                          </p:stCondLst>
                                        </p:cTn>
                                        <p:tgtEl>
                                          <p:spTgt spid="123"/>
                                        </p:tgtEl>
                                        <p:attrNameLst>
                                          <p:attrName>style.visibility</p:attrName>
                                        </p:attrNameLst>
                                      </p:cBhvr>
                                      <p:to>
                                        <p:strVal val="visible"/>
                                      </p:to>
                                    </p:set>
                                    <p:anim calcmode="lin" valueType="num">
                                      <p:cBhvr>
                                        <p:cTn id="111" dur="500" fill="hold"/>
                                        <p:tgtEl>
                                          <p:spTgt spid="123"/>
                                        </p:tgtEl>
                                        <p:attrNameLst>
                                          <p:attrName>ppt_w</p:attrName>
                                        </p:attrNameLst>
                                      </p:cBhvr>
                                      <p:tavLst>
                                        <p:tav tm="0">
                                          <p:val>
                                            <p:fltVal val="0"/>
                                          </p:val>
                                        </p:tav>
                                        <p:tav tm="100000">
                                          <p:val>
                                            <p:strVal val="#ppt_w"/>
                                          </p:val>
                                        </p:tav>
                                      </p:tavLst>
                                    </p:anim>
                                    <p:anim calcmode="lin" valueType="num">
                                      <p:cBhvr>
                                        <p:cTn id="112" dur="500" fill="hold"/>
                                        <p:tgtEl>
                                          <p:spTgt spid="123"/>
                                        </p:tgtEl>
                                        <p:attrNameLst>
                                          <p:attrName>ppt_h</p:attrName>
                                        </p:attrNameLst>
                                      </p:cBhvr>
                                      <p:tavLst>
                                        <p:tav tm="0">
                                          <p:val>
                                            <p:fltVal val="0"/>
                                          </p:val>
                                        </p:tav>
                                        <p:tav tm="100000">
                                          <p:val>
                                            <p:strVal val="#ppt_h"/>
                                          </p:val>
                                        </p:tav>
                                      </p:tavLst>
                                    </p:anim>
                                    <p:animEffect transition="in" filter="fade">
                                      <p:cBhvr>
                                        <p:cTn id="113" dur="500"/>
                                        <p:tgtEl>
                                          <p:spTgt spid="123"/>
                                        </p:tgtEl>
                                      </p:cBhvr>
                                    </p:animEffect>
                                  </p:childTnLst>
                                </p:cTn>
                              </p:par>
                            </p:childTnLst>
                          </p:cTn>
                        </p:par>
                        <p:par>
                          <p:cTn id="114" fill="hold">
                            <p:stCondLst>
                              <p:cond delay="8500"/>
                            </p:stCondLst>
                            <p:childTnLst>
                              <p:par>
                                <p:cTn id="115" presetID="2" presetClass="entr" presetSubtype="4" fill="hold" grpId="0" nodeType="afterEffect">
                                  <p:stCondLst>
                                    <p:cond delay="0"/>
                                  </p:stCondLst>
                                  <p:childTnLst>
                                    <p:set>
                                      <p:cBhvr>
                                        <p:cTn id="116" dur="1" fill="hold">
                                          <p:stCondLst>
                                            <p:cond delay="0"/>
                                          </p:stCondLst>
                                        </p:cTn>
                                        <p:tgtEl>
                                          <p:spTgt spid="74"/>
                                        </p:tgtEl>
                                        <p:attrNameLst>
                                          <p:attrName>style.visibility</p:attrName>
                                        </p:attrNameLst>
                                      </p:cBhvr>
                                      <p:to>
                                        <p:strVal val="visible"/>
                                      </p:to>
                                    </p:set>
                                    <p:anim calcmode="lin" valueType="num">
                                      <p:cBhvr additive="base">
                                        <p:cTn id="117" dur="500" fill="hold"/>
                                        <p:tgtEl>
                                          <p:spTgt spid="74"/>
                                        </p:tgtEl>
                                        <p:attrNameLst>
                                          <p:attrName>ppt_x</p:attrName>
                                        </p:attrNameLst>
                                      </p:cBhvr>
                                      <p:tavLst>
                                        <p:tav tm="0">
                                          <p:val>
                                            <p:strVal val="#ppt_x"/>
                                          </p:val>
                                        </p:tav>
                                        <p:tav tm="100000">
                                          <p:val>
                                            <p:strVal val="#ppt_x"/>
                                          </p:val>
                                        </p:tav>
                                      </p:tavLst>
                                    </p:anim>
                                    <p:anim calcmode="lin" valueType="num">
                                      <p:cBhvr additive="base">
                                        <p:cTn id="118" dur="500" fill="hold"/>
                                        <p:tgtEl>
                                          <p:spTgt spid="74"/>
                                        </p:tgtEl>
                                        <p:attrNameLst>
                                          <p:attrName>ppt_y</p:attrName>
                                        </p:attrNameLst>
                                      </p:cBhvr>
                                      <p:tavLst>
                                        <p:tav tm="0">
                                          <p:val>
                                            <p:strVal val="1+#ppt_h/2"/>
                                          </p:val>
                                        </p:tav>
                                        <p:tav tm="100000">
                                          <p:val>
                                            <p:strVal val="#ppt_y"/>
                                          </p:val>
                                        </p:tav>
                                      </p:tavLst>
                                    </p:anim>
                                  </p:childTnLst>
                                </p:cTn>
                              </p:par>
                            </p:childTnLst>
                          </p:cTn>
                        </p:par>
                        <p:par>
                          <p:cTn id="119" fill="hold">
                            <p:stCondLst>
                              <p:cond delay="9000"/>
                            </p:stCondLst>
                            <p:childTnLst>
                              <p:par>
                                <p:cTn id="120" presetID="14" presetClass="entr" presetSubtype="10" fill="hold" grpId="0" nodeType="afterEffect">
                                  <p:stCondLst>
                                    <p:cond delay="0"/>
                                  </p:stCondLst>
                                  <p:childTnLst>
                                    <p:set>
                                      <p:cBhvr>
                                        <p:cTn id="121" dur="1" fill="hold">
                                          <p:stCondLst>
                                            <p:cond delay="0"/>
                                          </p:stCondLst>
                                        </p:cTn>
                                        <p:tgtEl>
                                          <p:spTgt spid="75"/>
                                        </p:tgtEl>
                                        <p:attrNameLst>
                                          <p:attrName>style.visibility</p:attrName>
                                        </p:attrNameLst>
                                      </p:cBhvr>
                                      <p:to>
                                        <p:strVal val="visible"/>
                                      </p:to>
                                    </p:set>
                                    <p:animEffect transition="in" filter="randombar(horizontal)">
                                      <p:cBhvr>
                                        <p:cTn id="122"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animBg="1"/>
      <p:bldP spid="69" grpId="0" animBg="1"/>
      <p:bldP spid="70" grpId="0"/>
      <p:bldP spid="71" grpId="0"/>
      <p:bldP spid="72" grpId="0" animBg="1"/>
      <p:bldP spid="73" grpId="0"/>
      <p:bldP spid="74" grpId="0" animBg="1"/>
      <p:bldP spid="75" grpId="0"/>
      <p:bldP spid="76" grpId="0" animBg="1"/>
      <p:bldP spid="77" grpId="0" animBg="1"/>
      <p:bldP spid="78" grpId="0" animBg="1"/>
      <p:bldP spid="79" grpId="0" animBg="1"/>
      <p:bldP spid="80" grpId="0" animBg="1"/>
      <p:bldP spid="81" grpId="0" animBg="1"/>
      <p:bldP spid="82" grpId="0"/>
      <p:bldP spid="83" grpId="0"/>
      <p:bldP spid="84" grpId="0"/>
      <p:bldP spid="121" grpId="0" animBg="1"/>
      <p:bldP spid="122" grpId="0" animBg="1"/>
      <p:bldP spid="1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原创设计师QQ598969553          _2"/>
          <p:cNvSpPr/>
          <p:nvPr/>
        </p:nvSpPr>
        <p:spPr>
          <a:xfrm>
            <a:off x="5291568" y="1868982"/>
            <a:ext cx="2671029" cy="1264960"/>
          </a:xfrm>
          <a:prstGeom prst="roundRect">
            <a:avLst>
              <a:gd name="adj" fmla="val 6918"/>
            </a:avLst>
          </a:prstGeom>
          <a:noFill/>
          <a:ln w="12700">
            <a:solidFill>
              <a:srgbClr val="A6AAA9"/>
            </a:solidFill>
            <a:miter lim="400000"/>
          </a:ln>
        </p:spPr>
        <p:txBody>
          <a:bodyPr lIns="14288" tIns="14288" rIns="14288" bIns="14288"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sysClr val="windowText" lastClr="000000"/>
              </a:solidFill>
              <a:effectLst/>
              <a:uLnTx/>
              <a:uFillTx/>
            </a:endParaRPr>
          </a:p>
        </p:txBody>
      </p:sp>
      <p:sp>
        <p:nvSpPr>
          <p:cNvPr id="43" name="原创设计师QQ598969553          _3"/>
          <p:cNvSpPr/>
          <p:nvPr/>
        </p:nvSpPr>
        <p:spPr>
          <a:xfrm>
            <a:off x="5291568" y="3316839"/>
            <a:ext cx="2671029" cy="1263620"/>
          </a:xfrm>
          <a:prstGeom prst="roundRect">
            <a:avLst>
              <a:gd name="adj" fmla="val 6925"/>
            </a:avLst>
          </a:prstGeom>
          <a:noFill/>
          <a:ln w="12700">
            <a:solidFill>
              <a:srgbClr val="A6AAA9"/>
            </a:solidFill>
            <a:miter lim="400000"/>
          </a:ln>
        </p:spPr>
        <p:txBody>
          <a:bodyPr lIns="14288" tIns="14288" rIns="14288" bIns="14288"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sysClr val="windowText" lastClr="000000"/>
              </a:solidFill>
              <a:effectLst/>
              <a:uLnTx/>
              <a:uFillTx/>
            </a:endParaRPr>
          </a:p>
        </p:txBody>
      </p:sp>
      <p:sp>
        <p:nvSpPr>
          <p:cNvPr id="44" name="原创设计师QQ598969553          _4"/>
          <p:cNvSpPr/>
          <p:nvPr/>
        </p:nvSpPr>
        <p:spPr>
          <a:xfrm>
            <a:off x="1186463" y="3316169"/>
            <a:ext cx="2671029" cy="1264959"/>
          </a:xfrm>
          <a:prstGeom prst="roundRect">
            <a:avLst>
              <a:gd name="adj" fmla="val 6918"/>
            </a:avLst>
          </a:prstGeom>
          <a:noFill/>
          <a:ln w="12700">
            <a:solidFill>
              <a:srgbClr val="A6AAA9"/>
            </a:solidFill>
            <a:miter lim="400000"/>
          </a:ln>
        </p:spPr>
        <p:txBody>
          <a:bodyPr lIns="14288" tIns="14288" rIns="14288" bIns="14288"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sysClr val="windowText" lastClr="000000"/>
              </a:solidFill>
              <a:effectLst/>
              <a:uLnTx/>
              <a:uFillTx/>
            </a:endParaRPr>
          </a:p>
        </p:txBody>
      </p:sp>
      <p:sp>
        <p:nvSpPr>
          <p:cNvPr id="45" name="原创设计师QQ598969553          _5"/>
          <p:cNvSpPr/>
          <p:nvPr/>
        </p:nvSpPr>
        <p:spPr>
          <a:xfrm>
            <a:off x="1186463" y="1868982"/>
            <a:ext cx="2671029" cy="1264960"/>
          </a:xfrm>
          <a:prstGeom prst="roundRect">
            <a:avLst>
              <a:gd name="adj" fmla="val 6918"/>
            </a:avLst>
          </a:prstGeom>
          <a:noFill/>
          <a:ln w="12700">
            <a:solidFill>
              <a:srgbClr val="A6AAA9"/>
            </a:solidFill>
            <a:miter lim="400000"/>
          </a:ln>
        </p:spPr>
        <p:txBody>
          <a:bodyPr lIns="14288" tIns="14288" rIns="14288" bIns="14288"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sz="1300" b="0" i="0" u="none" strike="noStrike" kern="0" cap="none" spc="0" normalizeH="0" baseline="0" noProof="0">
              <a:ln>
                <a:noFill/>
              </a:ln>
              <a:solidFill>
                <a:sysClr val="windowText" lastClr="000000"/>
              </a:solidFill>
              <a:effectLst/>
              <a:uLnTx/>
              <a:uFillTx/>
            </a:endParaRPr>
          </a:p>
        </p:txBody>
      </p:sp>
      <p:sp>
        <p:nvSpPr>
          <p:cNvPr id="46" name="原创设计师QQ598969553          _6"/>
          <p:cNvSpPr/>
          <p:nvPr/>
        </p:nvSpPr>
        <p:spPr>
          <a:xfrm>
            <a:off x="1747495" y="2289317"/>
            <a:ext cx="1741450" cy="382439"/>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lnSpc>
                <a:spcPct val="120000"/>
              </a:lnSpc>
              <a:spcBef>
                <a:spcPts val="2500"/>
              </a:spcBef>
              <a:defRPr sz="2000">
                <a:solidFill>
                  <a:srgbClr val="53585F"/>
                </a:solidFill>
              </a:defRPr>
            </a:lvl1pPr>
          </a:lstStyle>
          <a:p>
            <a:pPr marL="0" marR="0" lvl="0" indent="0" algn="just" defTabSz="914400" eaLnBrk="1" fontAlgn="auto" latinLnBrk="0" hangingPunct="1">
              <a:lnSpc>
                <a:spcPct val="120000"/>
              </a:lnSpc>
              <a:spcBef>
                <a:spcPts val="250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7" name="原创设计师QQ598969553          _7"/>
          <p:cNvSpPr/>
          <p:nvPr/>
        </p:nvSpPr>
        <p:spPr>
          <a:xfrm>
            <a:off x="1741649" y="1975507"/>
            <a:ext cx="1401999" cy="30121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a:lnSpc>
                <a:spcPct val="120000"/>
              </a:lnSpc>
              <a:defRPr sz="3500">
                <a:solidFill>
                  <a:srgbClr val="53585F"/>
                </a:solidFill>
              </a:defRPr>
            </a:lvl1pPr>
          </a:lstStyle>
          <a:p>
            <a:pPr marL="0" marR="0" lvl="0" indent="0" algn="l" defTabSz="914400" eaLnBrk="1" fontAlgn="auto" latinLnBrk="0" hangingPunct="1">
              <a:lnSpc>
                <a:spcPct val="12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点击输入标题文本</a:t>
            </a:r>
          </a:p>
        </p:txBody>
      </p:sp>
      <p:sp>
        <p:nvSpPr>
          <p:cNvPr id="48" name="原创设计师QQ598969553          _8"/>
          <p:cNvSpPr/>
          <p:nvPr/>
        </p:nvSpPr>
        <p:spPr>
          <a:xfrm>
            <a:off x="1747495" y="3741746"/>
            <a:ext cx="1741450" cy="364164"/>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l">
              <a:lnSpc>
                <a:spcPct val="120000"/>
              </a:lnSpc>
              <a:spcBef>
                <a:spcPts val="2500"/>
              </a:spcBef>
              <a:defRPr sz="2000">
                <a:solidFill>
                  <a:srgbClr val="53585F"/>
                </a:solidFill>
              </a:defRPr>
            </a:lvl1pPr>
          </a:lstStyle>
          <a:p>
            <a:pPr marL="0" marR="0" lvl="0" indent="0" algn="just" defTabSz="914400" eaLnBrk="1" fontAlgn="auto" latinLnBrk="0" hangingPunct="1">
              <a:lnSpc>
                <a:spcPct val="120000"/>
              </a:lnSpc>
              <a:spcBef>
                <a:spcPts val="250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9" name="原创设计师QQ598969553          _9"/>
          <p:cNvSpPr/>
          <p:nvPr/>
        </p:nvSpPr>
        <p:spPr>
          <a:xfrm>
            <a:off x="1741649" y="3448907"/>
            <a:ext cx="1401999" cy="30121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l">
              <a:lnSpc>
                <a:spcPct val="120000"/>
              </a:lnSpc>
              <a:defRPr sz="3500">
                <a:solidFill>
                  <a:srgbClr val="53585F"/>
                </a:solidFill>
              </a:defRPr>
            </a:lvl1pPr>
          </a:lstStyle>
          <a:p>
            <a:pPr marL="0" marR="0" lvl="0" indent="0" algn="l" defTabSz="914400" eaLnBrk="1" fontAlgn="auto" latinLnBrk="0" hangingPunct="1">
              <a:lnSpc>
                <a:spcPct val="12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点击输入标题文本</a:t>
            </a:r>
          </a:p>
        </p:txBody>
      </p:sp>
      <p:sp>
        <p:nvSpPr>
          <p:cNvPr id="50" name="原创设计师QQ598969553          _10"/>
          <p:cNvSpPr/>
          <p:nvPr/>
        </p:nvSpPr>
        <p:spPr>
          <a:xfrm>
            <a:off x="5654872" y="2289317"/>
            <a:ext cx="1734500" cy="382439"/>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r">
              <a:lnSpc>
                <a:spcPct val="120000"/>
              </a:lnSpc>
              <a:spcBef>
                <a:spcPts val="4500"/>
              </a:spcBef>
              <a:defRPr sz="2000">
                <a:solidFill>
                  <a:srgbClr val="53585F"/>
                </a:solidFill>
              </a:defRPr>
            </a:lvl1pPr>
          </a:lstStyle>
          <a:p>
            <a:pPr marL="0" marR="0" lvl="0" indent="0" algn="just" defTabSz="914400" eaLnBrk="1" fontAlgn="auto" latinLnBrk="0" hangingPunct="1">
              <a:lnSpc>
                <a:spcPct val="120000"/>
              </a:lnSpc>
              <a:spcBef>
                <a:spcPts val="450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51" name="原创设计师QQ598969553          _11"/>
          <p:cNvSpPr/>
          <p:nvPr/>
        </p:nvSpPr>
        <p:spPr>
          <a:xfrm>
            <a:off x="5987765" y="1975507"/>
            <a:ext cx="1401999" cy="30121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a:defRPr sz="3500">
                <a:solidFill>
                  <a:srgbClr val="53585F"/>
                </a:solidFill>
              </a:defRPr>
            </a:lvl1p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点击输入标题文本</a:t>
            </a:r>
          </a:p>
        </p:txBody>
      </p:sp>
      <p:sp>
        <p:nvSpPr>
          <p:cNvPr id="52" name="原创设计师QQ598969553          _12"/>
          <p:cNvSpPr/>
          <p:nvPr/>
        </p:nvSpPr>
        <p:spPr>
          <a:xfrm>
            <a:off x="5654873" y="3741748"/>
            <a:ext cx="1734500" cy="364163"/>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algn="r">
              <a:lnSpc>
                <a:spcPct val="120000"/>
              </a:lnSpc>
              <a:spcBef>
                <a:spcPts val="4500"/>
              </a:spcBef>
              <a:defRPr sz="2000">
                <a:solidFill>
                  <a:srgbClr val="53585F"/>
                </a:solidFill>
              </a:defRPr>
            </a:lvl1pPr>
          </a:lstStyle>
          <a:p>
            <a:pPr marL="0" marR="0" lvl="0" indent="0" algn="just" defTabSz="914400" eaLnBrk="1" fontAlgn="auto" latinLnBrk="0" hangingPunct="1">
              <a:lnSpc>
                <a:spcPct val="120000"/>
              </a:lnSpc>
              <a:spcBef>
                <a:spcPts val="450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53" name="原创设计师QQ598969553          _13"/>
          <p:cNvSpPr/>
          <p:nvPr/>
        </p:nvSpPr>
        <p:spPr>
          <a:xfrm>
            <a:off x="5987765" y="3448907"/>
            <a:ext cx="1401999" cy="30121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algn="r">
              <a:defRPr sz="3500">
                <a:solidFill>
                  <a:srgbClr val="53585F"/>
                </a:solidFill>
              </a:defRPr>
            </a:lvl1p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点击输入标题文本</a:t>
            </a:r>
          </a:p>
        </p:txBody>
      </p:sp>
      <p:grpSp>
        <p:nvGrpSpPr>
          <p:cNvPr id="54" name="原创设计师QQ598969553          _14"/>
          <p:cNvGrpSpPr/>
          <p:nvPr/>
        </p:nvGrpSpPr>
        <p:grpSpPr>
          <a:xfrm>
            <a:off x="3488945" y="2140016"/>
            <a:ext cx="2176351" cy="2176351"/>
            <a:chOff x="2193191" y="1899415"/>
            <a:chExt cx="2421376" cy="2421376"/>
          </a:xfrm>
          <a:effectLst/>
        </p:grpSpPr>
        <p:sp>
          <p:nvSpPr>
            <p:cNvPr id="55" name="椭圆 54"/>
            <p:cNvSpPr/>
            <p:nvPr/>
          </p:nvSpPr>
          <p:spPr>
            <a:xfrm>
              <a:off x="2193191" y="1899415"/>
              <a:ext cx="2421376" cy="2421376"/>
            </a:xfrm>
            <a:prstGeom prst="ellipse">
              <a:avLst/>
            </a:prstGeom>
            <a:solidFill>
              <a:srgbClr val="0068B7"/>
            </a:solidFill>
            <a:ln w="31750" cap="flat" cmpd="sng" algn="ctr">
              <a:gradFill flip="none" rotWithShape="1">
                <a:gsLst>
                  <a:gs pos="0">
                    <a:sysClr val="window" lastClr="FFFFFF">
                      <a:lumMod val="65000"/>
                    </a:sysClr>
                  </a:gs>
                  <a:gs pos="100000">
                    <a:sysClr val="window" lastClr="FFFFFF"/>
                  </a:gs>
                </a:gsLst>
                <a:lin ang="2700000" scaled="1"/>
                <a:tileRect/>
              </a:gradFill>
              <a:prstDash val="solid"/>
            </a:ln>
            <a:effectLst>
              <a:innerShdw blurRad="127000" dist="63500" dir="13500000">
                <a:srgbClr val="0068B7">
                  <a:lumMod val="50000"/>
                  <a:alpha val="8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56" name="椭圆 55"/>
            <p:cNvSpPr/>
            <p:nvPr/>
          </p:nvSpPr>
          <p:spPr>
            <a:xfrm>
              <a:off x="2345502" y="2051726"/>
              <a:ext cx="2116756" cy="2116756"/>
            </a:xfrm>
            <a:prstGeom prst="ellipse">
              <a:avLst/>
            </a:prstGeom>
            <a:solidFill>
              <a:sysClr val="window" lastClr="FFFFFF">
                <a:lumMod val="95000"/>
              </a:sysClr>
            </a:solidFill>
            <a:ln w="50800" cap="flat" cmpd="sng" algn="ctr">
              <a:noFill/>
              <a:prstDash val="solid"/>
            </a:ln>
            <a:effectLst>
              <a:outerShdw blurRad="165100" dist="88900" dir="2700000" algn="tl" rotWithShape="0">
                <a:srgbClr val="0068B7">
                  <a:lumMod val="50000"/>
                  <a:alpha val="64000"/>
                </a:srgbClr>
              </a:outerShdw>
            </a:effectLst>
            <a:scene3d>
              <a:camera prst="orthographicFront"/>
              <a:lightRig rig="threePt" dir="t"/>
            </a:scene3d>
            <a:sp3d prstMaterial="softEdge">
              <a:bevelT w="82550" h="317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sp>
        <p:nvSpPr>
          <p:cNvPr id="57" name="原创设计师QQ598969553          _15"/>
          <p:cNvSpPr/>
          <p:nvPr/>
        </p:nvSpPr>
        <p:spPr>
          <a:xfrm>
            <a:off x="3736467" y="2860813"/>
            <a:ext cx="1630868" cy="707886"/>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年度工作</a:t>
            </a:r>
            <a:endParaRPr kumimoji="0" lang="en-US" altLang="zh-CN" sz="20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内容概述</a:t>
            </a:r>
          </a:p>
        </p:txBody>
      </p:sp>
      <p:grpSp>
        <p:nvGrpSpPr>
          <p:cNvPr id="58" name="原创设计师QQ598969553          _16"/>
          <p:cNvGrpSpPr/>
          <p:nvPr/>
        </p:nvGrpSpPr>
        <p:grpSpPr>
          <a:xfrm>
            <a:off x="618867" y="1964951"/>
            <a:ext cx="1139838" cy="1139838"/>
            <a:chOff x="4184106" y="2952206"/>
            <a:chExt cx="3823790" cy="3823790"/>
          </a:xfrm>
        </p:grpSpPr>
        <p:sp>
          <p:nvSpPr>
            <p:cNvPr id="59" name="椭圆 58"/>
            <p:cNvSpPr/>
            <p:nvPr/>
          </p:nvSpPr>
          <p:spPr>
            <a:xfrm>
              <a:off x="4184106" y="2952206"/>
              <a:ext cx="3823790" cy="3823790"/>
            </a:xfrm>
            <a:prstGeom prst="ellipse">
              <a:avLst/>
            </a:prstGeom>
            <a:gradFill>
              <a:gsLst>
                <a:gs pos="100000">
                  <a:sysClr val="window" lastClr="FFFFFF">
                    <a:lumMod val="75000"/>
                  </a:sysClr>
                </a:gs>
                <a:gs pos="0">
                  <a:sysClr val="window" lastClr="FFFFFF"/>
                </a:gs>
              </a:gsLst>
              <a:lin ang="5400000" scaled="0"/>
            </a:gradFill>
            <a:ln w="9525" cap="flat" cmpd="sng" algn="ctr">
              <a:noFill/>
              <a:prstDash val="solid"/>
            </a:ln>
            <a:effectLst>
              <a:softEdge rad="190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60" name="组合 59"/>
            <p:cNvGrpSpPr/>
            <p:nvPr/>
          </p:nvGrpSpPr>
          <p:grpSpPr>
            <a:xfrm>
              <a:off x="4710169" y="3478269"/>
              <a:ext cx="2771663" cy="2771663"/>
              <a:chOff x="2193191" y="1899415"/>
              <a:chExt cx="2421376" cy="2421376"/>
            </a:xfrm>
            <a:effectLst/>
          </p:grpSpPr>
          <p:sp>
            <p:nvSpPr>
              <p:cNvPr id="61" name="椭圆 60"/>
              <p:cNvSpPr/>
              <p:nvPr/>
            </p:nvSpPr>
            <p:spPr>
              <a:xfrm>
                <a:off x="2193191" y="1899415"/>
                <a:ext cx="2421376" cy="2421376"/>
              </a:xfrm>
              <a:prstGeom prst="ellipse">
                <a:avLst/>
              </a:prstGeom>
              <a:solidFill>
                <a:srgbClr val="2AA738"/>
              </a:solidFill>
              <a:ln w="317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63500" dir="13500000">
                  <a:srgbClr val="0068B7">
                    <a:lumMod val="50000"/>
                    <a:alpha val="8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2" name="椭圆 61"/>
              <p:cNvSpPr/>
              <p:nvPr/>
            </p:nvSpPr>
            <p:spPr>
              <a:xfrm>
                <a:off x="2386802" y="2093026"/>
                <a:ext cx="2034160" cy="2034160"/>
              </a:xfrm>
              <a:prstGeom prst="ellipse">
                <a:avLst/>
              </a:prstGeom>
              <a:solidFill>
                <a:sysClr val="window" lastClr="FFFFFF">
                  <a:lumMod val="95000"/>
                </a:sysClr>
              </a:solidFill>
              <a:ln w="50800" cap="flat" cmpd="sng" algn="ctr">
                <a:noFill/>
                <a:prstDash val="solid"/>
              </a:ln>
              <a:effectLst>
                <a:outerShdw blurRad="76200" dist="38100" dir="2700000" algn="tl" rotWithShape="0">
                  <a:srgbClr val="0068B7">
                    <a:lumMod val="50000"/>
                    <a:alpha val="64000"/>
                  </a:srgbClr>
                </a:outerShdw>
              </a:effectLst>
              <a:scene3d>
                <a:camera prst="orthographicFront"/>
                <a:lightRig rig="threePt" dir="t"/>
              </a:scene3d>
              <a:sp3d prstMaterial="softEdge">
                <a:bevelT w="317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grpSp>
        <p:nvGrpSpPr>
          <p:cNvPr id="63" name="原创设计师QQ598969553          _17"/>
          <p:cNvGrpSpPr/>
          <p:nvPr/>
        </p:nvGrpSpPr>
        <p:grpSpPr>
          <a:xfrm>
            <a:off x="612144" y="3364524"/>
            <a:ext cx="1139838" cy="1139838"/>
            <a:chOff x="4184106" y="2952206"/>
            <a:chExt cx="3823790" cy="3823790"/>
          </a:xfrm>
        </p:grpSpPr>
        <p:sp>
          <p:nvSpPr>
            <p:cNvPr id="64" name="椭圆 63"/>
            <p:cNvSpPr/>
            <p:nvPr/>
          </p:nvSpPr>
          <p:spPr>
            <a:xfrm>
              <a:off x="4184106" y="2952206"/>
              <a:ext cx="3823790" cy="3823790"/>
            </a:xfrm>
            <a:prstGeom prst="ellipse">
              <a:avLst/>
            </a:prstGeom>
            <a:gradFill>
              <a:gsLst>
                <a:gs pos="100000">
                  <a:sysClr val="window" lastClr="FFFFFF">
                    <a:lumMod val="75000"/>
                  </a:sysClr>
                </a:gs>
                <a:gs pos="0">
                  <a:sysClr val="window" lastClr="FFFFFF"/>
                </a:gs>
              </a:gsLst>
              <a:lin ang="5400000" scaled="0"/>
            </a:gradFill>
            <a:ln w="9525" cap="flat" cmpd="sng" algn="ctr">
              <a:noFill/>
              <a:prstDash val="solid"/>
            </a:ln>
            <a:effectLst>
              <a:softEdge rad="190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65" name="组合 64"/>
            <p:cNvGrpSpPr/>
            <p:nvPr/>
          </p:nvGrpSpPr>
          <p:grpSpPr>
            <a:xfrm>
              <a:off x="4710169" y="3478269"/>
              <a:ext cx="2771663" cy="2771663"/>
              <a:chOff x="2193191" y="1899415"/>
              <a:chExt cx="2421376" cy="2421376"/>
            </a:xfrm>
            <a:effectLst/>
          </p:grpSpPr>
          <p:sp>
            <p:nvSpPr>
              <p:cNvPr id="66" name="椭圆 65"/>
              <p:cNvSpPr/>
              <p:nvPr/>
            </p:nvSpPr>
            <p:spPr>
              <a:xfrm>
                <a:off x="2193191" y="1899415"/>
                <a:ext cx="2421376" cy="2421376"/>
              </a:xfrm>
              <a:prstGeom prst="ellipse">
                <a:avLst/>
              </a:prstGeom>
              <a:solidFill>
                <a:srgbClr val="0068B7"/>
              </a:solidFill>
              <a:ln w="317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63500" dir="13500000">
                  <a:srgbClr val="2AA738">
                    <a:lumMod val="50000"/>
                    <a:alpha val="8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7" name="椭圆 66"/>
              <p:cNvSpPr/>
              <p:nvPr/>
            </p:nvSpPr>
            <p:spPr>
              <a:xfrm>
                <a:off x="2386802" y="2093026"/>
                <a:ext cx="2034160" cy="2034160"/>
              </a:xfrm>
              <a:prstGeom prst="ellipse">
                <a:avLst/>
              </a:prstGeom>
              <a:solidFill>
                <a:sysClr val="window" lastClr="FFFFFF">
                  <a:lumMod val="95000"/>
                </a:sysClr>
              </a:solidFill>
              <a:ln w="50800" cap="flat" cmpd="sng" algn="ctr">
                <a:noFill/>
                <a:prstDash val="solid"/>
              </a:ln>
              <a:effectLst>
                <a:outerShdw blurRad="76200" dist="38100" dir="2700000" algn="tl" rotWithShape="0">
                  <a:srgbClr val="2AA738">
                    <a:lumMod val="50000"/>
                    <a:alpha val="64000"/>
                  </a:srgbClr>
                </a:outerShdw>
              </a:effectLst>
              <a:scene3d>
                <a:camera prst="orthographicFront"/>
                <a:lightRig rig="threePt" dir="t"/>
              </a:scene3d>
              <a:sp3d prstMaterial="softEdge">
                <a:bevelT w="317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grpSp>
        <p:nvGrpSpPr>
          <p:cNvPr id="68" name="原创设计师QQ598969553          _18"/>
          <p:cNvGrpSpPr/>
          <p:nvPr/>
        </p:nvGrpSpPr>
        <p:grpSpPr>
          <a:xfrm>
            <a:off x="7387113" y="1951503"/>
            <a:ext cx="1139838" cy="1139838"/>
            <a:chOff x="4184106" y="2952206"/>
            <a:chExt cx="3823790" cy="3823790"/>
          </a:xfrm>
        </p:grpSpPr>
        <p:sp>
          <p:nvSpPr>
            <p:cNvPr id="69" name="椭圆 68"/>
            <p:cNvSpPr/>
            <p:nvPr/>
          </p:nvSpPr>
          <p:spPr>
            <a:xfrm>
              <a:off x="4184106" y="2952206"/>
              <a:ext cx="3823790" cy="3823790"/>
            </a:xfrm>
            <a:prstGeom prst="ellipse">
              <a:avLst/>
            </a:prstGeom>
            <a:gradFill>
              <a:gsLst>
                <a:gs pos="100000">
                  <a:sysClr val="window" lastClr="FFFFFF">
                    <a:lumMod val="75000"/>
                  </a:sysClr>
                </a:gs>
                <a:gs pos="0">
                  <a:sysClr val="window" lastClr="FFFFFF"/>
                </a:gs>
              </a:gsLst>
              <a:lin ang="5400000" scaled="0"/>
            </a:gradFill>
            <a:ln w="9525" cap="flat" cmpd="sng" algn="ctr">
              <a:noFill/>
              <a:prstDash val="solid"/>
            </a:ln>
            <a:effectLst>
              <a:softEdge rad="190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70" name="组合 69"/>
            <p:cNvGrpSpPr/>
            <p:nvPr/>
          </p:nvGrpSpPr>
          <p:grpSpPr>
            <a:xfrm>
              <a:off x="4710169" y="3478269"/>
              <a:ext cx="2771663" cy="2771663"/>
              <a:chOff x="2193191" y="1899415"/>
              <a:chExt cx="2421376" cy="2421376"/>
            </a:xfrm>
            <a:effectLst/>
          </p:grpSpPr>
          <p:sp>
            <p:nvSpPr>
              <p:cNvPr id="71" name="椭圆 70"/>
              <p:cNvSpPr/>
              <p:nvPr/>
            </p:nvSpPr>
            <p:spPr>
              <a:xfrm>
                <a:off x="2193191" y="1899415"/>
                <a:ext cx="2421376" cy="2421376"/>
              </a:xfrm>
              <a:prstGeom prst="ellipse">
                <a:avLst/>
              </a:prstGeom>
              <a:solidFill>
                <a:srgbClr val="0068B7"/>
              </a:solidFill>
              <a:ln w="317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63500" dir="13500000">
                  <a:srgbClr val="0068B7">
                    <a:lumMod val="50000"/>
                    <a:alpha val="8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2" name="椭圆 71"/>
              <p:cNvSpPr/>
              <p:nvPr/>
            </p:nvSpPr>
            <p:spPr>
              <a:xfrm>
                <a:off x="2386802" y="2093026"/>
                <a:ext cx="2034160" cy="2034160"/>
              </a:xfrm>
              <a:prstGeom prst="ellipse">
                <a:avLst/>
              </a:prstGeom>
              <a:solidFill>
                <a:sysClr val="window" lastClr="FFFFFF">
                  <a:lumMod val="95000"/>
                </a:sysClr>
              </a:solidFill>
              <a:ln w="50800" cap="flat" cmpd="sng" algn="ctr">
                <a:noFill/>
                <a:prstDash val="solid"/>
              </a:ln>
              <a:effectLst>
                <a:outerShdw blurRad="76200" dist="38100" dir="2700000" algn="tl" rotWithShape="0">
                  <a:srgbClr val="0068B7">
                    <a:lumMod val="50000"/>
                    <a:alpha val="64000"/>
                  </a:srgbClr>
                </a:outerShdw>
              </a:effectLst>
              <a:scene3d>
                <a:camera prst="orthographicFront"/>
                <a:lightRig rig="threePt" dir="t"/>
              </a:scene3d>
              <a:sp3d prstMaterial="softEdge">
                <a:bevelT w="317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grpSp>
        <p:nvGrpSpPr>
          <p:cNvPr id="73" name="原创设计师QQ598969553          _19"/>
          <p:cNvGrpSpPr/>
          <p:nvPr/>
        </p:nvGrpSpPr>
        <p:grpSpPr>
          <a:xfrm>
            <a:off x="7385954" y="3385455"/>
            <a:ext cx="1139838" cy="1139838"/>
            <a:chOff x="4184106" y="2952206"/>
            <a:chExt cx="3823790" cy="3823790"/>
          </a:xfrm>
        </p:grpSpPr>
        <p:sp>
          <p:nvSpPr>
            <p:cNvPr id="74" name="椭圆 73"/>
            <p:cNvSpPr/>
            <p:nvPr/>
          </p:nvSpPr>
          <p:spPr>
            <a:xfrm>
              <a:off x="4184106" y="2952206"/>
              <a:ext cx="3823790" cy="3823790"/>
            </a:xfrm>
            <a:prstGeom prst="ellipse">
              <a:avLst/>
            </a:prstGeom>
            <a:gradFill>
              <a:gsLst>
                <a:gs pos="100000">
                  <a:sysClr val="window" lastClr="FFFFFF">
                    <a:lumMod val="75000"/>
                  </a:sysClr>
                </a:gs>
                <a:gs pos="0">
                  <a:sysClr val="window" lastClr="FFFFFF"/>
                </a:gs>
              </a:gsLst>
              <a:lin ang="5400000" scaled="0"/>
            </a:gradFill>
            <a:ln w="9525" cap="flat" cmpd="sng" algn="ctr">
              <a:noFill/>
              <a:prstDash val="solid"/>
            </a:ln>
            <a:effectLst>
              <a:softEdge rad="190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75" name="组合 74"/>
            <p:cNvGrpSpPr/>
            <p:nvPr/>
          </p:nvGrpSpPr>
          <p:grpSpPr>
            <a:xfrm>
              <a:off x="4710167" y="3478267"/>
              <a:ext cx="2771663" cy="2771663"/>
              <a:chOff x="2193190" y="1899413"/>
              <a:chExt cx="2421376" cy="2421376"/>
            </a:xfrm>
            <a:effectLst/>
          </p:grpSpPr>
          <p:sp>
            <p:nvSpPr>
              <p:cNvPr id="76" name="椭圆 75"/>
              <p:cNvSpPr/>
              <p:nvPr/>
            </p:nvSpPr>
            <p:spPr>
              <a:xfrm>
                <a:off x="2193190" y="1899413"/>
                <a:ext cx="2421376" cy="2421376"/>
              </a:xfrm>
              <a:prstGeom prst="ellipse">
                <a:avLst/>
              </a:prstGeom>
              <a:solidFill>
                <a:srgbClr val="2AA738"/>
              </a:solidFill>
              <a:ln w="317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63500" dir="13500000">
                  <a:srgbClr val="2AA738">
                    <a:lumMod val="50000"/>
                    <a:alpha val="8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7" name="椭圆 76"/>
              <p:cNvSpPr/>
              <p:nvPr/>
            </p:nvSpPr>
            <p:spPr>
              <a:xfrm>
                <a:off x="2386802" y="2093027"/>
                <a:ext cx="2034160" cy="2034159"/>
              </a:xfrm>
              <a:prstGeom prst="ellipse">
                <a:avLst/>
              </a:prstGeom>
              <a:solidFill>
                <a:sysClr val="window" lastClr="FFFFFF">
                  <a:lumMod val="95000"/>
                </a:sysClr>
              </a:solidFill>
              <a:ln w="50800" cap="flat" cmpd="sng" algn="ctr">
                <a:noFill/>
                <a:prstDash val="solid"/>
              </a:ln>
              <a:effectLst>
                <a:outerShdw blurRad="76200" dist="38100" dir="2700000" algn="tl" rotWithShape="0">
                  <a:srgbClr val="2AA738">
                    <a:lumMod val="50000"/>
                    <a:alpha val="64000"/>
                  </a:srgbClr>
                </a:outerShdw>
              </a:effectLst>
              <a:scene3d>
                <a:camera prst="orthographicFront"/>
                <a:lightRig rig="threePt" dir="t"/>
              </a:scene3d>
              <a:sp3d prstMaterial="softEdge">
                <a:bevelT w="317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sp>
        <p:nvSpPr>
          <p:cNvPr id="78" name="原创设计师QQ598969553          _20"/>
          <p:cNvSpPr txBox="1"/>
          <p:nvPr/>
        </p:nvSpPr>
        <p:spPr>
          <a:xfrm>
            <a:off x="840749" y="2293520"/>
            <a:ext cx="696074" cy="482700"/>
          </a:xfrm>
          <a:prstGeom prst="rect">
            <a:avLst/>
          </a:prstGeom>
          <a:noFill/>
        </p:spPr>
        <p:txBody>
          <a:bodyPr wrap="square" lIns="112274" tIns="56136" rIns="112274" bIns="56136"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a:t>
            </a:r>
            <a:endParaRPr kumimoji="0" lang="en-US" altLang="zh-CN" sz="12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关键字</a:t>
            </a:r>
          </a:p>
        </p:txBody>
      </p:sp>
      <p:sp>
        <p:nvSpPr>
          <p:cNvPr id="79" name="原创设计师QQ598969553          _21"/>
          <p:cNvSpPr txBox="1"/>
          <p:nvPr/>
        </p:nvSpPr>
        <p:spPr>
          <a:xfrm>
            <a:off x="834026" y="3693093"/>
            <a:ext cx="696074" cy="482700"/>
          </a:xfrm>
          <a:prstGeom prst="rect">
            <a:avLst/>
          </a:prstGeom>
          <a:noFill/>
        </p:spPr>
        <p:txBody>
          <a:bodyPr wrap="square" lIns="112274" tIns="56136" rIns="112274" bIns="56136"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a:t>
            </a:r>
            <a:endParaRPr kumimoji="0" lang="en-US" altLang="zh-CN" sz="12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关键字</a:t>
            </a:r>
          </a:p>
        </p:txBody>
      </p:sp>
      <p:sp>
        <p:nvSpPr>
          <p:cNvPr id="80" name="原创设计师QQ598969553          _22"/>
          <p:cNvSpPr txBox="1"/>
          <p:nvPr/>
        </p:nvSpPr>
        <p:spPr>
          <a:xfrm>
            <a:off x="7608995" y="2280072"/>
            <a:ext cx="696074" cy="482700"/>
          </a:xfrm>
          <a:prstGeom prst="rect">
            <a:avLst/>
          </a:prstGeom>
          <a:noFill/>
        </p:spPr>
        <p:txBody>
          <a:bodyPr wrap="square" lIns="112274" tIns="56136" rIns="112274" bIns="56136"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a:t>
            </a:r>
            <a:endParaRPr kumimoji="0" lang="en-US" altLang="zh-CN" sz="12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关键字</a:t>
            </a:r>
          </a:p>
        </p:txBody>
      </p:sp>
      <p:sp>
        <p:nvSpPr>
          <p:cNvPr id="81" name="原创设计师QQ598969553          _23"/>
          <p:cNvSpPr txBox="1"/>
          <p:nvPr/>
        </p:nvSpPr>
        <p:spPr>
          <a:xfrm>
            <a:off x="7607836" y="3714024"/>
            <a:ext cx="696074" cy="482700"/>
          </a:xfrm>
          <a:prstGeom prst="rect">
            <a:avLst/>
          </a:prstGeom>
          <a:noFill/>
        </p:spPr>
        <p:txBody>
          <a:bodyPr wrap="square" lIns="112274" tIns="56136" rIns="112274" bIns="56136"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a:t>
            </a:r>
            <a:endParaRPr kumimoji="0" lang="en-US" altLang="zh-CN" sz="12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关键字</a:t>
            </a: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heel(1)">
                                      <p:cBhvr>
                                        <p:cTn id="7" dur="500"/>
                                        <p:tgtEl>
                                          <p:spTgt spid="5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Effect transition="in" filter="fade">
                                      <p:cBhvr>
                                        <p:cTn id="11" dur="500"/>
                                        <p:tgtEl>
                                          <p:spTgt spid="57"/>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45"/>
                                        </p:tgtEl>
                                        <p:attrNameLst>
                                          <p:attrName>style.visibility</p:attrName>
                                        </p:attrNameLst>
                                      </p:cBhvr>
                                      <p:to>
                                        <p:strVal val="visible"/>
                                      </p:to>
                                    </p:set>
                                    <p:anim calcmode="lin" valueType="num">
                                      <p:cBhvr>
                                        <p:cTn id="15" dur="500" fill="hold"/>
                                        <p:tgtEl>
                                          <p:spTgt spid="45"/>
                                        </p:tgtEl>
                                        <p:attrNameLst>
                                          <p:attrName>ppt_w</p:attrName>
                                        </p:attrNameLst>
                                      </p:cBhvr>
                                      <p:tavLst>
                                        <p:tav tm="0">
                                          <p:val>
                                            <p:fltVal val="0"/>
                                          </p:val>
                                        </p:tav>
                                        <p:tav tm="100000">
                                          <p:val>
                                            <p:strVal val="#ppt_w"/>
                                          </p:val>
                                        </p:tav>
                                      </p:tavLst>
                                    </p:anim>
                                    <p:anim calcmode="lin" valueType="num">
                                      <p:cBhvr>
                                        <p:cTn id="16" dur="500" fill="hold"/>
                                        <p:tgtEl>
                                          <p:spTgt spid="45"/>
                                        </p:tgtEl>
                                        <p:attrNameLst>
                                          <p:attrName>ppt_h</p:attrName>
                                        </p:attrNameLst>
                                      </p:cBhvr>
                                      <p:tavLst>
                                        <p:tav tm="0">
                                          <p:val>
                                            <p:fltVal val="0"/>
                                          </p:val>
                                        </p:tav>
                                        <p:tav tm="100000">
                                          <p:val>
                                            <p:strVal val="#ppt_h"/>
                                          </p:val>
                                        </p:tav>
                                      </p:tavLst>
                                    </p:anim>
                                    <p:animEffect transition="in" filter="fade">
                                      <p:cBhvr>
                                        <p:cTn id="17" dur="500"/>
                                        <p:tgtEl>
                                          <p:spTgt spid="45"/>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58"/>
                                        </p:tgtEl>
                                        <p:attrNameLst>
                                          <p:attrName>style.visibility</p:attrName>
                                        </p:attrNameLst>
                                      </p:cBhvr>
                                      <p:to>
                                        <p:strVal val="visible"/>
                                      </p:to>
                                    </p:set>
                                    <p:anim calcmode="lin" valueType="num">
                                      <p:cBhvr>
                                        <p:cTn id="21" dur="500" fill="hold"/>
                                        <p:tgtEl>
                                          <p:spTgt spid="58"/>
                                        </p:tgtEl>
                                        <p:attrNameLst>
                                          <p:attrName>ppt_w</p:attrName>
                                        </p:attrNameLst>
                                      </p:cBhvr>
                                      <p:tavLst>
                                        <p:tav tm="0">
                                          <p:val>
                                            <p:fltVal val="0"/>
                                          </p:val>
                                        </p:tav>
                                        <p:tav tm="100000">
                                          <p:val>
                                            <p:strVal val="#ppt_w"/>
                                          </p:val>
                                        </p:tav>
                                      </p:tavLst>
                                    </p:anim>
                                    <p:anim calcmode="lin" valueType="num">
                                      <p:cBhvr>
                                        <p:cTn id="22" dur="500" fill="hold"/>
                                        <p:tgtEl>
                                          <p:spTgt spid="58"/>
                                        </p:tgtEl>
                                        <p:attrNameLst>
                                          <p:attrName>ppt_h</p:attrName>
                                        </p:attrNameLst>
                                      </p:cBhvr>
                                      <p:tavLst>
                                        <p:tav tm="0">
                                          <p:val>
                                            <p:fltVal val="0"/>
                                          </p:val>
                                        </p:tav>
                                        <p:tav tm="100000">
                                          <p:val>
                                            <p:strVal val="#ppt_h"/>
                                          </p:val>
                                        </p:tav>
                                      </p:tavLst>
                                    </p:anim>
                                    <p:animEffect transition="in" filter="fade">
                                      <p:cBhvr>
                                        <p:cTn id="23" dur="500"/>
                                        <p:tgtEl>
                                          <p:spTgt spid="58"/>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78"/>
                                        </p:tgtEl>
                                        <p:attrNameLst>
                                          <p:attrName>style.visibility</p:attrName>
                                        </p:attrNameLst>
                                      </p:cBhvr>
                                      <p:to>
                                        <p:strVal val="visible"/>
                                      </p:to>
                                    </p:set>
                                    <p:anim calcmode="lin" valueType="num">
                                      <p:cBhvr>
                                        <p:cTn id="26" dur="500" fill="hold"/>
                                        <p:tgtEl>
                                          <p:spTgt spid="78"/>
                                        </p:tgtEl>
                                        <p:attrNameLst>
                                          <p:attrName>ppt_w</p:attrName>
                                        </p:attrNameLst>
                                      </p:cBhvr>
                                      <p:tavLst>
                                        <p:tav tm="0">
                                          <p:val>
                                            <p:fltVal val="0"/>
                                          </p:val>
                                        </p:tav>
                                        <p:tav tm="100000">
                                          <p:val>
                                            <p:strVal val="#ppt_w"/>
                                          </p:val>
                                        </p:tav>
                                      </p:tavLst>
                                    </p:anim>
                                    <p:anim calcmode="lin" valueType="num">
                                      <p:cBhvr>
                                        <p:cTn id="27" dur="500" fill="hold"/>
                                        <p:tgtEl>
                                          <p:spTgt spid="78"/>
                                        </p:tgtEl>
                                        <p:attrNameLst>
                                          <p:attrName>ppt_h</p:attrName>
                                        </p:attrNameLst>
                                      </p:cBhvr>
                                      <p:tavLst>
                                        <p:tav tm="0">
                                          <p:val>
                                            <p:fltVal val="0"/>
                                          </p:val>
                                        </p:tav>
                                        <p:tav tm="100000">
                                          <p:val>
                                            <p:strVal val="#ppt_h"/>
                                          </p:val>
                                        </p:tav>
                                      </p:tavLst>
                                    </p:anim>
                                    <p:animEffect transition="in" filter="fade">
                                      <p:cBhvr>
                                        <p:cTn id="28" dur="500"/>
                                        <p:tgtEl>
                                          <p:spTgt spid="78"/>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500"/>
                                        <p:tgtEl>
                                          <p:spTgt spid="4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fade">
                                      <p:cBhvr>
                                        <p:cTn id="35" dur="500"/>
                                        <p:tgtEl>
                                          <p:spTgt spid="46"/>
                                        </p:tgtEl>
                                      </p:cBhvr>
                                    </p:animEffect>
                                  </p:childTnLst>
                                </p:cTn>
                              </p:par>
                            </p:childTnLst>
                          </p:cTn>
                        </p:par>
                        <p:par>
                          <p:cTn id="36" fill="hold">
                            <p:stCondLst>
                              <p:cond delay="2500"/>
                            </p:stCondLst>
                            <p:childTnLst>
                              <p:par>
                                <p:cTn id="37" presetID="53" presetClass="entr" presetSubtype="16"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p:cTn id="39" dur="500" fill="hold"/>
                                        <p:tgtEl>
                                          <p:spTgt spid="44"/>
                                        </p:tgtEl>
                                        <p:attrNameLst>
                                          <p:attrName>ppt_w</p:attrName>
                                        </p:attrNameLst>
                                      </p:cBhvr>
                                      <p:tavLst>
                                        <p:tav tm="0">
                                          <p:val>
                                            <p:fltVal val="0"/>
                                          </p:val>
                                        </p:tav>
                                        <p:tav tm="100000">
                                          <p:val>
                                            <p:strVal val="#ppt_w"/>
                                          </p:val>
                                        </p:tav>
                                      </p:tavLst>
                                    </p:anim>
                                    <p:anim calcmode="lin" valueType="num">
                                      <p:cBhvr>
                                        <p:cTn id="40" dur="500" fill="hold"/>
                                        <p:tgtEl>
                                          <p:spTgt spid="44"/>
                                        </p:tgtEl>
                                        <p:attrNameLst>
                                          <p:attrName>ppt_h</p:attrName>
                                        </p:attrNameLst>
                                      </p:cBhvr>
                                      <p:tavLst>
                                        <p:tav tm="0">
                                          <p:val>
                                            <p:fltVal val="0"/>
                                          </p:val>
                                        </p:tav>
                                        <p:tav tm="100000">
                                          <p:val>
                                            <p:strVal val="#ppt_h"/>
                                          </p:val>
                                        </p:tav>
                                      </p:tavLst>
                                    </p:anim>
                                    <p:animEffect transition="in" filter="fade">
                                      <p:cBhvr>
                                        <p:cTn id="41" dur="500"/>
                                        <p:tgtEl>
                                          <p:spTgt spid="44"/>
                                        </p:tgtEl>
                                      </p:cBhvr>
                                    </p:animEffect>
                                  </p:childTnLst>
                                </p:cTn>
                              </p:par>
                            </p:childTnLst>
                          </p:cTn>
                        </p:par>
                        <p:par>
                          <p:cTn id="42" fill="hold">
                            <p:stCondLst>
                              <p:cond delay="3000"/>
                            </p:stCondLst>
                            <p:childTnLst>
                              <p:par>
                                <p:cTn id="43" presetID="53" presetClass="entr" presetSubtype="16" fill="hold" nodeType="afterEffect">
                                  <p:stCondLst>
                                    <p:cond delay="0"/>
                                  </p:stCondLst>
                                  <p:childTnLst>
                                    <p:set>
                                      <p:cBhvr>
                                        <p:cTn id="44" dur="1" fill="hold">
                                          <p:stCondLst>
                                            <p:cond delay="0"/>
                                          </p:stCondLst>
                                        </p:cTn>
                                        <p:tgtEl>
                                          <p:spTgt spid="63"/>
                                        </p:tgtEl>
                                        <p:attrNameLst>
                                          <p:attrName>style.visibility</p:attrName>
                                        </p:attrNameLst>
                                      </p:cBhvr>
                                      <p:to>
                                        <p:strVal val="visible"/>
                                      </p:to>
                                    </p:set>
                                    <p:anim calcmode="lin" valueType="num">
                                      <p:cBhvr>
                                        <p:cTn id="45" dur="500" fill="hold"/>
                                        <p:tgtEl>
                                          <p:spTgt spid="63"/>
                                        </p:tgtEl>
                                        <p:attrNameLst>
                                          <p:attrName>ppt_w</p:attrName>
                                        </p:attrNameLst>
                                      </p:cBhvr>
                                      <p:tavLst>
                                        <p:tav tm="0">
                                          <p:val>
                                            <p:fltVal val="0"/>
                                          </p:val>
                                        </p:tav>
                                        <p:tav tm="100000">
                                          <p:val>
                                            <p:strVal val="#ppt_w"/>
                                          </p:val>
                                        </p:tav>
                                      </p:tavLst>
                                    </p:anim>
                                    <p:anim calcmode="lin" valueType="num">
                                      <p:cBhvr>
                                        <p:cTn id="46" dur="500" fill="hold"/>
                                        <p:tgtEl>
                                          <p:spTgt spid="63"/>
                                        </p:tgtEl>
                                        <p:attrNameLst>
                                          <p:attrName>ppt_h</p:attrName>
                                        </p:attrNameLst>
                                      </p:cBhvr>
                                      <p:tavLst>
                                        <p:tav tm="0">
                                          <p:val>
                                            <p:fltVal val="0"/>
                                          </p:val>
                                        </p:tav>
                                        <p:tav tm="100000">
                                          <p:val>
                                            <p:strVal val="#ppt_h"/>
                                          </p:val>
                                        </p:tav>
                                      </p:tavLst>
                                    </p:anim>
                                    <p:animEffect transition="in" filter="fade">
                                      <p:cBhvr>
                                        <p:cTn id="47" dur="500"/>
                                        <p:tgtEl>
                                          <p:spTgt spid="63"/>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79"/>
                                        </p:tgtEl>
                                        <p:attrNameLst>
                                          <p:attrName>style.visibility</p:attrName>
                                        </p:attrNameLst>
                                      </p:cBhvr>
                                      <p:to>
                                        <p:strVal val="visible"/>
                                      </p:to>
                                    </p:set>
                                    <p:anim calcmode="lin" valueType="num">
                                      <p:cBhvr>
                                        <p:cTn id="50" dur="500" fill="hold"/>
                                        <p:tgtEl>
                                          <p:spTgt spid="79"/>
                                        </p:tgtEl>
                                        <p:attrNameLst>
                                          <p:attrName>ppt_w</p:attrName>
                                        </p:attrNameLst>
                                      </p:cBhvr>
                                      <p:tavLst>
                                        <p:tav tm="0">
                                          <p:val>
                                            <p:fltVal val="0"/>
                                          </p:val>
                                        </p:tav>
                                        <p:tav tm="100000">
                                          <p:val>
                                            <p:strVal val="#ppt_w"/>
                                          </p:val>
                                        </p:tav>
                                      </p:tavLst>
                                    </p:anim>
                                    <p:anim calcmode="lin" valueType="num">
                                      <p:cBhvr>
                                        <p:cTn id="51" dur="500" fill="hold"/>
                                        <p:tgtEl>
                                          <p:spTgt spid="79"/>
                                        </p:tgtEl>
                                        <p:attrNameLst>
                                          <p:attrName>ppt_h</p:attrName>
                                        </p:attrNameLst>
                                      </p:cBhvr>
                                      <p:tavLst>
                                        <p:tav tm="0">
                                          <p:val>
                                            <p:fltVal val="0"/>
                                          </p:val>
                                        </p:tav>
                                        <p:tav tm="100000">
                                          <p:val>
                                            <p:strVal val="#ppt_h"/>
                                          </p:val>
                                        </p:tav>
                                      </p:tavLst>
                                    </p:anim>
                                    <p:animEffect transition="in" filter="fade">
                                      <p:cBhvr>
                                        <p:cTn id="52" dur="500"/>
                                        <p:tgtEl>
                                          <p:spTgt spid="79"/>
                                        </p:tgtEl>
                                      </p:cBhvr>
                                    </p:animEffect>
                                  </p:childTnLst>
                                </p:cTn>
                              </p:par>
                            </p:childTnLst>
                          </p:cTn>
                        </p:par>
                        <p:par>
                          <p:cTn id="53" fill="hold">
                            <p:stCondLst>
                              <p:cond delay="3500"/>
                            </p:stCondLst>
                            <p:childTnLst>
                              <p:par>
                                <p:cTn id="54" presetID="10" presetClass="entr" presetSubtype="0" fill="hold" grpId="0" nodeType="afterEffect">
                                  <p:stCondLst>
                                    <p:cond delay="0"/>
                                  </p:stCondLst>
                                  <p:childTnLst>
                                    <p:set>
                                      <p:cBhvr>
                                        <p:cTn id="55" dur="1" fill="hold">
                                          <p:stCondLst>
                                            <p:cond delay="0"/>
                                          </p:stCondLst>
                                        </p:cTn>
                                        <p:tgtEl>
                                          <p:spTgt spid="49"/>
                                        </p:tgtEl>
                                        <p:attrNameLst>
                                          <p:attrName>style.visibility</p:attrName>
                                        </p:attrNameLst>
                                      </p:cBhvr>
                                      <p:to>
                                        <p:strVal val="visible"/>
                                      </p:to>
                                    </p:set>
                                    <p:animEffect transition="in" filter="fade">
                                      <p:cBhvr>
                                        <p:cTn id="56" dur="500"/>
                                        <p:tgtEl>
                                          <p:spTgt spid="49"/>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fade">
                                      <p:cBhvr>
                                        <p:cTn id="59" dur="500"/>
                                        <p:tgtEl>
                                          <p:spTgt spid="48"/>
                                        </p:tgtEl>
                                      </p:cBhvr>
                                    </p:animEffect>
                                  </p:childTnLst>
                                </p:cTn>
                              </p:par>
                            </p:childTnLst>
                          </p:cTn>
                        </p:par>
                        <p:par>
                          <p:cTn id="60" fill="hold">
                            <p:stCondLst>
                              <p:cond delay="4000"/>
                            </p:stCondLst>
                            <p:childTnLst>
                              <p:par>
                                <p:cTn id="61" presetID="53" presetClass="entr" presetSubtype="16" fill="hold" grpId="0" nodeType="afterEffect">
                                  <p:stCondLst>
                                    <p:cond delay="0"/>
                                  </p:stCondLst>
                                  <p:childTnLst>
                                    <p:set>
                                      <p:cBhvr>
                                        <p:cTn id="62" dur="1" fill="hold">
                                          <p:stCondLst>
                                            <p:cond delay="0"/>
                                          </p:stCondLst>
                                        </p:cTn>
                                        <p:tgtEl>
                                          <p:spTgt spid="42"/>
                                        </p:tgtEl>
                                        <p:attrNameLst>
                                          <p:attrName>style.visibility</p:attrName>
                                        </p:attrNameLst>
                                      </p:cBhvr>
                                      <p:to>
                                        <p:strVal val="visible"/>
                                      </p:to>
                                    </p:set>
                                    <p:anim calcmode="lin" valueType="num">
                                      <p:cBhvr>
                                        <p:cTn id="63" dur="500" fill="hold"/>
                                        <p:tgtEl>
                                          <p:spTgt spid="42"/>
                                        </p:tgtEl>
                                        <p:attrNameLst>
                                          <p:attrName>ppt_w</p:attrName>
                                        </p:attrNameLst>
                                      </p:cBhvr>
                                      <p:tavLst>
                                        <p:tav tm="0">
                                          <p:val>
                                            <p:fltVal val="0"/>
                                          </p:val>
                                        </p:tav>
                                        <p:tav tm="100000">
                                          <p:val>
                                            <p:strVal val="#ppt_w"/>
                                          </p:val>
                                        </p:tav>
                                      </p:tavLst>
                                    </p:anim>
                                    <p:anim calcmode="lin" valueType="num">
                                      <p:cBhvr>
                                        <p:cTn id="64" dur="500" fill="hold"/>
                                        <p:tgtEl>
                                          <p:spTgt spid="42"/>
                                        </p:tgtEl>
                                        <p:attrNameLst>
                                          <p:attrName>ppt_h</p:attrName>
                                        </p:attrNameLst>
                                      </p:cBhvr>
                                      <p:tavLst>
                                        <p:tav tm="0">
                                          <p:val>
                                            <p:fltVal val="0"/>
                                          </p:val>
                                        </p:tav>
                                        <p:tav tm="100000">
                                          <p:val>
                                            <p:strVal val="#ppt_h"/>
                                          </p:val>
                                        </p:tav>
                                      </p:tavLst>
                                    </p:anim>
                                    <p:animEffect transition="in" filter="fade">
                                      <p:cBhvr>
                                        <p:cTn id="65" dur="500"/>
                                        <p:tgtEl>
                                          <p:spTgt spid="42"/>
                                        </p:tgtEl>
                                      </p:cBhvr>
                                    </p:animEffect>
                                  </p:childTnLst>
                                </p:cTn>
                              </p:par>
                            </p:childTnLst>
                          </p:cTn>
                        </p:par>
                        <p:par>
                          <p:cTn id="66" fill="hold">
                            <p:stCondLst>
                              <p:cond delay="4500"/>
                            </p:stCondLst>
                            <p:childTnLst>
                              <p:par>
                                <p:cTn id="67" presetID="53" presetClass="entr" presetSubtype="16" fill="hold" nodeType="afterEffect">
                                  <p:stCondLst>
                                    <p:cond delay="0"/>
                                  </p:stCondLst>
                                  <p:childTnLst>
                                    <p:set>
                                      <p:cBhvr>
                                        <p:cTn id="68" dur="1" fill="hold">
                                          <p:stCondLst>
                                            <p:cond delay="0"/>
                                          </p:stCondLst>
                                        </p:cTn>
                                        <p:tgtEl>
                                          <p:spTgt spid="68"/>
                                        </p:tgtEl>
                                        <p:attrNameLst>
                                          <p:attrName>style.visibility</p:attrName>
                                        </p:attrNameLst>
                                      </p:cBhvr>
                                      <p:to>
                                        <p:strVal val="visible"/>
                                      </p:to>
                                    </p:set>
                                    <p:anim calcmode="lin" valueType="num">
                                      <p:cBhvr>
                                        <p:cTn id="69" dur="500" fill="hold"/>
                                        <p:tgtEl>
                                          <p:spTgt spid="68"/>
                                        </p:tgtEl>
                                        <p:attrNameLst>
                                          <p:attrName>ppt_w</p:attrName>
                                        </p:attrNameLst>
                                      </p:cBhvr>
                                      <p:tavLst>
                                        <p:tav tm="0">
                                          <p:val>
                                            <p:fltVal val="0"/>
                                          </p:val>
                                        </p:tav>
                                        <p:tav tm="100000">
                                          <p:val>
                                            <p:strVal val="#ppt_w"/>
                                          </p:val>
                                        </p:tav>
                                      </p:tavLst>
                                    </p:anim>
                                    <p:anim calcmode="lin" valueType="num">
                                      <p:cBhvr>
                                        <p:cTn id="70" dur="500" fill="hold"/>
                                        <p:tgtEl>
                                          <p:spTgt spid="68"/>
                                        </p:tgtEl>
                                        <p:attrNameLst>
                                          <p:attrName>ppt_h</p:attrName>
                                        </p:attrNameLst>
                                      </p:cBhvr>
                                      <p:tavLst>
                                        <p:tav tm="0">
                                          <p:val>
                                            <p:fltVal val="0"/>
                                          </p:val>
                                        </p:tav>
                                        <p:tav tm="100000">
                                          <p:val>
                                            <p:strVal val="#ppt_h"/>
                                          </p:val>
                                        </p:tav>
                                      </p:tavLst>
                                    </p:anim>
                                    <p:animEffect transition="in" filter="fade">
                                      <p:cBhvr>
                                        <p:cTn id="71" dur="500"/>
                                        <p:tgtEl>
                                          <p:spTgt spid="68"/>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80"/>
                                        </p:tgtEl>
                                        <p:attrNameLst>
                                          <p:attrName>style.visibility</p:attrName>
                                        </p:attrNameLst>
                                      </p:cBhvr>
                                      <p:to>
                                        <p:strVal val="visible"/>
                                      </p:to>
                                    </p:set>
                                    <p:anim calcmode="lin" valueType="num">
                                      <p:cBhvr>
                                        <p:cTn id="74" dur="500" fill="hold"/>
                                        <p:tgtEl>
                                          <p:spTgt spid="80"/>
                                        </p:tgtEl>
                                        <p:attrNameLst>
                                          <p:attrName>ppt_w</p:attrName>
                                        </p:attrNameLst>
                                      </p:cBhvr>
                                      <p:tavLst>
                                        <p:tav tm="0">
                                          <p:val>
                                            <p:fltVal val="0"/>
                                          </p:val>
                                        </p:tav>
                                        <p:tav tm="100000">
                                          <p:val>
                                            <p:strVal val="#ppt_w"/>
                                          </p:val>
                                        </p:tav>
                                      </p:tavLst>
                                    </p:anim>
                                    <p:anim calcmode="lin" valueType="num">
                                      <p:cBhvr>
                                        <p:cTn id="75" dur="500" fill="hold"/>
                                        <p:tgtEl>
                                          <p:spTgt spid="80"/>
                                        </p:tgtEl>
                                        <p:attrNameLst>
                                          <p:attrName>ppt_h</p:attrName>
                                        </p:attrNameLst>
                                      </p:cBhvr>
                                      <p:tavLst>
                                        <p:tav tm="0">
                                          <p:val>
                                            <p:fltVal val="0"/>
                                          </p:val>
                                        </p:tav>
                                        <p:tav tm="100000">
                                          <p:val>
                                            <p:strVal val="#ppt_h"/>
                                          </p:val>
                                        </p:tav>
                                      </p:tavLst>
                                    </p:anim>
                                    <p:animEffect transition="in" filter="fade">
                                      <p:cBhvr>
                                        <p:cTn id="76" dur="500"/>
                                        <p:tgtEl>
                                          <p:spTgt spid="80"/>
                                        </p:tgtEl>
                                      </p:cBhvr>
                                    </p:animEffect>
                                  </p:childTnLst>
                                </p:cTn>
                              </p:par>
                            </p:childTnLst>
                          </p:cTn>
                        </p:par>
                        <p:par>
                          <p:cTn id="77" fill="hold">
                            <p:stCondLst>
                              <p:cond delay="5000"/>
                            </p:stCondLst>
                            <p:childTnLst>
                              <p:par>
                                <p:cTn id="78" presetID="10" presetClass="entr" presetSubtype="0" fill="hold" grpId="0" nodeType="afterEffect">
                                  <p:stCondLst>
                                    <p:cond delay="0"/>
                                  </p:stCondLst>
                                  <p:childTnLst>
                                    <p:set>
                                      <p:cBhvr>
                                        <p:cTn id="79" dur="1" fill="hold">
                                          <p:stCondLst>
                                            <p:cond delay="0"/>
                                          </p:stCondLst>
                                        </p:cTn>
                                        <p:tgtEl>
                                          <p:spTgt spid="51"/>
                                        </p:tgtEl>
                                        <p:attrNameLst>
                                          <p:attrName>style.visibility</p:attrName>
                                        </p:attrNameLst>
                                      </p:cBhvr>
                                      <p:to>
                                        <p:strVal val="visible"/>
                                      </p:to>
                                    </p:set>
                                    <p:animEffect transition="in" filter="fade">
                                      <p:cBhvr>
                                        <p:cTn id="80" dur="500"/>
                                        <p:tgtEl>
                                          <p:spTgt spid="51"/>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50"/>
                                        </p:tgtEl>
                                        <p:attrNameLst>
                                          <p:attrName>style.visibility</p:attrName>
                                        </p:attrNameLst>
                                      </p:cBhvr>
                                      <p:to>
                                        <p:strVal val="visible"/>
                                      </p:to>
                                    </p:set>
                                    <p:animEffect transition="in" filter="fade">
                                      <p:cBhvr>
                                        <p:cTn id="83" dur="500"/>
                                        <p:tgtEl>
                                          <p:spTgt spid="50"/>
                                        </p:tgtEl>
                                      </p:cBhvr>
                                    </p:animEffect>
                                  </p:childTnLst>
                                </p:cTn>
                              </p:par>
                            </p:childTnLst>
                          </p:cTn>
                        </p:par>
                        <p:par>
                          <p:cTn id="84" fill="hold">
                            <p:stCondLst>
                              <p:cond delay="5500"/>
                            </p:stCondLst>
                            <p:childTnLst>
                              <p:par>
                                <p:cTn id="85" presetID="53" presetClass="entr" presetSubtype="16" fill="hold" grpId="0" nodeType="afterEffect">
                                  <p:stCondLst>
                                    <p:cond delay="0"/>
                                  </p:stCondLst>
                                  <p:childTnLst>
                                    <p:set>
                                      <p:cBhvr>
                                        <p:cTn id="86" dur="1" fill="hold">
                                          <p:stCondLst>
                                            <p:cond delay="0"/>
                                          </p:stCondLst>
                                        </p:cTn>
                                        <p:tgtEl>
                                          <p:spTgt spid="43"/>
                                        </p:tgtEl>
                                        <p:attrNameLst>
                                          <p:attrName>style.visibility</p:attrName>
                                        </p:attrNameLst>
                                      </p:cBhvr>
                                      <p:to>
                                        <p:strVal val="visible"/>
                                      </p:to>
                                    </p:set>
                                    <p:anim calcmode="lin" valueType="num">
                                      <p:cBhvr>
                                        <p:cTn id="87" dur="500" fill="hold"/>
                                        <p:tgtEl>
                                          <p:spTgt spid="43"/>
                                        </p:tgtEl>
                                        <p:attrNameLst>
                                          <p:attrName>ppt_w</p:attrName>
                                        </p:attrNameLst>
                                      </p:cBhvr>
                                      <p:tavLst>
                                        <p:tav tm="0">
                                          <p:val>
                                            <p:fltVal val="0"/>
                                          </p:val>
                                        </p:tav>
                                        <p:tav tm="100000">
                                          <p:val>
                                            <p:strVal val="#ppt_w"/>
                                          </p:val>
                                        </p:tav>
                                      </p:tavLst>
                                    </p:anim>
                                    <p:anim calcmode="lin" valueType="num">
                                      <p:cBhvr>
                                        <p:cTn id="88" dur="500" fill="hold"/>
                                        <p:tgtEl>
                                          <p:spTgt spid="43"/>
                                        </p:tgtEl>
                                        <p:attrNameLst>
                                          <p:attrName>ppt_h</p:attrName>
                                        </p:attrNameLst>
                                      </p:cBhvr>
                                      <p:tavLst>
                                        <p:tav tm="0">
                                          <p:val>
                                            <p:fltVal val="0"/>
                                          </p:val>
                                        </p:tav>
                                        <p:tav tm="100000">
                                          <p:val>
                                            <p:strVal val="#ppt_h"/>
                                          </p:val>
                                        </p:tav>
                                      </p:tavLst>
                                    </p:anim>
                                    <p:animEffect transition="in" filter="fade">
                                      <p:cBhvr>
                                        <p:cTn id="89" dur="500"/>
                                        <p:tgtEl>
                                          <p:spTgt spid="43"/>
                                        </p:tgtEl>
                                      </p:cBhvr>
                                    </p:animEffect>
                                  </p:childTnLst>
                                </p:cTn>
                              </p:par>
                            </p:childTnLst>
                          </p:cTn>
                        </p:par>
                        <p:par>
                          <p:cTn id="90" fill="hold">
                            <p:stCondLst>
                              <p:cond delay="6000"/>
                            </p:stCondLst>
                            <p:childTnLst>
                              <p:par>
                                <p:cTn id="91" presetID="53" presetClass="entr" presetSubtype="16" fill="hold" nodeType="afterEffect">
                                  <p:stCondLst>
                                    <p:cond delay="0"/>
                                  </p:stCondLst>
                                  <p:childTnLst>
                                    <p:set>
                                      <p:cBhvr>
                                        <p:cTn id="92" dur="1" fill="hold">
                                          <p:stCondLst>
                                            <p:cond delay="0"/>
                                          </p:stCondLst>
                                        </p:cTn>
                                        <p:tgtEl>
                                          <p:spTgt spid="73"/>
                                        </p:tgtEl>
                                        <p:attrNameLst>
                                          <p:attrName>style.visibility</p:attrName>
                                        </p:attrNameLst>
                                      </p:cBhvr>
                                      <p:to>
                                        <p:strVal val="visible"/>
                                      </p:to>
                                    </p:set>
                                    <p:anim calcmode="lin" valueType="num">
                                      <p:cBhvr>
                                        <p:cTn id="93" dur="500" fill="hold"/>
                                        <p:tgtEl>
                                          <p:spTgt spid="73"/>
                                        </p:tgtEl>
                                        <p:attrNameLst>
                                          <p:attrName>ppt_w</p:attrName>
                                        </p:attrNameLst>
                                      </p:cBhvr>
                                      <p:tavLst>
                                        <p:tav tm="0">
                                          <p:val>
                                            <p:fltVal val="0"/>
                                          </p:val>
                                        </p:tav>
                                        <p:tav tm="100000">
                                          <p:val>
                                            <p:strVal val="#ppt_w"/>
                                          </p:val>
                                        </p:tav>
                                      </p:tavLst>
                                    </p:anim>
                                    <p:anim calcmode="lin" valueType="num">
                                      <p:cBhvr>
                                        <p:cTn id="94" dur="500" fill="hold"/>
                                        <p:tgtEl>
                                          <p:spTgt spid="73"/>
                                        </p:tgtEl>
                                        <p:attrNameLst>
                                          <p:attrName>ppt_h</p:attrName>
                                        </p:attrNameLst>
                                      </p:cBhvr>
                                      <p:tavLst>
                                        <p:tav tm="0">
                                          <p:val>
                                            <p:fltVal val="0"/>
                                          </p:val>
                                        </p:tav>
                                        <p:tav tm="100000">
                                          <p:val>
                                            <p:strVal val="#ppt_h"/>
                                          </p:val>
                                        </p:tav>
                                      </p:tavLst>
                                    </p:anim>
                                    <p:animEffect transition="in" filter="fade">
                                      <p:cBhvr>
                                        <p:cTn id="95" dur="500"/>
                                        <p:tgtEl>
                                          <p:spTgt spid="73"/>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81"/>
                                        </p:tgtEl>
                                        <p:attrNameLst>
                                          <p:attrName>style.visibility</p:attrName>
                                        </p:attrNameLst>
                                      </p:cBhvr>
                                      <p:to>
                                        <p:strVal val="visible"/>
                                      </p:to>
                                    </p:set>
                                    <p:anim calcmode="lin" valueType="num">
                                      <p:cBhvr>
                                        <p:cTn id="98" dur="500" fill="hold"/>
                                        <p:tgtEl>
                                          <p:spTgt spid="81"/>
                                        </p:tgtEl>
                                        <p:attrNameLst>
                                          <p:attrName>ppt_w</p:attrName>
                                        </p:attrNameLst>
                                      </p:cBhvr>
                                      <p:tavLst>
                                        <p:tav tm="0">
                                          <p:val>
                                            <p:fltVal val="0"/>
                                          </p:val>
                                        </p:tav>
                                        <p:tav tm="100000">
                                          <p:val>
                                            <p:strVal val="#ppt_w"/>
                                          </p:val>
                                        </p:tav>
                                      </p:tavLst>
                                    </p:anim>
                                    <p:anim calcmode="lin" valueType="num">
                                      <p:cBhvr>
                                        <p:cTn id="99" dur="500" fill="hold"/>
                                        <p:tgtEl>
                                          <p:spTgt spid="81"/>
                                        </p:tgtEl>
                                        <p:attrNameLst>
                                          <p:attrName>ppt_h</p:attrName>
                                        </p:attrNameLst>
                                      </p:cBhvr>
                                      <p:tavLst>
                                        <p:tav tm="0">
                                          <p:val>
                                            <p:fltVal val="0"/>
                                          </p:val>
                                        </p:tav>
                                        <p:tav tm="100000">
                                          <p:val>
                                            <p:strVal val="#ppt_h"/>
                                          </p:val>
                                        </p:tav>
                                      </p:tavLst>
                                    </p:anim>
                                    <p:animEffect transition="in" filter="fade">
                                      <p:cBhvr>
                                        <p:cTn id="100" dur="500"/>
                                        <p:tgtEl>
                                          <p:spTgt spid="81"/>
                                        </p:tgtEl>
                                      </p:cBhvr>
                                    </p:animEffect>
                                  </p:childTnLst>
                                </p:cTn>
                              </p:par>
                            </p:childTnLst>
                          </p:cTn>
                        </p:par>
                        <p:par>
                          <p:cTn id="101" fill="hold">
                            <p:stCondLst>
                              <p:cond delay="6500"/>
                            </p:stCondLst>
                            <p:childTnLst>
                              <p:par>
                                <p:cTn id="102" presetID="10" presetClass="entr" presetSubtype="0" fill="hold" grpId="0" nodeType="afterEffect">
                                  <p:stCondLst>
                                    <p:cond delay="0"/>
                                  </p:stCondLst>
                                  <p:childTnLst>
                                    <p:set>
                                      <p:cBhvr>
                                        <p:cTn id="103" dur="1" fill="hold">
                                          <p:stCondLst>
                                            <p:cond delay="0"/>
                                          </p:stCondLst>
                                        </p:cTn>
                                        <p:tgtEl>
                                          <p:spTgt spid="53"/>
                                        </p:tgtEl>
                                        <p:attrNameLst>
                                          <p:attrName>style.visibility</p:attrName>
                                        </p:attrNameLst>
                                      </p:cBhvr>
                                      <p:to>
                                        <p:strVal val="visible"/>
                                      </p:to>
                                    </p:set>
                                    <p:animEffect transition="in" filter="fade">
                                      <p:cBhvr>
                                        <p:cTn id="104" dur="500"/>
                                        <p:tgtEl>
                                          <p:spTgt spid="53"/>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52"/>
                                        </p:tgtEl>
                                        <p:attrNameLst>
                                          <p:attrName>style.visibility</p:attrName>
                                        </p:attrNameLst>
                                      </p:cBhvr>
                                      <p:to>
                                        <p:strVal val="visible"/>
                                      </p:to>
                                    </p:set>
                                    <p:animEffect transition="in" filter="fade">
                                      <p:cBhvr>
                                        <p:cTn id="10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7" grpId="0"/>
      <p:bldP spid="78" grpId="0"/>
      <p:bldP spid="79" grpId="0"/>
      <p:bldP spid="80" grpId="0"/>
      <p:bldP spid="8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原创设计师QQ598969553          _1"/>
          <p:cNvGrpSpPr/>
          <p:nvPr/>
        </p:nvGrpSpPr>
        <p:grpSpPr>
          <a:xfrm rot="2700000">
            <a:off x="931649" y="2665367"/>
            <a:ext cx="1123506" cy="1110268"/>
            <a:chOff x="3237545" y="4561747"/>
            <a:chExt cx="1146960" cy="1146960"/>
          </a:xfrm>
        </p:grpSpPr>
        <p:sp>
          <p:nvSpPr>
            <p:cNvPr id="28" name="圆角矩形 27"/>
            <p:cNvSpPr/>
            <p:nvPr/>
          </p:nvSpPr>
          <p:spPr>
            <a:xfrm>
              <a:off x="3237545" y="4561747"/>
              <a:ext cx="1146960" cy="1146960"/>
            </a:xfrm>
            <a:prstGeom prst="roundRect">
              <a:avLst>
                <a:gd name="adj" fmla="val 9039"/>
              </a:avLst>
            </a:prstGeom>
            <a:solidFill>
              <a:srgbClr val="2AA738"/>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29" name="圆角矩形 28"/>
            <p:cNvSpPr/>
            <p:nvPr/>
          </p:nvSpPr>
          <p:spPr>
            <a:xfrm>
              <a:off x="3329042" y="4642031"/>
              <a:ext cx="976147" cy="986387"/>
            </a:xfrm>
            <a:prstGeom prst="roundRect">
              <a:avLst>
                <a:gd name="adj" fmla="val 9613"/>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444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30" name="原创设计师QQ598969553          _2"/>
          <p:cNvGrpSpPr/>
          <p:nvPr/>
        </p:nvGrpSpPr>
        <p:grpSpPr>
          <a:xfrm rot="2700000">
            <a:off x="2483422" y="2665367"/>
            <a:ext cx="1123506" cy="1110268"/>
            <a:chOff x="3237545" y="4561747"/>
            <a:chExt cx="1146960" cy="1146960"/>
          </a:xfrm>
        </p:grpSpPr>
        <p:sp>
          <p:nvSpPr>
            <p:cNvPr id="31" name="圆角矩形 30"/>
            <p:cNvSpPr/>
            <p:nvPr/>
          </p:nvSpPr>
          <p:spPr>
            <a:xfrm>
              <a:off x="3237545" y="4561747"/>
              <a:ext cx="1146960" cy="1146960"/>
            </a:xfrm>
            <a:prstGeom prst="roundRect">
              <a:avLst>
                <a:gd name="adj" fmla="val 9039"/>
              </a:avLst>
            </a:prstGeom>
            <a:solidFill>
              <a:srgbClr val="0068B7"/>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32" name="圆角矩形 31"/>
            <p:cNvSpPr/>
            <p:nvPr/>
          </p:nvSpPr>
          <p:spPr>
            <a:xfrm>
              <a:off x="3329042" y="4642031"/>
              <a:ext cx="976147" cy="986387"/>
            </a:xfrm>
            <a:prstGeom prst="roundRect">
              <a:avLst>
                <a:gd name="adj" fmla="val 9613"/>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444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33" name="原创设计师QQ598969553          _3"/>
          <p:cNvGrpSpPr/>
          <p:nvPr/>
        </p:nvGrpSpPr>
        <p:grpSpPr>
          <a:xfrm rot="2700000">
            <a:off x="4025835" y="2665367"/>
            <a:ext cx="1123506" cy="1110268"/>
            <a:chOff x="3237545" y="4561747"/>
            <a:chExt cx="1146960" cy="1146960"/>
          </a:xfrm>
        </p:grpSpPr>
        <p:sp>
          <p:nvSpPr>
            <p:cNvPr id="34" name="圆角矩形 33"/>
            <p:cNvSpPr/>
            <p:nvPr/>
          </p:nvSpPr>
          <p:spPr>
            <a:xfrm>
              <a:off x="3237545" y="4561747"/>
              <a:ext cx="1146960" cy="1146960"/>
            </a:xfrm>
            <a:prstGeom prst="roundRect">
              <a:avLst>
                <a:gd name="adj" fmla="val 9039"/>
              </a:avLst>
            </a:prstGeom>
            <a:solidFill>
              <a:srgbClr val="2AA738"/>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35" name="圆角矩形 34"/>
            <p:cNvSpPr/>
            <p:nvPr/>
          </p:nvSpPr>
          <p:spPr>
            <a:xfrm>
              <a:off x="3329042" y="4642031"/>
              <a:ext cx="976147" cy="986387"/>
            </a:xfrm>
            <a:prstGeom prst="roundRect">
              <a:avLst>
                <a:gd name="adj" fmla="val 9613"/>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444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36" name="原创设计师QQ598969553          _4"/>
          <p:cNvGrpSpPr/>
          <p:nvPr/>
        </p:nvGrpSpPr>
        <p:grpSpPr>
          <a:xfrm rot="2700000">
            <a:off x="5580621" y="2665367"/>
            <a:ext cx="1123506" cy="1110268"/>
            <a:chOff x="3237545" y="4561747"/>
            <a:chExt cx="1146960" cy="1146960"/>
          </a:xfrm>
        </p:grpSpPr>
        <p:sp>
          <p:nvSpPr>
            <p:cNvPr id="37" name="圆角矩形 36"/>
            <p:cNvSpPr/>
            <p:nvPr/>
          </p:nvSpPr>
          <p:spPr>
            <a:xfrm>
              <a:off x="3237545" y="4561747"/>
              <a:ext cx="1146960" cy="1146960"/>
            </a:xfrm>
            <a:prstGeom prst="roundRect">
              <a:avLst>
                <a:gd name="adj" fmla="val 9039"/>
              </a:avLst>
            </a:prstGeom>
            <a:solidFill>
              <a:srgbClr val="0068B7"/>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微软雅黑"/>
                <a:ea typeface="微软雅黑"/>
                <a:cs typeface="+mn-cs"/>
              </a:endParaRPr>
            </a:p>
          </p:txBody>
        </p:sp>
        <p:sp>
          <p:nvSpPr>
            <p:cNvPr id="38" name="圆角矩形 37"/>
            <p:cNvSpPr/>
            <p:nvPr/>
          </p:nvSpPr>
          <p:spPr>
            <a:xfrm>
              <a:off x="3329042" y="4642031"/>
              <a:ext cx="976147" cy="986387"/>
            </a:xfrm>
            <a:prstGeom prst="roundRect">
              <a:avLst>
                <a:gd name="adj" fmla="val 9613"/>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444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39" name="原创设计师QQ598969553          _5"/>
          <p:cNvGrpSpPr/>
          <p:nvPr/>
        </p:nvGrpSpPr>
        <p:grpSpPr>
          <a:xfrm rot="2700000">
            <a:off x="7118077" y="2665367"/>
            <a:ext cx="1123506" cy="1110268"/>
            <a:chOff x="3237545" y="4561747"/>
            <a:chExt cx="1146960" cy="1146960"/>
          </a:xfrm>
        </p:grpSpPr>
        <p:sp>
          <p:nvSpPr>
            <p:cNvPr id="40" name="圆角矩形 39"/>
            <p:cNvSpPr/>
            <p:nvPr/>
          </p:nvSpPr>
          <p:spPr>
            <a:xfrm>
              <a:off x="3237545" y="4561747"/>
              <a:ext cx="1146960" cy="1146960"/>
            </a:xfrm>
            <a:prstGeom prst="roundRect">
              <a:avLst>
                <a:gd name="adj" fmla="val 9039"/>
              </a:avLst>
            </a:prstGeom>
            <a:solidFill>
              <a:srgbClr val="2AA738"/>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微软雅黑"/>
                <a:ea typeface="微软雅黑"/>
                <a:cs typeface="+mn-cs"/>
              </a:endParaRPr>
            </a:p>
          </p:txBody>
        </p:sp>
        <p:sp>
          <p:nvSpPr>
            <p:cNvPr id="41" name="圆角矩形 40"/>
            <p:cNvSpPr/>
            <p:nvPr/>
          </p:nvSpPr>
          <p:spPr>
            <a:xfrm>
              <a:off x="3329042" y="4642031"/>
              <a:ext cx="976147" cy="986387"/>
            </a:xfrm>
            <a:prstGeom prst="roundRect">
              <a:avLst>
                <a:gd name="adj" fmla="val 9613"/>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444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grpSp>
      <p:sp>
        <p:nvSpPr>
          <p:cNvPr id="42" name="原创设计师QQ598969553          _7"/>
          <p:cNvSpPr txBox="1">
            <a:spLocks/>
          </p:cNvSpPr>
          <p:nvPr/>
        </p:nvSpPr>
        <p:spPr>
          <a:xfrm>
            <a:off x="1034102" y="3107548"/>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rPr>
              <a:t>点击输入标题内容</a:t>
            </a:r>
            <a:endParaRPr kumimoji="0" lang="en-GB" altLang="zh-CN" sz="12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endParaRPr>
          </a:p>
        </p:txBody>
      </p:sp>
      <p:sp>
        <p:nvSpPr>
          <p:cNvPr id="43" name="原创设计师QQ598969553          _8"/>
          <p:cNvSpPr txBox="1">
            <a:spLocks/>
          </p:cNvSpPr>
          <p:nvPr/>
        </p:nvSpPr>
        <p:spPr>
          <a:xfrm>
            <a:off x="2599346" y="3107548"/>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rPr>
              <a:t>点击输入标题内容</a:t>
            </a:r>
            <a:endParaRPr kumimoji="0" lang="en-GB" altLang="zh-CN" sz="12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endParaRPr>
          </a:p>
        </p:txBody>
      </p:sp>
      <p:sp>
        <p:nvSpPr>
          <p:cNvPr id="44" name="原创设计师QQ598969553          _9"/>
          <p:cNvSpPr txBox="1">
            <a:spLocks/>
          </p:cNvSpPr>
          <p:nvPr/>
        </p:nvSpPr>
        <p:spPr>
          <a:xfrm>
            <a:off x="4143885" y="3107548"/>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rPr>
              <a:t>点击输入标题内容</a:t>
            </a:r>
            <a:endParaRPr kumimoji="0" lang="en-GB" altLang="zh-CN" sz="12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endParaRPr>
          </a:p>
        </p:txBody>
      </p:sp>
      <p:sp>
        <p:nvSpPr>
          <p:cNvPr id="45" name="原创设计师QQ598969553          _10"/>
          <p:cNvSpPr txBox="1">
            <a:spLocks/>
          </p:cNvSpPr>
          <p:nvPr/>
        </p:nvSpPr>
        <p:spPr>
          <a:xfrm>
            <a:off x="5688957" y="3107548"/>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rPr>
              <a:t>点击输入标题内容</a:t>
            </a:r>
            <a:endParaRPr kumimoji="0" lang="en-GB" altLang="zh-CN" sz="12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endParaRPr>
          </a:p>
        </p:txBody>
      </p:sp>
      <p:sp>
        <p:nvSpPr>
          <p:cNvPr id="46" name="原创设计师QQ598969553          _11"/>
          <p:cNvSpPr txBox="1">
            <a:spLocks/>
          </p:cNvSpPr>
          <p:nvPr/>
        </p:nvSpPr>
        <p:spPr>
          <a:xfrm>
            <a:off x="7248014" y="3107548"/>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rPr>
              <a:t>点击输入标题内容</a:t>
            </a:r>
            <a:endParaRPr kumimoji="0" lang="en-GB" altLang="zh-CN" sz="12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endParaRPr>
          </a:p>
        </p:txBody>
      </p:sp>
      <p:sp>
        <p:nvSpPr>
          <p:cNvPr id="47" name="原创设计师QQ598969553          _12"/>
          <p:cNvSpPr txBox="1"/>
          <p:nvPr/>
        </p:nvSpPr>
        <p:spPr>
          <a:xfrm>
            <a:off x="642124" y="1591632"/>
            <a:ext cx="1746277" cy="738664"/>
          </a:xfrm>
          <a:prstGeom prst="rect">
            <a:avLst/>
          </a:prstGeom>
          <a:noFill/>
        </p:spPr>
        <p:txBody>
          <a:bodyPr wrap="square" lIns="0" tIns="0" rIns="0" bIns="0" rtlCol="0">
            <a:spAutoFit/>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8" name="原创设计师QQ598969553          _13"/>
          <p:cNvSpPr txBox="1"/>
          <p:nvPr/>
        </p:nvSpPr>
        <p:spPr>
          <a:xfrm>
            <a:off x="2158204" y="4202504"/>
            <a:ext cx="1746277" cy="738664"/>
          </a:xfrm>
          <a:prstGeom prst="rect">
            <a:avLst/>
          </a:prstGeom>
          <a:noFill/>
        </p:spPr>
        <p:txBody>
          <a:bodyPr wrap="square" lIns="0" tIns="0" rIns="0" bIns="0" rtlCol="0">
            <a:spAutoFit/>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9" name="原创设计师QQ598969553          _14"/>
          <p:cNvSpPr txBox="1"/>
          <p:nvPr/>
        </p:nvSpPr>
        <p:spPr>
          <a:xfrm>
            <a:off x="3722237" y="1591632"/>
            <a:ext cx="1746277" cy="738664"/>
          </a:xfrm>
          <a:prstGeom prst="rect">
            <a:avLst/>
          </a:prstGeom>
          <a:noFill/>
        </p:spPr>
        <p:txBody>
          <a:bodyPr wrap="square" lIns="0" tIns="0" rIns="0" bIns="0" rtlCol="0">
            <a:spAutoFit/>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50" name="原创设计师QQ598969553          _15"/>
          <p:cNvSpPr txBox="1"/>
          <p:nvPr/>
        </p:nvSpPr>
        <p:spPr>
          <a:xfrm>
            <a:off x="5287297" y="4202504"/>
            <a:ext cx="1746277" cy="738664"/>
          </a:xfrm>
          <a:prstGeom prst="rect">
            <a:avLst/>
          </a:prstGeom>
          <a:noFill/>
        </p:spPr>
        <p:txBody>
          <a:bodyPr wrap="square" lIns="0" tIns="0" rIns="0" bIns="0" rtlCol="0">
            <a:spAutoFit/>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51" name="原创设计师QQ598969553          _16"/>
          <p:cNvSpPr txBox="1"/>
          <p:nvPr/>
        </p:nvSpPr>
        <p:spPr>
          <a:xfrm>
            <a:off x="6797835" y="1591632"/>
            <a:ext cx="1746277" cy="738664"/>
          </a:xfrm>
          <a:prstGeom prst="rect">
            <a:avLst/>
          </a:prstGeom>
          <a:noFill/>
        </p:spPr>
        <p:txBody>
          <a:bodyPr wrap="square" lIns="0" tIns="0" rIns="0" bIns="0" rtlCol="0">
            <a:spAutoFit/>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42">
                                            <p:txEl>
                                              <p:pRg st="0" end="0"/>
                                            </p:txEl>
                                          </p:spTgt>
                                        </p:tgtEl>
                                        <p:attrNameLst>
                                          <p:attrName>style.visibility</p:attrName>
                                        </p:attrNameLst>
                                      </p:cBhvr>
                                      <p:to>
                                        <p:strVal val="visible"/>
                                      </p:to>
                                    </p:set>
                                    <p:animEffect transition="in" filter="fade">
                                      <p:cBhvr>
                                        <p:cTn id="13" dur="500"/>
                                        <p:tgtEl>
                                          <p:spTgt spid="42">
                                            <p:txEl>
                                              <p:pRg st="0" end="0"/>
                                            </p:txEl>
                                          </p:spTgt>
                                        </p:tgtEl>
                                      </p:cBhvr>
                                    </p:animEffect>
                                  </p:childTnLst>
                                </p:cTn>
                              </p:par>
                            </p:childTnLst>
                          </p:cTn>
                        </p:par>
                        <p:par>
                          <p:cTn id="14" fill="hold">
                            <p:stCondLst>
                              <p:cond delay="1000"/>
                            </p:stCondLst>
                            <p:childTnLst>
                              <p:par>
                                <p:cTn id="15" presetID="18" presetClass="entr" presetSubtype="6" fill="hold" grpId="0" nodeType="after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strips(downRight)">
                                      <p:cBhvr>
                                        <p:cTn id="17" dur="500"/>
                                        <p:tgtEl>
                                          <p:spTgt spid="47"/>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30"/>
                                        </p:tgtEl>
                                        <p:attrNameLst>
                                          <p:attrName>style.visibility</p:attrName>
                                        </p:attrNameLst>
                                      </p:cBhvr>
                                      <p:to>
                                        <p:strVal val="visible"/>
                                      </p:to>
                                    </p:set>
                                    <p:anim calcmode="lin" valueType="num">
                                      <p:cBhvr>
                                        <p:cTn id="21" dur="500" fill="hold"/>
                                        <p:tgtEl>
                                          <p:spTgt spid="30"/>
                                        </p:tgtEl>
                                        <p:attrNameLst>
                                          <p:attrName>ppt_w</p:attrName>
                                        </p:attrNameLst>
                                      </p:cBhvr>
                                      <p:tavLst>
                                        <p:tav tm="0">
                                          <p:val>
                                            <p:fltVal val="0"/>
                                          </p:val>
                                        </p:tav>
                                        <p:tav tm="100000">
                                          <p:val>
                                            <p:strVal val="#ppt_w"/>
                                          </p:val>
                                        </p:tav>
                                      </p:tavLst>
                                    </p:anim>
                                    <p:anim calcmode="lin" valueType="num">
                                      <p:cBhvr>
                                        <p:cTn id="22" dur="500" fill="hold"/>
                                        <p:tgtEl>
                                          <p:spTgt spid="30"/>
                                        </p:tgtEl>
                                        <p:attrNameLst>
                                          <p:attrName>ppt_h</p:attrName>
                                        </p:attrNameLst>
                                      </p:cBhvr>
                                      <p:tavLst>
                                        <p:tav tm="0">
                                          <p:val>
                                            <p:fltVal val="0"/>
                                          </p:val>
                                        </p:tav>
                                        <p:tav tm="100000">
                                          <p:val>
                                            <p:strVal val="#ppt_h"/>
                                          </p:val>
                                        </p:tav>
                                      </p:tavLst>
                                    </p:anim>
                                    <p:animEffect transition="in" filter="fade">
                                      <p:cBhvr>
                                        <p:cTn id="23" dur="500"/>
                                        <p:tgtEl>
                                          <p:spTgt spid="30"/>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43">
                                            <p:txEl>
                                              <p:pRg st="0" end="0"/>
                                            </p:txEl>
                                          </p:spTgt>
                                        </p:tgtEl>
                                        <p:attrNameLst>
                                          <p:attrName>style.visibility</p:attrName>
                                        </p:attrNameLst>
                                      </p:cBhvr>
                                      <p:to>
                                        <p:strVal val="visible"/>
                                      </p:to>
                                    </p:set>
                                    <p:animEffect transition="in" filter="fade">
                                      <p:cBhvr>
                                        <p:cTn id="27" dur="500"/>
                                        <p:tgtEl>
                                          <p:spTgt spid="43">
                                            <p:txEl>
                                              <p:pRg st="0" end="0"/>
                                            </p:txEl>
                                          </p:spTgt>
                                        </p:tgtEl>
                                      </p:cBhvr>
                                    </p:animEffect>
                                  </p:childTnLst>
                                </p:cTn>
                              </p:par>
                            </p:childTnLst>
                          </p:cTn>
                        </p:par>
                        <p:par>
                          <p:cTn id="28" fill="hold">
                            <p:stCondLst>
                              <p:cond delay="2500"/>
                            </p:stCondLst>
                            <p:childTnLst>
                              <p:par>
                                <p:cTn id="29" presetID="18" presetClass="entr" presetSubtype="6" fill="hold" grpId="0" nodeType="after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strips(downRight)">
                                      <p:cBhvr>
                                        <p:cTn id="31" dur="500"/>
                                        <p:tgtEl>
                                          <p:spTgt spid="48"/>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p:cTn id="35" dur="500" fill="hold"/>
                                        <p:tgtEl>
                                          <p:spTgt spid="33"/>
                                        </p:tgtEl>
                                        <p:attrNameLst>
                                          <p:attrName>ppt_w</p:attrName>
                                        </p:attrNameLst>
                                      </p:cBhvr>
                                      <p:tavLst>
                                        <p:tav tm="0">
                                          <p:val>
                                            <p:fltVal val="0"/>
                                          </p:val>
                                        </p:tav>
                                        <p:tav tm="100000">
                                          <p:val>
                                            <p:strVal val="#ppt_w"/>
                                          </p:val>
                                        </p:tav>
                                      </p:tavLst>
                                    </p:anim>
                                    <p:anim calcmode="lin" valueType="num">
                                      <p:cBhvr>
                                        <p:cTn id="36" dur="500" fill="hold"/>
                                        <p:tgtEl>
                                          <p:spTgt spid="33"/>
                                        </p:tgtEl>
                                        <p:attrNameLst>
                                          <p:attrName>ppt_h</p:attrName>
                                        </p:attrNameLst>
                                      </p:cBhvr>
                                      <p:tavLst>
                                        <p:tav tm="0">
                                          <p:val>
                                            <p:fltVal val="0"/>
                                          </p:val>
                                        </p:tav>
                                        <p:tav tm="100000">
                                          <p:val>
                                            <p:strVal val="#ppt_h"/>
                                          </p:val>
                                        </p:tav>
                                      </p:tavLst>
                                    </p:anim>
                                    <p:animEffect transition="in" filter="fade">
                                      <p:cBhvr>
                                        <p:cTn id="37" dur="500"/>
                                        <p:tgtEl>
                                          <p:spTgt spid="33"/>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44">
                                            <p:txEl>
                                              <p:pRg st="0" end="0"/>
                                            </p:txEl>
                                          </p:spTgt>
                                        </p:tgtEl>
                                        <p:attrNameLst>
                                          <p:attrName>style.visibility</p:attrName>
                                        </p:attrNameLst>
                                      </p:cBhvr>
                                      <p:to>
                                        <p:strVal val="visible"/>
                                      </p:to>
                                    </p:set>
                                    <p:animEffect transition="in" filter="fade">
                                      <p:cBhvr>
                                        <p:cTn id="41" dur="500"/>
                                        <p:tgtEl>
                                          <p:spTgt spid="44">
                                            <p:txEl>
                                              <p:pRg st="0" end="0"/>
                                            </p:txEl>
                                          </p:spTgt>
                                        </p:tgtEl>
                                      </p:cBhvr>
                                    </p:animEffect>
                                  </p:childTnLst>
                                </p:cTn>
                              </p:par>
                            </p:childTnLst>
                          </p:cTn>
                        </p:par>
                        <p:par>
                          <p:cTn id="42" fill="hold">
                            <p:stCondLst>
                              <p:cond delay="4000"/>
                            </p:stCondLst>
                            <p:childTnLst>
                              <p:par>
                                <p:cTn id="43" presetID="18" presetClass="entr" presetSubtype="6" fill="hold" grpId="0" nodeType="after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strips(downRight)">
                                      <p:cBhvr>
                                        <p:cTn id="45" dur="500"/>
                                        <p:tgtEl>
                                          <p:spTgt spid="49"/>
                                        </p:tgtEl>
                                      </p:cBhvr>
                                    </p:animEffect>
                                  </p:childTnLst>
                                </p:cTn>
                              </p:par>
                            </p:childTnLst>
                          </p:cTn>
                        </p:par>
                        <p:par>
                          <p:cTn id="46" fill="hold">
                            <p:stCondLst>
                              <p:cond delay="4500"/>
                            </p:stCondLst>
                            <p:childTnLst>
                              <p:par>
                                <p:cTn id="47" presetID="53" presetClass="entr" presetSubtype="16" fill="hold" nodeType="afterEffect">
                                  <p:stCondLst>
                                    <p:cond delay="0"/>
                                  </p:stCondLst>
                                  <p:childTnLst>
                                    <p:set>
                                      <p:cBhvr>
                                        <p:cTn id="48" dur="1" fill="hold">
                                          <p:stCondLst>
                                            <p:cond delay="0"/>
                                          </p:stCondLst>
                                        </p:cTn>
                                        <p:tgtEl>
                                          <p:spTgt spid="36"/>
                                        </p:tgtEl>
                                        <p:attrNameLst>
                                          <p:attrName>style.visibility</p:attrName>
                                        </p:attrNameLst>
                                      </p:cBhvr>
                                      <p:to>
                                        <p:strVal val="visible"/>
                                      </p:to>
                                    </p:set>
                                    <p:anim calcmode="lin" valueType="num">
                                      <p:cBhvr>
                                        <p:cTn id="49" dur="500" fill="hold"/>
                                        <p:tgtEl>
                                          <p:spTgt spid="36"/>
                                        </p:tgtEl>
                                        <p:attrNameLst>
                                          <p:attrName>ppt_w</p:attrName>
                                        </p:attrNameLst>
                                      </p:cBhvr>
                                      <p:tavLst>
                                        <p:tav tm="0">
                                          <p:val>
                                            <p:fltVal val="0"/>
                                          </p:val>
                                        </p:tav>
                                        <p:tav tm="100000">
                                          <p:val>
                                            <p:strVal val="#ppt_w"/>
                                          </p:val>
                                        </p:tav>
                                      </p:tavLst>
                                    </p:anim>
                                    <p:anim calcmode="lin" valueType="num">
                                      <p:cBhvr>
                                        <p:cTn id="50" dur="500" fill="hold"/>
                                        <p:tgtEl>
                                          <p:spTgt spid="36"/>
                                        </p:tgtEl>
                                        <p:attrNameLst>
                                          <p:attrName>ppt_h</p:attrName>
                                        </p:attrNameLst>
                                      </p:cBhvr>
                                      <p:tavLst>
                                        <p:tav tm="0">
                                          <p:val>
                                            <p:fltVal val="0"/>
                                          </p:val>
                                        </p:tav>
                                        <p:tav tm="100000">
                                          <p:val>
                                            <p:strVal val="#ppt_h"/>
                                          </p:val>
                                        </p:tav>
                                      </p:tavLst>
                                    </p:anim>
                                    <p:animEffect transition="in" filter="fade">
                                      <p:cBhvr>
                                        <p:cTn id="51" dur="500"/>
                                        <p:tgtEl>
                                          <p:spTgt spid="36"/>
                                        </p:tgtEl>
                                      </p:cBhvr>
                                    </p:animEffect>
                                  </p:childTnLst>
                                </p:cTn>
                              </p:par>
                            </p:childTnLst>
                          </p:cTn>
                        </p:par>
                        <p:par>
                          <p:cTn id="52" fill="hold">
                            <p:stCondLst>
                              <p:cond delay="5000"/>
                            </p:stCondLst>
                            <p:childTnLst>
                              <p:par>
                                <p:cTn id="53" presetID="10" presetClass="entr" presetSubtype="0" fill="hold" grpId="0" nodeType="afterEffect">
                                  <p:stCondLst>
                                    <p:cond delay="0"/>
                                  </p:stCondLst>
                                  <p:childTnLst>
                                    <p:set>
                                      <p:cBhvr>
                                        <p:cTn id="54" dur="1" fill="hold">
                                          <p:stCondLst>
                                            <p:cond delay="0"/>
                                          </p:stCondLst>
                                        </p:cTn>
                                        <p:tgtEl>
                                          <p:spTgt spid="45">
                                            <p:txEl>
                                              <p:pRg st="0" end="0"/>
                                            </p:txEl>
                                          </p:spTgt>
                                        </p:tgtEl>
                                        <p:attrNameLst>
                                          <p:attrName>style.visibility</p:attrName>
                                        </p:attrNameLst>
                                      </p:cBhvr>
                                      <p:to>
                                        <p:strVal val="visible"/>
                                      </p:to>
                                    </p:set>
                                    <p:animEffect transition="in" filter="fade">
                                      <p:cBhvr>
                                        <p:cTn id="55" dur="500"/>
                                        <p:tgtEl>
                                          <p:spTgt spid="45">
                                            <p:txEl>
                                              <p:pRg st="0" end="0"/>
                                            </p:txEl>
                                          </p:spTgt>
                                        </p:tgtEl>
                                      </p:cBhvr>
                                    </p:animEffect>
                                  </p:childTnLst>
                                </p:cTn>
                              </p:par>
                            </p:childTnLst>
                          </p:cTn>
                        </p:par>
                        <p:par>
                          <p:cTn id="56" fill="hold">
                            <p:stCondLst>
                              <p:cond delay="5500"/>
                            </p:stCondLst>
                            <p:childTnLst>
                              <p:par>
                                <p:cTn id="57" presetID="18" presetClass="entr" presetSubtype="6" fill="hold" grpId="0" nodeType="afterEffect">
                                  <p:stCondLst>
                                    <p:cond delay="0"/>
                                  </p:stCondLst>
                                  <p:childTnLst>
                                    <p:set>
                                      <p:cBhvr>
                                        <p:cTn id="58" dur="1" fill="hold">
                                          <p:stCondLst>
                                            <p:cond delay="0"/>
                                          </p:stCondLst>
                                        </p:cTn>
                                        <p:tgtEl>
                                          <p:spTgt spid="50"/>
                                        </p:tgtEl>
                                        <p:attrNameLst>
                                          <p:attrName>style.visibility</p:attrName>
                                        </p:attrNameLst>
                                      </p:cBhvr>
                                      <p:to>
                                        <p:strVal val="visible"/>
                                      </p:to>
                                    </p:set>
                                    <p:animEffect transition="in" filter="strips(downRight)">
                                      <p:cBhvr>
                                        <p:cTn id="59" dur="500"/>
                                        <p:tgtEl>
                                          <p:spTgt spid="50"/>
                                        </p:tgtEl>
                                      </p:cBhvr>
                                    </p:animEffect>
                                  </p:childTnLst>
                                </p:cTn>
                              </p:par>
                            </p:childTnLst>
                          </p:cTn>
                        </p:par>
                        <p:par>
                          <p:cTn id="60" fill="hold">
                            <p:stCondLst>
                              <p:cond delay="6000"/>
                            </p:stCondLst>
                            <p:childTnLst>
                              <p:par>
                                <p:cTn id="61" presetID="53" presetClass="entr" presetSubtype="16" fill="hold" nodeType="afterEffect">
                                  <p:stCondLst>
                                    <p:cond delay="0"/>
                                  </p:stCondLst>
                                  <p:childTnLst>
                                    <p:set>
                                      <p:cBhvr>
                                        <p:cTn id="62" dur="1" fill="hold">
                                          <p:stCondLst>
                                            <p:cond delay="0"/>
                                          </p:stCondLst>
                                        </p:cTn>
                                        <p:tgtEl>
                                          <p:spTgt spid="39"/>
                                        </p:tgtEl>
                                        <p:attrNameLst>
                                          <p:attrName>style.visibility</p:attrName>
                                        </p:attrNameLst>
                                      </p:cBhvr>
                                      <p:to>
                                        <p:strVal val="visible"/>
                                      </p:to>
                                    </p:set>
                                    <p:anim calcmode="lin" valueType="num">
                                      <p:cBhvr>
                                        <p:cTn id="63" dur="500" fill="hold"/>
                                        <p:tgtEl>
                                          <p:spTgt spid="39"/>
                                        </p:tgtEl>
                                        <p:attrNameLst>
                                          <p:attrName>ppt_w</p:attrName>
                                        </p:attrNameLst>
                                      </p:cBhvr>
                                      <p:tavLst>
                                        <p:tav tm="0">
                                          <p:val>
                                            <p:fltVal val="0"/>
                                          </p:val>
                                        </p:tav>
                                        <p:tav tm="100000">
                                          <p:val>
                                            <p:strVal val="#ppt_w"/>
                                          </p:val>
                                        </p:tav>
                                      </p:tavLst>
                                    </p:anim>
                                    <p:anim calcmode="lin" valueType="num">
                                      <p:cBhvr>
                                        <p:cTn id="64" dur="500" fill="hold"/>
                                        <p:tgtEl>
                                          <p:spTgt spid="39"/>
                                        </p:tgtEl>
                                        <p:attrNameLst>
                                          <p:attrName>ppt_h</p:attrName>
                                        </p:attrNameLst>
                                      </p:cBhvr>
                                      <p:tavLst>
                                        <p:tav tm="0">
                                          <p:val>
                                            <p:fltVal val="0"/>
                                          </p:val>
                                        </p:tav>
                                        <p:tav tm="100000">
                                          <p:val>
                                            <p:strVal val="#ppt_h"/>
                                          </p:val>
                                        </p:tav>
                                      </p:tavLst>
                                    </p:anim>
                                    <p:animEffect transition="in" filter="fade">
                                      <p:cBhvr>
                                        <p:cTn id="65" dur="500"/>
                                        <p:tgtEl>
                                          <p:spTgt spid="39"/>
                                        </p:tgtEl>
                                      </p:cBhvr>
                                    </p:animEffect>
                                  </p:childTnLst>
                                </p:cTn>
                              </p:par>
                            </p:childTnLst>
                          </p:cTn>
                        </p:par>
                        <p:par>
                          <p:cTn id="66" fill="hold">
                            <p:stCondLst>
                              <p:cond delay="6500"/>
                            </p:stCondLst>
                            <p:childTnLst>
                              <p:par>
                                <p:cTn id="67" presetID="10" presetClass="entr" presetSubtype="0" fill="hold" grpId="0" nodeType="afterEffect">
                                  <p:stCondLst>
                                    <p:cond delay="0"/>
                                  </p:stCondLst>
                                  <p:childTnLst>
                                    <p:set>
                                      <p:cBhvr>
                                        <p:cTn id="68" dur="1" fill="hold">
                                          <p:stCondLst>
                                            <p:cond delay="0"/>
                                          </p:stCondLst>
                                        </p:cTn>
                                        <p:tgtEl>
                                          <p:spTgt spid="46">
                                            <p:txEl>
                                              <p:pRg st="0" end="0"/>
                                            </p:txEl>
                                          </p:spTgt>
                                        </p:tgtEl>
                                        <p:attrNameLst>
                                          <p:attrName>style.visibility</p:attrName>
                                        </p:attrNameLst>
                                      </p:cBhvr>
                                      <p:to>
                                        <p:strVal val="visible"/>
                                      </p:to>
                                    </p:set>
                                    <p:animEffect transition="in" filter="fade">
                                      <p:cBhvr>
                                        <p:cTn id="69" dur="500"/>
                                        <p:tgtEl>
                                          <p:spTgt spid="46">
                                            <p:txEl>
                                              <p:pRg st="0" end="0"/>
                                            </p:txEl>
                                          </p:spTgt>
                                        </p:tgtEl>
                                      </p:cBhvr>
                                    </p:animEffect>
                                  </p:childTnLst>
                                </p:cTn>
                              </p:par>
                            </p:childTnLst>
                          </p:cTn>
                        </p:par>
                        <p:par>
                          <p:cTn id="70" fill="hold">
                            <p:stCondLst>
                              <p:cond delay="7000"/>
                            </p:stCondLst>
                            <p:childTnLst>
                              <p:par>
                                <p:cTn id="71" presetID="18" presetClass="entr" presetSubtype="6" fill="hold" grpId="0" nodeType="after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strips(downRight)">
                                      <p:cBhvr>
                                        <p:cTn id="73"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uild="p"/>
      <p:bldP spid="43" grpId="0" build="p"/>
      <p:bldP spid="44" grpId="0" build="p"/>
      <p:bldP spid="45" grpId="0" build="p"/>
      <p:bldP spid="46" grpId="0" build="p"/>
      <p:bldP spid="47" grpId="0"/>
      <p:bldP spid="48" grpId="0"/>
      <p:bldP spid="49" grpId="0"/>
      <p:bldP spid="50" grpId="0"/>
      <p:bldP spid="5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原创设计师QQ598969553          _1"/>
          <p:cNvSpPr/>
          <p:nvPr/>
        </p:nvSpPr>
        <p:spPr>
          <a:xfrm>
            <a:off x="3984952" y="2163644"/>
            <a:ext cx="5159048" cy="1323710"/>
          </a:xfrm>
          <a:prstGeom prst="rect">
            <a:avLst/>
          </a:prstGeom>
          <a:solidFill>
            <a:srgbClr val="2AA73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Verdana"/>
              <a:ea typeface="微软雅黑"/>
              <a:cs typeface="+mn-cs"/>
            </a:endParaRPr>
          </a:p>
        </p:txBody>
      </p:sp>
      <p:grpSp>
        <p:nvGrpSpPr>
          <p:cNvPr id="15" name="原创设计师QQ598969553          _2"/>
          <p:cNvGrpSpPr/>
          <p:nvPr/>
        </p:nvGrpSpPr>
        <p:grpSpPr>
          <a:xfrm>
            <a:off x="2926908" y="2163644"/>
            <a:ext cx="1497888" cy="1327566"/>
            <a:chOff x="2926908" y="1901409"/>
            <a:chExt cx="1497888" cy="1327566"/>
          </a:xfrm>
        </p:grpSpPr>
        <p:grpSp>
          <p:nvGrpSpPr>
            <p:cNvPr id="16" name="组合 15"/>
            <p:cNvGrpSpPr/>
            <p:nvPr/>
          </p:nvGrpSpPr>
          <p:grpSpPr>
            <a:xfrm rot="5400000">
              <a:off x="3012069" y="1816248"/>
              <a:ext cx="1327566" cy="1497888"/>
              <a:chOff x="4468733" y="2771468"/>
              <a:chExt cx="1487127" cy="1677919"/>
            </a:xfrm>
          </p:grpSpPr>
          <p:sp>
            <p:nvSpPr>
              <p:cNvPr id="18" name="Freeform 5"/>
              <p:cNvSpPr>
                <a:spLocks/>
              </p:cNvSpPr>
              <p:nvPr/>
            </p:nvSpPr>
            <p:spPr bwMode="auto">
              <a:xfrm rot="5400000">
                <a:off x="4373337" y="2866864"/>
                <a:ext cx="1677919" cy="148712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ysClr val="window" lastClr="FFFFFF"/>
                  </a:gs>
                  <a:gs pos="100000">
                    <a:srgbClr val="DCDCDC"/>
                  </a:gs>
                </a:gsLst>
                <a:lin ang="2700000" scaled="0"/>
              </a:gradFill>
              <a:ln w="19050">
                <a:gradFill>
                  <a:gsLst>
                    <a:gs pos="0">
                      <a:srgbClr val="ADADAD"/>
                    </a:gs>
                    <a:gs pos="66000">
                      <a:sysClr val="window" lastClr="FFFFFF"/>
                    </a:gs>
                  </a:gsLst>
                  <a:lin ang="2700000" scaled="0"/>
                </a:gra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9" name="Freeform 5"/>
              <p:cNvSpPr>
                <a:spLocks/>
              </p:cNvSpPr>
              <p:nvPr/>
            </p:nvSpPr>
            <p:spPr bwMode="auto">
              <a:xfrm rot="5400000">
                <a:off x="4600910" y="3068560"/>
                <a:ext cx="1222771" cy="10837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68B7"/>
              </a:solidFill>
              <a:ln w="15875">
                <a:noFill/>
              </a:ln>
              <a:effectLst>
                <a:innerShdw blurRad="63500" dist="25400" dir="27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ndParaRPr>
              </a:p>
            </p:txBody>
          </p:sp>
        </p:grpSp>
        <p:sp>
          <p:nvSpPr>
            <p:cNvPr id="17" name="TextBox 6"/>
            <p:cNvSpPr txBox="1"/>
            <p:nvPr/>
          </p:nvSpPr>
          <p:spPr>
            <a:xfrm>
              <a:off x="3366751" y="2272804"/>
              <a:ext cx="618201" cy="58477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rPr>
                <a:t>03</a:t>
              </a:r>
              <a:endParaRPr kumimoji="0" lang="zh-CN" altLang="en-US" sz="32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endParaRPr>
            </a:p>
          </p:txBody>
        </p:sp>
      </p:grpSp>
      <p:sp>
        <p:nvSpPr>
          <p:cNvPr id="20" name="原创设计师QQ598969553          _3"/>
          <p:cNvSpPr/>
          <p:nvPr/>
        </p:nvSpPr>
        <p:spPr>
          <a:xfrm>
            <a:off x="5560623" y="2507574"/>
            <a:ext cx="1338828" cy="369332"/>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华文细黑" panose="02010600040101010101" pitchFamily="2" charset="-122"/>
                <a:ea typeface="华文细黑" panose="02010600040101010101" pitchFamily="2" charset="-122"/>
              </a:rPr>
              <a:t>产品与运营</a:t>
            </a:r>
          </a:p>
        </p:txBody>
      </p:sp>
      <p:sp>
        <p:nvSpPr>
          <p:cNvPr id="21" name="原创设计师QQ598969553          _4"/>
          <p:cNvSpPr/>
          <p:nvPr/>
        </p:nvSpPr>
        <p:spPr>
          <a:xfrm>
            <a:off x="5667478" y="2945140"/>
            <a:ext cx="1165704" cy="276999"/>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dirty="0">
                <a:ln>
                  <a:noFill/>
                </a:ln>
                <a:solidFill>
                  <a:sysClr val="window" lastClr="FFFFFF"/>
                </a:solidFill>
                <a:effectLst/>
                <a:uLnTx/>
                <a:uFillTx/>
                <a:latin typeface="华文细黑" panose="02010600040101010101" pitchFamily="2" charset="-122"/>
                <a:ea typeface="华文细黑" panose="02010600040101010101" pitchFamily="2" charset="-122"/>
              </a:rPr>
              <a:t>(</a:t>
            </a:r>
            <a:r>
              <a:rPr kumimoji="0" lang="zh-CN" altLang="en-US" sz="1200" b="1" i="0" u="none" strike="noStrike" kern="0" cap="none" spc="0" normalizeH="0" baseline="0" noProof="0" dirty="0">
                <a:ln>
                  <a:noFill/>
                </a:ln>
                <a:solidFill>
                  <a:sysClr val="window" lastClr="FFFFFF"/>
                </a:solidFill>
                <a:effectLst/>
                <a:uLnTx/>
                <a:uFillTx/>
                <a:latin typeface="华文细黑" panose="02010600040101010101" pitchFamily="2" charset="-122"/>
                <a:ea typeface="华文细黑" panose="02010600040101010101" pitchFamily="2" charset="-122"/>
              </a:rPr>
              <a:t>打算怎么做）</a:t>
            </a:r>
          </a:p>
        </p:txBody>
      </p:sp>
      <p:sp>
        <p:nvSpPr>
          <p:cNvPr id="22" name="原创设计师QQ598969553          _5"/>
          <p:cNvSpPr txBox="1"/>
          <p:nvPr/>
        </p:nvSpPr>
        <p:spPr>
          <a:xfrm>
            <a:off x="4836074" y="3748781"/>
            <a:ext cx="1787669" cy="307777"/>
          </a:xfrm>
          <a:prstGeom prst="rect">
            <a:avLst/>
          </a:prstGeom>
          <a:noFill/>
        </p:spPr>
        <p:txBody>
          <a:bodyPr wrap="none" rtlCol="0">
            <a:spAutoFit/>
          </a:bodyPr>
          <a:lstStyle/>
          <a:p>
            <a:pPr marL="342900" marR="0" lvl="0" indent="-342900" defTabSz="91440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已完成项目汇总</a:t>
            </a:r>
          </a:p>
        </p:txBody>
      </p:sp>
      <p:sp>
        <p:nvSpPr>
          <p:cNvPr id="23" name="原创设计师QQ598969553          _6"/>
          <p:cNvSpPr txBox="1"/>
          <p:nvPr/>
        </p:nvSpPr>
        <p:spPr>
          <a:xfrm>
            <a:off x="6660231" y="3748781"/>
            <a:ext cx="1787669" cy="307777"/>
          </a:xfrm>
          <a:prstGeom prst="rect">
            <a:avLst/>
          </a:prstGeom>
          <a:noFill/>
        </p:spPr>
        <p:txBody>
          <a:bodyPr wrap="none" rtlCol="0">
            <a:spAutoFit/>
          </a:bodyPr>
          <a:lstStyle/>
          <a:p>
            <a:pPr marL="342900" marR="0" lvl="0" indent="-342900" defTabSz="91440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获得成绩与经验</a:t>
            </a:r>
          </a:p>
        </p:txBody>
      </p:sp>
      <p:sp>
        <p:nvSpPr>
          <p:cNvPr id="24" name="原创设计师QQ598969553          _7"/>
          <p:cNvSpPr txBox="1"/>
          <p:nvPr/>
        </p:nvSpPr>
        <p:spPr>
          <a:xfrm>
            <a:off x="4836074" y="4129335"/>
            <a:ext cx="1787669" cy="307777"/>
          </a:xfrm>
          <a:prstGeom prst="rect">
            <a:avLst/>
          </a:prstGeom>
          <a:noFill/>
        </p:spPr>
        <p:txBody>
          <a:bodyPr wrap="none" rtlCol="0">
            <a:spAutoFit/>
          </a:bodyPr>
          <a:lstStyle/>
          <a:p>
            <a:pPr marL="342900" marR="0" lvl="0" indent="-342900" defTabSz="91440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已完成项目展示</a:t>
            </a:r>
          </a:p>
        </p:txBody>
      </p:sp>
      <p:sp>
        <p:nvSpPr>
          <p:cNvPr id="25" name="原创设计师QQ598969553          _8"/>
          <p:cNvSpPr txBox="1"/>
          <p:nvPr/>
        </p:nvSpPr>
        <p:spPr>
          <a:xfrm>
            <a:off x="6660232" y="4129335"/>
            <a:ext cx="1608133" cy="307777"/>
          </a:xfrm>
          <a:prstGeom prst="rect">
            <a:avLst/>
          </a:prstGeom>
          <a:noFill/>
        </p:spPr>
        <p:txBody>
          <a:bodyPr wrap="none" rtlCol="0">
            <a:spAutoFit/>
          </a:bodyPr>
          <a:lstStyle/>
          <a:p>
            <a:pPr marL="342900" marR="0" lvl="0" indent="-342900" defTabSz="91440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重点项目展望</a:t>
            </a:r>
          </a:p>
        </p:txBody>
      </p:sp>
    </p:spTree>
    <p:extLst>
      <p:ext uri="{BB962C8B-B14F-4D97-AF65-F5344CB8AC3E}">
        <p14:creationId xmlns:p14="http://schemas.microsoft.com/office/powerpoint/2010/main" val="3491342853"/>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par>
                                    <p:cTn id="14" presetID="2" presetClass="entr" presetSubtype="4" fill="hold" grpId="0" nodeType="withEffect" p14:presetBounceEnd="60000">
                                      <p:stCondLst>
                                        <p:cond delay="1100"/>
                                      </p:stCondLst>
                                      <p:childTnLst>
                                        <p:set>
                                          <p:cBhvr>
                                            <p:cTn id="15" dur="1" fill="hold">
                                              <p:stCondLst>
                                                <p:cond delay="0"/>
                                              </p:stCondLst>
                                            </p:cTn>
                                            <p:tgtEl>
                                              <p:spTgt spid="22"/>
                                            </p:tgtEl>
                                            <p:attrNameLst>
                                              <p:attrName>style.visibility</p:attrName>
                                            </p:attrNameLst>
                                          </p:cBhvr>
                                          <p:to>
                                            <p:strVal val="visible"/>
                                          </p:to>
                                        </p:set>
                                        <p:anim calcmode="lin" valueType="num" p14:bounceEnd="60000">
                                          <p:cBhvr additive="base">
                                            <p:cTn id="16" dur="750" fill="hold"/>
                                            <p:tgtEl>
                                              <p:spTgt spid="22"/>
                                            </p:tgtEl>
                                            <p:attrNameLst>
                                              <p:attrName>ppt_x</p:attrName>
                                            </p:attrNameLst>
                                          </p:cBhvr>
                                          <p:tavLst>
                                            <p:tav tm="0">
                                              <p:val>
                                                <p:strVal val="#ppt_x"/>
                                              </p:val>
                                            </p:tav>
                                            <p:tav tm="100000">
                                              <p:val>
                                                <p:strVal val="#ppt_x"/>
                                              </p:val>
                                            </p:tav>
                                          </p:tavLst>
                                        </p:anim>
                                        <p:anim calcmode="lin" valueType="num" p14:bounceEnd="60000">
                                          <p:cBhvr additive="base">
                                            <p:cTn id="17" dur="750" fill="hold"/>
                                            <p:tgtEl>
                                              <p:spTgt spid="22"/>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14:presetBounceEnd="60000">
                                      <p:stCondLst>
                                        <p:cond delay="1300"/>
                                      </p:stCondLst>
                                      <p:childTnLst>
                                        <p:set>
                                          <p:cBhvr>
                                            <p:cTn id="19" dur="1" fill="hold">
                                              <p:stCondLst>
                                                <p:cond delay="0"/>
                                              </p:stCondLst>
                                            </p:cTn>
                                            <p:tgtEl>
                                              <p:spTgt spid="24"/>
                                            </p:tgtEl>
                                            <p:attrNameLst>
                                              <p:attrName>style.visibility</p:attrName>
                                            </p:attrNameLst>
                                          </p:cBhvr>
                                          <p:to>
                                            <p:strVal val="visible"/>
                                          </p:to>
                                        </p:set>
                                        <p:anim calcmode="lin" valueType="num" p14:bounceEnd="60000">
                                          <p:cBhvr additive="base">
                                            <p:cTn id="20" dur="750" fill="hold"/>
                                            <p:tgtEl>
                                              <p:spTgt spid="24"/>
                                            </p:tgtEl>
                                            <p:attrNameLst>
                                              <p:attrName>ppt_x</p:attrName>
                                            </p:attrNameLst>
                                          </p:cBhvr>
                                          <p:tavLst>
                                            <p:tav tm="0">
                                              <p:val>
                                                <p:strVal val="#ppt_x"/>
                                              </p:val>
                                            </p:tav>
                                            <p:tav tm="100000">
                                              <p:val>
                                                <p:strVal val="#ppt_x"/>
                                              </p:val>
                                            </p:tav>
                                          </p:tavLst>
                                        </p:anim>
                                        <p:anim calcmode="lin" valueType="num" p14:bounceEnd="60000">
                                          <p:cBhvr additive="base">
                                            <p:cTn id="21" dur="750" fill="hold"/>
                                            <p:tgtEl>
                                              <p:spTgt spid="24"/>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14:presetBounceEnd="60000">
                                      <p:stCondLst>
                                        <p:cond delay="1500"/>
                                      </p:stCondLst>
                                      <p:childTnLst>
                                        <p:set>
                                          <p:cBhvr>
                                            <p:cTn id="23" dur="1" fill="hold">
                                              <p:stCondLst>
                                                <p:cond delay="0"/>
                                              </p:stCondLst>
                                            </p:cTn>
                                            <p:tgtEl>
                                              <p:spTgt spid="23"/>
                                            </p:tgtEl>
                                            <p:attrNameLst>
                                              <p:attrName>style.visibility</p:attrName>
                                            </p:attrNameLst>
                                          </p:cBhvr>
                                          <p:to>
                                            <p:strVal val="visible"/>
                                          </p:to>
                                        </p:set>
                                        <p:anim calcmode="lin" valueType="num" p14:bounceEnd="60000">
                                          <p:cBhvr additive="base">
                                            <p:cTn id="24" dur="750" fill="hold"/>
                                            <p:tgtEl>
                                              <p:spTgt spid="23"/>
                                            </p:tgtEl>
                                            <p:attrNameLst>
                                              <p:attrName>ppt_x</p:attrName>
                                            </p:attrNameLst>
                                          </p:cBhvr>
                                          <p:tavLst>
                                            <p:tav tm="0">
                                              <p:val>
                                                <p:strVal val="#ppt_x"/>
                                              </p:val>
                                            </p:tav>
                                            <p:tav tm="100000">
                                              <p:val>
                                                <p:strVal val="#ppt_x"/>
                                              </p:val>
                                            </p:tav>
                                          </p:tavLst>
                                        </p:anim>
                                        <p:anim calcmode="lin" valueType="num" p14:bounceEnd="60000">
                                          <p:cBhvr additive="base">
                                            <p:cTn id="25" dur="750" fill="hold"/>
                                            <p:tgtEl>
                                              <p:spTgt spid="2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14:presetBounceEnd="60000">
                                      <p:stCondLst>
                                        <p:cond delay="1700"/>
                                      </p:stCondLst>
                                      <p:childTnLst>
                                        <p:set>
                                          <p:cBhvr>
                                            <p:cTn id="27" dur="1" fill="hold">
                                              <p:stCondLst>
                                                <p:cond delay="0"/>
                                              </p:stCondLst>
                                            </p:cTn>
                                            <p:tgtEl>
                                              <p:spTgt spid="25"/>
                                            </p:tgtEl>
                                            <p:attrNameLst>
                                              <p:attrName>style.visibility</p:attrName>
                                            </p:attrNameLst>
                                          </p:cBhvr>
                                          <p:to>
                                            <p:strVal val="visible"/>
                                          </p:to>
                                        </p:set>
                                        <p:anim calcmode="lin" valueType="num" p14:bounceEnd="60000">
                                          <p:cBhvr additive="base">
                                            <p:cTn id="28" dur="750" fill="hold"/>
                                            <p:tgtEl>
                                              <p:spTgt spid="25"/>
                                            </p:tgtEl>
                                            <p:attrNameLst>
                                              <p:attrName>ppt_x</p:attrName>
                                            </p:attrNameLst>
                                          </p:cBhvr>
                                          <p:tavLst>
                                            <p:tav tm="0">
                                              <p:val>
                                                <p:strVal val="#ppt_x"/>
                                              </p:val>
                                            </p:tav>
                                            <p:tav tm="100000">
                                              <p:val>
                                                <p:strVal val="#ppt_x"/>
                                              </p:val>
                                            </p:tav>
                                          </p:tavLst>
                                        </p:anim>
                                        <p:anim calcmode="lin" valueType="num" p14:bounceEnd="60000">
                                          <p:cBhvr additive="base">
                                            <p:cTn id="29" dur="75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2" grpId="0"/>
          <p:bldP spid="23" grpId="0"/>
          <p:bldP spid="24" grpId="0"/>
          <p:bldP spid="2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par>
                                    <p:cTn id="14" presetID="2" presetClass="entr" presetSubtype="4" fill="hold" grpId="0" nodeType="withEffect">
                                      <p:stCondLst>
                                        <p:cond delay="1100"/>
                                      </p:stCondLst>
                                      <p:childTnLst>
                                        <p:set>
                                          <p:cBhvr>
                                            <p:cTn id="15" dur="1" fill="hold">
                                              <p:stCondLst>
                                                <p:cond delay="0"/>
                                              </p:stCondLst>
                                            </p:cTn>
                                            <p:tgtEl>
                                              <p:spTgt spid="22"/>
                                            </p:tgtEl>
                                            <p:attrNameLst>
                                              <p:attrName>style.visibility</p:attrName>
                                            </p:attrNameLst>
                                          </p:cBhvr>
                                          <p:to>
                                            <p:strVal val="visible"/>
                                          </p:to>
                                        </p:set>
                                        <p:anim calcmode="lin" valueType="num">
                                          <p:cBhvr additive="base">
                                            <p:cTn id="16" dur="750" fill="hold"/>
                                            <p:tgtEl>
                                              <p:spTgt spid="22"/>
                                            </p:tgtEl>
                                            <p:attrNameLst>
                                              <p:attrName>ppt_x</p:attrName>
                                            </p:attrNameLst>
                                          </p:cBhvr>
                                          <p:tavLst>
                                            <p:tav tm="0">
                                              <p:val>
                                                <p:strVal val="#ppt_x"/>
                                              </p:val>
                                            </p:tav>
                                            <p:tav tm="100000">
                                              <p:val>
                                                <p:strVal val="#ppt_x"/>
                                              </p:val>
                                            </p:tav>
                                          </p:tavLst>
                                        </p:anim>
                                        <p:anim calcmode="lin" valueType="num">
                                          <p:cBhvr additive="base">
                                            <p:cTn id="17" dur="750" fill="hold"/>
                                            <p:tgtEl>
                                              <p:spTgt spid="22"/>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1300"/>
                                      </p:stCondLst>
                                      <p:childTnLst>
                                        <p:set>
                                          <p:cBhvr>
                                            <p:cTn id="19" dur="1" fill="hold">
                                              <p:stCondLst>
                                                <p:cond delay="0"/>
                                              </p:stCondLst>
                                            </p:cTn>
                                            <p:tgtEl>
                                              <p:spTgt spid="24"/>
                                            </p:tgtEl>
                                            <p:attrNameLst>
                                              <p:attrName>style.visibility</p:attrName>
                                            </p:attrNameLst>
                                          </p:cBhvr>
                                          <p:to>
                                            <p:strVal val="visible"/>
                                          </p:to>
                                        </p:set>
                                        <p:anim calcmode="lin" valueType="num">
                                          <p:cBhvr additive="base">
                                            <p:cTn id="20" dur="750" fill="hold"/>
                                            <p:tgtEl>
                                              <p:spTgt spid="24"/>
                                            </p:tgtEl>
                                            <p:attrNameLst>
                                              <p:attrName>ppt_x</p:attrName>
                                            </p:attrNameLst>
                                          </p:cBhvr>
                                          <p:tavLst>
                                            <p:tav tm="0">
                                              <p:val>
                                                <p:strVal val="#ppt_x"/>
                                              </p:val>
                                            </p:tav>
                                            <p:tav tm="100000">
                                              <p:val>
                                                <p:strVal val="#ppt_x"/>
                                              </p:val>
                                            </p:tav>
                                          </p:tavLst>
                                        </p:anim>
                                        <p:anim calcmode="lin" valueType="num">
                                          <p:cBhvr additive="base">
                                            <p:cTn id="21" dur="750" fill="hold"/>
                                            <p:tgtEl>
                                              <p:spTgt spid="24"/>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1500"/>
                                      </p:stCondLst>
                                      <p:childTnLst>
                                        <p:set>
                                          <p:cBhvr>
                                            <p:cTn id="23" dur="1" fill="hold">
                                              <p:stCondLst>
                                                <p:cond delay="0"/>
                                              </p:stCondLst>
                                            </p:cTn>
                                            <p:tgtEl>
                                              <p:spTgt spid="23"/>
                                            </p:tgtEl>
                                            <p:attrNameLst>
                                              <p:attrName>style.visibility</p:attrName>
                                            </p:attrNameLst>
                                          </p:cBhvr>
                                          <p:to>
                                            <p:strVal val="visible"/>
                                          </p:to>
                                        </p:set>
                                        <p:anim calcmode="lin" valueType="num">
                                          <p:cBhvr additive="base">
                                            <p:cTn id="24" dur="750" fill="hold"/>
                                            <p:tgtEl>
                                              <p:spTgt spid="23"/>
                                            </p:tgtEl>
                                            <p:attrNameLst>
                                              <p:attrName>ppt_x</p:attrName>
                                            </p:attrNameLst>
                                          </p:cBhvr>
                                          <p:tavLst>
                                            <p:tav tm="0">
                                              <p:val>
                                                <p:strVal val="#ppt_x"/>
                                              </p:val>
                                            </p:tav>
                                            <p:tav tm="100000">
                                              <p:val>
                                                <p:strVal val="#ppt_x"/>
                                              </p:val>
                                            </p:tav>
                                          </p:tavLst>
                                        </p:anim>
                                        <p:anim calcmode="lin" valueType="num">
                                          <p:cBhvr additive="base">
                                            <p:cTn id="25" dur="750" fill="hold"/>
                                            <p:tgtEl>
                                              <p:spTgt spid="2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1700"/>
                                      </p:stCondLst>
                                      <p:childTnLst>
                                        <p:set>
                                          <p:cBhvr>
                                            <p:cTn id="27" dur="1" fill="hold">
                                              <p:stCondLst>
                                                <p:cond delay="0"/>
                                              </p:stCondLst>
                                            </p:cTn>
                                            <p:tgtEl>
                                              <p:spTgt spid="25"/>
                                            </p:tgtEl>
                                            <p:attrNameLst>
                                              <p:attrName>style.visibility</p:attrName>
                                            </p:attrNameLst>
                                          </p:cBhvr>
                                          <p:to>
                                            <p:strVal val="visible"/>
                                          </p:to>
                                        </p:set>
                                        <p:anim calcmode="lin" valueType="num">
                                          <p:cBhvr additive="base">
                                            <p:cTn id="28" dur="750" fill="hold"/>
                                            <p:tgtEl>
                                              <p:spTgt spid="25"/>
                                            </p:tgtEl>
                                            <p:attrNameLst>
                                              <p:attrName>ppt_x</p:attrName>
                                            </p:attrNameLst>
                                          </p:cBhvr>
                                          <p:tavLst>
                                            <p:tav tm="0">
                                              <p:val>
                                                <p:strVal val="#ppt_x"/>
                                              </p:val>
                                            </p:tav>
                                            <p:tav tm="100000">
                                              <p:val>
                                                <p:strVal val="#ppt_x"/>
                                              </p:val>
                                            </p:tav>
                                          </p:tavLst>
                                        </p:anim>
                                        <p:anim calcmode="lin" valueType="num">
                                          <p:cBhvr additive="base">
                                            <p:cTn id="29" dur="75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2" grpId="0"/>
          <p:bldP spid="23" grpId="0"/>
          <p:bldP spid="24" grpId="0"/>
          <p:bldP spid="25"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原创设计师QQ598969553          _1"/>
          <p:cNvSpPr/>
          <p:nvPr/>
        </p:nvSpPr>
        <p:spPr>
          <a:xfrm>
            <a:off x="4596246" y="2231139"/>
            <a:ext cx="1" cy="1022660"/>
          </a:xfrm>
          <a:prstGeom prst="line">
            <a:avLst/>
          </a:prstGeom>
          <a:ln w="12700">
            <a:solidFill>
              <a:srgbClr val="A6AAA9"/>
            </a:solidFill>
            <a:miter lim="400000"/>
          </a:ln>
        </p:spPr>
        <p:txBody>
          <a:bodyPr lIns="0" tIns="0" rIns="0" bIns="0"/>
          <a:lstStyle/>
          <a:p>
            <a:pPr marL="0" marR="0" lvl="0" indent="0" defTabSz="171450" eaLnBrk="1" fontAlgn="auto" latinLnBrk="0" hangingPunct="1">
              <a:lnSpc>
                <a:spcPct val="100000"/>
              </a:lnSpc>
              <a:spcBef>
                <a:spcPts val="0"/>
              </a:spcBef>
              <a:spcAft>
                <a:spcPts val="0"/>
              </a:spcAft>
              <a:buClrTx/>
              <a:buSzTx/>
              <a:buFontTx/>
              <a:buNone/>
              <a:tabLst/>
              <a:defRPr sz="1200">
                <a:solidFill>
                  <a:srgbClr val="000000"/>
                </a:solidFill>
                <a:latin typeface="Helvetica"/>
                <a:ea typeface="Helvetica"/>
                <a:cs typeface="Helvetica"/>
                <a:sym typeface="Helvetica"/>
              </a:defRPr>
            </a:pPr>
            <a:endParaRPr kumimoji="0" sz="500" b="0" i="0" u="none" strike="noStrike" kern="0" cap="none" spc="0" normalizeH="0" baseline="0" noProof="0">
              <a:ln>
                <a:noFill/>
              </a:ln>
              <a:solidFill>
                <a:srgbClr val="000000"/>
              </a:solidFill>
              <a:effectLst/>
              <a:uLnTx/>
              <a:uFillTx/>
              <a:latin typeface="Helvetica"/>
              <a:cs typeface="Helvetica"/>
              <a:sym typeface="Helvetica"/>
            </a:endParaRPr>
          </a:p>
        </p:txBody>
      </p:sp>
      <p:sp>
        <p:nvSpPr>
          <p:cNvPr id="101" name="原创设计师QQ598969553          _2"/>
          <p:cNvSpPr/>
          <p:nvPr/>
        </p:nvSpPr>
        <p:spPr>
          <a:xfrm>
            <a:off x="4596246" y="2231140"/>
            <a:ext cx="3103813" cy="1017139"/>
          </a:xfrm>
          <a:prstGeom prst="line">
            <a:avLst/>
          </a:prstGeom>
          <a:ln w="12700">
            <a:solidFill>
              <a:srgbClr val="A6AAA9"/>
            </a:solidFill>
            <a:miter lim="400000"/>
          </a:ln>
        </p:spPr>
        <p:txBody>
          <a:bodyPr lIns="0" tIns="0" rIns="0" bIns="0"/>
          <a:lstStyle/>
          <a:p>
            <a:pPr marL="0" marR="0" lvl="0" indent="0" defTabSz="171450" eaLnBrk="1" fontAlgn="auto" latinLnBrk="0" hangingPunct="1">
              <a:lnSpc>
                <a:spcPct val="100000"/>
              </a:lnSpc>
              <a:spcBef>
                <a:spcPts val="0"/>
              </a:spcBef>
              <a:spcAft>
                <a:spcPts val="0"/>
              </a:spcAft>
              <a:buClrTx/>
              <a:buSzTx/>
              <a:buFontTx/>
              <a:buNone/>
              <a:tabLst/>
              <a:defRPr sz="1200">
                <a:solidFill>
                  <a:srgbClr val="000000"/>
                </a:solidFill>
                <a:latin typeface="Helvetica"/>
                <a:ea typeface="Helvetica"/>
                <a:cs typeface="Helvetica"/>
                <a:sym typeface="Helvetica"/>
              </a:defRPr>
            </a:pPr>
            <a:endParaRPr kumimoji="0" sz="500" b="0" i="0" u="none" strike="noStrike" kern="0" cap="none" spc="0" normalizeH="0" baseline="0" noProof="0">
              <a:ln>
                <a:noFill/>
              </a:ln>
              <a:solidFill>
                <a:srgbClr val="000000"/>
              </a:solidFill>
              <a:effectLst/>
              <a:uLnTx/>
              <a:uFillTx/>
              <a:latin typeface="Helvetica"/>
              <a:cs typeface="Helvetica"/>
              <a:sym typeface="Helvetica"/>
            </a:endParaRPr>
          </a:p>
        </p:txBody>
      </p:sp>
      <p:sp>
        <p:nvSpPr>
          <p:cNvPr id="102" name="原创设计师QQ598969553          _3"/>
          <p:cNvSpPr/>
          <p:nvPr/>
        </p:nvSpPr>
        <p:spPr>
          <a:xfrm>
            <a:off x="4600697" y="2231139"/>
            <a:ext cx="1561255" cy="1017140"/>
          </a:xfrm>
          <a:prstGeom prst="line">
            <a:avLst/>
          </a:prstGeom>
          <a:ln w="12700">
            <a:solidFill>
              <a:srgbClr val="A6AAA9"/>
            </a:solidFill>
            <a:miter lim="400000"/>
          </a:ln>
        </p:spPr>
        <p:txBody>
          <a:bodyPr lIns="0" tIns="0" rIns="0" bIns="0"/>
          <a:lstStyle/>
          <a:p>
            <a:pPr marL="0" marR="0" lvl="0" indent="0" defTabSz="171450" eaLnBrk="1" fontAlgn="auto" latinLnBrk="0" hangingPunct="1">
              <a:lnSpc>
                <a:spcPct val="100000"/>
              </a:lnSpc>
              <a:spcBef>
                <a:spcPts val="0"/>
              </a:spcBef>
              <a:spcAft>
                <a:spcPts val="0"/>
              </a:spcAft>
              <a:buClrTx/>
              <a:buSzTx/>
              <a:buFontTx/>
              <a:buNone/>
              <a:tabLst/>
              <a:defRPr sz="1200">
                <a:solidFill>
                  <a:srgbClr val="000000"/>
                </a:solidFill>
                <a:latin typeface="Helvetica"/>
                <a:ea typeface="Helvetica"/>
                <a:cs typeface="Helvetica"/>
                <a:sym typeface="Helvetica"/>
              </a:defRPr>
            </a:pPr>
            <a:endParaRPr kumimoji="0" sz="500" b="0" i="0" u="none" strike="noStrike" kern="0" cap="none" spc="0" normalizeH="0" baseline="0" noProof="0">
              <a:ln>
                <a:noFill/>
              </a:ln>
              <a:solidFill>
                <a:srgbClr val="000000"/>
              </a:solidFill>
              <a:effectLst/>
              <a:uLnTx/>
              <a:uFillTx/>
              <a:latin typeface="Helvetica"/>
              <a:cs typeface="Helvetica"/>
              <a:sym typeface="Helvetica"/>
            </a:endParaRPr>
          </a:p>
        </p:txBody>
      </p:sp>
      <p:sp>
        <p:nvSpPr>
          <p:cNvPr id="103" name="原创设计师QQ598969553          _4"/>
          <p:cNvSpPr/>
          <p:nvPr/>
        </p:nvSpPr>
        <p:spPr>
          <a:xfrm flipH="1">
            <a:off x="3041579" y="2231139"/>
            <a:ext cx="1555238" cy="1011620"/>
          </a:xfrm>
          <a:prstGeom prst="line">
            <a:avLst/>
          </a:prstGeom>
          <a:ln w="12700">
            <a:solidFill>
              <a:srgbClr val="A6AAA9"/>
            </a:solidFill>
            <a:miter lim="400000"/>
          </a:ln>
        </p:spPr>
        <p:txBody>
          <a:bodyPr lIns="0" tIns="0" rIns="0" bIns="0"/>
          <a:lstStyle/>
          <a:p>
            <a:pPr marL="0" marR="0" lvl="0" indent="0" defTabSz="171450" eaLnBrk="1" fontAlgn="auto" latinLnBrk="0" hangingPunct="1">
              <a:lnSpc>
                <a:spcPct val="100000"/>
              </a:lnSpc>
              <a:spcBef>
                <a:spcPts val="0"/>
              </a:spcBef>
              <a:spcAft>
                <a:spcPts val="0"/>
              </a:spcAft>
              <a:buClrTx/>
              <a:buSzTx/>
              <a:buFontTx/>
              <a:buNone/>
              <a:tabLst/>
              <a:defRPr sz="1200">
                <a:solidFill>
                  <a:srgbClr val="000000"/>
                </a:solidFill>
                <a:latin typeface="Helvetica"/>
                <a:ea typeface="Helvetica"/>
                <a:cs typeface="Helvetica"/>
                <a:sym typeface="Helvetica"/>
              </a:defRPr>
            </a:pPr>
            <a:endParaRPr kumimoji="0" sz="500" b="0" i="0" u="none" strike="noStrike" kern="0" cap="none" spc="0" normalizeH="0" baseline="0" noProof="0">
              <a:ln>
                <a:noFill/>
              </a:ln>
              <a:solidFill>
                <a:srgbClr val="000000"/>
              </a:solidFill>
              <a:effectLst/>
              <a:uLnTx/>
              <a:uFillTx/>
              <a:latin typeface="Helvetica"/>
              <a:cs typeface="Helvetica"/>
              <a:sym typeface="Helvetica"/>
            </a:endParaRPr>
          </a:p>
        </p:txBody>
      </p:sp>
      <p:sp>
        <p:nvSpPr>
          <p:cNvPr id="104" name="原创设计师QQ598969553          _5"/>
          <p:cNvSpPr/>
          <p:nvPr/>
        </p:nvSpPr>
        <p:spPr>
          <a:xfrm flipH="1">
            <a:off x="1486914" y="2231139"/>
            <a:ext cx="3109333" cy="1022660"/>
          </a:xfrm>
          <a:prstGeom prst="line">
            <a:avLst/>
          </a:prstGeom>
          <a:ln w="12700">
            <a:solidFill>
              <a:srgbClr val="A6AAA9"/>
            </a:solidFill>
            <a:miter lim="400000"/>
          </a:ln>
        </p:spPr>
        <p:txBody>
          <a:bodyPr lIns="0" tIns="0" rIns="0" bIns="0"/>
          <a:lstStyle/>
          <a:p>
            <a:pPr marL="0" marR="0" lvl="0" indent="0" defTabSz="171450" eaLnBrk="1" fontAlgn="auto" latinLnBrk="0" hangingPunct="1">
              <a:lnSpc>
                <a:spcPct val="100000"/>
              </a:lnSpc>
              <a:spcBef>
                <a:spcPts val="0"/>
              </a:spcBef>
              <a:spcAft>
                <a:spcPts val="0"/>
              </a:spcAft>
              <a:buClrTx/>
              <a:buSzTx/>
              <a:buFontTx/>
              <a:buNone/>
              <a:tabLst/>
              <a:defRPr sz="1200">
                <a:solidFill>
                  <a:srgbClr val="000000"/>
                </a:solidFill>
                <a:latin typeface="Helvetica"/>
                <a:ea typeface="Helvetica"/>
                <a:cs typeface="Helvetica"/>
                <a:sym typeface="Helvetica"/>
              </a:defRPr>
            </a:pPr>
            <a:endParaRPr kumimoji="0" sz="500" b="0" i="0" u="none" strike="noStrike" kern="0" cap="none" spc="0" normalizeH="0" baseline="0" noProof="0">
              <a:ln>
                <a:noFill/>
              </a:ln>
              <a:solidFill>
                <a:srgbClr val="000000"/>
              </a:solidFill>
              <a:effectLst/>
              <a:uLnTx/>
              <a:uFillTx/>
              <a:latin typeface="Helvetica"/>
              <a:cs typeface="Helvetica"/>
              <a:sym typeface="Helvetica"/>
            </a:endParaRPr>
          </a:p>
        </p:txBody>
      </p:sp>
      <p:grpSp>
        <p:nvGrpSpPr>
          <p:cNvPr id="105" name="原创设计师QQ598969553          _7"/>
          <p:cNvGrpSpPr/>
          <p:nvPr/>
        </p:nvGrpSpPr>
        <p:grpSpPr>
          <a:xfrm>
            <a:off x="3811785" y="1476078"/>
            <a:ext cx="1504459" cy="1504459"/>
            <a:chOff x="4184106" y="2952206"/>
            <a:chExt cx="3823790" cy="3823790"/>
          </a:xfrm>
        </p:grpSpPr>
        <p:sp>
          <p:nvSpPr>
            <p:cNvPr id="131" name="椭圆 130"/>
            <p:cNvSpPr/>
            <p:nvPr/>
          </p:nvSpPr>
          <p:spPr>
            <a:xfrm>
              <a:off x="4184106" y="2952206"/>
              <a:ext cx="3823790" cy="3823790"/>
            </a:xfrm>
            <a:prstGeom prst="ellipse">
              <a:avLst/>
            </a:prstGeom>
            <a:gradFill>
              <a:gsLst>
                <a:gs pos="100000">
                  <a:sysClr val="window" lastClr="FFFFFF">
                    <a:lumMod val="75000"/>
                  </a:sysClr>
                </a:gs>
                <a:gs pos="0">
                  <a:sysClr val="window" lastClr="FFFFFF"/>
                </a:gs>
              </a:gsLst>
              <a:lin ang="5400000" scaled="0"/>
            </a:gradFill>
            <a:ln w="9525" cap="flat" cmpd="sng" algn="ctr">
              <a:noFill/>
              <a:prstDash val="solid"/>
            </a:ln>
            <a:effectLst>
              <a:softEdge rad="190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132" name="组合 131"/>
            <p:cNvGrpSpPr/>
            <p:nvPr/>
          </p:nvGrpSpPr>
          <p:grpSpPr>
            <a:xfrm>
              <a:off x="4710169" y="3478269"/>
              <a:ext cx="2771663" cy="2771663"/>
              <a:chOff x="2193191" y="1899415"/>
              <a:chExt cx="2421376" cy="2421376"/>
            </a:xfrm>
            <a:effectLst/>
          </p:grpSpPr>
          <p:sp>
            <p:nvSpPr>
              <p:cNvPr id="133" name="椭圆 132"/>
              <p:cNvSpPr/>
              <p:nvPr/>
            </p:nvSpPr>
            <p:spPr>
              <a:xfrm>
                <a:off x="2193191" y="1899415"/>
                <a:ext cx="2421376" cy="2421376"/>
              </a:xfrm>
              <a:prstGeom prst="ellipse">
                <a:avLst/>
              </a:prstGeom>
              <a:solidFill>
                <a:srgbClr val="0068B7"/>
              </a:solidFill>
              <a:ln w="317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63500" dir="13500000">
                  <a:srgbClr val="0068B7">
                    <a:lumMod val="50000"/>
                    <a:alpha val="8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34" name="椭圆 133"/>
              <p:cNvSpPr/>
              <p:nvPr/>
            </p:nvSpPr>
            <p:spPr>
              <a:xfrm>
                <a:off x="2386802" y="2093026"/>
                <a:ext cx="2034160" cy="2034160"/>
              </a:xfrm>
              <a:prstGeom prst="ellipse">
                <a:avLst/>
              </a:prstGeom>
              <a:solidFill>
                <a:sysClr val="window" lastClr="FFFFFF">
                  <a:lumMod val="95000"/>
                </a:sysClr>
              </a:solidFill>
              <a:ln w="50800" cap="flat" cmpd="sng" algn="ctr">
                <a:noFill/>
                <a:prstDash val="solid"/>
              </a:ln>
              <a:effectLst>
                <a:outerShdw blurRad="76200" dist="38100" dir="2700000" algn="tl" rotWithShape="0">
                  <a:srgbClr val="0068B7">
                    <a:lumMod val="50000"/>
                    <a:alpha val="64000"/>
                  </a:srgbClr>
                </a:outerShdw>
              </a:effectLst>
              <a:scene3d>
                <a:camera prst="orthographicFront"/>
                <a:lightRig rig="threePt" dir="t"/>
              </a:scene3d>
              <a:sp3d prstMaterial="softEdge">
                <a:bevelT w="317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sp>
        <p:nvSpPr>
          <p:cNvPr id="106" name="原创设计师QQ598969553          _8"/>
          <p:cNvSpPr txBox="1"/>
          <p:nvPr/>
        </p:nvSpPr>
        <p:spPr>
          <a:xfrm>
            <a:off x="4184846" y="1949456"/>
            <a:ext cx="771787" cy="544256"/>
          </a:xfrm>
          <a:prstGeom prst="rect">
            <a:avLst/>
          </a:prstGeom>
          <a:noFill/>
        </p:spPr>
        <p:txBody>
          <a:bodyPr wrap="square" lIns="112274" tIns="56136" rIns="112274" bIns="56136"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a:t>
            </a:r>
            <a:endParaRPr kumimoji="0" lang="en-US" altLang="zh-CN" sz="14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关键字</a:t>
            </a:r>
          </a:p>
        </p:txBody>
      </p:sp>
      <p:grpSp>
        <p:nvGrpSpPr>
          <p:cNvPr id="107" name="原创设计师QQ598969553          _9"/>
          <p:cNvGrpSpPr/>
          <p:nvPr/>
        </p:nvGrpSpPr>
        <p:grpSpPr>
          <a:xfrm>
            <a:off x="1532026" y="3827380"/>
            <a:ext cx="6129582" cy="1041780"/>
            <a:chOff x="2207942" y="2018652"/>
            <a:chExt cx="7776116" cy="1220497"/>
          </a:xfrm>
        </p:grpSpPr>
        <p:sp>
          <p:nvSpPr>
            <p:cNvPr id="129" name="圆角矩形 128"/>
            <p:cNvSpPr/>
            <p:nvPr/>
          </p:nvSpPr>
          <p:spPr>
            <a:xfrm>
              <a:off x="2207942" y="2018652"/>
              <a:ext cx="7776116" cy="1220497"/>
            </a:xfrm>
            <a:prstGeom prst="roundRect">
              <a:avLst>
                <a:gd name="adj" fmla="val 50000"/>
              </a:avLst>
            </a:prstGeom>
            <a:solidFill>
              <a:srgbClr val="2AA738"/>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130" name="圆角矩形 129"/>
            <p:cNvSpPr/>
            <p:nvPr/>
          </p:nvSpPr>
          <p:spPr>
            <a:xfrm>
              <a:off x="2314903" y="2115844"/>
              <a:ext cx="7562195" cy="1026111"/>
            </a:xfrm>
            <a:prstGeom prst="roundRect">
              <a:avLst>
                <a:gd name="adj" fmla="val 50000"/>
              </a:avLst>
            </a:prstGeom>
            <a:solidFill>
              <a:sysClr val="window" lastClr="FFFFFF">
                <a:lumMod val="95000"/>
              </a:sysClr>
            </a:solidFill>
            <a:ln w="50800" cap="flat" cmpd="sng" algn="ctr">
              <a:noFill/>
              <a:prstDash val="solid"/>
            </a:ln>
            <a:effectLst>
              <a:outerShdw blurRad="127000" dist="63500" dir="2700000" algn="tl" rotWithShape="0">
                <a:sysClr val="windowText" lastClr="000000">
                  <a:lumMod val="65000"/>
                  <a:lumOff val="35000"/>
                  <a:alpha val="64000"/>
                </a:sysClr>
              </a:outerShdw>
            </a:effectLst>
            <a:scene3d>
              <a:camera prst="orthographicFront"/>
              <a:lightRig rig="threePt" dir="t"/>
            </a:scene3d>
            <a:sp3d prstMaterial="softEdge">
              <a:bevelT w="571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108" name="原创设计师QQ598969553          _10"/>
          <p:cNvGrpSpPr/>
          <p:nvPr/>
        </p:nvGrpSpPr>
        <p:grpSpPr>
          <a:xfrm>
            <a:off x="799050" y="3045177"/>
            <a:ext cx="1387598" cy="467674"/>
            <a:chOff x="3237545" y="4561747"/>
            <a:chExt cx="1146960" cy="1146960"/>
          </a:xfrm>
        </p:grpSpPr>
        <p:sp>
          <p:nvSpPr>
            <p:cNvPr id="127" name="圆角矩形 126"/>
            <p:cNvSpPr/>
            <p:nvPr/>
          </p:nvSpPr>
          <p:spPr>
            <a:xfrm>
              <a:off x="3237545" y="4561747"/>
              <a:ext cx="1146960" cy="1146960"/>
            </a:xfrm>
            <a:prstGeom prst="roundRect">
              <a:avLst>
                <a:gd name="adj" fmla="val 9039"/>
              </a:avLst>
            </a:prstGeom>
            <a:solidFill>
              <a:srgbClr val="0068B7"/>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128" name="圆角矩形 127"/>
            <p:cNvSpPr/>
            <p:nvPr/>
          </p:nvSpPr>
          <p:spPr>
            <a:xfrm>
              <a:off x="3294838" y="4757465"/>
              <a:ext cx="1032367" cy="773634"/>
            </a:xfrm>
            <a:prstGeom prst="roundRect">
              <a:avLst>
                <a:gd name="adj" fmla="val 9613"/>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2540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109" name="原创设计师QQ598969553          _11"/>
          <p:cNvGrpSpPr/>
          <p:nvPr/>
        </p:nvGrpSpPr>
        <p:grpSpPr>
          <a:xfrm>
            <a:off x="2353494" y="3045177"/>
            <a:ext cx="1387598" cy="467674"/>
            <a:chOff x="3237545" y="4561747"/>
            <a:chExt cx="1146960" cy="1146960"/>
          </a:xfrm>
        </p:grpSpPr>
        <p:sp>
          <p:nvSpPr>
            <p:cNvPr id="125" name="圆角矩形 124"/>
            <p:cNvSpPr/>
            <p:nvPr/>
          </p:nvSpPr>
          <p:spPr>
            <a:xfrm>
              <a:off x="3237545" y="4561747"/>
              <a:ext cx="1146960" cy="1146960"/>
            </a:xfrm>
            <a:prstGeom prst="roundRect">
              <a:avLst>
                <a:gd name="adj" fmla="val 9039"/>
              </a:avLst>
            </a:prstGeom>
            <a:solidFill>
              <a:srgbClr val="2AA738"/>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126" name="圆角矩形 125"/>
            <p:cNvSpPr/>
            <p:nvPr/>
          </p:nvSpPr>
          <p:spPr>
            <a:xfrm>
              <a:off x="3294838" y="4757465"/>
              <a:ext cx="1032367" cy="773634"/>
            </a:xfrm>
            <a:prstGeom prst="roundRect">
              <a:avLst>
                <a:gd name="adj" fmla="val 9613"/>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2540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110" name="原创设计师QQ598969553          _12"/>
          <p:cNvGrpSpPr/>
          <p:nvPr/>
        </p:nvGrpSpPr>
        <p:grpSpPr>
          <a:xfrm>
            <a:off x="3882780" y="3045177"/>
            <a:ext cx="1387598" cy="467674"/>
            <a:chOff x="3237545" y="4561747"/>
            <a:chExt cx="1146960" cy="1146960"/>
          </a:xfrm>
        </p:grpSpPr>
        <p:sp>
          <p:nvSpPr>
            <p:cNvPr id="123" name="圆角矩形 122"/>
            <p:cNvSpPr/>
            <p:nvPr/>
          </p:nvSpPr>
          <p:spPr>
            <a:xfrm>
              <a:off x="3237545" y="4561747"/>
              <a:ext cx="1146960" cy="1146960"/>
            </a:xfrm>
            <a:prstGeom prst="roundRect">
              <a:avLst>
                <a:gd name="adj" fmla="val 9039"/>
              </a:avLst>
            </a:prstGeom>
            <a:solidFill>
              <a:srgbClr val="0068B7"/>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124" name="圆角矩形 123"/>
            <p:cNvSpPr/>
            <p:nvPr/>
          </p:nvSpPr>
          <p:spPr>
            <a:xfrm>
              <a:off x="3294838" y="4757465"/>
              <a:ext cx="1032367" cy="773634"/>
            </a:xfrm>
            <a:prstGeom prst="roundRect">
              <a:avLst>
                <a:gd name="adj" fmla="val 9613"/>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2540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111" name="原创设计师QQ598969553          _13"/>
          <p:cNvGrpSpPr/>
          <p:nvPr/>
        </p:nvGrpSpPr>
        <p:grpSpPr>
          <a:xfrm>
            <a:off x="5398110" y="3045177"/>
            <a:ext cx="1387598" cy="467674"/>
            <a:chOff x="3237545" y="4561747"/>
            <a:chExt cx="1146960" cy="1146960"/>
          </a:xfrm>
        </p:grpSpPr>
        <p:sp>
          <p:nvSpPr>
            <p:cNvPr id="121" name="圆角矩形 120"/>
            <p:cNvSpPr/>
            <p:nvPr/>
          </p:nvSpPr>
          <p:spPr>
            <a:xfrm>
              <a:off x="3237545" y="4561747"/>
              <a:ext cx="1146960" cy="1146960"/>
            </a:xfrm>
            <a:prstGeom prst="roundRect">
              <a:avLst>
                <a:gd name="adj" fmla="val 9039"/>
              </a:avLst>
            </a:prstGeom>
            <a:solidFill>
              <a:srgbClr val="2AA738"/>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122" name="圆角矩形 121"/>
            <p:cNvSpPr/>
            <p:nvPr/>
          </p:nvSpPr>
          <p:spPr>
            <a:xfrm>
              <a:off x="3294838" y="4757465"/>
              <a:ext cx="1032367" cy="773634"/>
            </a:xfrm>
            <a:prstGeom prst="roundRect">
              <a:avLst>
                <a:gd name="adj" fmla="val 9613"/>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2540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112" name="原创设计师QQ598969553          _14"/>
          <p:cNvGrpSpPr/>
          <p:nvPr/>
        </p:nvGrpSpPr>
        <p:grpSpPr>
          <a:xfrm>
            <a:off x="6927432" y="3045177"/>
            <a:ext cx="1387598" cy="467674"/>
            <a:chOff x="3237545" y="4561747"/>
            <a:chExt cx="1146960" cy="1146960"/>
          </a:xfrm>
        </p:grpSpPr>
        <p:sp>
          <p:nvSpPr>
            <p:cNvPr id="119" name="圆角矩形 118"/>
            <p:cNvSpPr/>
            <p:nvPr/>
          </p:nvSpPr>
          <p:spPr>
            <a:xfrm>
              <a:off x="3237545" y="4561747"/>
              <a:ext cx="1146960" cy="1146960"/>
            </a:xfrm>
            <a:prstGeom prst="roundRect">
              <a:avLst>
                <a:gd name="adj" fmla="val 9039"/>
              </a:avLst>
            </a:prstGeom>
            <a:solidFill>
              <a:srgbClr val="0068B7"/>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120" name="圆角矩形 119"/>
            <p:cNvSpPr/>
            <p:nvPr/>
          </p:nvSpPr>
          <p:spPr>
            <a:xfrm>
              <a:off x="3294838" y="4757465"/>
              <a:ext cx="1032367" cy="773634"/>
            </a:xfrm>
            <a:prstGeom prst="roundRect">
              <a:avLst>
                <a:gd name="adj" fmla="val 9613"/>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2540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grpSp>
      <p:sp>
        <p:nvSpPr>
          <p:cNvPr id="113" name="原创设计师QQ598969553          _15"/>
          <p:cNvSpPr txBox="1">
            <a:spLocks/>
          </p:cNvSpPr>
          <p:nvPr/>
        </p:nvSpPr>
        <p:spPr>
          <a:xfrm>
            <a:off x="2166476" y="4040650"/>
            <a:ext cx="4796980" cy="567616"/>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just"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zh-CN" altLang="en-US" sz="11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详写内容</a:t>
            </a:r>
            <a:r>
              <a:rPr kumimoji="0" lang="en-US" altLang="zh-CN" sz="11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r>
              <a:rPr kumimoji="0" lang="zh-CN" altLang="en-US" sz="11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点击输入本栏的具体文字，简明扼要的说明分项内容，此为概念图解，请根据您的具体内容酌情修改。详写内容</a:t>
            </a:r>
            <a:r>
              <a:rPr kumimoji="0" lang="en-US" altLang="zh-CN" sz="11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r>
              <a:rPr kumimoji="0" lang="zh-CN" altLang="en-US" sz="11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1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14" name="原创设计师QQ598969553          _16"/>
          <p:cNvSpPr txBox="1">
            <a:spLocks/>
          </p:cNvSpPr>
          <p:nvPr/>
        </p:nvSpPr>
        <p:spPr>
          <a:xfrm>
            <a:off x="2339137" y="3129582"/>
            <a:ext cx="1407470" cy="306559"/>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rPr>
              <a:t>点击输入内容</a:t>
            </a:r>
            <a:endParaRPr kumimoji="0" lang="en-GB" altLang="zh-CN" sz="12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endParaRPr>
          </a:p>
        </p:txBody>
      </p:sp>
      <p:sp>
        <p:nvSpPr>
          <p:cNvPr id="115" name="原创设计师QQ598969553          _17"/>
          <p:cNvSpPr txBox="1">
            <a:spLocks/>
          </p:cNvSpPr>
          <p:nvPr/>
        </p:nvSpPr>
        <p:spPr>
          <a:xfrm>
            <a:off x="3875146" y="312958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12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点击输入内容</a:t>
            </a:r>
            <a:endParaRPr kumimoji="0" lang="en-GB" altLang="zh-CN" sz="12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116" name="原创设计师QQ598969553          _18"/>
          <p:cNvSpPr txBox="1">
            <a:spLocks/>
          </p:cNvSpPr>
          <p:nvPr/>
        </p:nvSpPr>
        <p:spPr>
          <a:xfrm>
            <a:off x="5391686" y="312958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12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点击输入内容</a:t>
            </a:r>
            <a:endParaRPr kumimoji="0" lang="en-GB" altLang="zh-CN" sz="12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117" name="原创设计师QQ598969553          _19"/>
          <p:cNvSpPr txBox="1">
            <a:spLocks/>
          </p:cNvSpPr>
          <p:nvPr/>
        </p:nvSpPr>
        <p:spPr>
          <a:xfrm>
            <a:off x="804028" y="312958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12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点击输入内容</a:t>
            </a:r>
            <a:endParaRPr kumimoji="0" lang="en-GB" altLang="zh-CN" sz="12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118" name="原创设计师QQ598969553          _20"/>
          <p:cNvSpPr txBox="1">
            <a:spLocks/>
          </p:cNvSpPr>
          <p:nvPr/>
        </p:nvSpPr>
        <p:spPr>
          <a:xfrm>
            <a:off x="6931285" y="312886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12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点击输入内容</a:t>
            </a:r>
            <a:endParaRPr kumimoji="0" lang="en-GB" altLang="zh-CN" sz="12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原创设计师QQ598969553          _2"/>
          <p:cNvSpPr>
            <a:spLocks/>
          </p:cNvSpPr>
          <p:nvPr/>
        </p:nvSpPr>
        <p:spPr bwMode="auto">
          <a:xfrm>
            <a:off x="1760501" y="1805902"/>
            <a:ext cx="1486292" cy="131728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68B7"/>
          </a:solidFill>
          <a:ln w="317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63500" dir="13500000">
              <a:srgbClr val="0068B7">
                <a:lumMod val="50000"/>
                <a:alpha val="85000"/>
              </a:srgbClr>
            </a:inn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sym typeface="Arial" panose="020B0604020202020204" pitchFamily="34" charset="0"/>
            </a:endParaRPr>
          </a:p>
        </p:txBody>
      </p:sp>
      <p:sp>
        <p:nvSpPr>
          <p:cNvPr id="59" name="原创设计师QQ598969553          _3"/>
          <p:cNvSpPr>
            <a:spLocks/>
          </p:cNvSpPr>
          <p:nvPr/>
        </p:nvSpPr>
        <p:spPr bwMode="auto">
          <a:xfrm>
            <a:off x="1841371" y="1877577"/>
            <a:ext cx="1324551" cy="11739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lumMod val="95000"/>
            </a:sysClr>
          </a:solidFill>
          <a:ln w="50800" cap="flat" cmpd="sng" algn="ctr">
            <a:noFill/>
            <a:prstDash val="solid"/>
          </a:ln>
          <a:effectLst>
            <a:outerShdw blurRad="101600" dist="50800" dir="2700000" algn="tl" rotWithShape="0">
              <a:srgbClr val="0068B7">
                <a:lumMod val="50000"/>
                <a:alpha val="64000"/>
              </a:srgbClr>
            </a:outerShdw>
          </a:effectLst>
          <a:scene3d>
            <a:camera prst="orthographicFront"/>
            <a:lightRig rig="threePt" dir="t"/>
          </a:scene3d>
          <a:sp3d prstMaterial="softEdge">
            <a:bevelT w="63500" h="19050" prst="angle"/>
          </a:sp3d>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sym typeface="Arial" panose="020B0604020202020204" pitchFamily="34" charset="0"/>
            </a:endParaRPr>
          </a:p>
        </p:txBody>
      </p:sp>
      <p:sp>
        <p:nvSpPr>
          <p:cNvPr id="60" name="原创设计师QQ598969553          _4"/>
          <p:cNvSpPr>
            <a:spLocks/>
          </p:cNvSpPr>
          <p:nvPr/>
        </p:nvSpPr>
        <p:spPr bwMode="auto">
          <a:xfrm>
            <a:off x="3828855" y="1805902"/>
            <a:ext cx="1486292" cy="131728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2AA738"/>
          </a:solidFill>
          <a:ln w="317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63500" dir="13500000">
              <a:srgbClr val="2AA738">
                <a:lumMod val="50000"/>
                <a:alpha val="85000"/>
              </a:srgbClr>
            </a:inn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sym typeface="Arial" panose="020B0604020202020204" pitchFamily="34" charset="0"/>
            </a:endParaRPr>
          </a:p>
        </p:txBody>
      </p:sp>
      <p:sp>
        <p:nvSpPr>
          <p:cNvPr id="61" name="原创设计师QQ598969553          _5"/>
          <p:cNvSpPr>
            <a:spLocks/>
          </p:cNvSpPr>
          <p:nvPr/>
        </p:nvSpPr>
        <p:spPr bwMode="auto">
          <a:xfrm>
            <a:off x="3909725" y="1877577"/>
            <a:ext cx="1324551" cy="11739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lumMod val="95000"/>
            </a:sysClr>
          </a:solidFill>
          <a:ln w="50800" cap="flat" cmpd="sng" algn="ctr">
            <a:noFill/>
            <a:prstDash val="solid"/>
          </a:ln>
          <a:effectLst>
            <a:outerShdw blurRad="101600" dist="50800" dir="2700000" algn="tl" rotWithShape="0">
              <a:srgbClr val="2AA738">
                <a:lumMod val="50000"/>
                <a:alpha val="64000"/>
              </a:srgbClr>
            </a:outerShdw>
          </a:effectLst>
          <a:scene3d>
            <a:camera prst="orthographicFront"/>
            <a:lightRig rig="threePt" dir="t"/>
          </a:scene3d>
          <a:sp3d prstMaterial="softEdge">
            <a:bevelT w="63500" h="19050" prst="angle"/>
          </a:sp3d>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sym typeface="Arial" panose="020B0604020202020204" pitchFamily="34" charset="0"/>
            </a:endParaRPr>
          </a:p>
        </p:txBody>
      </p:sp>
      <p:sp>
        <p:nvSpPr>
          <p:cNvPr id="62" name="原创设计师QQ598969553          _6"/>
          <p:cNvSpPr>
            <a:spLocks/>
          </p:cNvSpPr>
          <p:nvPr/>
        </p:nvSpPr>
        <p:spPr bwMode="auto">
          <a:xfrm>
            <a:off x="5897209" y="1805902"/>
            <a:ext cx="1486292" cy="131728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lumMod val="75000"/>
            </a:sysClr>
          </a:solidFill>
          <a:ln w="317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63500" dir="13500000">
              <a:srgbClr val="0068B7">
                <a:lumMod val="50000"/>
                <a:alpha val="85000"/>
              </a:srgbClr>
            </a:inn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Calibri"/>
              <a:ea typeface="宋体" panose="02010600030101010101" pitchFamily="2" charset="-122"/>
              <a:cs typeface="+mn-cs"/>
              <a:sym typeface="Arial" panose="020B0604020202020204" pitchFamily="34" charset="0"/>
            </a:endParaRPr>
          </a:p>
        </p:txBody>
      </p:sp>
      <p:sp>
        <p:nvSpPr>
          <p:cNvPr id="63" name="原创设计师QQ598969553          _7"/>
          <p:cNvSpPr>
            <a:spLocks/>
          </p:cNvSpPr>
          <p:nvPr/>
        </p:nvSpPr>
        <p:spPr bwMode="auto">
          <a:xfrm>
            <a:off x="5978078" y="1877577"/>
            <a:ext cx="1324551" cy="11739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lumMod val="95000"/>
            </a:sysClr>
          </a:solidFill>
          <a:ln w="50800" cap="flat" cmpd="sng" algn="ctr">
            <a:noFill/>
            <a:prstDash val="solid"/>
          </a:ln>
          <a:effectLst>
            <a:outerShdw blurRad="101600" dist="50800" dir="2700000" algn="tl" rotWithShape="0">
              <a:srgbClr val="0068B7">
                <a:lumMod val="50000"/>
                <a:alpha val="64000"/>
              </a:srgbClr>
            </a:outerShdw>
          </a:effectLst>
          <a:scene3d>
            <a:camera prst="orthographicFront"/>
            <a:lightRig rig="threePt" dir="t"/>
          </a:scene3d>
          <a:sp3d prstMaterial="softEdge">
            <a:bevelT w="63500" h="19050" prst="angle"/>
          </a:sp3d>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sym typeface="Arial" panose="020B0604020202020204" pitchFamily="34" charset="0"/>
            </a:endParaRPr>
          </a:p>
        </p:txBody>
      </p:sp>
      <p:sp>
        <p:nvSpPr>
          <p:cNvPr id="64" name="原创设计师QQ598969553          _8"/>
          <p:cNvSpPr txBox="1"/>
          <p:nvPr/>
        </p:nvSpPr>
        <p:spPr bwMode="auto">
          <a:xfrm>
            <a:off x="1020279" y="4365432"/>
            <a:ext cx="7103443" cy="503728"/>
          </a:xfrm>
          <a:prstGeom prst="rect">
            <a:avLst/>
          </a:prstGeom>
          <a:noFill/>
        </p:spPr>
        <p:txBody>
          <a:bodyPr wrap="square" lIns="68580" tIns="34290" rIns="68580" bIns="3429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点击输入本栏的具体文字，简明扼要的说明分项内容，此为概念图解，请根据您的具体内容酌情修改。详写内容</a:t>
            </a:r>
            <a:r>
              <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zh-CN" altLang="en-US" sz="1000" b="0" i="0" u="none" strike="noStrike" kern="0" cap="none" spc="75" normalizeH="0" baseline="0" noProof="0" dirty="0">
              <a:ln>
                <a:noFill/>
              </a:ln>
              <a:solidFill>
                <a:sysClr val="windowText" lastClr="000000">
                  <a:lumMod val="65000"/>
                  <a:lumOff val="35000"/>
                </a:sysClr>
              </a:solidFill>
              <a:effectLst/>
              <a:uLnTx/>
              <a:uFillTx/>
              <a:latin typeface="微软雅黑"/>
            </a:endParaRPr>
          </a:p>
        </p:txBody>
      </p:sp>
      <p:sp>
        <p:nvSpPr>
          <p:cNvPr id="65" name="原创设计师QQ598969553          _9"/>
          <p:cNvSpPr/>
          <p:nvPr/>
        </p:nvSpPr>
        <p:spPr>
          <a:xfrm>
            <a:off x="1969881" y="2339011"/>
            <a:ext cx="1061829" cy="253916"/>
          </a:xfrm>
          <a:prstGeom prst="rect">
            <a:avLst/>
          </a:prstGeom>
        </p:spPr>
        <p:txBody>
          <a:bodyPr wrap="non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65000"/>
                    <a:lumOff val="35000"/>
                  </a:sysClr>
                </a:solidFill>
                <a:effectLst/>
                <a:uLnTx/>
                <a:uFillTx/>
                <a:latin typeface="微软雅黑"/>
              </a:rPr>
              <a:t>添加文字内容</a:t>
            </a:r>
          </a:p>
        </p:txBody>
      </p:sp>
      <p:sp>
        <p:nvSpPr>
          <p:cNvPr id="66" name="原创设计师QQ598969553          _10"/>
          <p:cNvSpPr/>
          <p:nvPr/>
        </p:nvSpPr>
        <p:spPr>
          <a:xfrm>
            <a:off x="6106589" y="2339011"/>
            <a:ext cx="1061829" cy="253916"/>
          </a:xfrm>
          <a:prstGeom prst="rect">
            <a:avLst/>
          </a:prstGeom>
        </p:spPr>
        <p:txBody>
          <a:bodyPr wrap="non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65000"/>
                    <a:lumOff val="35000"/>
                  </a:sysClr>
                </a:solidFill>
                <a:effectLst/>
                <a:uLnTx/>
                <a:uFillTx/>
                <a:latin typeface="微软雅黑"/>
              </a:rPr>
              <a:t>添加文字内容</a:t>
            </a:r>
          </a:p>
        </p:txBody>
      </p:sp>
      <p:sp>
        <p:nvSpPr>
          <p:cNvPr id="67" name="原创设计师QQ598969553          _11"/>
          <p:cNvSpPr/>
          <p:nvPr/>
        </p:nvSpPr>
        <p:spPr>
          <a:xfrm>
            <a:off x="4038236" y="2339011"/>
            <a:ext cx="1061829" cy="253916"/>
          </a:xfrm>
          <a:prstGeom prst="rect">
            <a:avLst/>
          </a:prstGeom>
        </p:spPr>
        <p:txBody>
          <a:bodyPr wrap="non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65000"/>
                    <a:lumOff val="35000"/>
                  </a:sysClr>
                </a:solidFill>
                <a:effectLst/>
                <a:uLnTx/>
                <a:uFillTx/>
                <a:latin typeface="微软雅黑"/>
              </a:rPr>
              <a:t>添加文字内容</a:t>
            </a:r>
          </a:p>
        </p:txBody>
      </p:sp>
      <p:grpSp>
        <p:nvGrpSpPr>
          <p:cNvPr id="68" name="原创设计师QQ598969553          _12"/>
          <p:cNvGrpSpPr/>
          <p:nvPr/>
        </p:nvGrpSpPr>
        <p:grpSpPr>
          <a:xfrm>
            <a:off x="6524878" y="2041292"/>
            <a:ext cx="230951" cy="229729"/>
            <a:chOff x="3856417" y="4248125"/>
            <a:chExt cx="409860" cy="407692"/>
          </a:xfrm>
          <a:solidFill>
            <a:sysClr val="window" lastClr="FFFFFF">
              <a:lumMod val="75000"/>
            </a:sysClr>
          </a:solidFill>
        </p:grpSpPr>
        <p:sp>
          <p:nvSpPr>
            <p:cNvPr id="69" name="Freeform 187"/>
            <p:cNvSpPr>
              <a:spLocks/>
            </p:cNvSpPr>
            <p:nvPr/>
          </p:nvSpPr>
          <p:spPr bwMode="auto">
            <a:xfrm>
              <a:off x="3969183" y="4489921"/>
              <a:ext cx="279745" cy="165896"/>
            </a:xfrm>
            <a:custGeom>
              <a:avLst/>
              <a:gdLst>
                <a:gd name="T0" fmla="*/ 76 w 109"/>
                <a:gd name="T1" fmla="*/ 0 h 65"/>
                <a:gd name="T2" fmla="*/ 54 w 109"/>
                <a:gd name="T3" fmla="*/ 0 h 65"/>
                <a:gd name="T4" fmla="*/ 69 w 109"/>
                <a:gd name="T5" fmla="*/ 17 h 65"/>
                <a:gd name="T6" fmla="*/ 76 w 109"/>
                <a:gd name="T7" fmla="*/ 17 h 65"/>
                <a:gd name="T8" fmla="*/ 91 w 109"/>
                <a:gd name="T9" fmla="*/ 32 h 65"/>
                <a:gd name="T10" fmla="*/ 76 w 109"/>
                <a:gd name="T11" fmla="*/ 48 h 65"/>
                <a:gd name="T12" fmla="*/ 32 w 109"/>
                <a:gd name="T13" fmla="*/ 48 h 65"/>
                <a:gd name="T14" fmla="*/ 17 w 109"/>
                <a:gd name="T15" fmla="*/ 32 h 65"/>
                <a:gd name="T16" fmla="*/ 20 w 109"/>
                <a:gd name="T17" fmla="*/ 24 h 65"/>
                <a:gd name="T18" fmla="*/ 1 w 109"/>
                <a:gd name="T19" fmla="*/ 24 h 65"/>
                <a:gd name="T20" fmla="*/ 0 w 109"/>
                <a:gd name="T21" fmla="*/ 32 h 65"/>
                <a:gd name="T22" fmla="*/ 32 w 109"/>
                <a:gd name="T23" fmla="*/ 65 h 65"/>
                <a:gd name="T24" fmla="*/ 76 w 109"/>
                <a:gd name="T25" fmla="*/ 65 h 65"/>
                <a:gd name="T26" fmla="*/ 109 w 109"/>
                <a:gd name="T27" fmla="*/ 32 h 65"/>
                <a:gd name="T28" fmla="*/ 76 w 109"/>
                <a:gd name="T2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65">
                  <a:moveTo>
                    <a:pt x="76" y="0"/>
                  </a:moveTo>
                  <a:cubicBezTo>
                    <a:pt x="54" y="0"/>
                    <a:pt x="54" y="0"/>
                    <a:pt x="54" y="0"/>
                  </a:cubicBezTo>
                  <a:cubicBezTo>
                    <a:pt x="61" y="4"/>
                    <a:pt x="66" y="10"/>
                    <a:pt x="69" y="17"/>
                  </a:cubicBezTo>
                  <a:cubicBezTo>
                    <a:pt x="76" y="17"/>
                    <a:pt x="76" y="17"/>
                    <a:pt x="76" y="17"/>
                  </a:cubicBezTo>
                  <a:cubicBezTo>
                    <a:pt x="85" y="17"/>
                    <a:pt x="91" y="24"/>
                    <a:pt x="91" y="32"/>
                  </a:cubicBezTo>
                  <a:cubicBezTo>
                    <a:pt x="91" y="41"/>
                    <a:pt x="85" y="48"/>
                    <a:pt x="76" y="48"/>
                  </a:cubicBezTo>
                  <a:cubicBezTo>
                    <a:pt x="32" y="48"/>
                    <a:pt x="32" y="48"/>
                    <a:pt x="32" y="48"/>
                  </a:cubicBezTo>
                  <a:cubicBezTo>
                    <a:pt x="24" y="48"/>
                    <a:pt x="17" y="41"/>
                    <a:pt x="17" y="32"/>
                  </a:cubicBezTo>
                  <a:cubicBezTo>
                    <a:pt x="17" y="29"/>
                    <a:pt x="18" y="26"/>
                    <a:pt x="20" y="24"/>
                  </a:cubicBezTo>
                  <a:cubicBezTo>
                    <a:pt x="1" y="24"/>
                    <a:pt x="1" y="24"/>
                    <a:pt x="1" y="24"/>
                  </a:cubicBezTo>
                  <a:cubicBezTo>
                    <a:pt x="0" y="27"/>
                    <a:pt x="0" y="30"/>
                    <a:pt x="0" y="32"/>
                  </a:cubicBezTo>
                  <a:cubicBezTo>
                    <a:pt x="0" y="50"/>
                    <a:pt x="14" y="65"/>
                    <a:pt x="32" y="65"/>
                  </a:cubicBezTo>
                  <a:cubicBezTo>
                    <a:pt x="76" y="65"/>
                    <a:pt x="76" y="65"/>
                    <a:pt x="76" y="65"/>
                  </a:cubicBezTo>
                  <a:cubicBezTo>
                    <a:pt x="94" y="65"/>
                    <a:pt x="109" y="50"/>
                    <a:pt x="109" y="32"/>
                  </a:cubicBezTo>
                  <a:cubicBezTo>
                    <a:pt x="109" y="15"/>
                    <a:pt x="94" y="0"/>
                    <a:pt x="7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0" name="Freeform 188"/>
            <p:cNvSpPr>
              <a:spLocks/>
            </p:cNvSpPr>
            <p:nvPr/>
          </p:nvSpPr>
          <p:spPr bwMode="auto">
            <a:xfrm>
              <a:off x="3856417" y="4489921"/>
              <a:ext cx="279745" cy="165896"/>
            </a:xfrm>
            <a:custGeom>
              <a:avLst/>
              <a:gdLst>
                <a:gd name="T0" fmla="*/ 41 w 109"/>
                <a:gd name="T1" fmla="*/ 48 h 65"/>
                <a:gd name="T2" fmla="*/ 33 w 109"/>
                <a:gd name="T3" fmla="*/ 48 h 65"/>
                <a:gd name="T4" fmla="*/ 18 w 109"/>
                <a:gd name="T5" fmla="*/ 32 h 65"/>
                <a:gd name="T6" fmla="*/ 33 w 109"/>
                <a:gd name="T7" fmla="*/ 17 h 65"/>
                <a:gd name="T8" fmla="*/ 37 w 109"/>
                <a:gd name="T9" fmla="*/ 17 h 65"/>
                <a:gd name="T10" fmla="*/ 77 w 109"/>
                <a:gd name="T11" fmla="*/ 17 h 65"/>
                <a:gd name="T12" fmla="*/ 92 w 109"/>
                <a:gd name="T13" fmla="*/ 32 h 65"/>
                <a:gd name="T14" fmla="*/ 92 w 109"/>
                <a:gd name="T15" fmla="*/ 35 h 65"/>
                <a:gd name="T16" fmla="*/ 89 w 109"/>
                <a:gd name="T17" fmla="*/ 42 h 65"/>
                <a:gd name="T18" fmla="*/ 108 w 109"/>
                <a:gd name="T19" fmla="*/ 42 h 65"/>
                <a:gd name="T20" fmla="*/ 109 w 109"/>
                <a:gd name="T21" fmla="*/ 35 h 65"/>
                <a:gd name="T22" fmla="*/ 109 w 109"/>
                <a:gd name="T23" fmla="*/ 35 h 65"/>
                <a:gd name="T24" fmla="*/ 109 w 109"/>
                <a:gd name="T25" fmla="*/ 32 h 65"/>
                <a:gd name="T26" fmla="*/ 77 w 109"/>
                <a:gd name="T27" fmla="*/ 0 h 65"/>
                <a:gd name="T28" fmla="*/ 37 w 109"/>
                <a:gd name="T29" fmla="*/ 0 h 65"/>
                <a:gd name="T30" fmla="*/ 33 w 109"/>
                <a:gd name="T31" fmla="*/ 0 h 65"/>
                <a:gd name="T32" fmla="*/ 0 w 109"/>
                <a:gd name="T33" fmla="*/ 32 h 65"/>
                <a:gd name="T34" fmla="*/ 33 w 109"/>
                <a:gd name="T35" fmla="*/ 65 h 65"/>
                <a:gd name="T36" fmla="*/ 56 w 109"/>
                <a:gd name="T37" fmla="*/ 65 h 65"/>
                <a:gd name="T38" fmla="*/ 41 w 109"/>
                <a:gd name="T39" fmla="*/ 4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65">
                  <a:moveTo>
                    <a:pt x="41" y="48"/>
                  </a:moveTo>
                  <a:cubicBezTo>
                    <a:pt x="33" y="48"/>
                    <a:pt x="33" y="48"/>
                    <a:pt x="33" y="48"/>
                  </a:cubicBezTo>
                  <a:cubicBezTo>
                    <a:pt x="24" y="48"/>
                    <a:pt x="18" y="41"/>
                    <a:pt x="18" y="32"/>
                  </a:cubicBezTo>
                  <a:cubicBezTo>
                    <a:pt x="18" y="24"/>
                    <a:pt x="24" y="17"/>
                    <a:pt x="33" y="17"/>
                  </a:cubicBezTo>
                  <a:cubicBezTo>
                    <a:pt x="37" y="17"/>
                    <a:pt x="37" y="17"/>
                    <a:pt x="37" y="17"/>
                  </a:cubicBezTo>
                  <a:cubicBezTo>
                    <a:pt x="77" y="17"/>
                    <a:pt x="77" y="17"/>
                    <a:pt x="77" y="17"/>
                  </a:cubicBezTo>
                  <a:cubicBezTo>
                    <a:pt x="85" y="17"/>
                    <a:pt x="92" y="24"/>
                    <a:pt x="92" y="32"/>
                  </a:cubicBezTo>
                  <a:cubicBezTo>
                    <a:pt x="92" y="33"/>
                    <a:pt x="92" y="34"/>
                    <a:pt x="92" y="35"/>
                  </a:cubicBezTo>
                  <a:cubicBezTo>
                    <a:pt x="91" y="38"/>
                    <a:pt x="90" y="40"/>
                    <a:pt x="89" y="42"/>
                  </a:cubicBezTo>
                  <a:cubicBezTo>
                    <a:pt x="108" y="42"/>
                    <a:pt x="108" y="42"/>
                    <a:pt x="108" y="42"/>
                  </a:cubicBezTo>
                  <a:cubicBezTo>
                    <a:pt x="108" y="40"/>
                    <a:pt x="109" y="38"/>
                    <a:pt x="109" y="35"/>
                  </a:cubicBezTo>
                  <a:cubicBezTo>
                    <a:pt x="109" y="35"/>
                    <a:pt x="109" y="35"/>
                    <a:pt x="109" y="35"/>
                  </a:cubicBezTo>
                  <a:cubicBezTo>
                    <a:pt x="109" y="34"/>
                    <a:pt x="109" y="33"/>
                    <a:pt x="109" y="32"/>
                  </a:cubicBezTo>
                  <a:cubicBezTo>
                    <a:pt x="109" y="15"/>
                    <a:pt x="95" y="0"/>
                    <a:pt x="77" y="0"/>
                  </a:cubicBezTo>
                  <a:cubicBezTo>
                    <a:pt x="37" y="0"/>
                    <a:pt x="37" y="0"/>
                    <a:pt x="37" y="0"/>
                  </a:cubicBezTo>
                  <a:cubicBezTo>
                    <a:pt x="33" y="0"/>
                    <a:pt x="33" y="0"/>
                    <a:pt x="33" y="0"/>
                  </a:cubicBezTo>
                  <a:cubicBezTo>
                    <a:pt x="15" y="0"/>
                    <a:pt x="0" y="15"/>
                    <a:pt x="0" y="32"/>
                  </a:cubicBezTo>
                  <a:cubicBezTo>
                    <a:pt x="0" y="50"/>
                    <a:pt x="15" y="65"/>
                    <a:pt x="33" y="65"/>
                  </a:cubicBezTo>
                  <a:cubicBezTo>
                    <a:pt x="56" y="65"/>
                    <a:pt x="56" y="65"/>
                    <a:pt x="56" y="65"/>
                  </a:cubicBezTo>
                  <a:cubicBezTo>
                    <a:pt x="50" y="61"/>
                    <a:pt x="44" y="55"/>
                    <a:pt x="41"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1" name="Freeform 189"/>
            <p:cNvSpPr>
              <a:spLocks noEditPoints="1"/>
            </p:cNvSpPr>
            <p:nvPr/>
          </p:nvSpPr>
          <p:spPr bwMode="auto">
            <a:xfrm>
              <a:off x="3950749" y="4248125"/>
              <a:ext cx="202761" cy="204930"/>
            </a:xfrm>
            <a:custGeom>
              <a:avLst/>
              <a:gdLst>
                <a:gd name="T0" fmla="*/ 40 w 79"/>
                <a:gd name="T1" fmla="*/ 0 h 80"/>
                <a:gd name="T2" fmla="*/ 0 w 79"/>
                <a:gd name="T3" fmla="*/ 40 h 80"/>
                <a:gd name="T4" fmla="*/ 40 w 79"/>
                <a:gd name="T5" fmla="*/ 80 h 80"/>
                <a:gd name="T6" fmla="*/ 79 w 79"/>
                <a:gd name="T7" fmla="*/ 40 h 80"/>
                <a:gd name="T8" fmla="*/ 40 w 79"/>
                <a:gd name="T9" fmla="*/ 0 h 80"/>
                <a:gd name="T10" fmla="*/ 63 w 79"/>
                <a:gd name="T11" fmla="*/ 46 h 80"/>
                <a:gd name="T12" fmla="*/ 46 w 79"/>
                <a:gd name="T13" fmla="*/ 46 h 80"/>
                <a:gd name="T14" fmla="*/ 46 w 79"/>
                <a:gd name="T15" fmla="*/ 63 h 80"/>
                <a:gd name="T16" fmla="*/ 33 w 79"/>
                <a:gd name="T17" fmla="*/ 63 h 80"/>
                <a:gd name="T18" fmla="*/ 33 w 79"/>
                <a:gd name="T19" fmla="*/ 46 h 80"/>
                <a:gd name="T20" fmla="*/ 17 w 79"/>
                <a:gd name="T21" fmla="*/ 46 h 80"/>
                <a:gd name="T22" fmla="*/ 17 w 79"/>
                <a:gd name="T23" fmla="*/ 34 h 80"/>
                <a:gd name="T24" fmla="*/ 33 w 79"/>
                <a:gd name="T25" fmla="*/ 34 h 80"/>
                <a:gd name="T26" fmla="*/ 33 w 79"/>
                <a:gd name="T27" fmla="*/ 17 h 80"/>
                <a:gd name="T28" fmla="*/ 46 w 79"/>
                <a:gd name="T29" fmla="*/ 17 h 80"/>
                <a:gd name="T30" fmla="*/ 46 w 79"/>
                <a:gd name="T31" fmla="*/ 34 h 80"/>
                <a:gd name="T32" fmla="*/ 63 w 79"/>
                <a:gd name="T33" fmla="*/ 34 h 80"/>
                <a:gd name="T34" fmla="*/ 63 w 79"/>
                <a:gd name="T35" fmla="*/ 4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 h="80">
                  <a:moveTo>
                    <a:pt x="40" y="0"/>
                  </a:moveTo>
                  <a:cubicBezTo>
                    <a:pt x="18" y="0"/>
                    <a:pt x="0" y="18"/>
                    <a:pt x="0" y="40"/>
                  </a:cubicBezTo>
                  <a:cubicBezTo>
                    <a:pt x="0" y="62"/>
                    <a:pt x="18" y="80"/>
                    <a:pt x="40" y="80"/>
                  </a:cubicBezTo>
                  <a:cubicBezTo>
                    <a:pt x="62" y="80"/>
                    <a:pt x="79" y="62"/>
                    <a:pt x="79" y="40"/>
                  </a:cubicBezTo>
                  <a:cubicBezTo>
                    <a:pt x="79" y="18"/>
                    <a:pt x="62" y="0"/>
                    <a:pt x="40" y="0"/>
                  </a:cubicBezTo>
                  <a:close/>
                  <a:moveTo>
                    <a:pt x="63" y="46"/>
                  </a:moveTo>
                  <a:cubicBezTo>
                    <a:pt x="46" y="46"/>
                    <a:pt x="46" y="46"/>
                    <a:pt x="46" y="46"/>
                  </a:cubicBezTo>
                  <a:cubicBezTo>
                    <a:pt x="46" y="63"/>
                    <a:pt x="46" y="63"/>
                    <a:pt x="46" y="63"/>
                  </a:cubicBezTo>
                  <a:cubicBezTo>
                    <a:pt x="33" y="63"/>
                    <a:pt x="33" y="63"/>
                    <a:pt x="33" y="63"/>
                  </a:cubicBezTo>
                  <a:cubicBezTo>
                    <a:pt x="33" y="46"/>
                    <a:pt x="33" y="46"/>
                    <a:pt x="33" y="46"/>
                  </a:cubicBezTo>
                  <a:cubicBezTo>
                    <a:pt x="17" y="46"/>
                    <a:pt x="17" y="46"/>
                    <a:pt x="17" y="46"/>
                  </a:cubicBezTo>
                  <a:cubicBezTo>
                    <a:pt x="17" y="34"/>
                    <a:pt x="17" y="34"/>
                    <a:pt x="17" y="34"/>
                  </a:cubicBezTo>
                  <a:cubicBezTo>
                    <a:pt x="33" y="34"/>
                    <a:pt x="33" y="34"/>
                    <a:pt x="33" y="34"/>
                  </a:cubicBezTo>
                  <a:cubicBezTo>
                    <a:pt x="33" y="17"/>
                    <a:pt x="33" y="17"/>
                    <a:pt x="33" y="17"/>
                  </a:cubicBezTo>
                  <a:cubicBezTo>
                    <a:pt x="46" y="17"/>
                    <a:pt x="46" y="17"/>
                    <a:pt x="46" y="17"/>
                  </a:cubicBezTo>
                  <a:cubicBezTo>
                    <a:pt x="46" y="34"/>
                    <a:pt x="46" y="34"/>
                    <a:pt x="46" y="34"/>
                  </a:cubicBezTo>
                  <a:cubicBezTo>
                    <a:pt x="63" y="34"/>
                    <a:pt x="63" y="34"/>
                    <a:pt x="63" y="34"/>
                  </a:cubicBezTo>
                  <a:lnTo>
                    <a:pt x="63"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2" name="Rectangle 190"/>
            <p:cNvSpPr>
              <a:spLocks noChangeArrowheads="1"/>
            </p:cNvSpPr>
            <p:nvPr/>
          </p:nvSpPr>
          <p:spPr bwMode="auto">
            <a:xfrm>
              <a:off x="4200135" y="4356553"/>
              <a:ext cx="30360" cy="10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3" name="Rectangle 191"/>
            <p:cNvSpPr>
              <a:spLocks noChangeArrowheads="1"/>
            </p:cNvSpPr>
            <p:nvPr/>
          </p:nvSpPr>
          <p:spPr bwMode="auto">
            <a:xfrm>
              <a:off x="4164354" y="4392335"/>
              <a:ext cx="101923" cy="303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4" name="Rectangle 192"/>
            <p:cNvSpPr>
              <a:spLocks noChangeArrowheads="1"/>
            </p:cNvSpPr>
            <p:nvPr/>
          </p:nvSpPr>
          <p:spPr bwMode="auto">
            <a:xfrm>
              <a:off x="3879187" y="4386913"/>
              <a:ext cx="18433" cy="6180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5" name="Rectangle 193"/>
            <p:cNvSpPr>
              <a:spLocks noChangeArrowheads="1"/>
            </p:cNvSpPr>
            <p:nvPr/>
          </p:nvSpPr>
          <p:spPr bwMode="auto">
            <a:xfrm>
              <a:off x="3858586" y="4407515"/>
              <a:ext cx="61805" cy="173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grpSp>
      <p:grpSp>
        <p:nvGrpSpPr>
          <p:cNvPr id="76" name="原创设计师QQ598969553          _13"/>
          <p:cNvGrpSpPr/>
          <p:nvPr/>
        </p:nvGrpSpPr>
        <p:grpSpPr>
          <a:xfrm>
            <a:off x="2366317" y="1999439"/>
            <a:ext cx="273108" cy="313433"/>
            <a:chOff x="2733098" y="4187405"/>
            <a:chExt cx="484675" cy="556238"/>
          </a:xfrm>
          <a:solidFill>
            <a:srgbClr val="0068B7"/>
          </a:solidFill>
        </p:grpSpPr>
        <p:sp>
          <p:nvSpPr>
            <p:cNvPr id="77" name="Oval 302"/>
            <p:cNvSpPr>
              <a:spLocks noChangeArrowheads="1"/>
            </p:cNvSpPr>
            <p:nvPr/>
          </p:nvSpPr>
          <p:spPr bwMode="auto">
            <a:xfrm>
              <a:off x="2849117" y="4187405"/>
              <a:ext cx="84574" cy="10734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8" name="Freeform 303"/>
            <p:cNvSpPr>
              <a:spLocks noEditPoints="1"/>
            </p:cNvSpPr>
            <p:nvPr/>
          </p:nvSpPr>
          <p:spPr bwMode="auto">
            <a:xfrm>
              <a:off x="2733098" y="4304508"/>
              <a:ext cx="310105" cy="439135"/>
            </a:xfrm>
            <a:custGeom>
              <a:avLst/>
              <a:gdLst>
                <a:gd name="T0" fmla="*/ 121 w 121"/>
                <a:gd name="T1" fmla="*/ 26 h 171"/>
                <a:gd name="T2" fmla="*/ 120 w 121"/>
                <a:gd name="T3" fmla="*/ 26 h 171"/>
                <a:gd name="T4" fmla="*/ 114 w 121"/>
                <a:gd name="T5" fmla="*/ 21 h 171"/>
                <a:gd name="T6" fmla="*/ 90 w 121"/>
                <a:gd name="T7" fmla="*/ 3 h 171"/>
                <a:gd name="T8" fmla="*/ 84 w 121"/>
                <a:gd name="T9" fmla="*/ 1 h 171"/>
                <a:gd name="T10" fmla="*/ 76 w 121"/>
                <a:gd name="T11" fmla="*/ 1 h 171"/>
                <a:gd name="T12" fmla="*/ 74 w 121"/>
                <a:gd name="T13" fmla="*/ 11 h 171"/>
                <a:gd name="T14" fmla="*/ 67 w 121"/>
                <a:gd name="T15" fmla="*/ 42 h 171"/>
                <a:gd name="T16" fmla="*/ 67 w 121"/>
                <a:gd name="T17" fmla="*/ 7 h 171"/>
                <a:gd name="T18" fmla="*/ 58 w 121"/>
                <a:gd name="T19" fmla="*/ 0 h 171"/>
                <a:gd name="T20" fmla="*/ 58 w 121"/>
                <a:gd name="T21" fmla="*/ 9 h 171"/>
                <a:gd name="T22" fmla="*/ 45 w 121"/>
                <a:gd name="T23" fmla="*/ 18 h 171"/>
                <a:gd name="T24" fmla="*/ 40 w 121"/>
                <a:gd name="T25" fmla="*/ 7 h 171"/>
                <a:gd name="T26" fmla="*/ 47 w 121"/>
                <a:gd name="T27" fmla="*/ 0 h 171"/>
                <a:gd name="T28" fmla="*/ 38 w 121"/>
                <a:gd name="T29" fmla="*/ 1 h 171"/>
                <a:gd name="T30" fmla="*/ 3 w 121"/>
                <a:gd name="T31" fmla="*/ 35 h 171"/>
                <a:gd name="T32" fmla="*/ 3 w 121"/>
                <a:gd name="T33" fmla="*/ 36 h 171"/>
                <a:gd name="T34" fmla="*/ 1 w 121"/>
                <a:gd name="T35" fmla="*/ 48 h 171"/>
                <a:gd name="T36" fmla="*/ 2 w 121"/>
                <a:gd name="T37" fmla="*/ 48 h 171"/>
                <a:gd name="T38" fmla="*/ 2 w 121"/>
                <a:gd name="T39" fmla="*/ 50 h 171"/>
                <a:gd name="T40" fmla="*/ 6 w 121"/>
                <a:gd name="T41" fmla="*/ 57 h 171"/>
                <a:gd name="T42" fmla="*/ 20 w 121"/>
                <a:gd name="T43" fmla="*/ 85 h 171"/>
                <a:gd name="T44" fmla="*/ 33 w 121"/>
                <a:gd name="T45" fmla="*/ 90 h 171"/>
                <a:gd name="T46" fmla="*/ 35 w 121"/>
                <a:gd name="T47" fmla="*/ 90 h 171"/>
                <a:gd name="T48" fmla="*/ 60 w 121"/>
                <a:gd name="T49" fmla="*/ 171 h 171"/>
                <a:gd name="T50" fmla="*/ 56 w 121"/>
                <a:gd name="T51" fmla="*/ 110 h 171"/>
                <a:gd name="T52" fmla="*/ 89 w 121"/>
                <a:gd name="T53" fmla="*/ 33 h 171"/>
                <a:gd name="T54" fmla="*/ 93 w 121"/>
                <a:gd name="T55" fmla="*/ 31 h 171"/>
                <a:gd name="T56" fmla="*/ 75 w 121"/>
                <a:gd name="T57" fmla="*/ 45 h 171"/>
                <a:gd name="T58" fmla="*/ 89 w 121"/>
                <a:gd name="T59" fmla="*/ 33 h 171"/>
                <a:gd name="T60" fmla="*/ 30 w 121"/>
                <a:gd name="T61" fmla="*/ 55 h 171"/>
                <a:gd name="T62" fmla="*/ 24 w 121"/>
                <a:gd name="T63" fmla="*/ 44 h 171"/>
                <a:gd name="T64" fmla="*/ 33 w 121"/>
                <a:gd name="T65" fmla="*/ 6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1" h="171">
                  <a:moveTo>
                    <a:pt x="120" y="42"/>
                  </a:moveTo>
                  <a:cubicBezTo>
                    <a:pt x="120" y="35"/>
                    <a:pt x="121" y="24"/>
                    <a:pt x="121" y="26"/>
                  </a:cubicBezTo>
                  <a:cubicBezTo>
                    <a:pt x="121" y="26"/>
                    <a:pt x="121" y="26"/>
                    <a:pt x="121" y="26"/>
                  </a:cubicBezTo>
                  <a:cubicBezTo>
                    <a:pt x="120" y="26"/>
                    <a:pt x="120" y="26"/>
                    <a:pt x="120" y="26"/>
                  </a:cubicBezTo>
                  <a:cubicBezTo>
                    <a:pt x="118" y="24"/>
                    <a:pt x="118" y="24"/>
                    <a:pt x="118" y="24"/>
                  </a:cubicBezTo>
                  <a:cubicBezTo>
                    <a:pt x="114" y="21"/>
                    <a:pt x="114" y="21"/>
                    <a:pt x="114" y="21"/>
                  </a:cubicBezTo>
                  <a:cubicBezTo>
                    <a:pt x="106" y="15"/>
                    <a:pt x="106" y="15"/>
                    <a:pt x="106" y="15"/>
                  </a:cubicBezTo>
                  <a:cubicBezTo>
                    <a:pt x="90" y="3"/>
                    <a:pt x="90" y="3"/>
                    <a:pt x="90" y="3"/>
                  </a:cubicBezTo>
                  <a:cubicBezTo>
                    <a:pt x="88" y="2"/>
                    <a:pt x="86" y="1"/>
                    <a:pt x="84" y="1"/>
                  </a:cubicBezTo>
                  <a:cubicBezTo>
                    <a:pt x="84" y="1"/>
                    <a:pt x="84" y="1"/>
                    <a:pt x="84" y="1"/>
                  </a:cubicBezTo>
                  <a:cubicBezTo>
                    <a:pt x="81" y="1"/>
                    <a:pt x="78" y="1"/>
                    <a:pt x="76" y="0"/>
                  </a:cubicBezTo>
                  <a:cubicBezTo>
                    <a:pt x="76" y="1"/>
                    <a:pt x="76" y="1"/>
                    <a:pt x="76" y="1"/>
                  </a:cubicBezTo>
                  <a:cubicBezTo>
                    <a:pt x="83" y="7"/>
                    <a:pt x="83" y="7"/>
                    <a:pt x="83" y="7"/>
                  </a:cubicBezTo>
                  <a:cubicBezTo>
                    <a:pt x="74" y="11"/>
                    <a:pt x="74" y="11"/>
                    <a:pt x="74" y="11"/>
                  </a:cubicBezTo>
                  <a:cubicBezTo>
                    <a:pt x="78" y="18"/>
                    <a:pt x="78" y="18"/>
                    <a:pt x="78" y="18"/>
                  </a:cubicBezTo>
                  <a:cubicBezTo>
                    <a:pt x="67" y="42"/>
                    <a:pt x="67" y="42"/>
                    <a:pt x="67" y="42"/>
                  </a:cubicBezTo>
                  <a:cubicBezTo>
                    <a:pt x="65" y="9"/>
                    <a:pt x="65" y="9"/>
                    <a:pt x="65" y="9"/>
                  </a:cubicBezTo>
                  <a:cubicBezTo>
                    <a:pt x="67" y="7"/>
                    <a:pt x="67" y="7"/>
                    <a:pt x="67" y="7"/>
                  </a:cubicBezTo>
                  <a:cubicBezTo>
                    <a:pt x="65" y="0"/>
                    <a:pt x="65" y="0"/>
                    <a:pt x="65" y="0"/>
                  </a:cubicBezTo>
                  <a:cubicBezTo>
                    <a:pt x="58" y="0"/>
                    <a:pt x="58" y="0"/>
                    <a:pt x="58" y="0"/>
                  </a:cubicBezTo>
                  <a:cubicBezTo>
                    <a:pt x="56" y="7"/>
                    <a:pt x="56" y="7"/>
                    <a:pt x="56" y="7"/>
                  </a:cubicBezTo>
                  <a:cubicBezTo>
                    <a:pt x="58" y="9"/>
                    <a:pt x="58" y="9"/>
                    <a:pt x="58" y="9"/>
                  </a:cubicBezTo>
                  <a:cubicBezTo>
                    <a:pt x="56" y="42"/>
                    <a:pt x="56" y="42"/>
                    <a:pt x="56" y="42"/>
                  </a:cubicBezTo>
                  <a:cubicBezTo>
                    <a:pt x="45" y="18"/>
                    <a:pt x="45" y="18"/>
                    <a:pt x="45" y="18"/>
                  </a:cubicBezTo>
                  <a:cubicBezTo>
                    <a:pt x="49" y="11"/>
                    <a:pt x="49" y="11"/>
                    <a:pt x="49" y="11"/>
                  </a:cubicBezTo>
                  <a:cubicBezTo>
                    <a:pt x="40" y="7"/>
                    <a:pt x="40" y="7"/>
                    <a:pt x="40" y="7"/>
                  </a:cubicBezTo>
                  <a:cubicBezTo>
                    <a:pt x="47" y="1"/>
                    <a:pt x="47" y="1"/>
                    <a:pt x="47" y="1"/>
                  </a:cubicBezTo>
                  <a:cubicBezTo>
                    <a:pt x="47" y="0"/>
                    <a:pt x="47" y="0"/>
                    <a:pt x="47" y="0"/>
                  </a:cubicBezTo>
                  <a:cubicBezTo>
                    <a:pt x="45" y="1"/>
                    <a:pt x="42" y="1"/>
                    <a:pt x="39" y="1"/>
                  </a:cubicBezTo>
                  <a:cubicBezTo>
                    <a:pt x="39" y="1"/>
                    <a:pt x="39" y="1"/>
                    <a:pt x="38" y="1"/>
                  </a:cubicBezTo>
                  <a:cubicBezTo>
                    <a:pt x="36" y="2"/>
                    <a:pt x="33" y="3"/>
                    <a:pt x="31" y="5"/>
                  </a:cubicBezTo>
                  <a:cubicBezTo>
                    <a:pt x="3" y="35"/>
                    <a:pt x="3" y="35"/>
                    <a:pt x="3" y="35"/>
                  </a:cubicBezTo>
                  <a:cubicBezTo>
                    <a:pt x="3" y="36"/>
                    <a:pt x="3" y="36"/>
                    <a:pt x="3" y="36"/>
                  </a:cubicBezTo>
                  <a:cubicBezTo>
                    <a:pt x="3" y="36"/>
                    <a:pt x="3" y="36"/>
                    <a:pt x="3" y="36"/>
                  </a:cubicBezTo>
                  <a:cubicBezTo>
                    <a:pt x="0" y="60"/>
                    <a:pt x="2" y="42"/>
                    <a:pt x="1" y="48"/>
                  </a:cubicBezTo>
                  <a:cubicBezTo>
                    <a:pt x="1" y="48"/>
                    <a:pt x="1" y="48"/>
                    <a:pt x="1" y="48"/>
                  </a:cubicBezTo>
                  <a:cubicBezTo>
                    <a:pt x="1" y="48"/>
                    <a:pt x="1" y="48"/>
                    <a:pt x="1" y="48"/>
                  </a:cubicBezTo>
                  <a:cubicBezTo>
                    <a:pt x="2" y="48"/>
                    <a:pt x="2" y="48"/>
                    <a:pt x="2" y="48"/>
                  </a:cubicBezTo>
                  <a:cubicBezTo>
                    <a:pt x="2" y="49"/>
                    <a:pt x="2" y="49"/>
                    <a:pt x="2" y="49"/>
                  </a:cubicBezTo>
                  <a:cubicBezTo>
                    <a:pt x="2" y="50"/>
                    <a:pt x="2" y="50"/>
                    <a:pt x="2" y="50"/>
                  </a:cubicBezTo>
                  <a:cubicBezTo>
                    <a:pt x="4" y="52"/>
                    <a:pt x="4" y="52"/>
                    <a:pt x="4" y="52"/>
                  </a:cubicBezTo>
                  <a:cubicBezTo>
                    <a:pt x="6" y="57"/>
                    <a:pt x="6" y="57"/>
                    <a:pt x="6" y="57"/>
                  </a:cubicBezTo>
                  <a:cubicBezTo>
                    <a:pt x="11" y="66"/>
                    <a:pt x="11" y="66"/>
                    <a:pt x="11" y="66"/>
                  </a:cubicBezTo>
                  <a:cubicBezTo>
                    <a:pt x="20" y="85"/>
                    <a:pt x="20" y="85"/>
                    <a:pt x="20" y="85"/>
                  </a:cubicBezTo>
                  <a:cubicBezTo>
                    <a:pt x="24" y="82"/>
                    <a:pt x="29" y="80"/>
                    <a:pt x="33" y="78"/>
                  </a:cubicBezTo>
                  <a:cubicBezTo>
                    <a:pt x="33" y="82"/>
                    <a:pt x="33" y="86"/>
                    <a:pt x="33" y="90"/>
                  </a:cubicBezTo>
                  <a:cubicBezTo>
                    <a:pt x="33" y="90"/>
                    <a:pt x="33" y="90"/>
                    <a:pt x="33" y="90"/>
                  </a:cubicBezTo>
                  <a:cubicBezTo>
                    <a:pt x="33" y="90"/>
                    <a:pt x="34" y="90"/>
                    <a:pt x="35" y="90"/>
                  </a:cubicBezTo>
                  <a:cubicBezTo>
                    <a:pt x="37" y="171"/>
                    <a:pt x="37" y="171"/>
                    <a:pt x="37" y="171"/>
                  </a:cubicBezTo>
                  <a:cubicBezTo>
                    <a:pt x="60" y="171"/>
                    <a:pt x="60" y="171"/>
                    <a:pt x="60" y="171"/>
                  </a:cubicBezTo>
                  <a:cubicBezTo>
                    <a:pt x="61" y="161"/>
                    <a:pt x="61" y="148"/>
                    <a:pt x="61" y="134"/>
                  </a:cubicBezTo>
                  <a:cubicBezTo>
                    <a:pt x="58" y="127"/>
                    <a:pt x="56" y="118"/>
                    <a:pt x="56" y="110"/>
                  </a:cubicBezTo>
                  <a:cubicBezTo>
                    <a:pt x="56" y="74"/>
                    <a:pt x="84" y="44"/>
                    <a:pt x="120" y="42"/>
                  </a:cubicBezTo>
                  <a:close/>
                  <a:moveTo>
                    <a:pt x="89" y="33"/>
                  </a:moveTo>
                  <a:cubicBezTo>
                    <a:pt x="89" y="31"/>
                    <a:pt x="89" y="29"/>
                    <a:pt x="89" y="27"/>
                  </a:cubicBezTo>
                  <a:cubicBezTo>
                    <a:pt x="93" y="31"/>
                    <a:pt x="93" y="31"/>
                    <a:pt x="93" y="31"/>
                  </a:cubicBezTo>
                  <a:cubicBezTo>
                    <a:pt x="96" y="33"/>
                    <a:pt x="96" y="33"/>
                    <a:pt x="96" y="33"/>
                  </a:cubicBezTo>
                  <a:cubicBezTo>
                    <a:pt x="75" y="45"/>
                    <a:pt x="75" y="45"/>
                    <a:pt x="75" y="45"/>
                  </a:cubicBezTo>
                  <a:cubicBezTo>
                    <a:pt x="74" y="42"/>
                    <a:pt x="74" y="42"/>
                    <a:pt x="74" y="42"/>
                  </a:cubicBezTo>
                  <a:lnTo>
                    <a:pt x="89" y="33"/>
                  </a:lnTo>
                  <a:close/>
                  <a:moveTo>
                    <a:pt x="33" y="60"/>
                  </a:moveTo>
                  <a:cubicBezTo>
                    <a:pt x="30" y="55"/>
                    <a:pt x="30" y="55"/>
                    <a:pt x="30" y="55"/>
                  </a:cubicBezTo>
                  <a:cubicBezTo>
                    <a:pt x="25" y="46"/>
                    <a:pt x="25" y="46"/>
                    <a:pt x="25" y="46"/>
                  </a:cubicBezTo>
                  <a:cubicBezTo>
                    <a:pt x="24" y="44"/>
                    <a:pt x="24" y="44"/>
                    <a:pt x="24" y="44"/>
                  </a:cubicBezTo>
                  <a:cubicBezTo>
                    <a:pt x="34" y="31"/>
                    <a:pt x="34" y="31"/>
                    <a:pt x="34" y="31"/>
                  </a:cubicBezTo>
                  <a:cubicBezTo>
                    <a:pt x="34" y="41"/>
                    <a:pt x="33" y="50"/>
                    <a:pt x="33"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9" name="Freeform 304"/>
            <p:cNvSpPr>
              <a:spLocks/>
            </p:cNvSpPr>
            <p:nvPr/>
          </p:nvSpPr>
          <p:spPr bwMode="auto">
            <a:xfrm>
              <a:off x="2897909" y="4668827"/>
              <a:ext cx="60720" cy="74816"/>
            </a:xfrm>
            <a:custGeom>
              <a:avLst/>
              <a:gdLst>
                <a:gd name="T0" fmla="*/ 0 w 24"/>
                <a:gd name="T1" fmla="*/ 0 h 29"/>
                <a:gd name="T2" fmla="*/ 1 w 24"/>
                <a:gd name="T3" fmla="*/ 29 h 29"/>
                <a:gd name="T4" fmla="*/ 24 w 24"/>
                <a:gd name="T5" fmla="*/ 29 h 29"/>
                <a:gd name="T6" fmla="*/ 24 w 24"/>
                <a:gd name="T7" fmla="*/ 26 h 29"/>
                <a:gd name="T8" fmla="*/ 0 w 24"/>
                <a:gd name="T9" fmla="*/ 0 h 29"/>
              </a:gdLst>
              <a:ahLst/>
              <a:cxnLst>
                <a:cxn ang="0">
                  <a:pos x="T0" y="T1"/>
                </a:cxn>
                <a:cxn ang="0">
                  <a:pos x="T2" y="T3"/>
                </a:cxn>
                <a:cxn ang="0">
                  <a:pos x="T4" y="T5"/>
                </a:cxn>
                <a:cxn ang="0">
                  <a:pos x="T6" y="T7"/>
                </a:cxn>
                <a:cxn ang="0">
                  <a:pos x="T8" y="T9"/>
                </a:cxn>
              </a:cxnLst>
              <a:rect l="0" t="0" r="r" b="b"/>
              <a:pathLst>
                <a:path w="24" h="29">
                  <a:moveTo>
                    <a:pt x="0" y="0"/>
                  </a:moveTo>
                  <a:cubicBezTo>
                    <a:pt x="1" y="29"/>
                    <a:pt x="1" y="29"/>
                    <a:pt x="1" y="29"/>
                  </a:cubicBezTo>
                  <a:cubicBezTo>
                    <a:pt x="24" y="29"/>
                    <a:pt x="24" y="29"/>
                    <a:pt x="24" y="29"/>
                  </a:cubicBezTo>
                  <a:cubicBezTo>
                    <a:pt x="24" y="28"/>
                    <a:pt x="24" y="27"/>
                    <a:pt x="24" y="26"/>
                  </a:cubicBezTo>
                  <a:cubicBezTo>
                    <a:pt x="14" y="19"/>
                    <a:pt x="6" y="1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80" name="Freeform 305"/>
            <p:cNvSpPr>
              <a:spLocks/>
            </p:cNvSpPr>
            <p:nvPr/>
          </p:nvSpPr>
          <p:spPr bwMode="auto">
            <a:xfrm>
              <a:off x="3035614" y="4422694"/>
              <a:ext cx="54214" cy="41203"/>
            </a:xfrm>
            <a:custGeom>
              <a:avLst/>
              <a:gdLst>
                <a:gd name="T0" fmla="*/ 43 w 50"/>
                <a:gd name="T1" fmla="*/ 0 h 38"/>
                <a:gd name="T2" fmla="*/ 36 w 50"/>
                <a:gd name="T3" fmla="*/ 0 h 38"/>
                <a:gd name="T4" fmla="*/ 14 w 50"/>
                <a:gd name="T5" fmla="*/ 0 h 38"/>
                <a:gd name="T6" fmla="*/ 7 w 50"/>
                <a:gd name="T7" fmla="*/ 0 h 38"/>
                <a:gd name="T8" fmla="*/ 0 w 50"/>
                <a:gd name="T9" fmla="*/ 38 h 38"/>
                <a:gd name="T10" fmla="*/ 14 w 50"/>
                <a:gd name="T11" fmla="*/ 38 h 38"/>
                <a:gd name="T12" fmla="*/ 36 w 50"/>
                <a:gd name="T13" fmla="*/ 38 h 38"/>
                <a:gd name="T14" fmla="*/ 50 w 50"/>
                <a:gd name="T15" fmla="*/ 38 h 38"/>
                <a:gd name="T16" fmla="*/ 43 w 50"/>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8">
                  <a:moveTo>
                    <a:pt x="43" y="0"/>
                  </a:moveTo>
                  <a:lnTo>
                    <a:pt x="36" y="0"/>
                  </a:lnTo>
                  <a:lnTo>
                    <a:pt x="14" y="0"/>
                  </a:lnTo>
                  <a:lnTo>
                    <a:pt x="7" y="0"/>
                  </a:lnTo>
                  <a:lnTo>
                    <a:pt x="0" y="38"/>
                  </a:lnTo>
                  <a:lnTo>
                    <a:pt x="14" y="38"/>
                  </a:lnTo>
                  <a:lnTo>
                    <a:pt x="36" y="38"/>
                  </a:lnTo>
                  <a:lnTo>
                    <a:pt x="50" y="38"/>
                  </a:lnTo>
                  <a:lnTo>
                    <a:pt x="4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81" name="Freeform 306"/>
            <p:cNvSpPr>
              <a:spLocks/>
            </p:cNvSpPr>
            <p:nvPr/>
          </p:nvSpPr>
          <p:spPr bwMode="auto">
            <a:xfrm>
              <a:off x="2964051" y="4430285"/>
              <a:ext cx="61805" cy="59636"/>
            </a:xfrm>
            <a:custGeom>
              <a:avLst/>
              <a:gdLst>
                <a:gd name="T0" fmla="*/ 33 w 57"/>
                <a:gd name="T1" fmla="*/ 0 h 55"/>
                <a:gd name="T2" fmla="*/ 26 w 57"/>
                <a:gd name="T3" fmla="*/ 5 h 55"/>
                <a:gd name="T4" fmla="*/ 7 w 57"/>
                <a:gd name="T5" fmla="*/ 14 h 55"/>
                <a:gd name="T6" fmla="*/ 0 w 57"/>
                <a:gd name="T7" fmla="*/ 19 h 55"/>
                <a:gd name="T8" fmla="*/ 14 w 57"/>
                <a:gd name="T9" fmla="*/ 55 h 55"/>
                <a:gd name="T10" fmla="*/ 28 w 57"/>
                <a:gd name="T11" fmla="*/ 47 h 55"/>
                <a:gd name="T12" fmla="*/ 45 w 57"/>
                <a:gd name="T13" fmla="*/ 38 h 55"/>
                <a:gd name="T14" fmla="*/ 57 w 57"/>
                <a:gd name="T15" fmla="*/ 31 h 55"/>
                <a:gd name="T16" fmla="*/ 33 w 57"/>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33" y="0"/>
                  </a:moveTo>
                  <a:lnTo>
                    <a:pt x="26" y="5"/>
                  </a:lnTo>
                  <a:lnTo>
                    <a:pt x="7" y="14"/>
                  </a:lnTo>
                  <a:lnTo>
                    <a:pt x="0" y="19"/>
                  </a:lnTo>
                  <a:lnTo>
                    <a:pt x="14" y="55"/>
                  </a:lnTo>
                  <a:lnTo>
                    <a:pt x="28" y="47"/>
                  </a:lnTo>
                  <a:lnTo>
                    <a:pt x="45" y="38"/>
                  </a:lnTo>
                  <a:lnTo>
                    <a:pt x="57" y="31"/>
                  </a:ln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82" name="Freeform 307"/>
            <p:cNvSpPr>
              <a:spLocks/>
            </p:cNvSpPr>
            <p:nvPr/>
          </p:nvSpPr>
          <p:spPr bwMode="auto">
            <a:xfrm>
              <a:off x="2909837" y="4479077"/>
              <a:ext cx="61805" cy="61805"/>
            </a:xfrm>
            <a:custGeom>
              <a:avLst/>
              <a:gdLst>
                <a:gd name="T0" fmla="*/ 19 w 57"/>
                <a:gd name="T1" fmla="*/ 0 h 57"/>
                <a:gd name="T2" fmla="*/ 15 w 57"/>
                <a:gd name="T3" fmla="*/ 7 h 57"/>
                <a:gd name="T4" fmla="*/ 5 w 57"/>
                <a:gd name="T5" fmla="*/ 26 h 57"/>
                <a:gd name="T6" fmla="*/ 0 w 57"/>
                <a:gd name="T7" fmla="*/ 33 h 57"/>
                <a:gd name="T8" fmla="*/ 31 w 57"/>
                <a:gd name="T9" fmla="*/ 57 h 57"/>
                <a:gd name="T10" fmla="*/ 38 w 57"/>
                <a:gd name="T11" fmla="*/ 45 h 57"/>
                <a:gd name="T12" fmla="*/ 50 w 57"/>
                <a:gd name="T13" fmla="*/ 26 h 57"/>
                <a:gd name="T14" fmla="*/ 57 w 57"/>
                <a:gd name="T15" fmla="*/ 14 h 57"/>
                <a:gd name="T16" fmla="*/ 19 w 57"/>
                <a:gd name="T1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19" y="0"/>
                  </a:moveTo>
                  <a:lnTo>
                    <a:pt x="15" y="7"/>
                  </a:lnTo>
                  <a:lnTo>
                    <a:pt x="5" y="26"/>
                  </a:lnTo>
                  <a:lnTo>
                    <a:pt x="0" y="33"/>
                  </a:lnTo>
                  <a:lnTo>
                    <a:pt x="31" y="57"/>
                  </a:lnTo>
                  <a:lnTo>
                    <a:pt x="38" y="45"/>
                  </a:lnTo>
                  <a:lnTo>
                    <a:pt x="50" y="26"/>
                  </a:lnTo>
                  <a:lnTo>
                    <a:pt x="57" y="14"/>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83" name="Freeform 308"/>
            <p:cNvSpPr>
              <a:spLocks/>
            </p:cNvSpPr>
            <p:nvPr/>
          </p:nvSpPr>
          <p:spPr bwMode="auto">
            <a:xfrm>
              <a:off x="2897909" y="4550640"/>
              <a:ext cx="40119" cy="52046"/>
            </a:xfrm>
            <a:custGeom>
              <a:avLst/>
              <a:gdLst>
                <a:gd name="T0" fmla="*/ 0 w 37"/>
                <a:gd name="T1" fmla="*/ 5 h 48"/>
                <a:gd name="T2" fmla="*/ 0 w 37"/>
                <a:gd name="T3" fmla="*/ 14 h 48"/>
                <a:gd name="T4" fmla="*/ 0 w 37"/>
                <a:gd name="T5" fmla="*/ 33 h 48"/>
                <a:gd name="T6" fmla="*/ 0 w 37"/>
                <a:gd name="T7" fmla="*/ 43 h 48"/>
                <a:gd name="T8" fmla="*/ 37 w 37"/>
                <a:gd name="T9" fmla="*/ 48 h 48"/>
                <a:gd name="T10" fmla="*/ 37 w 37"/>
                <a:gd name="T11" fmla="*/ 33 h 48"/>
                <a:gd name="T12" fmla="*/ 37 w 37"/>
                <a:gd name="T13" fmla="*/ 14 h 48"/>
                <a:gd name="T14" fmla="*/ 37 w 37"/>
                <a:gd name="T15" fmla="*/ 0 h 48"/>
                <a:gd name="T16" fmla="*/ 0 w 37"/>
                <a:gd name="T17" fmla="*/ 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8">
                  <a:moveTo>
                    <a:pt x="0" y="5"/>
                  </a:moveTo>
                  <a:lnTo>
                    <a:pt x="0" y="14"/>
                  </a:lnTo>
                  <a:lnTo>
                    <a:pt x="0" y="33"/>
                  </a:lnTo>
                  <a:lnTo>
                    <a:pt x="0" y="43"/>
                  </a:lnTo>
                  <a:lnTo>
                    <a:pt x="37" y="48"/>
                  </a:lnTo>
                  <a:lnTo>
                    <a:pt x="37" y="33"/>
                  </a:lnTo>
                  <a:lnTo>
                    <a:pt x="37" y="14"/>
                  </a:lnTo>
                  <a:lnTo>
                    <a:pt x="37"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84" name="Freeform 309"/>
            <p:cNvSpPr>
              <a:spLocks/>
            </p:cNvSpPr>
            <p:nvPr/>
          </p:nvSpPr>
          <p:spPr bwMode="auto">
            <a:xfrm>
              <a:off x="2905500" y="4612444"/>
              <a:ext cx="58551" cy="61805"/>
            </a:xfrm>
            <a:custGeom>
              <a:avLst/>
              <a:gdLst>
                <a:gd name="T0" fmla="*/ 0 w 54"/>
                <a:gd name="T1" fmla="*/ 26 h 57"/>
                <a:gd name="T2" fmla="*/ 4 w 54"/>
                <a:gd name="T3" fmla="*/ 33 h 57"/>
                <a:gd name="T4" fmla="*/ 14 w 54"/>
                <a:gd name="T5" fmla="*/ 50 h 57"/>
                <a:gd name="T6" fmla="*/ 19 w 54"/>
                <a:gd name="T7" fmla="*/ 57 h 57"/>
                <a:gd name="T8" fmla="*/ 54 w 54"/>
                <a:gd name="T9" fmla="*/ 43 h 57"/>
                <a:gd name="T10" fmla="*/ 47 w 54"/>
                <a:gd name="T11" fmla="*/ 31 h 57"/>
                <a:gd name="T12" fmla="*/ 37 w 54"/>
                <a:gd name="T13" fmla="*/ 14 h 57"/>
                <a:gd name="T14" fmla="*/ 30 w 54"/>
                <a:gd name="T15" fmla="*/ 0 h 57"/>
                <a:gd name="T16" fmla="*/ 0 w 54"/>
                <a:gd name="T17" fmla="*/ 2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7">
                  <a:moveTo>
                    <a:pt x="0" y="26"/>
                  </a:moveTo>
                  <a:lnTo>
                    <a:pt x="4" y="33"/>
                  </a:lnTo>
                  <a:lnTo>
                    <a:pt x="14" y="50"/>
                  </a:lnTo>
                  <a:lnTo>
                    <a:pt x="19" y="57"/>
                  </a:lnTo>
                  <a:lnTo>
                    <a:pt x="54" y="43"/>
                  </a:lnTo>
                  <a:lnTo>
                    <a:pt x="47" y="31"/>
                  </a:lnTo>
                  <a:lnTo>
                    <a:pt x="37" y="14"/>
                  </a:lnTo>
                  <a:lnTo>
                    <a:pt x="30" y="0"/>
                  </a:lnTo>
                  <a:lnTo>
                    <a:pt x="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85" name="Freeform 310"/>
            <p:cNvSpPr>
              <a:spLocks/>
            </p:cNvSpPr>
            <p:nvPr/>
          </p:nvSpPr>
          <p:spPr bwMode="auto">
            <a:xfrm>
              <a:off x="2954292" y="4668827"/>
              <a:ext cx="60720" cy="58551"/>
            </a:xfrm>
            <a:custGeom>
              <a:avLst/>
              <a:gdLst>
                <a:gd name="T0" fmla="*/ 0 w 56"/>
                <a:gd name="T1" fmla="*/ 35 h 54"/>
                <a:gd name="T2" fmla="*/ 7 w 56"/>
                <a:gd name="T3" fmla="*/ 40 h 54"/>
                <a:gd name="T4" fmla="*/ 26 w 56"/>
                <a:gd name="T5" fmla="*/ 50 h 54"/>
                <a:gd name="T6" fmla="*/ 30 w 56"/>
                <a:gd name="T7" fmla="*/ 54 h 54"/>
                <a:gd name="T8" fmla="*/ 56 w 56"/>
                <a:gd name="T9" fmla="*/ 24 h 54"/>
                <a:gd name="T10" fmla="*/ 45 w 56"/>
                <a:gd name="T11" fmla="*/ 17 h 54"/>
                <a:gd name="T12" fmla="*/ 26 w 56"/>
                <a:gd name="T13" fmla="*/ 7 h 54"/>
                <a:gd name="T14" fmla="*/ 14 w 56"/>
                <a:gd name="T15" fmla="*/ 0 h 54"/>
                <a:gd name="T16" fmla="*/ 0 w 56"/>
                <a:gd name="T17" fmla="*/ 3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0" y="35"/>
                  </a:moveTo>
                  <a:lnTo>
                    <a:pt x="7" y="40"/>
                  </a:lnTo>
                  <a:lnTo>
                    <a:pt x="26" y="50"/>
                  </a:lnTo>
                  <a:lnTo>
                    <a:pt x="30" y="54"/>
                  </a:lnTo>
                  <a:lnTo>
                    <a:pt x="56" y="24"/>
                  </a:lnTo>
                  <a:lnTo>
                    <a:pt x="45" y="17"/>
                  </a:lnTo>
                  <a:lnTo>
                    <a:pt x="26" y="7"/>
                  </a:lnTo>
                  <a:lnTo>
                    <a:pt x="14" y="0"/>
                  </a:lnTo>
                  <a:lnTo>
                    <a:pt x="0"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86" name="Freeform 311"/>
            <p:cNvSpPr>
              <a:spLocks/>
            </p:cNvSpPr>
            <p:nvPr/>
          </p:nvSpPr>
          <p:spPr bwMode="auto">
            <a:xfrm>
              <a:off x="3022602" y="4699187"/>
              <a:ext cx="54214" cy="44456"/>
            </a:xfrm>
            <a:custGeom>
              <a:avLst/>
              <a:gdLst>
                <a:gd name="T0" fmla="*/ 8 w 50"/>
                <a:gd name="T1" fmla="*/ 41 h 41"/>
                <a:gd name="T2" fmla="*/ 15 w 50"/>
                <a:gd name="T3" fmla="*/ 41 h 41"/>
                <a:gd name="T4" fmla="*/ 36 w 50"/>
                <a:gd name="T5" fmla="*/ 41 h 41"/>
                <a:gd name="T6" fmla="*/ 43 w 50"/>
                <a:gd name="T7" fmla="*/ 41 h 41"/>
                <a:gd name="T8" fmla="*/ 50 w 50"/>
                <a:gd name="T9" fmla="*/ 0 h 41"/>
                <a:gd name="T10" fmla="*/ 36 w 50"/>
                <a:gd name="T11" fmla="*/ 0 h 41"/>
                <a:gd name="T12" fmla="*/ 15 w 50"/>
                <a:gd name="T13" fmla="*/ 0 h 41"/>
                <a:gd name="T14" fmla="*/ 0 w 50"/>
                <a:gd name="T15" fmla="*/ 0 h 41"/>
                <a:gd name="T16" fmla="*/ 8 w 50"/>
                <a:gd name="T1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1">
                  <a:moveTo>
                    <a:pt x="8" y="41"/>
                  </a:moveTo>
                  <a:lnTo>
                    <a:pt x="15" y="41"/>
                  </a:lnTo>
                  <a:lnTo>
                    <a:pt x="36" y="41"/>
                  </a:lnTo>
                  <a:lnTo>
                    <a:pt x="43" y="41"/>
                  </a:lnTo>
                  <a:lnTo>
                    <a:pt x="50" y="0"/>
                  </a:lnTo>
                  <a:lnTo>
                    <a:pt x="36" y="0"/>
                  </a:lnTo>
                  <a:lnTo>
                    <a:pt x="15" y="0"/>
                  </a:lnTo>
                  <a:lnTo>
                    <a:pt x="0" y="0"/>
                  </a:lnTo>
                  <a:lnTo>
                    <a:pt x="8"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87" name="Freeform 312"/>
            <p:cNvSpPr>
              <a:spLocks/>
            </p:cNvSpPr>
            <p:nvPr/>
          </p:nvSpPr>
          <p:spPr bwMode="auto">
            <a:xfrm>
              <a:off x="3087659" y="4674248"/>
              <a:ext cx="60720" cy="58551"/>
            </a:xfrm>
            <a:custGeom>
              <a:avLst/>
              <a:gdLst>
                <a:gd name="T0" fmla="*/ 26 w 56"/>
                <a:gd name="T1" fmla="*/ 54 h 54"/>
                <a:gd name="T2" fmla="*/ 30 w 56"/>
                <a:gd name="T3" fmla="*/ 52 h 54"/>
                <a:gd name="T4" fmla="*/ 49 w 56"/>
                <a:gd name="T5" fmla="*/ 40 h 54"/>
                <a:gd name="T6" fmla="*/ 56 w 56"/>
                <a:gd name="T7" fmla="*/ 38 h 54"/>
                <a:gd name="T8" fmla="*/ 42 w 56"/>
                <a:gd name="T9" fmla="*/ 0 h 54"/>
                <a:gd name="T10" fmla="*/ 30 w 56"/>
                <a:gd name="T11" fmla="*/ 7 h 54"/>
                <a:gd name="T12" fmla="*/ 11 w 56"/>
                <a:gd name="T13" fmla="*/ 19 h 54"/>
                <a:gd name="T14" fmla="*/ 0 w 56"/>
                <a:gd name="T15" fmla="*/ 26 h 54"/>
                <a:gd name="T16" fmla="*/ 26 w 56"/>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26" y="54"/>
                  </a:moveTo>
                  <a:lnTo>
                    <a:pt x="30" y="52"/>
                  </a:lnTo>
                  <a:lnTo>
                    <a:pt x="49" y="40"/>
                  </a:lnTo>
                  <a:lnTo>
                    <a:pt x="56" y="38"/>
                  </a:lnTo>
                  <a:lnTo>
                    <a:pt x="42" y="0"/>
                  </a:lnTo>
                  <a:lnTo>
                    <a:pt x="30" y="7"/>
                  </a:lnTo>
                  <a:lnTo>
                    <a:pt x="11" y="19"/>
                  </a:lnTo>
                  <a:lnTo>
                    <a:pt x="0" y="26"/>
                  </a:lnTo>
                  <a:lnTo>
                    <a:pt x="2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88" name="Freeform 313"/>
            <p:cNvSpPr>
              <a:spLocks/>
            </p:cNvSpPr>
            <p:nvPr/>
          </p:nvSpPr>
          <p:spPr bwMode="auto">
            <a:xfrm>
              <a:off x="3144042" y="4625456"/>
              <a:ext cx="58551" cy="58551"/>
            </a:xfrm>
            <a:custGeom>
              <a:avLst/>
              <a:gdLst>
                <a:gd name="T0" fmla="*/ 35 w 54"/>
                <a:gd name="T1" fmla="*/ 54 h 54"/>
                <a:gd name="T2" fmla="*/ 40 w 54"/>
                <a:gd name="T3" fmla="*/ 47 h 54"/>
                <a:gd name="T4" fmla="*/ 49 w 54"/>
                <a:gd name="T5" fmla="*/ 31 h 54"/>
                <a:gd name="T6" fmla="*/ 54 w 54"/>
                <a:gd name="T7" fmla="*/ 23 h 54"/>
                <a:gd name="T8" fmla="*/ 23 w 54"/>
                <a:gd name="T9" fmla="*/ 0 h 54"/>
                <a:gd name="T10" fmla="*/ 16 w 54"/>
                <a:gd name="T11" fmla="*/ 12 h 54"/>
                <a:gd name="T12" fmla="*/ 7 w 54"/>
                <a:gd name="T13" fmla="*/ 28 h 54"/>
                <a:gd name="T14" fmla="*/ 0 w 54"/>
                <a:gd name="T15" fmla="*/ 40 h 54"/>
                <a:gd name="T16" fmla="*/ 35 w 54"/>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4">
                  <a:moveTo>
                    <a:pt x="35" y="54"/>
                  </a:moveTo>
                  <a:lnTo>
                    <a:pt x="40" y="47"/>
                  </a:lnTo>
                  <a:lnTo>
                    <a:pt x="49" y="31"/>
                  </a:lnTo>
                  <a:lnTo>
                    <a:pt x="54" y="23"/>
                  </a:lnTo>
                  <a:lnTo>
                    <a:pt x="23" y="0"/>
                  </a:lnTo>
                  <a:lnTo>
                    <a:pt x="16" y="12"/>
                  </a:lnTo>
                  <a:lnTo>
                    <a:pt x="7" y="28"/>
                  </a:lnTo>
                  <a:lnTo>
                    <a:pt x="0" y="40"/>
                  </a:lnTo>
                  <a:lnTo>
                    <a:pt x="35"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89" name="Freeform 314"/>
            <p:cNvSpPr>
              <a:spLocks/>
            </p:cNvSpPr>
            <p:nvPr/>
          </p:nvSpPr>
          <p:spPr bwMode="auto">
            <a:xfrm>
              <a:off x="3174402" y="4563651"/>
              <a:ext cx="43371" cy="50962"/>
            </a:xfrm>
            <a:custGeom>
              <a:avLst/>
              <a:gdLst>
                <a:gd name="T0" fmla="*/ 40 w 40"/>
                <a:gd name="T1" fmla="*/ 43 h 47"/>
                <a:gd name="T2" fmla="*/ 40 w 40"/>
                <a:gd name="T3" fmla="*/ 33 h 47"/>
                <a:gd name="T4" fmla="*/ 40 w 40"/>
                <a:gd name="T5" fmla="*/ 14 h 47"/>
                <a:gd name="T6" fmla="*/ 40 w 40"/>
                <a:gd name="T7" fmla="*/ 5 h 47"/>
                <a:gd name="T8" fmla="*/ 0 w 40"/>
                <a:gd name="T9" fmla="*/ 0 h 47"/>
                <a:gd name="T10" fmla="*/ 0 w 40"/>
                <a:gd name="T11" fmla="*/ 14 h 47"/>
                <a:gd name="T12" fmla="*/ 0 w 40"/>
                <a:gd name="T13" fmla="*/ 33 h 47"/>
                <a:gd name="T14" fmla="*/ 0 w 40"/>
                <a:gd name="T15" fmla="*/ 47 h 47"/>
                <a:gd name="T16" fmla="*/ 40 w 40"/>
                <a:gd name="T17" fmla="*/ 4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7">
                  <a:moveTo>
                    <a:pt x="40" y="43"/>
                  </a:moveTo>
                  <a:lnTo>
                    <a:pt x="40" y="33"/>
                  </a:lnTo>
                  <a:lnTo>
                    <a:pt x="40" y="14"/>
                  </a:lnTo>
                  <a:lnTo>
                    <a:pt x="40" y="5"/>
                  </a:lnTo>
                  <a:lnTo>
                    <a:pt x="0" y="0"/>
                  </a:lnTo>
                  <a:lnTo>
                    <a:pt x="0" y="14"/>
                  </a:lnTo>
                  <a:lnTo>
                    <a:pt x="0" y="33"/>
                  </a:lnTo>
                  <a:lnTo>
                    <a:pt x="0" y="47"/>
                  </a:lnTo>
                  <a:lnTo>
                    <a:pt x="4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90" name="Freeform 315"/>
            <p:cNvSpPr>
              <a:spLocks/>
            </p:cNvSpPr>
            <p:nvPr/>
          </p:nvSpPr>
          <p:spPr bwMode="auto">
            <a:xfrm>
              <a:off x="3148379" y="4492088"/>
              <a:ext cx="59636" cy="58551"/>
            </a:xfrm>
            <a:custGeom>
              <a:avLst/>
              <a:gdLst>
                <a:gd name="T0" fmla="*/ 55 w 55"/>
                <a:gd name="T1" fmla="*/ 31 h 54"/>
                <a:gd name="T2" fmla="*/ 52 w 55"/>
                <a:gd name="T3" fmla="*/ 24 h 54"/>
                <a:gd name="T4" fmla="*/ 40 w 55"/>
                <a:gd name="T5" fmla="*/ 7 h 54"/>
                <a:gd name="T6" fmla="*/ 38 w 55"/>
                <a:gd name="T7" fmla="*/ 0 h 54"/>
                <a:gd name="T8" fmla="*/ 0 w 55"/>
                <a:gd name="T9" fmla="*/ 14 h 54"/>
                <a:gd name="T10" fmla="*/ 7 w 55"/>
                <a:gd name="T11" fmla="*/ 26 h 54"/>
                <a:gd name="T12" fmla="*/ 17 w 55"/>
                <a:gd name="T13" fmla="*/ 42 h 54"/>
                <a:gd name="T14" fmla="*/ 24 w 55"/>
                <a:gd name="T15" fmla="*/ 54 h 54"/>
                <a:gd name="T16" fmla="*/ 55 w 55"/>
                <a:gd name="T1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54">
                  <a:moveTo>
                    <a:pt x="55" y="31"/>
                  </a:moveTo>
                  <a:lnTo>
                    <a:pt x="52" y="24"/>
                  </a:lnTo>
                  <a:lnTo>
                    <a:pt x="40" y="7"/>
                  </a:lnTo>
                  <a:lnTo>
                    <a:pt x="38" y="0"/>
                  </a:lnTo>
                  <a:lnTo>
                    <a:pt x="0" y="14"/>
                  </a:lnTo>
                  <a:lnTo>
                    <a:pt x="7" y="26"/>
                  </a:lnTo>
                  <a:lnTo>
                    <a:pt x="17" y="42"/>
                  </a:lnTo>
                  <a:lnTo>
                    <a:pt x="24" y="54"/>
                  </a:lnTo>
                  <a:lnTo>
                    <a:pt x="55"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91" name="Freeform 316"/>
            <p:cNvSpPr>
              <a:spLocks/>
            </p:cNvSpPr>
            <p:nvPr/>
          </p:nvSpPr>
          <p:spPr bwMode="auto">
            <a:xfrm>
              <a:off x="3097418" y="4437874"/>
              <a:ext cx="61805" cy="59636"/>
            </a:xfrm>
            <a:custGeom>
              <a:avLst/>
              <a:gdLst>
                <a:gd name="T0" fmla="*/ 57 w 57"/>
                <a:gd name="T1" fmla="*/ 17 h 55"/>
                <a:gd name="T2" fmla="*/ 50 w 57"/>
                <a:gd name="T3" fmla="*/ 14 h 55"/>
                <a:gd name="T4" fmla="*/ 33 w 57"/>
                <a:gd name="T5" fmla="*/ 3 h 55"/>
                <a:gd name="T6" fmla="*/ 26 w 57"/>
                <a:gd name="T7" fmla="*/ 0 h 55"/>
                <a:gd name="T8" fmla="*/ 0 w 57"/>
                <a:gd name="T9" fmla="*/ 31 h 55"/>
                <a:gd name="T10" fmla="*/ 14 w 57"/>
                <a:gd name="T11" fmla="*/ 38 h 55"/>
                <a:gd name="T12" fmla="*/ 31 w 57"/>
                <a:gd name="T13" fmla="*/ 48 h 55"/>
                <a:gd name="T14" fmla="*/ 43 w 57"/>
                <a:gd name="T15" fmla="*/ 55 h 55"/>
                <a:gd name="T16" fmla="*/ 57 w 57"/>
                <a:gd name="T17" fmla="*/ 1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57" y="17"/>
                  </a:moveTo>
                  <a:lnTo>
                    <a:pt x="50" y="14"/>
                  </a:lnTo>
                  <a:lnTo>
                    <a:pt x="33" y="3"/>
                  </a:lnTo>
                  <a:lnTo>
                    <a:pt x="26" y="0"/>
                  </a:lnTo>
                  <a:lnTo>
                    <a:pt x="0" y="31"/>
                  </a:lnTo>
                  <a:lnTo>
                    <a:pt x="14" y="38"/>
                  </a:lnTo>
                  <a:lnTo>
                    <a:pt x="31" y="48"/>
                  </a:lnTo>
                  <a:lnTo>
                    <a:pt x="43" y="55"/>
                  </a:lnTo>
                  <a:lnTo>
                    <a:pt x="57"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92" name="Freeform 317"/>
            <p:cNvSpPr>
              <a:spLocks noEditPoints="1"/>
            </p:cNvSpPr>
            <p:nvPr/>
          </p:nvSpPr>
          <p:spPr bwMode="auto">
            <a:xfrm>
              <a:off x="2926101" y="4448717"/>
              <a:ext cx="263481" cy="266734"/>
            </a:xfrm>
            <a:custGeom>
              <a:avLst/>
              <a:gdLst>
                <a:gd name="T0" fmla="*/ 51 w 103"/>
                <a:gd name="T1" fmla="*/ 104 h 104"/>
                <a:gd name="T2" fmla="*/ 0 w 103"/>
                <a:gd name="T3" fmla="*/ 52 h 104"/>
                <a:gd name="T4" fmla="*/ 51 w 103"/>
                <a:gd name="T5" fmla="*/ 0 h 104"/>
                <a:gd name="T6" fmla="*/ 103 w 103"/>
                <a:gd name="T7" fmla="*/ 52 h 104"/>
                <a:gd name="T8" fmla="*/ 51 w 103"/>
                <a:gd name="T9" fmla="*/ 104 h 104"/>
                <a:gd name="T10" fmla="*/ 51 w 103"/>
                <a:gd name="T11" fmla="*/ 16 h 104"/>
                <a:gd name="T12" fmla="*/ 15 w 103"/>
                <a:gd name="T13" fmla="*/ 52 h 104"/>
                <a:gd name="T14" fmla="*/ 51 w 103"/>
                <a:gd name="T15" fmla="*/ 89 h 104"/>
                <a:gd name="T16" fmla="*/ 87 w 103"/>
                <a:gd name="T17" fmla="*/ 52 h 104"/>
                <a:gd name="T18" fmla="*/ 51 w 103"/>
                <a:gd name="T19"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104">
                  <a:moveTo>
                    <a:pt x="51" y="104"/>
                  </a:moveTo>
                  <a:cubicBezTo>
                    <a:pt x="23" y="104"/>
                    <a:pt x="0" y="81"/>
                    <a:pt x="0" y="52"/>
                  </a:cubicBezTo>
                  <a:cubicBezTo>
                    <a:pt x="0" y="24"/>
                    <a:pt x="23" y="0"/>
                    <a:pt x="51" y="0"/>
                  </a:cubicBezTo>
                  <a:cubicBezTo>
                    <a:pt x="80" y="0"/>
                    <a:pt x="103" y="24"/>
                    <a:pt x="103" y="52"/>
                  </a:cubicBezTo>
                  <a:cubicBezTo>
                    <a:pt x="103" y="81"/>
                    <a:pt x="80" y="104"/>
                    <a:pt x="51" y="104"/>
                  </a:cubicBezTo>
                  <a:close/>
                  <a:moveTo>
                    <a:pt x="51" y="16"/>
                  </a:moveTo>
                  <a:cubicBezTo>
                    <a:pt x="31" y="16"/>
                    <a:pt x="15" y="32"/>
                    <a:pt x="15" y="52"/>
                  </a:cubicBezTo>
                  <a:cubicBezTo>
                    <a:pt x="15" y="73"/>
                    <a:pt x="31" y="89"/>
                    <a:pt x="51" y="89"/>
                  </a:cubicBezTo>
                  <a:cubicBezTo>
                    <a:pt x="71" y="89"/>
                    <a:pt x="87" y="73"/>
                    <a:pt x="87" y="52"/>
                  </a:cubicBezTo>
                  <a:cubicBezTo>
                    <a:pt x="87" y="32"/>
                    <a:pt x="71" y="16"/>
                    <a:pt x="5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93" name="Oval 318"/>
            <p:cNvSpPr>
              <a:spLocks noChangeArrowheads="1"/>
            </p:cNvSpPr>
            <p:nvPr/>
          </p:nvSpPr>
          <p:spPr bwMode="auto">
            <a:xfrm>
              <a:off x="2999832" y="4525702"/>
              <a:ext cx="112766" cy="11276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grpSp>
      <p:grpSp>
        <p:nvGrpSpPr>
          <p:cNvPr id="94" name="原创设计师QQ598969553          _14"/>
          <p:cNvGrpSpPr/>
          <p:nvPr/>
        </p:nvGrpSpPr>
        <p:grpSpPr>
          <a:xfrm>
            <a:off x="4428868" y="2046486"/>
            <a:ext cx="321986" cy="219341"/>
            <a:chOff x="4895160" y="4287159"/>
            <a:chExt cx="571418" cy="389258"/>
          </a:xfrm>
          <a:solidFill>
            <a:srgbClr val="2AA738"/>
          </a:solidFill>
        </p:grpSpPr>
        <p:sp>
          <p:nvSpPr>
            <p:cNvPr id="95"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96"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97"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98"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99"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100"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101"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102"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103"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grpSp>
      <p:grpSp>
        <p:nvGrpSpPr>
          <p:cNvPr id="104" name="原创设计师QQ598969553          _15"/>
          <p:cNvGrpSpPr/>
          <p:nvPr/>
        </p:nvGrpSpPr>
        <p:grpSpPr>
          <a:xfrm>
            <a:off x="1517121" y="3292232"/>
            <a:ext cx="1952099" cy="1109782"/>
            <a:chOff x="2061936" y="5182965"/>
            <a:chExt cx="2349784" cy="1479706"/>
          </a:xfrm>
        </p:grpSpPr>
        <p:sp>
          <p:nvSpPr>
            <p:cNvPr id="105" name="文本框 65"/>
            <p:cNvSpPr txBox="1"/>
            <p:nvPr/>
          </p:nvSpPr>
          <p:spPr bwMode="auto">
            <a:xfrm>
              <a:off x="2217364" y="5498594"/>
              <a:ext cx="2038928" cy="1164077"/>
            </a:xfrm>
            <a:prstGeom prst="rect">
              <a:avLst/>
            </a:prstGeom>
            <a:noFill/>
          </p:spPr>
          <p:txBody>
            <a:bodyPr wrap="square">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点击输入本栏的具体文字简明扼要的说明分项内容根据您的内容酌情修改。</a:t>
              </a:r>
              <a:endPar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a:endParaRPr>
            </a:p>
          </p:txBody>
        </p:sp>
        <p:sp>
          <p:nvSpPr>
            <p:cNvPr id="106" name="文本框 66"/>
            <p:cNvSpPr txBox="1"/>
            <p:nvPr/>
          </p:nvSpPr>
          <p:spPr bwMode="auto">
            <a:xfrm>
              <a:off x="2061936" y="5182965"/>
              <a:ext cx="2349784" cy="369331"/>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75" normalizeH="0" baseline="0" noProof="0" dirty="0">
                  <a:ln>
                    <a:noFill/>
                  </a:ln>
                  <a:solidFill>
                    <a:sysClr val="windowText" lastClr="000000">
                      <a:lumMod val="65000"/>
                      <a:lumOff val="35000"/>
                    </a:sysClr>
                  </a:solidFill>
                  <a:effectLst/>
                  <a:uLnTx/>
                  <a:uFillTx/>
                  <a:latin typeface="微软雅黑"/>
                </a:rPr>
                <a:t>在此添加标题</a:t>
              </a:r>
            </a:p>
          </p:txBody>
        </p:sp>
      </p:grpSp>
      <p:grpSp>
        <p:nvGrpSpPr>
          <p:cNvPr id="107" name="原创设计师QQ598969553          _16"/>
          <p:cNvGrpSpPr/>
          <p:nvPr/>
        </p:nvGrpSpPr>
        <p:grpSpPr>
          <a:xfrm>
            <a:off x="3611682" y="3278785"/>
            <a:ext cx="1952099" cy="1123230"/>
            <a:chOff x="2061936" y="5165035"/>
            <a:chExt cx="2349784" cy="1497636"/>
          </a:xfrm>
        </p:grpSpPr>
        <p:sp>
          <p:nvSpPr>
            <p:cNvPr id="108" name="文本框 68"/>
            <p:cNvSpPr txBox="1"/>
            <p:nvPr/>
          </p:nvSpPr>
          <p:spPr bwMode="auto">
            <a:xfrm>
              <a:off x="2217364" y="5498594"/>
              <a:ext cx="2038928" cy="1164077"/>
            </a:xfrm>
            <a:prstGeom prst="rect">
              <a:avLst/>
            </a:prstGeom>
            <a:noFill/>
          </p:spPr>
          <p:txBody>
            <a:bodyPr wrap="square">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点击输入本栏的具体文字简明扼要的说明分项内容根据您的内容酌情修改。</a:t>
              </a:r>
              <a:endPar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a:endParaRPr>
            </a:p>
          </p:txBody>
        </p:sp>
        <p:sp>
          <p:nvSpPr>
            <p:cNvPr id="109" name="文本框 69"/>
            <p:cNvSpPr txBox="1"/>
            <p:nvPr/>
          </p:nvSpPr>
          <p:spPr bwMode="auto">
            <a:xfrm>
              <a:off x="2061936" y="5165035"/>
              <a:ext cx="2349784" cy="369331"/>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75" normalizeH="0" baseline="0" noProof="0" dirty="0">
                  <a:ln>
                    <a:noFill/>
                  </a:ln>
                  <a:solidFill>
                    <a:sysClr val="windowText" lastClr="000000">
                      <a:lumMod val="65000"/>
                      <a:lumOff val="35000"/>
                    </a:sysClr>
                  </a:solidFill>
                  <a:effectLst/>
                  <a:uLnTx/>
                  <a:uFillTx/>
                  <a:latin typeface="微软雅黑"/>
                </a:rPr>
                <a:t>在此添加标题</a:t>
              </a:r>
            </a:p>
          </p:txBody>
        </p:sp>
      </p:grpSp>
      <p:grpSp>
        <p:nvGrpSpPr>
          <p:cNvPr id="110" name="原创设计师QQ598969553          _17"/>
          <p:cNvGrpSpPr/>
          <p:nvPr/>
        </p:nvGrpSpPr>
        <p:grpSpPr>
          <a:xfrm>
            <a:off x="5677209" y="3292232"/>
            <a:ext cx="1952099" cy="1109782"/>
            <a:chOff x="2061936" y="5182965"/>
            <a:chExt cx="2349784" cy="1479706"/>
          </a:xfrm>
        </p:grpSpPr>
        <p:sp>
          <p:nvSpPr>
            <p:cNvPr id="111" name="文本框 71"/>
            <p:cNvSpPr txBox="1"/>
            <p:nvPr/>
          </p:nvSpPr>
          <p:spPr bwMode="auto">
            <a:xfrm>
              <a:off x="2217364" y="5498594"/>
              <a:ext cx="2038928" cy="1164077"/>
            </a:xfrm>
            <a:prstGeom prst="rect">
              <a:avLst/>
            </a:prstGeom>
            <a:noFill/>
          </p:spPr>
          <p:txBody>
            <a:bodyPr wrap="square">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点击输入本栏的具体文字简明扼要的说明分项内容根据您的内容酌情修改。</a:t>
              </a:r>
              <a:endPar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a:endParaRPr>
            </a:p>
          </p:txBody>
        </p:sp>
        <p:sp>
          <p:nvSpPr>
            <p:cNvPr id="112" name="文本框 72"/>
            <p:cNvSpPr txBox="1"/>
            <p:nvPr/>
          </p:nvSpPr>
          <p:spPr bwMode="auto">
            <a:xfrm>
              <a:off x="2061936" y="5182965"/>
              <a:ext cx="2349784" cy="369331"/>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75" normalizeH="0" baseline="0" noProof="0" dirty="0">
                  <a:ln>
                    <a:noFill/>
                  </a:ln>
                  <a:solidFill>
                    <a:sysClr val="windowText" lastClr="000000">
                      <a:lumMod val="65000"/>
                      <a:lumOff val="35000"/>
                    </a:sysClr>
                  </a:solidFill>
                  <a:effectLst/>
                  <a:uLnTx/>
                  <a:uFillTx/>
                  <a:latin typeface="微软雅黑"/>
                </a:rPr>
                <a:t>在此添加标题</a:t>
              </a:r>
            </a:p>
          </p:txBody>
        </p:sp>
      </p:grpSp>
      <p:cxnSp>
        <p:nvCxnSpPr>
          <p:cNvPr id="113" name="原创设计师QQ598969553          _18"/>
          <p:cNvCxnSpPr/>
          <p:nvPr/>
        </p:nvCxnSpPr>
        <p:spPr>
          <a:xfrm>
            <a:off x="1059503" y="4337511"/>
            <a:ext cx="7024995" cy="0"/>
          </a:xfrm>
          <a:prstGeom prst="line">
            <a:avLst/>
          </a:prstGeom>
          <a:noFill/>
          <a:ln w="9525" cap="flat" cmpd="sng" algn="ctr">
            <a:solidFill>
              <a:sysClr val="windowText" lastClr="000000">
                <a:lumMod val="65000"/>
                <a:lumOff val="35000"/>
              </a:sysClr>
            </a:solidFill>
            <a:prstDash val="sysDot"/>
          </a:ln>
          <a:effectLst/>
        </p:spPr>
      </p:cxn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ppt_w</p:attrName>
                                        </p:attrNameLst>
                                      </p:cBhvr>
                                      <p:tavLst>
                                        <p:tav tm="0">
                                          <p:val>
                                            <p:fltVal val="0"/>
                                          </p:val>
                                        </p:tav>
                                        <p:tav tm="100000">
                                          <p:val>
                                            <p:strVal val="#ppt_w"/>
                                          </p:val>
                                        </p:tav>
                                      </p:tavLst>
                                    </p:anim>
                                    <p:anim calcmode="lin" valueType="num">
                                      <p:cBhvr>
                                        <p:cTn id="8" dur="500" fill="hold"/>
                                        <p:tgtEl>
                                          <p:spTgt spid="58"/>
                                        </p:tgtEl>
                                        <p:attrNameLst>
                                          <p:attrName>ppt_h</p:attrName>
                                        </p:attrNameLst>
                                      </p:cBhvr>
                                      <p:tavLst>
                                        <p:tav tm="0">
                                          <p:val>
                                            <p:fltVal val="0"/>
                                          </p:val>
                                        </p:tav>
                                        <p:tav tm="100000">
                                          <p:val>
                                            <p:strVal val="#ppt_h"/>
                                          </p:val>
                                        </p:tav>
                                      </p:tavLst>
                                    </p:anim>
                                    <p:animEffect transition="in" filter="fade">
                                      <p:cBhvr>
                                        <p:cTn id="9" dur="500"/>
                                        <p:tgtEl>
                                          <p:spTgt spid="58"/>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60"/>
                                        </p:tgtEl>
                                        <p:attrNameLst>
                                          <p:attrName>style.visibility</p:attrName>
                                        </p:attrNameLst>
                                      </p:cBhvr>
                                      <p:to>
                                        <p:strVal val="visible"/>
                                      </p:to>
                                    </p:set>
                                    <p:anim calcmode="lin" valueType="num">
                                      <p:cBhvr>
                                        <p:cTn id="12" dur="500" fill="hold"/>
                                        <p:tgtEl>
                                          <p:spTgt spid="60"/>
                                        </p:tgtEl>
                                        <p:attrNameLst>
                                          <p:attrName>ppt_w</p:attrName>
                                        </p:attrNameLst>
                                      </p:cBhvr>
                                      <p:tavLst>
                                        <p:tav tm="0">
                                          <p:val>
                                            <p:fltVal val="0"/>
                                          </p:val>
                                        </p:tav>
                                        <p:tav tm="100000">
                                          <p:val>
                                            <p:strVal val="#ppt_w"/>
                                          </p:val>
                                        </p:tav>
                                      </p:tavLst>
                                    </p:anim>
                                    <p:anim calcmode="lin" valueType="num">
                                      <p:cBhvr>
                                        <p:cTn id="13" dur="500" fill="hold"/>
                                        <p:tgtEl>
                                          <p:spTgt spid="60"/>
                                        </p:tgtEl>
                                        <p:attrNameLst>
                                          <p:attrName>ppt_h</p:attrName>
                                        </p:attrNameLst>
                                      </p:cBhvr>
                                      <p:tavLst>
                                        <p:tav tm="0">
                                          <p:val>
                                            <p:fltVal val="0"/>
                                          </p:val>
                                        </p:tav>
                                        <p:tav tm="100000">
                                          <p:val>
                                            <p:strVal val="#ppt_h"/>
                                          </p:val>
                                        </p:tav>
                                      </p:tavLst>
                                    </p:anim>
                                    <p:animEffect transition="in" filter="fade">
                                      <p:cBhvr>
                                        <p:cTn id="14" dur="500"/>
                                        <p:tgtEl>
                                          <p:spTgt spid="60"/>
                                        </p:tgtEl>
                                      </p:cBhvr>
                                    </p:animEffect>
                                  </p:childTnLst>
                                </p:cTn>
                              </p:par>
                              <p:par>
                                <p:cTn id="15" presetID="53" presetClass="entr" presetSubtype="16" fill="hold" grpId="0" nodeType="withEffect">
                                  <p:stCondLst>
                                    <p:cond delay="400"/>
                                  </p:stCondLst>
                                  <p:childTnLst>
                                    <p:set>
                                      <p:cBhvr>
                                        <p:cTn id="16" dur="1" fill="hold">
                                          <p:stCondLst>
                                            <p:cond delay="0"/>
                                          </p:stCondLst>
                                        </p:cTn>
                                        <p:tgtEl>
                                          <p:spTgt spid="62"/>
                                        </p:tgtEl>
                                        <p:attrNameLst>
                                          <p:attrName>style.visibility</p:attrName>
                                        </p:attrNameLst>
                                      </p:cBhvr>
                                      <p:to>
                                        <p:strVal val="visible"/>
                                      </p:to>
                                    </p:set>
                                    <p:anim calcmode="lin" valueType="num">
                                      <p:cBhvr>
                                        <p:cTn id="17" dur="500" fill="hold"/>
                                        <p:tgtEl>
                                          <p:spTgt spid="62"/>
                                        </p:tgtEl>
                                        <p:attrNameLst>
                                          <p:attrName>ppt_w</p:attrName>
                                        </p:attrNameLst>
                                      </p:cBhvr>
                                      <p:tavLst>
                                        <p:tav tm="0">
                                          <p:val>
                                            <p:fltVal val="0"/>
                                          </p:val>
                                        </p:tav>
                                        <p:tav tm="100000">
                                          <p:val>
                                            <p:strVal val="#ppt_w"/>
                                          </p:val>
                                        </p:tav>
                                      </p:tavLst>
                                    </p:anim>
                                    <p:anim calcmode="lin" valueType="num">
                                      <p:cBhvr>
                                        <p:cTn id="18" dur="500" fill="hold"/>
                                        <p:tgtEl>
                                          <p:spTgt spid="62"/>
                                        </p:tgtEl>
                                        <p:attrNameLst>
                                          <p:attrName>ppt_h</p:attrName>
                                        </p:attrNameLst>
                                      </p:cBhvr>
                                      <p:tavLst>
                                        <p:tav tm="0">
                                          <p:val>
                                            <p:fltVal val="0"/>
                                          </p:val>
                                        </p:tav>
                                        <p:tav tm="100000">
                                          <p:val>
                                            <p:strVal val="#ppt_h"/>
                                          </p:val>
                                        </p:tav>
                                      </p:tavLst>
                                    </p:anim>
                                    <p:animEffect transition="in" filter="fade">
                                      <p:cBhvr>
                                        <p:cTn id="19" dur="500"/>
                                        <p:tgtEl>
                                          <p:spTgt spid="62"/>
                                        </p:tgtEl>
                                      </p:cBhvr>
                                    </p:animEffect>
                                  </p:childTnLst>
                                </p:cTn>
                              </p:par>
                            </p:childTnLst>
                          </p:cTn>
                        </p:par>
                        <p:par>
                          <p:cTn id="20" fill="hold">
                            <p:stCondLst>
                              <p:cond delay="900"/>
                            </p:stCondLst>
                            <p:childTnLst>
                              <p:par>
                                <p:cTn id="21" presetID="21" presetClass="entr" presetSubtype="1" fill="hold" grpId="0" nodeType="afterEffect">
                                  <p:stCondLst>
                                    <p:cond delay="0"/>
                                  </p:stCondLst>
                                  <p:childTnLst>
                                    <p:set>
                                      <p:cBhvr>
                                        <p:cTn id="22" dur="1" fill="hold">
                                          <p:stCondLst>
                                            <p:cond delay="0"/>
                                          </p:stCondLst>
                                        </p:cTn>
                                        <p:tgtEl>
                                          <p:spTgt spid="59"/>
                                        </p:tgtEl>
                                        <p:attrNameLst>
                                          <p:attrName>style.visibility</p:attrName>
                                        </p:attrNameLst>
                                      </p:cBhvr>
                                      <p:to>
                                        <p:strVal val="visible"/>
                                      </p:to>
                                    </p:set>
                                    <p:animEffect transition="in" filter="wheel(1)">
                                      <p:cBhvr>
                                        <p:cTn id="23" dur="500"/>
                                        <p:tgtEl>
                                          <p:spTgt spid="59"/>
                                        </p:tgtEl>
                                      </p:cBhvr>
                                    </p:animEffect>
                                  </p:childTnLst>
                                </p:cTn>
                              </p:par>
                              <p:par>
                                <p:cTn id="24" presetID="21" presetClass="entr" presetSubtype="1" fill="hold" grpId="0" nodeType="withEffect">
                                  <p:stCondLst>
                                    <p:cond delay="200"/>
                                  </p:stCondLst>
                                  <p:childTnLst>
                                    <p:set>
                                      <p:cBhvr>
                                        <p:cTn id="25" dur="1" fill="hold">
                                          <p:stCondLst>
                                            <p:cond delay="0"/>
                                          </p:stCondLst>
                                        </p:cTn>
                                        <p:tgtEl>
                                          <p:spTgt spid="61"/>
                                        </p:tgtEl>
                                        <p:attrNameLst>
                                          <p:attrName>style.visibility</p:attrName>
                                        </p:attrNameLst>
                                      </p:cBhvr>
                                      <p:to>
                                        <p:strVal val="visible"/>
                                      </p:to>
                                    </p:set>
                                    <p:animEffect transition="in" filter="wheel(1)">
                                      <p:cBhvr>
                                        <p:cTn id="26" dur="500"/>
                                        <p:tgtEl>
                                          <p:spTgt spid="61"/>
                                        </p:tgtEl>
                                      </p:cBhvr>
                                    </p:animEffect>
                                  </p:childTnLst>
                                </p:cTn>
                              </p:par>
                              <p:par>
                                <p:cTn id="27" presetID="21" presetClass="entr" presetSubtype="1" fill="hold" grpId="0" nodeType="withEffect">
                                  <p:stCondLst>
                                    <p:cond delay="400"/>
                                  </p:stCondLst>
                                  <p:childTnLst>
                                    <p:set>
                                      <p:cBhvr>
                                        <p:cTn id="28" dur="1" fill="hold">
                                          <p:stCondLst>
                                            <p:cond delay="0"/>
                                          </p:stCondLst>
                                        </p:cTn>
                                        <p:tgtEl>
                                          <p:spTgt spid="63"/>
                                        </p:tgtEl>
                                        <p:attrNameLst>
                                          <p:attrName>style.visibility</p:attrName>
                                        </p:attrNameLst>
                                      </p:cBhvr>
                                      <p:to>
                                        <p:strVal val="visible"/>
                                      </p:to>
                                    </p:set>
                                    <p:animEffect transition="in" filter="wheel(1)">
                                      <p:cBhvr>
                                        <p:cTn id="29" dur="500"/>
                                        <p:tgtEl>
                                          <p:spTgt spid="63"/>
                                        </p:tgtEl>
                                      </p:cBhvr>
                                    </p:animEffect>
                                  </p:childTnLst>
                                </p:cTn>
                              </p:par>
                            </p:childTnLst>
                          </p:cTn>
                        </p:par>
                        <p:par>
                          <p:cTn id="30" fill="hold">
                            <p:stCondLst>
                              <p:cond delay="1800"/>
                            </p:stCondLst>
                            <p:childTnLst>
                              <p:par>
                                <p:cTn id="31" presetID="45" presetClass="entr" presetSubtype="0" fill="hold" nodeType="afterEffect">
                                  <p:stCondLst>
                                    <p:cond delay="0"/>
                                  </p:stCondLst>
                                  <p:childTnLst>
                                    <p:set>
                                      <p:cBhvr>
                                        <p:cTn id="32" dur="1" fill="hold">
                                          <p:stCondLst>
                                            <p:cond delay="0"/>
                                          </p:stCondLst>
                                        </p:cTn>
                                        <p:tgtEl>
                                          <p:spTgt spid="76"/>
                                        </p:tgtEl>
                                        <p:attrNameLst>
                                          <p:attrName>style.visibility</p:attrName>
                                        </p:attrNameLst>
                                      </p:cBhvr>
                                      <p:to>
                                        <p:strVal val="visible"/>
                                      </p:to>
                                    </p:set>
                                    <p:animEffect transition="in" filter="fade">
                                      <p:cBhvr>
                                        <p:cTn id="33" dur="500"/>
                                        <p:tgtEl>
                                          <p:spTgt spid="76"/>
                                        </p:tgtEl>
                                      </p:cBhvr>
                                    </p:animEffect>
                                    <p:anim calcmode="lin" valueType="num">
                                      <p:cBhvr>
                                        <p:cTn id="34" dur="500" fill="hold"/>
                                        <p:tgtEl>
                                          <p:spTgt spid="76"/>
                                        </p:tgtEl>
                                        <p:attrNameLst>
                                          <p:attrName>ppt_w</p:attrName>
                                        </p:attrNameLst>
                                      </p:cBhvr>
                                      <p:tavLst>
                                        <p:tav tm="0" fmla="#ppt_w*sin(2.5*pi*$)">
                                          <p:val>
                                            <p:fltVal val="0"/>
                                          </p:val>
                                        </p:tav>
                                        <p:tav tm="100000">
                                          <p:val>
                                            <p:fltVal val="1"/>
                                          </p:val>
                                        </p:tav>
                                      </p:tavLst>
                                    </p:anim>
                                    <p:anim calcmode="lin" valueType="num">
                                      <p:cBhvr>
                                        <p:cTn id="35" dur="500" fill="hold"/>
                                        <p:tgtEl>
                                          <p:spTgt spid="76"/>
                                        </p:tgtEl>
                                        <p:attrNameLst>
                                          <p:attrName>ppt_h</p:attrName>
                                        </p:attrNameLst>
                                      </p:cBhvr>
                                      <p:tavLst>
                                        <p:tav tm="0">
                                          <p:val>
                                            <p:strVal val="#ppt_h"/>
                                          </p:val>
                                        </p:tav>
                                        <p:tav tm="100000">
                                          <p:val>
                                            <p:strVal val="#ppt_h"/>
                                          </p:val>
                                        </p:tav>
                                      </p:tavLst>
                                    </p:anim>
                                  </p:childTnLst>
                                </p:cTn>
                              </p:par>
                              <p:par>
                                <p:cTn id="36" presetID="53" presetClass="entr" presetSubtype="16" fill="hold" grpId="0" nodeType="withEffect">
                                  <p:stCondLst>
                                    <p:cond delay="0"/>
                                  </p:stCondLst>
                                  <p:iterate type="lt">
                                    <p:tmPct val="10000"/>
                                  </p:iterate>
                                  <p:childTnLst>
                                    <p:set>
                                      <p:cBhvr>
                                        <p:cTn id="37" dur="1" fill="hold">
                                          <p:stCondLst>
                                            <p:cond delay="0"/>
                                          </p:stCondLst>
                                        </p:cTn>
                                        <p:tgtEl>
                                          <p:spTgt spid="65"/>
                                        </p:tgtEl>
                                        <p:attrNameLst>
                                          <p:attrName>style.visibility</p:attrName>
                                        </p:attrNameLst>
                                      </p:cBhvr>
                                      <p:to>
                                        <p:strVal val="visible"/>
                                      </p:to>
                                    </p:set>
                                    <p:anim calcmode="lin" valueType="num">
                                      <p:cBhvr>
                                        <p:cTn id="38" dur="500" fill="hold"/>
                                        <p:tgtEl>
                                          <p:spTgt spid="65"/>
                                        </p:tgtEl>
                                        <p:attrNameLst>
                                          <p:attrName>ppt_w</p:attrName>
                                        </p:attrNameLst>
                                      </p:cBhvr>
                                      <p:tavLst>
                                        <p:tav tm="0">
                                          <p:val>
                                            <p:fltVal val="0"/>
                                          </p:val>
                                        </p:tav>
                                        <p:tav tm="100000">
                                          <p:val>
                                            <p:strVal val="#ppt_w"/>
                                          </p:val>
                                        </p:tav>
                                      </p:tavLst>
                                    </p:anim>
                                    <p:anim calcmode="lin" valueType="num">
                                      <p:cBhvr>
                                        <p:cTn id="39" dur="500" fill="hold"/>
                                        <p:tgtEl>
                                          <p:spTgt spid="65"/>
                                        </p:tgtEl>
                                        <p:attrNameLst>
                                          <p:attrName>ppt_h</p:attrName>
                                        </p:attrNameLst>
                                      </p:cBhvr>
                                      <p:tavLst>
                                        <p:tav tm="0">
                                          <p:val>
                                            <p:fltVal val="0"/>
                                          </p:val>
                                        </p:tav>
                                        <p:tav tm="100000">
                                          <p:val>
                                            <p:strVal val="#ppt_h"/>
                                          </p:val>
                                        </p:tav>
                                      </p:tavLst>
                                    </p:anim>
                                    <p:animEffect transition="in" filter="fade">
                                      <p:cBhvr>
                                        <p:cTn id="40" dur="500"/>
                                        <p:tgtEl>
                                          <p:spTgt spid="65"/>
                                        </p:tgtEl>
                                      </p:cBhvr>
                                    </p:animEffect>
                                  </p:childTnLst>
                                </p:cTn>
                              </p:par>
                            </p:childTnLst>
                          </p:cTn>
                        </p:par>
                        <p:par>
                          <p:cTn id="41" fill="hold">
                            <p:stCondLst>
                              <p:cond delay="2550"/>
                            </p:stCondLst>
                            <p:childTnLst>
                              <p:par>
                                <p:cTn id="42" presetID="16" presetClass="entr" presetSubtype="37" fill="hold" nodeType="afterEffect">
                                  <p:stCondLst>
                                    <p:cond delay="0"/>
                                  </p:stCondLst>
                                  <p:childTnLst>
                                    <p:set>
                                      <p:cBhvr>
                                        <p:cTn id="43" dur="1" fill="hold">
                                          <p:stCondLst>
                                            <p:cond delay="0"/>
                                          </p:stCondLst>
                                        </p:cTn>
                                        <p:tgtEl>
                                          <p:spTgt spid="104"/>
                                        </p:tgtEl>
                                        <p:attrNameLst>
                                          <p:attrName>style.visibility</p:attrName>
                                        </p:attrNameLst>
                                      </p:cBhvr>
                                      <p:to>
                                        <p:strVal val="visible"/>
                                      </p:to>
                                    </p:set>
                                    <p:animEffect transition="in" filter="barn(outVertical)">
                                      <p:cBhvr>
                                        <p:cTn id="44" dur="500"/>
                                        <p:tgtEl>
                                          <p:spTgt spid="104"/>
                                        </p:tgtEl>
                                      </p:cBhvr>
                                    </p:animEffect>
                                  </p:childTnLst>
                                </p:cTn>
                              </p:par>
                            </p:childTnLst>
                          </p:cTn>
                        </p:par>
                        <p:par>
                          <p:cTn id="45" fill="hold">
                            <p:stCondLst>
                              <p:cond delay="3050"/>
                            </p:stCondLst>
                            <p:childTnLst>
                              <p:par>
                                <p:cTn id="46" presetID="45" presetClass="entr" presetSubtype="0" fill="hold" nodeType="afterEffect">
                                  <p:stCondLst>
                                    <p:cond delay="0"/>
                                  </p:stCondLst>
                                  <p:childTnLst>
                                    <p:set>
                                      <p:cBhvr>
                                        <p:cTn id="47" dur="1" fill="hold">
                                          <p:stCondLst>
                                            <p:cond delay="0"/>
                                          </p:stCondLst>
                                        </p:cTn>
                                        <p:tgtEl>
                                          <p:spTgt spid="94"/>
                                        </p:tgtEl>
                                        <p:attrNameLst>
                                          <p:attrName>style.visibility</p:attrName>
                                        </p:attrNameLst>
                                      </p:cBhvr>
                                      <p:to>
                                        <p:strVal val="visible"/>
                                      </p:to>
                                    </p:set>
                                    <p:animEffect transition="in" filter="fade">
                                      <p:cBhvr>
                                        <p:cTn id="48" dur="500"/>
                                        <p:tgtEl>
                                          <p:spTgt spid="94"/>
                                        </p:tgtEl>
                                      </p:cBhvr>
                                    </p:animEffect>
                                    <p:anim calcmode="lin" valueType="num">
                                      <p:cBhvr>
                                        <p:cTn id="49" dur="500" fill="hold"/>
                                        <p:tgtEl>
                                          <p:spTgt spid="94"/>
                                        </p:tgtEl>
                                        <p:attrNameLst>
                                          <p:attrName>ppt_w</p:attrName>
                                        </p:attrNameLst>
                                      </p:cBhvr>
                                      <p:tavLst>
                                        <p:tav tm="0" fmla="#ppt_w*sin(2.5*pi*$)">
                                          <p:val>
                                            <p:fltVal val="0"/>
                                          </p:val>
                                        </p:tav>
                                        <p:tav tm="100000">
                                          <p:val>
                                            <p:fltVal val="1"/>
                                          </p:val>
                                        </p:tav>
                                      </p:tavLst>
                                    </p:anim>
                                    <p:anim calcmode="lin" valueType="num">
                                      <p:cBhvr>
                                        <p:cTn id="50" dur="500" fill="hold"/>
                                        <p:tgtEl>
                                          <p:spTgt spid="94"/>
                                        </p:tgtEl>
                                        <p:attrNameLst>
                                          <p:attrName>ppt_h</p:attrName>
                                        </p:attrNameLst>
                                      </p:cBhvr>
                                      <p:tavLst>
                                        <p:tav tm="0">
                                          <p:val>
                                            <p:strVal val="#ppt_h"/>
                                          </p:val>
                                        </p:tav>
                                        <p:tav tm="100000">
                                          <p:val>
                                            <p:strVal val="#ppt_h"/>
                                          </p:val>
                                        </p:tav>
                                      </p:tavLst>
                                    </p:anim>
                                  </p:childTnLst>
                                </p:cTn>
                              </p:par>
                              <p:par>
                                <p:cTn id="51" presetID="53" presetClass="entr" presetSubtype="16" fill="hold" grpId="0" nodeType="withEffect">
                                  <p:stCondLst>
                                    <p:cond delay="0"/>
                                  </p:stCondLst>
                                  <p:iterate type="lt">
                                    <p:tmPct val="10000"/>
                                  </p:iterate>
                                  <p:childTnLst>
                                    <p:set>
                                      <p:cBhvr>
                                        <p:cTn id="52" dur="1" fill="hold">
                                          <p:stCondLst>
                                            <p:cond delay="0"/>
                                          </p:stCondLst>
                                        </p:cTn>
                                        <p:tgtEl>
                                          <p:spTgt spid="67"/>
                                        </p:tgtEl>
                                        <p:attrNameLst>
                                          <p:attrName>style.visibility</p:attrName>
                                        </p:attrNameLst>
                                      </p:cBhvr>
                                      <p:to>
                                        <p:strVal val="visible"/>
                                      </p:to>
                                    </p:set>
                                    <p:anim calcmode="lin" valueType="num">
                                      <p:cBhvr>
                                        <p:cTn id="53" dur="500" fill="hold"/>
                                        <p:tgtEl>
                                          <p:spTgt spid="67"/>
                                        </p:tgtEl>
                                        <p:attrNameLst>
                                          <p:attrName>ppt_w</p:attrName>
                                        </p:attrNameLst>
                                      </p:cBhvr>
                                      <p:tavLst>
                                        <p:tav tm="0">
                                          <p:val>
                                            <p:fltVal val="0"/>
                                          </p:val>
                                        </p:tav>
                                        <p:tav tm="100000">
                                          <p:val>
                                            <p:strVal val="#ppt_w"/>
                                          </p:val>
                                        </p:tav>
                                      </p:tavLst>
                                    </p:anim>
                                    <p:anim calcmode="lin" valueType="num">
                                      <p:cBhvr>
                                        <p:cTn id="54" dur="500" fill="hold"/>
                                        <p:tgtEl>
                                          <p:spTgt spid="67"/>
                                        </p:tgtEl>
                                        <p:attrNameLst>
                                          <p:attrName>ppt_h</p:attrName>
                                        </p:attrNameLst>
                                      </p:cBhvr>
                                      <p:tavLst>
                                        <p:tav tm="0">
                                          <p:val>
                                            <p:fltVal val="0"/>
                                          </p:val>
                                        </p:tav>
                                        <p:tav tm="100000">
                                          <p:val>
                                            <p:strVal val="#ppt_h"/>
                                          </p:val>
                                        </p:tav>
                                      </p:tavLst>
                                    </p:anim>
                                    <p:animEffect transition="in" filter="fade">
                                      <p:cBhvr>
                                        <p:cTn id="55" dur="500"/>
                                        <p:tgtEl>
                                          <p:spTgt spid="67"/>
                                        </p:tgtEl>
                                      </p:cBhvr>
                                    </p:animEffect>
                                  </p:childTnLst>
                                </p:cTn>
                              </p:par>
                            </p:childTnLst>
                          </p:cTn>
                        </p:par>
                        <p:par>
                          <p:cTn id="56" fill="hold">
                            <p:stCondLst>
                              <p:cond delay="3800"/>
                            </p:stCondLst>
                            <p:childTnLst>
                              <p:par>
                                <p:cTn id="57" presetID="16" presetClass="entr" presetSubtype="37" fill="hold" nodeType="afterEffect">
                                  <p:stCondLst>
                                    <p:cond delay="0"/>
                                  </p:stCondLst>
                                  <p:childTnLst>
                                    <p:set>
                                      <p:cBhvr>
                                        <p:cTn id="58" dur="1" fill="hold">
                                          <p:stCondLst>
                                            <p:cond delay="0"/>
                                          </p:stCondLst>
                                        </p:cTn>
                                        <p:tgtEl>
                                          <p:spTgt spid="107"/>
                                        </p:tgtEl>
                                        <p:attrNameLst>
                                          <p:attrName>style.visibility</p:attrName>
                                        </p:attrNameLst>
                                      </p:cBhvr>
                                      <p:to>
                                        <p:strVal val="visible"/>
                                      </p:to>
                                    </p:set>
                                    <p:animEffect transition="in" filter="barn(outVertical)">
                                      <p:cBhvr>
                                        <p:cTn id="59" dur="500"/>
                                        <p:tgtEl>
                                          <p:spTgt spid="107"/>
                                        </p:tgtEl>
                                      </p:cBhvr>
                                    </p:animEffect>
                                  </p:childTnLst>
                                </p:cTn>
                              </p:par>
                            </p:childTnLst>
                          </p:cTn>
                        </p:par>
                        <p:par>
                          <p:cTn id="60" fill="hold">
                            <p:stCondLst>
                              <p:cond delay="4300"/>
                            </p:stCondLst>
                            <p:childTnLst>
                              <p:par>
                                <p:cTn id="61" presetID="45" presetClass="entr" presetSubtype="0" fill="hold" nodeType="afterEffect">
                                  <p:stCondLst>
                                    <p:cond delay="0"/>
                                  </p:stCondLst>
                                  <p:childTnLst>
                                    <p:set>
                                      <p:cBhvr>
                                        <p:cTn id="62" dur="1" fill="hold">
                                          <p:stCondLst>
                                            <p:cond delay="0"/>
                                          </p:stCondLst>
                                        </p:cTn>
                                        <p:tgtEl>
                                          <p:spTgt spid="68"/>
                                        </p:tgtEl>
                                        <p:attrNameLst>
                                          <p:attrName>style.visibility</p:attrName>
                                        </p:attrNameLst>
                                      </p:cBhvr>
                                      <p:to>
                                        <p:strVal val="visible"/>
                                      </p:to>
                                    </p:set>
                                    <p:animEffect transition="in" filter="fade">
                                      <p:cBhvr>
                                        <p:cTn id="63" dur="500"/>
                                        <p:tgtEl>
                                          <p:spTgt spid="68"/>
                                        </p:tgtEl>
                                      </p:cBhvr>
                                    </p:animEffect>
                                    <p:anim calcmode="lin" valueType="num">
                                      <p:cBhvr>
                                        <p:cTn id="64" dur="500" fill="hold"/>
                                        <p:tgtEl>
                                          <p:spTgt spid="68"/>
                                        </p:tgtEl>
                                        <p:attrNameLst>
                                          <p:attrName>ppt_w</p:attrName>
                                        </p:attrNameLst>
                                      </p:cBhvr>
                                      <p:tavLst>
                                        <p:tav tm="0" fmla="#ppt_w*sin(2.5*pi*$)">
                                          <p:val>
                                            <p:fltVal val="0"/>
                                          </p:val>
                                        </p:tav>
                                        <p:tav tm="100000">
                                          <p:val>
                                            <p:fltVal val="1"/>
                                          </p:val>
                                        </p:tav>
                                      </p:tavLst>
                                    </p:anim>
                                    <p:anim calcmode="lin" valueType="num">
                                      <p:cBhvr>
                                        <p:cTn id="65" dur="500" fill="hold"/>
                                        <p:tgtEl>
                                          <p:spTgt spid="68"/>
                                        </p:tgtEl>
                                        <p:attrNameLst>
                                          <p:attrName>ppt_h</p:attrName>
                                        </p:attrNameLst>
                                      </p:cBhvr>
                                      <p:tavLst>
                                        <p:tav tm="0">
                                          <p:val>
                                            <p:strVal val="#ppt_h"/>
                                          </p:val>
                                        </p:tav>
                                        <p:tav tm="100000">
                                          <p:val>
                                            <p:strVal val="#ppt_h"/>
                                          </p:val>
                                        </p:tav>
                                      </p:tavLst>
                                    </p:anim>
                                  </p:childTnLst>
                                </p:cTn>
                              </p:par>
                              <p:par>
                                <p:cTn id="66" presetID="53" presetClass="entr" presetSubtype="16" fill="hold" grpId="0" nodeType="withEffect">
                                  <p:stCondLst>
                                    <p:cond delay="0"/>
                                  </p:stCondLst>
                                  <p:iterate type="lt">
                                    <p:tmPct val="10000"/>
                                  </p:iterate>
                                  <p:childTnLst>
                                    <p:set>
                                      <p:cBhvr>
                                        <p:cTn id="67" dur="1" fill="hold">
                                          <p:stCondLst>
                                            <p:cond delay="0"/>
                                          </p:stCondLst>
                                        </p:cTn>
                                        <p:tgtEl>
                                          <p:spTgt spid="66"/>
                                        </p:tgtEl>
                                        <p:attrNameLst>
                                          <p:attrName>style.visibility</p:attrName>
                                        </p:attrNameLst>
                                      </p:cBhvr>
                                      <p:to>
                                        <p:strVal val="visible"/>
                                      </p:to>
                                    </p:set>
                                    <p:anim calcmode="lin" valueType="num">
                                      <p:cBhvr>
                                        <p:cTn id="68" dur="500" fill="hold"/>
                                        <p:tgtEl>
                                          <p:spTgt spid="66"/>
                                        </p:tgtEl>
                                        <p:attrNameLst>
                                          <p:attrName>ppt_w</p:attrName>
                                        </p:attrNameLst>
                                      </p:cBhvr>
                                      <p:tavLst>
                                        <p:tav tm="0">
                                          <p:val>
                                            <p:fltVal val="0"/>
                                          </p:val>
                                        </p:tav>
                                        <p:tav tm="100000">
                                          <p:val>
                                            <p:strVal val="#ppt_w"/>
                                          </p:val>
                                        </p:tav>
                                      </p:tavLst>
                                    </p:anim>
                                    <p:anim calcmode="lin" valueType="num">
                                      <p:cBhvr>
                                        <p:cTn id="69" dur="500" fill="hold"/>
                                        <p:tgtEl>
                                          <p:spTgt spid="66"/>
                                        </p:tgtEl>
                                        <p:attrNameLst>
                                          <p:attrName>ppt_h</p:attrName>
                                        </p:attrNameLst>
                                      </p:cBhvr>
                                      <p:tavLst>
                                        <p:tav tm="0">
                                          <p:val>
                                            <p:fltVal val="0"/>
                                          </p:val>
                                        </p:tav>
                                        <p:tav tm="100000">
                                          <p:val>
                                            <p:strVal val="#ppt_h"/>
                                          </p:val>
                                        </p:tav>
                                      </p:tavLst>
                                    </p:anim>
                                    <p:animEffect transition="in" filter="fade">
                                      <p:cBhvr>
                                        <p:cTn id="70" dur="500"/>
                                        <p:tgtEl>
                                          <p:spTgt spid="66"/>
                                        </p:tgtEl>
                                      </p:cBhvr>
                                    </p:animEffect>
                                  </p:childTnLst>
                                </p:cTn>
                              </p:par>
                            </p:childTnLst>
                          </p:cTn>
                        </p:par>
                        <p:par>
                          <p:cTn id="71" fill="hold">
                            <p:stCondLst>
                              <p:cond delay="5050"/>
                            </p:stCondLst>
                            <p:childTnLst>
                              <p:par>
                                <p:cTn id="72" presetID="16" presetClass="entr" presetSubtype="37" fill="hold" nodeType="afterEffect">
                                  <p:stCondLst>
                                    <p:cond delay="0"/>
                                  </p:stCondLst>
                                  <p:childTnLst>
                                    <p:set>
                                      <p:cBhvr>
                                        <p:cTn id="73" dur="1" fill="hold">
                                          <p:stCondLst>
                                            <p:cond delay="0"/>
                                          </p:stCondLst>
                                        </p:cTn>
                                        <p:tgtEl>
                                          <p:spTgt spid="110"/>
                                        </p:tgtEl>
                                        <p:attrNameLst>
                                          <p:attrName>style.visibility</p:attrName>
                                        </p:attrNameLst>
                                      </p:cBhvr>
                                      <p:to>
                                        <p:strVal val="visible"/>
                                      </p:to>
                                    </p:set>
                                    <p:animEffect transition="in" filter="barn(outVertical)">
                                      <p:cBhvr>
                                        <p:cTn id="74" dur="500"/>
                                        <p:tgtEl>
                                          <p:spTgt spid="110"/>
                                        </p:tgtEl>
                                      </p:cBhvr>
                                    </p:animEffect>
                                  </p:childTnLst>
                                </p:cTn>
                              </p:par>
                            </p:childTnLst>
                          </p:cTn>
                        </p:par>
                        <p:par>
                          <p:cTn id="75" fill="hold">
                            <p:stCondLst>
                              <p:cond delay="5550"/>
                            </p:stCondLst>
                            <p:childTnLst>
                              <p:par>
                                <p:cTn id="76" presetID="16" presetClass="entr" presetSubtype="37" fill="hold" nodeType="afterEffect">
                                  <p:stCondLst>
                                    <p:cond delay="0"/>
                                  </p:stCondLst>
                                  <p:childTnLst>
                                    <p:set>
                                      <p:cBhvr>
                                        <p:cTn id="77" dur="1" fill="hold">
                                          <p:stCondLst>
                                            <p:cond delay="0"/>
                                          </p:stCondLst>
                                        </p:cTn>
                                        <p:tgtEl>
                                          <p:spTgt spid="113"/>
                                        </p:tgtEl>
                                        <p:attrNameLst>
                                          <p:attrName>style.visibility</p:attrName>
                                        </p:attrNameLst>
                                      </p:cBhvr>
                                      <p:to>
                                        <p:strVal val="visible"/>
                                      </p:to>
                                    </p:set>
                                    <p:animEffect transition="in" filter="barn(outVertical)">
                                      <p:cBhvr>
                                        <p:cTn id="78" dur="500"/>
                                        <p:tgtEl>
                                          <p:spTgt spid="113"/>
                                        </p:tgtEl>
                                      </p:cBhvr>
                                    </p:animEffect>
                                  </p:childTnLst>
                                </p:cTn>
                              </p:par>
                            </p:childTnLst>
                          </p:cTn>
                        </p:par>
                        <p:par>
                          <p:cTn id="79" fill="hold">
                            <p:stCondLst>
                              <p:cond delay="6050"/>
                            </p:stCondLst>
                            <p:childTnLst>
                              <p:par>
                                <p:cTn id="80" presetID="16" presetClass="entr" presetSubtype="37" fill="hold" grpId="0" nodeType="afterEffect">
                                  <p:stCondLst>
                                    <p:cond delay="0"/>
                                  </p:stCondLst>
                                  <p:childTnLst>
                                    <p:set>
                                      <p:cBhvr>
                                        <p:cTn id="81" dur="1" fill="hold">
                                          <p:stCondLst>
                                            <p:cond delay="0"/>
                                          </p:stCondLst>
                                        </p:cTn>
                                        <p:tgtEl>
                                          <p:spTgt spid="64"/>
                                        </p:tgtEl>
                                        <p:attrNameLst>
                                          <p:attrName>style.visibility</p:attrName>
                                        </p:attrNameLst>
                                      </p:cBhvr>
                                      <p:to>
                                        <p:strVal val="visible"/>
                                      </p:to>
                                    </p:set>
                                    <p:animEffect transition="in" filter="barn(outVertical)">
                                      <p:cBhvr>
                                        <p:cTn id="82"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animBg="1"/>
      <p:bldP spid="61" grpId="0" animBg="1"/>
      <p:bldP spid="62" grpId="0" animBg="1"/>
      <p:bldP spid="63" grpId="0" animBg="1"/>
      <p:bldP spid="64" grpId="0"/>
      <p:bldP spid="65" grpId="0"/>
      <p:bldP spid="66" grpId="0"/>
      <p:bldP spid="6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4" name="原创设计师QQ598969553          _2"/>
          <p:cNvGrpSpPr/>
          <p:nvPr/>
        </p:nvGrpSpPr>
        <p:grpSpPr>
          <a:xfrm>
            <a:off x="1457952" y="1675259"/>
            <a:ext cx="6228098" cy="1282133"/>
            <a:chOff x="8121873" y="2010009"/>
            <a:chExt cx="1739454" cy="1412819"/>
          </a:xfrm>
        </p:grpSpPr>
        <p:sp>
          <p:nvSpPr>
            <p:cNvPr id="95" name="圆角矩形 94"/>
            <p:cNvSpPr/>
            <p:nvPr/>
          </p:nvSpPr>
          <p:spPr>
            <a:xfrm>
              <a:off x="8121873" y="2010009"/>
              <a:ext cx="1739454" cy="1412819"/>
            </a:xfrm>
            <a:prstGeom prst="roundRect">
              <a:avLst>
                <a:gd name="adj" fmla="val 0"/>
              </a:avLst>
            </a:prstGeom>
            <a:solidFill>
              <a:srgbClr val="0068B7"/>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96" name="圆角矩形 95"/>
            <p:cNvSpPr/>
            <p:nvPr/>
          </p:nvSpPr>
          <p:spPr>
            <a:xfrm>
              <a:off x="8147445" y="2102827"/>
              <a:ext cx="1688298" cy="1227176"/>
            </a:xfrm>
            <a:prstGeom prst="roundRect">
              <a:avLst>
                <a:gd name="adj" fmla="val 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444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grpSp>
      <p:sp>
        <p:nvSpPr>
          <p:cNvPr id="97" name="原创设计师QQ598969553          _3"/>
          <p:cNvSpPr txBox="1"/>
          <p:nvPr/>
        </p:nvSpPr>
        <p:spPr>
          <a:xfrm>
            <a:off x="1766274" y="1898201"/>
            <a:ext cx="943317" cy="807913"/>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rgbClr val="0068B7"/>
                </a:solidFill>
                <a:effectLst/>
                <a:uLnTx/>
                <a:uFillTx/>
                <a:latin typeface="微软雅黑"/>
              </a:rPr>
              <a:t>添加</a:t>
            </a:r>
            <a:endParaRPr kumimoji="0" lang="en-US" altLang="zh-CN" sz="2400" b="1" i="0" u="none" strike="noStrike" kern="0" cap="none" spc="0" normalizeH="0" baseline="0" noProof="0" dirty="0">
              <a:ln>
                <a:noFill/>
              </a:ln>
              <a:solidFill>
                <a:srgbClr val="0068B7"/>
              </a:solidFill>
              <a:effectLst/>
              <a:uLnTx/>
              <a:uFillTx/>
              <a:latin typeface="微软雅黑"/>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rgbClr val="0068B7"/>
                </a:solidFill>
                <a:effectLst/>
                <a:uLnTx/>
                <a:uFillTx/>
                <a:latin typeface="微软雅黑"/>
              </a:rPr>
              <a:t>标题</a:t>
            </a:r>
          </a:p>
        </p:txBody>
      </p:sp>
      <p:cxnSp>
        <p:nvCxnSpPr>
          <p:cNvPr id="98" name="原创设计师QQ598969553          _4"/>
          <p:cNvCxnSpPr/>
          <p:nvPr/>
        </p:nvCxnSpPr>
        <p:spPr>
          <a:xfrm>
            <a:off x="2862190" y="1961075"/>
            <a:ext cx="0" cy="710495"/>
          </a:xfrm>
          <a:prstGeom prst="line">
            <a:avLst/>
          </a:prstGeom>
          <a:noFill/>
          <a:ln w="6350" cap="flat" cmpd="sng" algn="ctr">
            <a:solidFill>
              <a:sysClr val="windowText" lastClr="000000">
                <a:lumMod val="65000"/>
                <a:lumOff val="35000"/>
              </a:sysClr>
            </a:solidFill>
            <a:prstDash val="solid"/>
          </a:ln>
          <a:effectLst/>
        </p:spPr>
      </p:cxnSp>
      <p:sp>
        <p:nvSpPr>
          <p:cNvPr id="99" name="原创设计师QQ598969553          _5"/>
          <p:cNvSpPr txBox="1"/>
          <p:nvPr/>
        </p:nvSpPr>
        <p:spPr bwMode="auto">
          <a:xfrm>
            <a:off x="3061474" y="1929729"/>
            <a:ext cx="4224134" cy="807913"/>
          </a:xfrm>
          <a:prstGeom prst="rect">
            <a:avLst/>
          </a:prstGeom>
          <a:noFill/>
        </p:spPr>
        <p:txBody>
          <a:bodyPr wrap="square" lIns="68580" tIns="34290" rIns="68580" bIns="34290">
            <a:spAutoFit/>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点击输入本栏的具体文字，简明扼要的说明分项内容，此为概念图解，请根据您的具体内容酌情修改。详写内容</a:t>
            </a:r>
            <a:r>
              <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grpSp>
        <p:nvGrpSpPr>
          <p:cNvPr id="100" name="原创设计师QQ598969553          _6"/>
          <p:cNvGrpSpPr/>
          <p:nvPr/>
        </p:nvGrpSpPr>
        <p:grpSpPr>
          <a:xfrm>
            <a:off x="3821399" y="3346568"/>
            <a:ext cx="593418" cy="593418"/>
            <a:chOff x="3237545" y="4561747"/>
            <a:chExt cx="1146960" cy="1146960"/>
          </a:xfrm>
        </p:grpSpPr>
        <p:sp>
          <p:nvSpPr>
            <p:cNvPr id="101" name="圆角矩形 100"/>
            <p:cNvSpPr/>
            <p:nvPr/>
          </p:nvSpPr>
          <p:spPr>
            <a:xfrm>
              <a:off x="3237545" y="4561747"/>
              <a:ext cx="1146960" cy="1146960"/>
            </a:xfrm>
            <a:prstGeom prst="roundRect">
              <a:avLst>
                <a:gd name="adj" fmla="val 50000"/>
              </a:avLst>
            </a:prstGeom>
            <a:solidFill>
              <a:srgbClr val="0068B7"/>
            </a:solidFill>
            <a:ln w="2540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102" name="圆角矩形 101"/>
            <p:cNvSpPr/>
            <p:nvPr/>
          </p:nvSpPr>
          <p:spPr>
            <a:xfrm>
              <a:off x="3351014" y="4675216"/>
              <a:ext cx="920023" cy="920023"/>
            </a:xfrm>
            <a:prstGeom prst="roundRect">
              <a:avLst>
                <a:gd name="adj" fmla="val 5000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31750" h="63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103" name="原创设计师QQ598969553          _7"/>
          <p:cNvGrpSpPr/>
          <p:nvPr/>
        </p:nvGrpSpPr>
        <p:grpSpPr>
          <a:xfrm>
            <a:off x="4735549" y="3346568"/>
            <a:ext cx="593418" cy="593418"/>
            <a:chOff x="3237545" y="4561747"/>
            <a:chExt cx="1146960" cy="1146960"/>
          </a:xfrm>
        </p:grpSpPr>
        <p:sp>
          <p:nvSpPr>
            <p:cNvPr id="104" name="圆角矩形 103"/>
            <p:cNvSpPr/>
            <p:nvPr/>
          </p:nvSpPr>
          <p:spPr>
            <a:xfrm>
              <a:off x="3237545" y="4561747"/>
              <a:ext cx="1146960" cy="1146960"/>
            </a:xfrm>
            <a:prstGeom prst="roundRect">
              <a:avLst>
                <a:gd name="adj" fmla="val 50000"/>
              </a:avLst>
            </a:prstGeom>
            <a:solidFill>
              <a:srgbClr val="2AA738"/>
            </a:solidFill>
            <a:ln w="2540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105" name="圆角矩形 104"/>
            <p:cNvSpPr/>
            <p:nvPr/>
          </p:nvSpPr>
          <p:spPr>
            <a:xfrm>
              <a:off x="3351014" y="4675216"/>
              <a:ext cx="920023" cy="920023"/>
            </a:xfrm>
            <a:prstGeom prst="roundRect">
              <a:avLst>
                <a:gd name="adj" fmla="val 5000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31750" h="63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106" name="原创设计师QQ598969553          _8"/>
          <p:cNvGrpSpPr/>
          <p:nvPr/>
        </p:nvGrpSpPr>
        <p:grpSpPr>
          <a:xfrm>
            <a:off x="3821399" y="4260968"/>
            <a:ext cx="593418" cy="593418"/>
            <a:chOff x="3237545" y="4561747"/>
            <a:chExt cx="1146960" cy="1146960"/>
          </a:xfrm>
        </p:grpSpPr>
        <p:sp>
          <p:nvSpPr>
            <p:cNvPr id="107" name="圆角矩形 106"/>
            <p:cNvSpPr/>
            <p:nvPr/>
          </p:nvSpPr>
          <p:spPr>
            <a:xfrm>
              <a:off x="3237545" y="4561747"/>
              <a:ext cx="1146960" cy="1146960"/>
            </a:xfrm>
            <a:prstGeom prst="roundRect">
              <a:avLst>
                <a:gd name="adj" fmla="val 50000"/>
              </a:avLst>
            </a:prstGeom>
            <a:solidFill>
              <a:srgbClr val="2AA738"/>
            </a:solidFill>
            <a:ln w="2540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微软雅黑"/>
                <a:ea typeface="微软雅黑"/>
                <a:cs typeface="+mn-cs"/>
              </a:endParaRPr>
            </a:p>
          </p:txBody>
        </p:sp>
        <p:sp>
          <p:nvSpPr>
            <p:cNvPr id="108" name="圆角矩形 107"/>
            <p:cNvSpPr/>
            <p:nvPr/>
          </p:nvSpPr>
          <p:spPr>
            <a:xfrm>
              <a:off x="3351014" y="4675216"/>
              <a:ext cx="920023" cy="920023"/>
            </a:xfrm>
            <a:prstGeom prst="roundRect">
              <a:avLst>
                <a:gd name="adj" fmla="val 5000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31750" h="63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109" name="原创设计师QQ598969553          _9"/>
          <p:cNvGrpSpPr/>
          <p:nvPr/>
        </p:nvGrpSpPr>
        <p:grpSpPr>
          <a:xfrm>
            <a:off x="4735549" y="4260968"/>
            <a:ext cx="593418" cy="593418"/>
            <a:chOff x="3237545" y="4561747"/>
            <a:chExt cx="1146960" cy="1146960"/>
          </a:xfrm>
        </p:grpSpPr>
        <p:sp>
          <p:nvSpPr>
            <p:cNvPr id="110" name="圆角矩形 109"/>
            <p:cNvSpPr/>
            <p:nvPr/>
          </p:nvSpPr>
          <p:spPr>
            <a:xfrm>
              <a:off x="3237545" y="4561747"/>
              <a:ext cx="1146960" cy="1146960"/>
            </a:xfrm>
            <a:prstGeom prst="roundRect">
              <a:avLst>
                <a:gd name="adj" fmla="val 50000"/>
              </a:avLst>
            </a:prstGeom>
            <a:solidFill>
              <a:srgbClr val="0068B7"/>
            </a:solidFill>
            <a:ln w="2540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111" name="圆角矩形 110"/>
            <p:cNvSpPr/>
            <p:nvPr/>
          </p:nvSpPr>
          <p:spPr>
            <a:xfrm>
              <a:off x="3351014" y="4675216"/>
              <a:ext cx="920023" cy="920023"/>
            </a:xfrm>
            <a:prstGeom prst="roundRect">
              <a:avLst>
                <a:gd name="adj" fmla="val 5000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31750" h="63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112" name="原创设计师QQ598969553          _10"/>
          <p:cNvGrpSpPr/>
          <p:nvPr/>
        </p:nvGrpSpPr>
        <p:grpSpPr>
          <a:xfrm>
            <a:off x="5438320" y="3307436"/>
            <a:ext cx="1748341" cy="675416"/>
            <a:chOff x="2744012" y="4525702"/>
            <a:chExt cx="2349784" cy="900551"/>
          </a:xfrm>
        </p:grpSpPr>
        <p:sp>
          <p:nvSpPr>
            <p:cNvPr id="113" name="文本框 30"/>
            <p:cNvSpPr txBox="1"/>
            <p:nvPr/>
          </p:nvSpPr>
          <p:spPr bwMode="auto">
            <a:xfrm>
              <a:off x="2744012" y="4810702"/>
              <a:ext cx="2349784" cy="615551"/>
            </a:xfrm>
            <a:prstGeom prst="rect">
              <a:avLst/>
            </a:prstGeom>
            <a:noFill/>
          </p:spPr>
          <p:txBody>
            <a:bodyPr wrap="square">
              <a:spAutoFit/>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点击输入本栏的具体文字请根据您的具体内容酌情修改。</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14" name="文本框 31"/>
            <p:cNvSpPr txBox="1"/>
            <p:nvPr/>
          </p:nvSpPr>
          <p:spPr bwMode="auto">
            <a:xfrm>
              <a:off x="2744012" y="4525702"/>
              <a:ext cx="2349784" cy="369332"/>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75" normalizeH="0" baseline="0" noProof="0" dirty="0">
                  <a:ln>
                    <a:noFill/>
                  </a:ln>
                  <a:solidFill>
                    <a:sysClr val="windowText" lastClr="000000">
                      <a:lumMod val="65000"/>
                      <a:lumOff val="35000"/>
                    </a:sysClr>
                  </a:solidFill>
                  <a:effectLst/>
                  <a:uLnTx/>
                  <a:uFillTx/>
                  <a:latin typeface="微软雅黑"/>
                </a:rPr>
                <a:t>在此添加标题</a:t>
              </a:r>
            </a:p>
          </p:txBody>
        </p:sp>
      </p:grpSp>
      <p:grpSp>
        <p:nvGrpSpPr>
          <p:cNvPr id="115" name="原创设计师QQ598969553          _11"/>
          <p:cNvGrpSpPr/>
          <p:nvPr/>
        </p:nvGrpSpPr>
        <p:grpSpPr>
          <a:xfrm>
            <a:off x="5438320" y="4193741"/>
            <a:ext cx="1748341" cy="675416"/>
            <a:chOff x="2744012" y="4525702"/>
            <a:chExt cx="2349784" cy="900551"/>
          </a:xfrm>
        </p:grpSpPr>
        <p:sp>
          <p:nvSpPr>
            <p:cNvPr id="116" name="文本框 33"/>
            <p:cNvSpPr txBox="1"/>
            <p:nvPr/>
          </p:nvSpPr>
          <p:spPr bwMode="auto">
            <a:xfrm>
              <a:off x="2744012" y="4810702"/>
              <a:ext cx="2349784" cy="615551"/>
            </a:xfrm>
            <a:prstGeom prst="rect">
              <a:avLst/>
            </a:prstGeom>
            <a:noFill/>
          </p:spPr>
          <p:txBody>
            <a:bodyPr wrap="square">
              <a:spAutoFit/>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点击输入本栏的具体文字请根据您的具体内容酌情修改。</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17" name="文本框 34"/>
            <p:cNvSpPr txBox="1"/>
            <p:nvPr/>
          </p:nvSpPr>
          <p:spPr bwMode="auto">
            <a:xfrm>
              <a:off x="2744012" y="4525702"/>
              <a:ext cx="2349784" cy="369332"/>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75" normalizeH="0" baseline="0" noProof="0" dirty="0">
                  <a:ln>
                    <a:noFill/>
                  </a:ln>
                  <a:solidFill>
                    <a:sysClr val="windowText" lastClr="000000">
                      <a:lumMod val="65000"/>
                      <a:lumOff val="35000"/>
                    </a:sysClr>
                  </a:solidFill>
                  <a:effectLst/>
                  <a:uLnTx/>
                  <a:uFillTx/>
                  <a:latin typeface="微软雅黑"/>
                </a:rPr>
                <a:t>在此添加标题</a:t>
              </a:r>
            </a:p>
          </p:txBody>
        </p:sp>
      </p:grpSp>
      <p:grpSp>
        <p:nvGrpSpPr>
          <p:cNvPr id="118" name="原创设计师QQ598969553          _12"/>
          <p:cNvGrpSpPr/>
          <p:nvPr/>
        </p:nvGrpSpPr>
        <p:grpSpPr>
          <a:xfrm>
            <a:off x="1936374" y="3307434"/>
            <a:ext cx="1786332" cy="675416"/>
            <a:chOff x="2228080" y="3819717"/>
            <a:chExt cx="2780356" cy="900551"/>
          </a:xfrm>
        </p:grpSpPr>
        <p:sp>
          <p:nvSpPr>
            <p:cNvPr id="119" name="文本框 36"/>
            <p:cNvSpPr txBox="1"/>
            <p:nvPr/>
          </p:nvSpPr>
          <p:spPr bwMode="auto">
            <a:xfrm>
              <a:off x="2228080" y="4104717"/>
              <a:ext cx="2780356" cy="615551"/>
            </a:xfrm>
            <a:prstGeom prst="rect">
              <a:avLst/>
            </a:prstGeom>
            <a:noFill/>
          </p:spPr>
          <p:txBody>
            <a:bodyPr wrap="square">
              <a:spAutoFit/>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点击输入本栏的具体文字请根据您的具体内容酌情修改。</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20" name="文本框 37"/>
            <p:cNvSpPr txBox="1"/>
            <p:nvPr/>
          </p:nvSpPr>
          <p:spPr bwMode="auto">
            <a:xfrm>
              <a:off x="2658653" y="3819717"/>
              <a:ext cx="2349783" cy="369332"/>
            </a:xfrm>
            <a:prstGeom prst="rect">
              <a:avLst/>
            </a:prstGeom>
            <a:noFill/>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75" normalizeH="0" baseline="0" noProof="0" dirty="0">
                  <a:ln>
                    <a:noFill/>
                  </a:ln>
                  <a:solidFill>
                    <a:sysClr val="windowText" lastClr="000000">
                      <a:lumMod val="65000"/>
                      <a:lumOff val="35000"/>
                    </a:sysClr>
                  </a:solidFill>
                  <a:effectLst/>
                  <a:uLnTx/>
                  <a:uFillTx/>
                  <a:latin typeface="微软雅黑"/>
                </a:rPr>
                <a:t>在此添加标题</a:t>
              </a:r>
            </a:p>
          </p:txBody>
        </p:sp>
      </p:grpSp>
      <p:grpSp>
        <p:nvGrpSpPr>
          <p:cNvPr id="121" name="原创设计师QQ598969553          _13"/>
          <p:cNvGrpSpPr/>
          <p:nvPr/>
        </p:nvGrpSpPr>
        <p:grpSpPr>
          <a:xfrm>
            <a:off x="1936374" y="4193744"/>
            <a:ext cx="1786332" cy="675416"/>
            <a:chOff x="2228080" y="5001457"/>
            <a:chExt cx="2780356" cy="900551"/>
          </a:xfrm>
        </p:grpSpPr>
        <p:sp>
          <p:nvSpPr>
            <p:cNvPr id="122" name="文本框 39"/>
            <p:cNvSpPr txBox="1"/>
            <p:nvPr/>
          </p:nvSpPr>
          <p:spPr bwMode="auto">
            <a:xfrm>
              <a:off x="2228080" y="5286457"/>
              <a:ext cx="2780356" cy="615551"/>
            </a:xfrm>
            <a:prstGeom prst="rect">
              <a:avLst/>
            </a:prstGeom>
            <a:noFill/>
          </p:spPr>
          <p:txBody>
            <a:bodyPr wrap="square">
              <a:spAutoFit/>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点击输入本栏的具体文字请根据您的具体内容酌情修改。</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123" name="文本框 40"/>
            <p:cNvSpPr txBox="1"/>
            <p:nvPr/>
          </p:nvSpPr>
          <p:spPr bwMode="auto">
            <a:xfrm>
              <a:off x="2658653" y="5001457"/>
              <a:ext cx="2349783" cy="369332"/>
            </a:xfrm>
            <a:prstGeom prst="rect">
              <a:avLst/>
            </a:prstGeom>
            <a:noFill/>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75" normalizeH="0" baseline="0" noProof="0" dirty="0">
                  <a:ln>
                    <a:noFill/>
                  </a:ln>
                  <a:solidFill>
                    <a:sysClr val="windowText" lastClr="000000">
                      <a:lumMod val="65000"/>
                      <a:lumOff val="35000"/>
                    </a:sysClr>
                  </a:solidFill>
                  <a:effectLst/>
                  <a:uLnTx/>
                  <a:uFillTx/>
                  <a:latin typeface="微软雅黑"/>
                </a:rPr>
                <a:t>在此添加标题</a:t>
              </a:r>
            </a:p>
          </p:txBody>
        </p:sp>
      </p:grpSp>
      <p:grpSp>
        <p:nvGrpSpPr>
          <p:cNvPr id="124" name="原创设计师QQ598969553          _14"/>
          <p:cNvGrpSpPr/>
          <p:nvPr/>
        </p:nvGrpSpPr>
        <p:grpSpPr>
          <a:xfrm>
            <a:off x="4004726" y="3553322"/>
            <a:ext cx="226765" cy="182696"/>
            <a:chOff x="2702739" y="3017462"/>
            <a:chExt cx="535636" cy="431545"/>
          </a:xfrm>
          <a:solidFill>
            <a:srgbClr val="0068B7"/>
          </a:solidFill>
        </p:grpSpPr>
        <p:sp>
          <p:nvSpPr>
            <p:cNvPr id="125" name="Freeform 45"/>
            <p:cNvSpPr>
              <a:spLocks/>
            </p:cNvSpPr>
            <p:nvPr/>
          </p:nvSpPr>
          <p:spPr bwMode="auto">
            <a:xfrm>
              <a:off x="2772133" y="3189864"/>
              <a:ext cx="176739" cy="35782"/>
            </a:xfrm>
            <a:custGeom>
              <a:avLst/>
              <a:gdLst>
                <a:gd name="T0" fmla="*/ 63 w 69"/>
                <a:gd name="T1" fmla="*/ 14 h 14"/>
                <a:gd name="T2" fmla="*/ 7 w 69"/>
                <a:gd name="T3" fmla="*/ 14 h 14"/>
                <a:gd name="T4" fmla="*/ 0 w 69"/>
                <a:gd name="T5" fmla="*/ 7 h 14"/>
                <a:gd name="T6" fmla="*/ 7 w 69"/>
                <a:gd name="T7" fmla="*/ 0 h 14"/>
                <a:gd name="T8" fmla="*/ 63 w 69"/>
                <a:gd name="T9" fmla="*/ 0 h 14"/>
                <a:gd name="T10" fmla="*/ 69 w 69"/>
                <a:gd name="T11" fmla="*/ 7 h 14"/>
                <a:gd name="T12" fmla="*/ 63 w 69"/>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69" h="14">
                  <a:moveTo>
                    <a:pt x="63" y="14"/>
                  </a:moveTo>
                  <a:cubicBezTo>
                    <a:pt x="7" y="14"/>
                    <a:pt x="7" y="14"/>
                    <a:pt x="7" y="14"/>
                  </a:cubicBezTo>
                  <a:cubicBezTo>
                    <a:pt x="3" y="14"/>
                    <a:pt x="0" y="11"/>
                    <a:pt x="0" y="7"/>
                  </a:cubicBezTo>
                  <a:cubicBezTo>
                    <a:pt x="0" y="3"/>
                    <a:pt x="3" y="0"/>
                    <a:pt x="7" y="0"/>
                  </a:cubicBezTo>
                  <a:cubicBezTo>
                    <a:pt x="63" y="0"/>
                    <a:pt x="63" y="0"/>
                    <a:pt x="63" y="0"/>
                  </a:cubicBezTo>
                  <a:cubicBezTo>
                    <a:pt x="66" y="0"/>
                    <a:pt x="69" y="3"/>
                    <a:pt x="69" y="7"/>
                  </a:cubicBezTo>
                  <a:cubicBezTo>
                    <a:pt x="69" y="11"/>
                    <a:pt x="66" y="14"/>
                    <a:pt x="63"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26" name="Freeform 46"/>
            <p:cNvSpPr>
              <a:spLocks/>
            </p:cNvSpPr>
            <p:nvPr/>
          </p:nvSpPr>
          <p:spPr bwMode="auto">
            <a:xfrm>
              <a:off x="2792734" y="3194201"/>
              <a:ext cx="35782" cy="72647"/>
            </a:xfrm>
            <a:custGeom>
              <a:avLst/>
              <a:gdLst>
                <a:gd name="T0" fmla="*/ 7 w 14"/>
                <a:gd name="T1" fmla="*/ 28 h 28"/>
                <a:gd name="T2" fmla="*/ 0 w 14"/>
                <a:gd name="T3" fmla="*/ 21 h 28"/>
                <a:gd name="T4" fmla="*/ 0 w 14"/>
                <a:gd name="T5" fmla="*/ 7 h 28"/>
                <a:gd name="T6" fmla="*/ 7 w 14"/>
                <a:gd name="T7" fmla="*/ 0 h 28"/>
                <a:gd name="T8" fmla="*/ 14 w 14"/>
                <a:gd name="T9" fmla="*/ 7 h 28"/>
                <a:gd name="T10" fmla="*/ 14 w 14"/>
                <a:gd name="T11" fmla="*/ 21 h 28"/>
                <a:gd name="T12" fmla="*/ 7 w 14"/>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4" h="28">
                  <a:moveTo>
                    <a:pt x="7" y="28"/>
                  </a:moveTo>
                  <a:cubicBezTo>
                    <a:pt x="3" y="28"/>
                    <a:pt x="0" y="25"/>
                    <a:pt x="0" y="21"/>
                  </a:cubicBezTo>
                  <a:cubicBezTo>
                    <a:pt x="0" y="7"/>
                    <a:pt x="0" y="7"/>
                    <a:pt x="0" y="7"/>
                  </a:cubicBezTo>
                  <a:cubicBezTo>
                    <a:pt x="0" y="3"/>
                    <a:pt x="3" y="0"/>
                    <a:pt x="7" y="0"/>
                  </a:cubicBezTo>
                  <a:cubicBezTo>
                    <a:pt x="11" y="0"/>
                    <a:pt x="14" y="3"/>
                    <a:pt x="14" y="7"/>
                  </a:cubicBezTo>
                  <a:cubicBezTo>
                    <a:pt x="14" y="21"/>
                    <a:pt x="14" y="21"/>
                    <a:pt x="14" y="21"/>
                  </a:cubicBezTo>
                  <a:cubicBezTo>
                    <a:pt x="14" y="25"/>
                    <a:pt x="11" y="28"/>
                    <a:pt x="7"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27" name="Freeform 47"/>
            <p:cNvSpPr>
              <a:spLocks/>
            </p:cNvSpPr>
            <p:nvPr/>
          </p:nvSpPr>
          <p:spPr bwMode="auto">
            <a:xfrm>
              <a:off x="2836106" y="3194201"/>
              <a:ext cx="33613" cy="72647"/>
            </a:xfrm>
            <a:custGeom>
              <a:avLst/>
              <a:gdLst>
                <a:gd name="T0" fmla="*/ 7 w 13"/>
                <a:gd name="T1" fmla="*/ 28 h 28"/>
                <a:gd name="T2" fmla="*/ 0 w 13"/>
                <a:gd name="T3" fmla="*/ 21 h 28"/>
                <a:gd name="T4" fmla="*/ 0 w 13"/>
                <a:gd name="T5" fmla="*/ 7 h 28"/>
                <a:gd name="T6" fmla="*/ 7 w 13"/>
                <a:gd name="T7" fmla="*/ 0 h 28"/>
                <a:gd name="T8" fmla="*/ 13 w 13"/>
                <a:gd name="T9" fmla="*/ 7 h 28"/>
                <a:gd name="T10" fmla="*/ 13 w 13"/>
                <a:gd name="T11" fmla="*/ 21 h 28"/>
                <a:gd name="T12" fmla="*/ 7 w 13"/>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3" h="28">
                  <a:moveTo>
                    <a:pt x="7" y="28"/>
                  </a:moveTo>
                  <a:cubicBezTo>
                    <a:pt x="3" y="28"/>
                    <a:pt x="0" y="25"/>
                    <a:pt x="0" y="21"/>
                  </a:cubicBezTo>
                  <a:cubicBezTo>
                    <a:pt x="0" y="7"/>
                    <a:pt x="0" y="7"/>
                    <a:pt x="0" y="7"/>
                  </a:cubicBezTo>
                  <a:cubicBezTo>
                    <a:pt x="0" y="3"/>
                    <a:pt x="3" y="0"/>
                    <a:pt x="7" y="0"/>
                  </a:cubicBezTo>
                  <a:cubicBezTo>
                    <a:pt x="10" y="0"/>
                    <a:pt x="13" y="3"/>
                    <a:pt x="13" y="7"/>
                  </a:cubicBezTo>
                  <a:cubicBezTo>
                    <a:pt x="13" y="21"/>
                    <a:pt x="13" y="21"/>
                    <a:pt x="13" y="21"/>
                  </a:cubicBezTo>
                  <a:cubicBezTo>
                    <a:pt x="13" y="25"/>
                    <a:pt x="10" y="28"/>
                    <a:pt x="7"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28" name="Freeform 48"/>
            <p:cNvSpPr>
              <a:spLocks noEditPoints="1"/>
            </p:cNvSpPr>
            <p:nvPr/>
          </p:nvSpPr>
          <p:spPr bwMode="auto">
            <a:xfrm>
              <a:off x="2920680" y="3133481"/>
              <a:ext cx="101923" cy="148547"/>
            </a:xfrm>
            <a:custGeom>
              <a:avLst/>
              <a:gdLst>
                <a:gd name="T0" fmla="*/ 20 w 40"/>
                <a:gd name="T1" fmla="*/ 58 h 58"/>
                <a:gd name="T2" fmla="*/ 0 w 40"/>
                <a:gd name="T3" fmla="*/ 38 h 58"/>
                <a:gd name="T4" fmla="*/ 0 w 40"/>
                <a:gd name="T5" fmla="*/ 20 h 58"/>
                <a:gd name="T6" fmla="*/ 20 w 40"/>
                <a:gd name="T7" fmla="*/ 0 h 58"/>
                <a:gd name="T8" fmla="*/ 40 w 40"/>
                <a:gd name="T9" fmla="*/ 20 h 58"/>
                <a:gd name="T10" fmla="*/ 40 w 40"/>
                <a:gd name="T11" fmla="*/ 38 h 58"/>
                <a:gd name="T12" fmla="*/ 20 w 40"/>
                <a:gd name="T13" fmla="*/ 58 h 58"/>
                <a:gd name="T14" fmla="*/ 20 w 40"/>
                <a:gd name="T15" fmla="*/ 13 h 58"/>
                <a:gd name="T16" fmla="*/ 14 w 40"/>
                <a:gd name="T17" fmla="*/ 20 h 58"/>
                <a:gd name="T18" fmla="*/ 14 w 40"/>
                <a:gd name="T19" fmla="*/ 38 h 58"/>
                <a:gd name="T20" fmla="*/ 20 w 40"/>
                <a:gd name="T21" fmla="*/ 45 h 58"/>
                <a:gd name="T22" fmla="*/ 27 w 40"/>
                <a:gd name="T23" fmla="*/ 38 h 58"/>
                <a:gd name="T24" fmla="*/ 27 w 40"/>
                <a:gd name="T25" fmla="*/ 20 h 58"/>
                <a:gd name="T26" fmla="*/ 20 w 40"/>
                <a:gd name="T2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 h="58">
                  <a:moveTo>
                    <a:pt x="20" y="58"/>
                  </a:moveTo>
                  <a:cubicBezTo>
                    <a:pt x="9" y="58"/>
                    <a:pt x="0" y="49"/>
                    <a:pt x="0" y="38"/>
                  </a:cubicBezTo>
                  <a:cubicBezTo>
                    <a:pt x="0" y="20"/>
                    <a:pt x="0" y="20"/>
                    <a:pt x="0" y="20"/>
                  </a:cubicBezTo>
                  <a:cubicBezTo>
                    <a:pt x="0" y="9"/>
                    <a:pt x="9" y="0"/>
                    <a:pt x="20" y="0"/>
                  </a:cubicBezTo>
                  <a:cubicBezTo>
                    <a:pt x="31" y="0"/>
                    <a:pt x="40" y="9"/>
                    <a:pt x="40" y="20"/>
                  </a:cubicBezTo>
                  <a:cubicBezTo>
                    <a:pt x="40" y="38"/>
                    <a:pt x="40" y="38"/>
                    <a:pt x="40" y="38"/>
                  </a:cubicBezTo>
                  <a:cubicBezTo>
                    <a:pt x="40" y="49"/>
                    <a:pt x="31" y="58"/>
                    <a:pt x="20" y="58"/>
                  </a:cubicBezTo>
                  <a:close/>
                  <a:moveTo>
                    <a:pt x="20" y="13"/>
                  </a:moveTo>
                  <a:cubicBezTo>
                    <a:pt x="17" y="13"/>
                    <a:pt x="14" y="16"/>
                    <a:pt x="14" y="20"/>
                  </a:cubicBezTo>
                  <a:cubicBezTo>
                    <a:pt x="14" y="38"/>
                    <a:pt x="14" y="38"/>
                    <a:pt x="14" y="38"/>
                  </a:cubicBezTo>
                  <a:cubicBezTo>
                    <a:pt x="14" y="42"/>
                    <a:pt x="17" y="45"/>
                    <a:pt x="20" y="45"/>
                  </a:cubicBezTo>
                  <a:cubicBezTo>
                    <a:pt x="24" y="45"/>
                    <a:pt x="27" y="42"/>
                    <a:pt x="27" y="38"/>
                  </a:cubicBezTo>
                  <a:cubicBezTo>
                    <a:pt x="27" y="20"/>
                    <a:pt x="27" y="20"/>
                    <a:pt x="27" y="20"/>
                  </a:cubicBezTo>
                  <a:cubicBezTo>
                    <a:pt x="27" y="16"/>
                    <a:pt x="24" y="13"/>
                    <a:pt x="2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29" name="Freeform 49"/>
            <p:cNvSpPr>
              <a:spLocks noEditPoints="1"/>
            </p:cNvSpPr>
            <p:nvPr/>
          </p:nvSpPr>
          <p:spPr bwMode="auto">
            <a:xfrm>
              <a:off x="2702739" y="3017462"/>
              <a:ext cx="535636" cy="431545"/>
            </a:xfrm>
            <a:custGeom>
              <a:avLst/>
              <a:gdLst>
                <a:gd name="T0" fmla="*/ 200 w 209"/>
                <a:gd name="T1" fmla="*/ 140 h 168"/>
                <a:gd name="T2" fmla="*/ 159 w 209"/>
                <a:gd name="T3" fmla="*/ 114 h 168"/>
                <a:gd name="T4" fmla="*/ 148 w 209"/>
                <a:gd name="T5" fmla="*/ 112 h 168"/>
                <a:gd name="T6" fmla="*/ 144 w 209"/>
                <a:gd name="T7" fmla="*/ 113 h 168"/>
                <a:gd name="T8" fmla="*/ 137 w 209"/>
                <a:gd name="T9" fmla="*/ 109 h 168"/>
                <a:gd name="T10" fmla="*/ 144 w 209"/>
                <a:gd name="T11" fmla="*/ 60 h 168"/>
                <a:gd name="T12" fmla="*/ 60 w 209"/>
                <a:gd name="T13" fmla="*/ 9 h 168"/>
                <a:gd name="T14" fmla="*/ 9 w 209"/>
                <a:gd name="T15" fmla="*/ 92 h 168"/>
                <a:gd name="T16" fmla="*/ 93 w 209"/>
                <a:gd name="T17" fmla="*/ 143 h 168"/>
                <a:gd name="T18" fmla="*/ 129 w 209"/>
                <a:gd name="T19" fmla="*/ 121 h 168"/>
                <a:gd name="T20" fmla="*/ 136 w 209"/>
                <a:gd name="T21" fmla="*/ 125 h 168"/>
                <a:gd name="T22" fmla="*/ 143 w 209"/>
                <a:gd name="T23" fmla="*/ 139 h 168"/>
                <a:gd name="T24" fmla="*/ 183 w 209"/>
                <a:gd name="T25" fmla="*/ 165 h 168"/>
                <a:gd name="T26" fmla="*/ 195 w 209"/>
                <a:gd name="T27" fmla="*/ 167 h 168"/>
                <a:gd name="T28" fmla="*/ 204 w 209"/>
                <a:gd name="T29" fmla="*/ 161 h 168"/>
                <a:gd name="T30" fmla="*/ 200 w 209"/>
                <a:gd name="T31" fmla="*/ 140 h 168"/>
                <a:gd name="T32" fmla="*/ 90 w 209"/>
                <a:gd name="T33" fmla="*/ 131 h 168"/>
                <a:gd name="T34" fmla="*/ 22 w 209"/>
                <a:gd name="T35" fmla="*/ 89 h 168"/>
                <a:gd name="T36" fmla="*/ 63 w 209"/>
                <a:gd name="T37" fmla="*/ 21 h 168"/>
                <a:gd name="T38" fmla="*/ 131 w 209"/>
                <a:gd name="T39" fmla="*/ 63 h 168"/>
                <a:gd name="T40" fmla="*/ 90 w 209"/>
                <a:gd name="T41" fmla="*/ 131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9" h="168">
                  <a:moveTo>
                    <a:pt x="200" y="140"/>
                  </a:moveTo>
                  <a:cubicBezTo>
                    <a:pt x="159" y="114"/>
                    <a:pt x="159" y="114"/>
                    <a:pt x="159" y="114"/>
                  </a:cubicBezTo>
                  <a:cubicBezTo>
                    <a:pt x="156" y="111"/>
                    <a:pt x="152" y="111"/>
                    <a:pt x="148" y="112"/>
                  </a:cubicBezTo>
                  <a:cubicBezTo>
                    <a:pt x="146" y="112"/>
                    <a:pt x="145" y="113"/>
                    <a:pt x="144" y="113"/>
                  </a:cubicBezTo>
                  <a:cubicBezTo>
                    <a:pt x="137" y="109"/>
                    <a:pt x="137" y="109"/>
                    <a:pt x="137" y="109"/>
                  </a:cubicBezTo>
                  <a:cubicBezTo>
                    <a:pt x="145" y="94"/>
                    <a:pt x="148" y="77"/>
                    <a:pt x="144" y="60"/>
                  </a:cubicBezTo>
                  <a:cubicBezTo>
                    <a:pt x="135" y="22"/>
                    <a:pt x="97" y="0"/>
                    <a:pt x="60" y="9"/>
                  </a:cubicBezTo>
                  <a:cubicBezTo>
                    <a:pt x="23" y="18"/>
                    <a:pt x="0" y="55"/>
                    <a:pt x="9" y="92"/>
                  </a:cubicBezTo>
                  <a:cubicBezTo>
                    <a:pt x="18" y="129"/>
                    <a:pt x="56" y="152"/>
                    <a:pt x="93" y="143"/>
                  </a:cubicBezTo>
                  <a:cubicBezTo>
                    <a:pt x="108" y="140"/>
                    <a:pt x="120" y="132"/>
                    <a:pt x="129" y="121"/>
                  </a:cubicBezTo>
                  <a:cubicBezTo>
                    <a:pt x="136" y="125"/>
                    <a:pt x="136" y="125"/>
                    <a:pt x="136" y="125"/>
                  </a:cubicBezTo>
                  <a:cubicBezTo>
                    <a:pt x="136" y="131"/>
                    <a:pt x="138" y="136"/>
                    <a:pt x="143" y="139"/>
                  </a:cubicBezTo>
                  <a:cubicBezTo>
                    <a:pt x="183" y="165"/>
                    <a:pt x="183" y="165"/>
                    <a:pt x="183" y="165"/>
                  </a:cubicBezTo>
                  <a:cubicBezTo>
                    <a:pt x="187" y="168"/>
                    <a:pt x="191" y="168"/>
                    <a:pt x="195" y="167"/>
                  </a:cubicBezTo>
                  <a:cubicBezTo>
                    <a:pt x="199" y="166"/>
                    <a:pt x="202" y="164"/>
                    <a:pt x="204" y="161"/>
                  </a:cubicBezTo>
                  <a:cubicBezTo>
                    <a:pt x="209" y="154"/>
                    <a:pt x="207" y="144"/>
                    <a:pt x="200" y="140"/>
                  </a:cubicBezTo>
                  <a:close/>
                  <a:moveTo>
                    <a:pt x="90" y="131"/>
                  </a:moveTo>
                  <a:cubicBezTo>
                    <a:pt x="60" y="138"/>
                    <a:pt x="29" y="120"/>
                    <a:pt x="22" y="89"/>
                  </a:cubicBezTo>
                  <a:cubicBezTo>
                    <a:pt x="14" y="59"/>
                    <a:pt x="33" y="28"/>
                    <a:pt x="63" y="21"/>
                  </a:cubicBezTo>
                  <a:cubicBezTo>
                    <a:pt x="94" y="14"/>
                    <a:pt x="124" y="32"/>
                    <a:pt x="131" y="63"/>
                  </a:cubicBezTo>
                  <a:cubicBezTo>
                    <a:pt x="139" y="93"/>
                    <a:pt x="120" y="123"/>
                    <a:pt x="90" y="1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grpSp>
      <p:grpSp>
        <p:nvGrpSpPr>
          <p:cNvPr id="130" name="原创设计师QQ598969553          _15"/>
          <p:cNvGrpSpPr/>
          <p:nvPr/>
        </p:nvGrpSpPr>
        <p:grpSpPr>
          <a:xfrm>
            <a:off x="4934244" y="3567426"/>
            <a:ext cx="229061" cy="164794"/>
            <a:chOff x="3820635" y="3071676"/>
            <a:chExt cx="541058" cy="389258"/>
          </a:xfrm>
          <a:solidFill>
            <a:srgbClr val="2AA738"/>
          </a:solidFill>
        </p:grpSpPr>
        <p:sp>
          <p:nvSpPr>
            <p:cNvPr id="131" name="Freeform 226"/>
            <p:cNvSpPr>
              <a:spLocks noEditPoints="1"/>
            </p:cNvSpPr>
            <p:nvPr/>
          </p:nvSpPr>
          <p:spPr bwMode="auto">
            <a:xfrm>
              <a:off x="3820635" y="3071676"/>
              <a:ext cx="438051" cy="389258"/>
            </a:xfrm>
            <a:custGeom>
              <a:avLst/>
              <a:gdLst>
                <a:gd name="T0" fmla="*/ 166 w 171"/>
                <a:gd name="T1" fmla="*/ 0 h 152"/>
                <a:gd name="T2" fmla="*/ 6 w 171"/>
                <a:gd name="T3" fmla="*/ 0 h 152"/>
                <a:gd name="T4" fmla="*/ 0 w 171"/>
                <a:gd name="T5" fmla="*/ 6 h 152"/>
                <a:gd name="T6" fmla="*/ 0 w 171"/>
                <a:gd name="T7" fmla="*/ 147 h 152"/>
                <a:gd name="T8" fmla="*/ 6 w 171"/>
                <a:gd name="T9" fmla="*/ 152 h 152"/>
                <a:gd name="T10" fmla="*/ 166 w 171"/>
                <a:gd name="T11" fmla="*/ 152 h 152"/>
                <a:gd name="T12" fmla="*/ 171 w 171"/>
                <a:gd name="T13" fmla="*/ 147 h 152"/>
                <a:gd name="T14" fmla="*/ 171 w 171"/>
                <a:gd name="T15" fmla="*/ 6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3"/>
                    <a:pt x="0" y="6"/>
                  </a:cubicBezTo>
                  <a:cubicBezTo>
                    <a:pt x="0" y="147"/>
                    <a:pt x="0" y="147"/>
                    <a:pt x="0" y="147"/>
                  </a:cubicBezTo>
                  <a:cubicBezTo>
                    <a:pt x="0" y="150"/>
                    <a:pt x="3" y="152"/>
                    <a:pt x="6" y="152"/>
                  </a:cubicBezTo>
                  <a:cubicBezTo>
                    <a:pt x="166" y="152"/>
                    <a:pt x="166" y="152"/>
                    <a:pt x="166" y="152"/>
                  </a:cubicBezTo>
                  <a:cubicBezTo>
                    <a:pt x="169" y="152"/>
                    <a:pt x="171" y="150"/>
                    <a:pt x="171" y="147"/>
                  </a:cubicBezTo>
                  <a:cubicBezTo>
                    <a:pt x="171" y="6"/>
                    <a:pt x="171" y="6"/>
                    <a:pt x="171" y="6"/>
                  </a:cubicBezTo>
                  <a:cubicBezTo>
                    <a:pt x="171" y="3"/>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32" name="Freeform 227"/>
            <p:cNvSpPr>
              <a:spLocks/>
            </p:cNvSpPr>
            <p:nvPr/>
          </p:nvSpPr>
          <p:spPr bwMode="auto">
            <a:xfrm>
              <a:off x="4117729" y="3336242"/>
              <a:ext cx="41203" cy="40119"/>
            </a:xfrm>
            <a:custGeom>
              <a:avLst/>
              <a:gdLst>
                <a:gd name="T0" fmla="*/ 12 w 38"/>
                <a:gd name="T1" fmla="*/ 0 h 37"/>
                <a:gd name="T2" fmla="*/ 12 w 38"/>
                <a:gd name="T3" fmla="*/ 2 h 37"/>
                <a:gd name="T4" fmla="*/ 0 w 38"/>
                <a:gd name="T5" fmla="*/ 37 h 37"/>
                <a:gd name="T6" fmla="*/ 36 w 38"/>
                <a:gd name="T7" fmla="*/ 28 h 37"/>
                <a:gd name="T8" fmla="*/ 38 w 38"/>
                <a:gd name="T9" fmla="*/ 26 h 37"/>
                <a:gd name="T10" fmla="*/ 12 w 38"/>
                <a:gd name="T11" fmla="*/ 0 h 37"/>
              </a:gdLst>
              <a:ahLst/>
              <a:cxnLst>
                <a:cxn ang="0">
                  <a:pos x="T0" y="T1"/>
                </a:cxn>
                <a:cxn ang="0">
                  <a:pos x="T2" y="T3"/>
                </a:cxn>
                <a:cxn ang="0">
                  <a:pos x="T4" y="T5"/>
                </a:cxn>
                <a:cxn ang="0">
                  <a:pos x="T6" y="T7"/>
                </a:cxn>
                <a:cxn ang="0">
                  <a:pos x="T8" y="T9"/>
                </a:cxn>
                <a:cxn ang="0">
                  <a:pos x="T10" y="T11"/>
                </a:cxn>
              </a:cxnLst>
              <a:rect l="0" t="0" r="r" b="b"/>
              <a:pathLst>
                <a:path w="38" h="37">
                  <a:moveTo>
                    <a:pt x="12" y="0"/>
                  </a:moveTo>
                  <a:lnTo>
                    <a:pt x="12" y="2"/>
                  </a:lnTo>
                  <a:lnTo>
                    <a:pt x="0" y="37"/>
                  </a:lnTo>
                  <a:lnTo>
                    <a:pt x="36" y="28"/>
                  </a:lnTo>
                  <a:lnTo>
                    <a:pt x="38" y="26"/>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33" name="Freeform 228"/>
            <p:cNvSpPr>
              <a:spLocks/>
            </p:cNvSpPr>
            <p:nvPr/>
          </p:nvSpPr>
          <p:spPr bwMode="auto">
            <a:xfrm>
              <a:off x="4281456" y="3135649"/>
              <a:ext cx="80237" cy="76984"/>
            </a:xfrm>
            <a:custGeom>
              <a:avLst/>
              <a:gdLst>
                <a:gd name="T0" fmla="*/ 23 w 31"/>
                <a:gd name="T1" fmla="*/ 30 h 30"/>
                <a:gd name="T2" fmla="*/ 29 w 31"/>
                <a:gd name="T3" fmla="*/ 24 h 30"/>
                <a:gd name="T4" fmla="*/ 29 w 31"/>
                <a:gd name="T5" fmla="*/ 17 h 30"/>
                <a:gd name="T6" fmla="*/ 13 w 31"/>
                <a:gd name="T7" fmla="*/ 2 h 30"/>
                <a:gd name="T8" fmla="*/ 6 w 31"/>
                <a:gd name="T9" fmla="*/ 2 h 30"/>
                <a:gd name="T10" fmla="*/ 0 w 31"/>
                <a:gd name="T11" fmla="*/ 8 h 30"/>
                <a:gd name="T12" fmla="*/ 23 w 31"/>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31" h="30">
                  <a:moveTo>
                    <a:pt x="23" y="30"/>
                  </a:moveTo>
                  <a:cubicBezTo>
                    <a:pt x="29" y="24"/>
                    <a:pt x="29" y="24"/>
                    <a:pt x="29" y="24"/>
                  </a:cubicBezTo>
                  <a:cubicBezTo>
                    <a:pt x="31" y="22"/>
                    <a:pt x="31" y="19"/>
                    <a:pt x="29" y="17"/>
                  </a:cubicBezTo>
                  <a:cubicBezTo>
                    <a:pt x="13" y="2"/>
                    <a:pt x="13" y="2"/>
                    <a:pt x="13" y="2"/>
                  </a:cubicBezTo>
                  <a:cubicBezTo>
                    <a:pt x="11" y="0"/>
                    <a:pt x="8" y="0"/>
                    <a:pt x="6" y="2"/>
                  </a:cubicBezTo>
                  <a:cubicBezTo>
                    <a:pt x="0" y="8"/>
                    <a:pt x="0" y="8"/>
                    <a:pt x="0" y="8"/>
                  </a:cubicBezTo>
                  <a:lnTo>
                    <a:pt x="23"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34" name="Freeform 229"/>
            <p:cNvSpPr>
              <a:spLocks/>
            </p:cNvSpPr>
            <p:nvPr/>
          </p:nvSpPr>
          <p:spPr bwMode="auto">
            <a:xfrm>
              <a:off x="4151342" y="3161672"/>
              <a:ext cx="182160" cy="184328"/>
            </a:xfrm>
            <a:custGeom>
              <a:avLst/>
              <a:gdLst>
                <a:gd name="T0" fmla="*/ 49 w 71"/>
                <a:gd name="T1" fmla="*/ 0 h 72"/>
                <a:gd name="T2" fmla="*/ 48 w 71"/>
                <a:gd name="T3" fmla="*/ 1 h 72"/>
                <a:gd name="T4" fmla="*/ 2 w 71"/>
                <a:gd name="T5" fmla="*/ 47 h 72"/>
                <a:gd name="T6" fmla="*/ 2 w 71"/>
                <a:gd name="T7" fmla="*/ 55 h 72"/>
                <a:gd name="T8" fmla="*/ 2 w 71"/>
                <a:gd name="T9" fmla="*/ 55 h 72"/>
                <a:gd name="T10" fmla="*/ 8 w 71"/>
                <a:gd name="T11" fmla="*/ 57 h 72"/>
                <a:gd name="T12" fmla="*/ 9 w 71"/>
                <a:gd name="T13" fmla="*/ 62 h 72"/>
                <a:gd name="T14" fmla="*/ 9 w 71"/>
                <a:gd name="T15" fmla="*/ 62 h 72"/>
                <a:gd name="T16" fmla="*/ 15 w 71"/>
                <a:gd name="T17" fmla="*/ 64 h 72"/>
                <a:gd name="T18" fmla="*/ 16 w 71"/>
                <a:gd name="T19" fmla="*/ 69 h 72"/>
                <a:gd name="T20" fmla="*/ 17 w 71"/>
                <a:gd name="T21" fmla="*/ 70 h 72"/>
                <a:gd name="T22" fmla="*/ 24 w 71"/>
                <a:gd name="T23" fmla="*/ 70 h 72"/>
                <a:gd name="T24" fmla="*/ 71 w 71"/>
                <a:gd name="T25" fmla="*/ 23 h 72"/>
                <a:gd name="T26" fmla="*/ 71 w 71"/>
                <a:gd name="T27" fmla="*/ 23 h 72"/>
                <a:gd name="T28" fmla="*/ 49 w 71"/>
                <a:gd name="T29"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2">
                  <a:moveTo>
                    <a:pt x="49" y="0"/>
                  </a:moveTo>
                  <a:cubicBezTo>
                    <a:pt x="49" y="0"/>
                    <a:pt x="48" y="0"/>
                    <a:pt x="48" y="1"/>
                  </a:cubicBezTo>
                  <a:cubicBezTo>
                    <a:pt x="2" y="47"/>
                    <a:pt x="2" y="47"/>
                    <a:pt x="2" y="47"/>
                  </a:cubicBezTo>
                  <a:cubicBezTo>
                    <a:pt x="0" y="49"/>
                    <a:pt x="0" y="53"/>
                    <a:pt x="2" y="55"/>
                  </a:cubicBezTo>
                  <a:cubicBezTo>
                    <a:pt x="2" y="55"/>
                    <a:pt x="2" y="55"/>
                    <a:pt x="2" y="55"/>
                  </a:cubicBezTo>
                  <a:cubicBezTo>
                    <a:pt x="4" y="57"/>
                    <a:pt x="6" y="57"/>
                    <a:pt x="8" y="57"/>
                  </a:cubicBezTo>
                  <a:cubicBezTo>
                    <a:pt x="7" y="58"/>
                    <a:pt x="7" y="60"/>
                    <a:pt x="9" y="62"/>
                  </a:cubicBezTo>
                  <a:cubicBezTo>
                    <a:pt x="9" y="62"/>
                    <a:pt x="9" y="62"/>
                    <a:pt x="9" y="62"/>
                  </a:cubicBezTo>
                  <a:cubicBezTo>
                    <a:pt x="11" y="64"/>
                    <a:pt x="13" y="64"/>
                    <a:pt x="15" y="64"/>
                  </a:cubicBezTo>
                  <a:cubicBezTo>
                    <a:pt x="14" y="66"/>
                    <a:pt x="15" y="68"/>
                    <a:pt x="16" y="69"/>
                  </a:cubicBezTo>
                  <a:cubicBezTo>
                    <a:pt x="17" y="70"/>
                    <a:pt x="17" y="70"/>
                    <a:pt x="17" y="70"/>
                  </a:cubicBezTo>
                  <a:cubicBezTo>
                    <a:pt x="19" y="72"/>
                    <a:pt x="22" y="72"/>
                    <a:pt x="24" y="70"/>
                  </a:cubicBezTo>
                  <a:cubicBezTo>
                    <a:pt x="71" y="23"/>
                    <a:pt x="71" y="23"/>
                    <a:pt x="71" y="23"/>
                  </a:cubicBezTo>
                  <a:cubicBezTo>
                    <a:pt x="71" y="23"/>
                    <a:pt x="71" y="23"/>
                    <a:pt x="71" y="23"/>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35" name="Rectangle 230"/>
            <p:cNvSpPr>
              <a:spLocks noChangeArrowheads="1"/>
            </p:cNvSpPr>
            <p:nvPr/>
          </p:nvSpPr>
          <p:spPr bwMode="auto">
            <a:xfrm>
              <a:off x="3879187" y="3222392"/>
              <a:ext cx="140957" cy="162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36" name="Rectangle 231"/>
            <p:cNvSpPr>
              <a:spLocks noChangeArrowheads="1"/>
            </p:cNvSpPr>
            <p:nvPr/>
          </p:nvSpPr>
          <p:spPr bwMode="auto">
            <a:xfrm>
              <a:off x="3879187" y="3269016"/>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37" name="Rectangle 232"/>
            <p:cNvSpPr>
              <a:spLocks noChangeArrowheads="1"/>
            </p:cNvSpPr>
            <p:nvPr/>
          </p:nvSpPr>
          <p:spPr bwMode="auto">
            <a:xfrm>
              <a:off x="3879187" y="3315640"/>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38" name="Rectangle 233"/>
            <p:cNvSpPr>
              <a:spLocks noChangeArrowheads="1"/>
            </p:cNvSpPr>
            <p:nvPr/>
          </p:nvSpPr>
          <p:spPr bwMode="auto">
            <a:xfrm>
              <a:off x="3879187" y="3361180"/>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grpSp>
      <p:grpSp>
        <p:nvGrpSpPr>
          <p:cNvPr id="139" name="原创设计师QQ598969553          _16"/>
          <p:cNvGrpSpPr/>
          <p:nvPr/>
        </p:nvGrpSpPr>
        <p:grpSpPr>
          <a:xfrm>
            <a:off x="4006096" y="4461703"/>
            <a:ext cx="207026" cy="195550"/>
            <a:chOff x="4882149" y="3025052"/>
            <a:chExt cx="489013" cy="461905"/>
          </a:xfrm>
          <a:solidFill>
            <a:srgbClr val="2AA738"/>
          </a:solidFill>
        </p:grpSpPr>
        <p:sp>
          <p:nvSpPr>
            <p:cNvPr id="140" name="Freeform 250"/>
            <p:cNvSpPr>
              <a:spLocks/>
            </p:cNvSpPr>
            <p:nvPr/>
          </p:nvSpPr>
          <p:spPr bwMode="auto">
            <a:xfrm>
              <a:off x="4882149" y="3161672"/>
              <a:ext cx="468411" cy="325285"/>
            </a:xfrm>
            <a:custGeom>
              <a:avLst/>
              <a:gdLst>
                <a:gd name="T0" fmla="*/ 102 w 183"/>
                <a:gd name="T1" fmla="*/ 127 h 127"/>
                <a:gd name="T2" fmla="*/ 65 w 183"/>
                <a:gd name="T3" fmla="*/ 119 h 127"/>
                <a:gd name="T4" fmla="*/ 20 w 183"/>
                <a:gd name="T5" fmla="*/ 0 h 127"/>
                <a:gd name="T6" fmla="*/ 50 w 183"/>
                <a:gd name="T7" fmla="*/ 14 h 127"/>
                <a:gd name="T8" fmla="*/ 78 w 183"/>
                <a:gd name="T9" fmla="*/ 89 h 127"/>
                <a:gd name="T10" fmla="*/ 154 w 183"/>
                <a:gd name="T11" fmla="*/ 60 h 127"/>
                <a:gd name="T12" fmla="*/ 183 w 183"/>
                <a:gd name="T13" fmla="*/ 74 h 127"/>
                <a:gd name="T14" fmla="*/ 134 w 183"/>
                <a:gd name="T15" fmla="*/ 121 h 127"/>
                <a:gd name="T16" fmla="*/ 102 w 183"/>
                <a:gd name="T1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127">
                  <a:moveTo>
                    <a:pt x="102" y="127"/>
                  </a:moveTo>
                  <a:cubicBezTo>
                    <a:pt x="89" y="127"/>
                    <a:pt x="77" y="124"/>
                    <a:pt x="65" y="119"/>
                  </a:cubicBezTo>
                  <a:cubicBezTo>
                    <a:pt x="20" y="98"/>
                    <a:pt x="0" y="45"/>
                    <a:pt x="20" y="0"/>
                  </a:cubicBezTo>
                  <a:cubicBezTo>
                    <a:pt x="50" y="14"/>
                    <a:pt x="50" y="14"/>
                    <a:pt x="50" y="14"/>
                  </a:cubicBezTo>
                  <a:cubicBezTo>
                    <a:pt x="37" y="42"/>
                    <a:pt x="50" y="76"/>
                    <a:pt x="78" y="89"/>
                  </a:cubicBezTo>
                  <a:cubicBezTo>
                    <a:pt x="107" y="102"/>
                    <a:pt x="141" y="89"/>
                    <a:pt x="154" y="60"/>
                  </a:cubicBezTo>
                  <a:cubicBezTo>
                    <a:pt x="183" y="74"/>
                    <a:pt x="183" y="74"/>
                    <a:pt x="183" y="74"/>
                  </a:cubicBezTo>
                  <a:cubicBezTo>
                    <a:pt x="174" y="96"/>
                    <a:pt x="156" y="112"/>
                    <a:pt x="134" y="121"/>
                  </a:cubicBezTo>
                  <a:cubicBezTo>
                    <a:pt x="123" y="125"/>
                    <a:pt x="112" y="127"/>
                    <a:pt x="102"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41" name="Freeform 251"/>
            <p:cNvSpPr>
              <a:spLocks/>
            </p:cNvSpPr>
            <p:nvPr/>
          </p:nvSpPr>
          <p:spPr bwMode="auto">
            <a:xfrm>
              <a:off x="4942869" y="3028305"/>
              <a:ext cx="179991" cy="148547"/>
            </a:xfrm>
            <a:custGeom>
              <a:avLst/>
              <a:gdLst>
                <a:gd name="T0" fmla="*/ 70 w 70"/>
                <a:gd name="T1" fmla="*/ 0 h 58"/>
                <a:gd name="T2" fmla="*/ 8 w 70"/>
                <a:gd name="T3" fmla="*/ 33 h 58"/>
                <a:gd name="T4" fmla="*/ 0 w 70"/>
                <a:gd name="T5" fmla="*/ 45 h 58"/>
                <a:gd name="T6" fmla="*/ 30 w 70"/>
                <a:gd name="T7" fmla="*/ 58 h 58"/>
                <a:gd name="T8" fmla="*/ 33 w 70"/>
                <a:gd name="T9" fmla="*/ 53 h 58"/>
                <a:gd name="T10" fmla="*/ 70 w 70"/>
                <a:gd name="T11" fmla="*/ 33 h 58"/>
                <a:gd name="T12" fmla="*/ 70 w 7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70" h="58">
                  <a:moveTo>
                    <a:pt x="70" y="0"/>
                  </a:moveTo>
                  <a:cubicBezTo>
                    <a:pt x="45" y="2"/>
                    <a:pt x="23" y="14"/>
                    <a:pt x="8" y="33"/>
                  </a:cubicBezTo>
                  <a:cubicBezTo>
                    <a:pt x="5" y="37"/>
                    <a:pt x="2" y="41"/>
                    <a:pt x="0" y="45"/>
                  </a:cubicBezTo>
                  <a:cubicBezTo>
                    <a:pt x="30" y="58"/>
                    <a:pt x="30" y="58"/>
                    <a:pt x="30" y="58"/>
                  </a:cubicBezTo>
                  <a:cubicBezTo>
                    <a:pt x="31" y="57"/>
                    <a:pt x="32" y="55"/>
                    <a:pt x="33" y="53"/>
                  </a:cubicBezTo>
                  <a:cubicBezTo>
                    <a:pt x="42" y="42"/>
                    <a:pt x="55" y="35"/>
                    <a:pt x="70" y="33"/>
                  </a:cubicBezTo>
                  <a:lnTo>
                    <a:pt x="7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42" name="Freeform 252"/>
            <p:cNvSpPr>
              <a:spLocks/>
            </p:cNvSpPr>
            <p:nvPr/>
          </p:nvSpPr>
          <p:spPr bwMode="auto">
            <a:xfrm>
              <a:off x="5284419" y="3276606"/>
              <a:ext cx="86743" cy="54214"/>
            </a:xfrm>
            <a:custGeom>
              <a:avLst/>
              <a:gdLst>
                <a:gd name="T0" fmla="*/ 1 w 34"/>
                <a:gd name="T1" fmla="*/ 0 h 21"/>
                <a:gd name="T2" fmla="*/ 0 w 34"/>
                <a:gd name="T3" fmla="*/ 8 h 21"/>
                <a:gd name="T4" fmla="*/ 29 w 34"/>
                <a:gd name="T5" fmla="*/ 21 h 21"/>
                <a:gd name="T6" fmla="*/ 34 w 34"/>
                <a:gd name="T7" fmla="*/ 0 h 21"/>
                <a:gd name="T8" fmla="*/ 1 w 34"/>
                <a:gd name="T9" fmla="*/ 0 h 21"/>
              </a:gdLst>
              <a:ahLst/>
              <a:cxnLst>
                <a:cxn ang="0">
                  <a:pos x="T0" y="T1"/>
                </a:cxn>
                <a:cxn ang="0">
                  <a:pos x="T2" y="T3"/>
                </a:cxn>
                <a:cxn ang="0">
                  <a:pos x="T4" y="T5"/>
                </a:cxn>
                <a:cxn ang="0">
                  <a:pos x="T6" y="T7"/>
                </a:cxn>
                <a:cxn ang="0">
                  <a:pos x="T8" y="T9"/>
                </a:cxn>
              </a:cxnLst>
              <a:rect l="0" t="0" r="r" b="b"/>
              <a:pathLst>
                <a:path w="34" h="21">
                  <a:moveTo>
                    <a:pt x="1" y="0"/>
                  </a:moveTo>
                  <a:cubicBezTo>
                    <a:pt x="1" y="3"/>
                    <a:pt x="0" y="5"/>
                    <a:pt x="0" y="8"/>
                  </a:cubicBezTo>
                  <a:cubicBezTo>
                    <a:pt x="29" y="21"/>
                    <a:pt x="29" y="21"/>
                    <a:pt x="29" y="21"/>
                  </a:cubicBezTo>
                  <a:cubicBezTo>
                    <a:pt x="32" y="14"/>
                    <a:pt x="33" y="7"/>
                    <a:pt x="34" y="0"/>
                  </a:cubicBez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43" name="Freeform 253"/>
            <p:cNvSpPr>
              <a:spLocks/>
            </p:cNvSpPr>
            <p:nvPr/>
          </p:nvSpPr>
          <p:spPr bwMode="auto">
            <a:xfrm>
              <a:off x="5143462" y="3025052"/>
              <a:ext cx="227700" cy="230953"/>
            </a:xfrm>
            <a:custGeom>
              <a:avLst/>
              <a:gdLst>
                <a:gd name="T0" fmla="*/ 89 w 89"/>
                <a:gd name="T1" fmla="*/ 90 h 90"/>
                <a:gd name="T2" fmla="*/ 57 w 89"/>
                <a:gd name="T3" fmla="*/ 90 h 90"/>
                <a:gd name="T4" fmla="*/ 0 w 89"/>
                <a:gd name="T5" fmla="*/ 33 h 90"/>
                <a:gd name="T6" fmla="*/ 0 w 89"/>
                <a:gd name="T7" fmla="*/ 0 h 90"/>
                <a:gd name="T8" fmla="*/ 89 w 89"/>
                <a:gd name="T9" fmla="*/ 90 h 90"/>
              </a:gdLst>
              <a:ahLst/>
              <a:cxnLst>
                <a:cxn ang="0">
                  <a:pos x="T0" y="T1"/>
                </a:cxn>
                <a:cxn ang="0">
                  <a:pos x="T2" y="T3"/>
                </a:cxn>
                <a:cxn ang="0">
                  <a:pos x="T4" y="T5"/>
                </a:cxn>
                <a:cxn ang="0">
                  <a:pos x="T6" y="T7"/>
                </a:cxn>
                <a:cxn ang="0">
                  <a:pos x="T8" y="T9"/>
                </a:cxn>
              </a:cxnLst>
              <a:rect l="0" t="0" r="r" b="b"/>
              <a:pathLst>
                <a:path w="89" h="90">
                  <a:moveTo>
                    <a:pt x="89" y="90"/>
                  </a:moveTo>
                  <a:cubicBezTo>
                    <a:pt x="57" y="90"/>
                    <a:pt x="57" y="90"/>
                    <a:pt x="57" y="90"/>
                  </a:cubicBezTo>
                  <a:cubicBezTo>
                    <a:pt x="57" y="59"/>
                    <a:pt x="31" y="33"/>
                    <a:pt x="0" y="33"/>
                  </a:cubicBezTo>
                  <a:cubicBezTo>
                    <a:pt x="0" y="0"/>
                    <a:pt x="0" y="0"/>
                    <a:pt x="0" y="0"/>
                  </a:cubicBezTo>
                  <a:cubicBezTo>
                    <a:pt x="49" y="0"/>
                    <a:pt x="89" y="41"/>
                    <a:pt x="89" y="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44" name="Rectangle 254"/>
            <p:cNvSpPr>
              <a:spLocks noChangeArrowheads="1"/>
            </p:cNvSpPr>
            <p:nvPr/>
          </p:nvSpPr>
          <p:spPr bwMode="auto">
            <a:xfrm>
              <a:off x="5058888" y="3284196"/>
              <a:ext cx="43371" cy="542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45" name="Rectangle 255"/>
            <p:cNvSpPr>
              <a:spLocks noChangeArrowheads="1"/>
            </p:cNvSpPr>
            <p:nvPr/>
          </p:nvSpPr>
          <p:spPr bwMode="auto">
            <a:xfrm>
              <a:off x="5122860" y="3218054"/>
              <a:ext cx="41203" cy="1203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46" name="Rectangle 256"/>
            <p:cNvSpPr>
              <a:spLocks noChangeArrowheads="1"/>
            </p:cNvSpPr>
            <p:nvPr/>
          </p:nvSpPr>
          <p:spPr bwMode="auto">
            <a:xfrm>
              <a:off x="5184664" y="3182273"/>
              <a:ext cx="41203" cy="1561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grpSp>
      <p:grpSp>
        <p:nvGrpSpPr>
          <p:cNvPr id="147" name="原创设计师QQ598969553          _17"/>
          <p:cNvGrpSpPr/>
          <p:nvPr/>
        </p:nvGrpSpPr>
        <p:grpSpPr>
          <a:xfrm>
            <a:off x="4913587" y="4444756"/>
            <a:ext cx="226765" cy="226765"/>
            <a:chOff x="5958843" y="2994692"/>
            <a:chExt cx="535637" cy="535637"/>
          </a:xfrm>
          <a:solidFill>
            <a:srgbClr val="0068B7"/>
          </a:solidFill>
        </p:grpSpPr>
        <p:sp>
          <p:nvSpPr>
            <p:cNvPr id="148" name="Freeform 257"/>
            <p:cNvSpPr>
              <a:spLocks noEditPoints="1"/>
            </p:cNvSpPr>
            <p:nvPr/>
          </p:nvSpPr>
          <p:spPr bwMode="auto">
            <a:xfrm>
              <a:off x="6077030" y="3109626"/>
              <a:ext cx="302516" cy="305768"/>
            </a:xfrm>
            <a:custGeom>
              <a:avLst/>
              <a:gdLst>
                <a:gd name="T0" fmla="*/ 101 w 118"/>
                <a:gd name="T1" fmla="*/ 91 h 119"/>
                <a:gd name="T2" fmla="*/ 107 w 118"/>
                <a:gd name="T3" fmla="*/ 77 h 119"/>
                <a:gd name="T4" fmla="*/ 23 w 118"/>
                <a:gd name="T5" fmla="*/ 25 h 119"/>
                <a:gd name="T6" fmla="*/ 30 w 118"/>
                <a:gd name="T7" fmla="*/ 25 h 119"/>
                <a:gd name="T8" fmla="*/ 27 w 118"/>
                <a:gd name="T9" fmla="*/ 24 h 119"/>
                <a:gd name="T10" fmla="*/ 21 w 118"/>
                <a:gd name="T11" fmla="*/ 35 h 119"/>
                <a:gd name="T12" fmla="*/ 28 w 118"/>
                <a:gd name="T13" fmla="*/ 33 h 119"/>
                <a:gd name="T14" fmla="*/ 33 w 118"/>
                <a:gd name="T15" fmla="*/ 41 h 119"/>
                <a:gd name="T16" fmla="*/ 25 w 118"/>
                <a:gd name="T17" fmla="*/ 46 h 119"/>
                <a:gd name="T18" fmla="*/ 15 w 118"/>
                <a:gd name="T19" fmla="*/ 54 h 119"/>
                <a:gd name="T20" fmla="*/ 25 w 118"/>
                <a:gd name="T21" fmla="*/ 63 h 119"/>
                <a:gd name="T22" fmla="*/ 40 w 118"/>
                <a:gd name="T23" fmla="*/ 72 h 119"/>
                <a:gd name="T24" fmla="*/ 34 w 118"/>
                <a:gd name="T25" fmla="*/ 89 h 119"/>
                <a:gd name="T26" fmla="*/ 28 w 118"/>
                <a:gd name="T27" fmla="*/ 102 h 119"/>
                <a:gd name="T28" fmla="*/ 25 w 118"/>
                <a:gd name="T29" fmla="*/ 92 h 119"/>
                <a:gd name="T30" fmla="*/ 21 w 118"/>
                <a:gd name="T31" fmla="*/ 70 h 119"/>
                <a:gd name="T32" fmla="*/ 11 w 118"/>
                <a:gd name="T33" fmla="*/ 57 h 119"/>
                <a:gd name="T34" fmla="*/ 34 w 118"/>
                <a:gd name="T35" fmla="*/ 12 h 119"/>
                <a:gd name="T36" fmla="*/ 23 w 118"/>
                <a:gd name="T37" fmla="*/ 20 h 119"/>
                <a:gd name="T38" fmla="*/ 105 w 118"/>
                <a:gd name="T39" fmla="*/ 50 h 119"/>
                <a:gd name="T40" fmla="*/ 98 w 118"/>
                <a:gd name="T41" fmla="*/ 59 h 119"/>
                <a:gd name="T42" fmla="*/ 94 w 118"/>
                <a:gd name="T43" fmla="*/ 64 h 119"/>
                <a:gd name="T44" fmla="*/ 86 w 118"/>
                <a:gd name="T45" fmla="*/ 65 h 119"/>
                <a:gd name="T46" fmla="*/ 76 w 118"/>
                <a:gd name="T47" fmla="*/ 55 h 119"/>
                <a:gd name="T48" fmla="*/ 70 w 118"/>
                <a:gd name="T49" fmla="*/ 60 h 119"/>
                <a:gd name="T50" fmla="*/ 70 w 118"/>
                <a:gd name="T51" fmla="*/ 70 h 119"/>
                <a:gd name="T52" fmla="*/ 57 w 118"/>
                <a:gd name="T53" fmla="*/ 77 h 119"/>
                <a:gd name="T54" fmla="*/ 45 w 118"/>
                <a:gd name="T55" fmla="*/ 58 h 119"/>
                <a:gd name="T56" fmla="*/ 61 w 118"/>
                <a:gd name="T57" fmla="*/ 51 h 119"/>
                <a:gd name="T58" fmla="*/ 63 w 118"/>
                <a:gd name="T59" fmla="*/ 49 h 119"/>
                <a:gd name="T60" fmla="*/ 59 w 118"/>
                <a:gd name="T61" fmla="*/ 48 h 119"/>
                <a:gd name="T62" fmla="*/ 48 w 118"/>
                <a:gd name="T63" fmla="*/ 48 h 119"/>
                <a:gd name="T64" fmla="*/ 50 w 118"/>
                <a:gd name="T65" fmla="*/ 39 h 119"/>
                <a:gd name="T66" fmla="*/ 54 w 118"/>
                <a:gd name="T67" fmla="*/ 38 h 119"/>
                <a:gd name="T68" fmla="*/ 59 w 118"/>
                <a:gd name="T69" fmla="*/ 24 h 119"/>
                <a:gd name="T70" fmla="*/ 75 w 118"/>
                <a:gd name="T71" fmla="*/ 25 h 119"/>
                <a:gd name="T72" fmla="*/ 83 w 118"/>
                <a:gd name="T73" fmla="*/ 20 h 119"/>
                <a:gd name="T74" fmla="*/ 95 w 118"/>
                <a:gd name="T75" fmla="*/ 21 h 119"/>
                <a:gd name="T76" fmla="*/ 105 w 118"/>
                <a:gd name="T77" fmla="*/ 63 h 119"/>
                <a:gd name="T78" fmla="*/ 105 w 118"/>
                <a:gd name="T79" fmla="*/ 70 h 119"/>
                <a:gd name="T80" fmla="*/ 102 w 118"/>
                <a:gd name="T81" fmla="*/ 68 h 119"/>
                <a:gd name="T82" fmla="*/ 105 w 118"/>
                <a:gd name="T83" fmla="*/ 59 h 119"/>
                <a:gd name="T84" fmla="*/ 107 w 118"/>
                <a:gd name="T85" fmla="*/ 50 h 119"/>
                <a:gd name="T86" fmla="*/ 109 w 118"/>
                <a:gd name="T87" fmla="*/ 39 h 119"/>
                <a:gd name="T88" fmla="*/ 86 w 118"/>
                <a:gd name="T89" fmla="*/ 66 h 119"/>
                <a:gd name="T90" fmla="*/ 73 w 118"/>
                <a:gd name="T91" fmla="*/ 76 h 119"/>
                <a:gd name="T92" fmla="*/ 35 w 118"/>
                <a:gd name="T93" fmla="*/ 26 h 119"/>
                <a:gd name="T94" fmla="*/ 31 w 118"/>
                <a:gd name="T95" fmla="*/ 17 h 119"/>
                <a:gd name="T96" fmla="*/ 46 w 118"/>
                <a:gd name="T97" fmla="*/ 11 h 119"/>
                <a:gd name="T98" fmla="*/ 50 w 118"/>
                <a:gd name="T99" fmla="*/ 18 h 119"/>
                <a:gd name="T100" fmla="*/ 42 w 118"/>
                <a:gd name="T101" fmla="*/ 27 h 119"/>
                <a:gd name="T102" fmla="*/ 57 w 118"/>
                <a:gd name="T103" fmla="*/ 16 h 119"/>
                <a:gd name="T104" fmla="*/ 59 w 118"/>
                <a:gd name="T105" fmla="*/ 14 h 119"/>
                <a:gd name="T106" fmla="*/ 47 w 118"/>
                <a:gd name="T107" fmla="*/ 27 h 119"/>
                <a:gd name="T108" fmla="*/ 75 w 118"/>
                <a:gd name="T109" fmla="*/ 19 h 119"/>
                <a:gd name="T110" fmla="*/ 87 w 118"/>
                <a:gd name="T111" fmla="*/ 15 h 119"/>
                <a:gd name="T112" fmla="*/ 27 w 118"/>
                <a:gd name="T113" fmla="*/ 59 h 119"/>
                <a:gd name="T114" fmla="*/ 24 w 118"/>
                <a:gd name="T115" fmla="*/ 59 h 119"/>
                <a:gd name="T116" fmla="*/ 23 w 118"/>
                <a:gd name="T117" fmla="*/ 55 h 119"/>
                <a:gd name="T118" fmla="*/ 111 w 118"/>
                <a:gd name="T119" fmla="*/ 7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8" h="119">
                  <a:moveTo>
                    <a:pt x="59" y="0"/>
                  </a:moveTo>
                  <a:cubicBezTo>
                    <a:pt x="26" y="0"/>
                    <a:pt x="0" y="27"/>
                    <a:pt x="0" y="60"/>
                  </a:cubicBezTo>
                  <a:cubicBezTo>
                    <a:pt x="0" y="92"/>
                    <a:pt x="26" y="119"/>
                    <a:pt x="59" y="119"/>
                  </a:cubicBezTo>
                  <a:cubicBezTo>
                    <a:pt x="91" y="119"/>
                    <a:pt x="118" y="92"/>
                    <a:pt x="118" y="60"/>
                  </a:cubicBezTo>
                  <a:cubicBezTo>
                    <a:pt x="118" y="27"/>
                    <a:pt x="91" y="0"/>
                    <a:pt x="59" y="0"/>
                  </a:cubicBezTo>
                  <a:close/>
                  <a:moveTo>
                    <a:pt x="110" y="77"/>
                  </a:moveTo>
                  <a:cubicBezTo>
                    <a:pt x="110" y="77"/>
                    <a:pt x="110" y="77"/>
                    <a:pt x="110" y="78"/>
                  </a:cubicBezTo>
                  <a:cubicBezTo>
                    <a:pt x="110" y="78"/>
                    <a:pt x="110" y="78"/>
                    <a:pt x="110" y="78"/>
                  </a:cubicBezTo>
                  <a:cubicBezTo>
                    <a:pt x="108" y="82"/>
                    <a:pt x="107" y="86"/>
                    <a:pt x="104" y="89"/>
                  </a:cubicBezTo>
                  <a:cubicBezTo>
                    <a:pt x="104" y="89"/>
                    <a:pt x="104" y="89"/>
                    <a:pt x="103" y="90"/>
                  </a:cubicBezTo>
                  <a:cubicBezTo>
                    <a:pt x="102" y="89"/>
                    <a:pt x="102" y="90"/>
                    <a:pt x="101" y="91"/>
                  </a:cubicBezTo>
                  <a:cubicBezTo>
                    <a:pt x="100" y="91"/>
                    <a:pt x="100" y="90"/>
                    <a:pt x="100" y="90"/>
                  </a:cubicBezTo>
                  <a:cubicBezTo>
                    <a:pt x="100" y="89"/>
                    <a:pt x="100" y="89"/>
                    <a:pt x="100" y="88"/>
                  </a:cubicBezTo>
                  <a:cubicBezTo>
                    <a:pt x="100" y="87"/>
                    <a:pt x="100" y="87"/>
                    <a:pt x="99" y="87"/>
                  </a:cubicBezTo>
                  <a:cubicBezTo>
                    <a:pt x="100" y="86"/>
                    <a:pt x="99" y="85"/>
                    <a:pt x="99" y="84"/>
                  </a:cubicBezTo>
                  <a:cubicBezTo>
                    <a:pt x="99" y="83"/>
                    <a:pt x="100" y="83"/>
                    <a:pt x="101" y="83"/>
                  </a:cubicBezTo>
                  <a:cubicBezTo>
                    <a:pt x="101" y="83"/>
                    <a:pt x="101" y="81"/>
                    <a:pt x="102" y="81"/>
                  </a:cubicBezTo>
                  <a:cubicBezTo>
                    <a:pt x="102" y="80"/>
                    <a:pt x="102" y="81"/>
                    <a:pt x="102" y="81"/>
                  </a:cubicBezTo>
                  <a:cubicBezTo>
                    <a:pt x="103" y="81"/>
                    <a:pt x="102" y="80"/>
                    <a:pt x="103" y="80"/>
                  </a:cubicBezTo>
                  <a:cubicBezTo>
                    <a:pt x="103" y="80"/>
                    <a:pt x="104" y="79"/>
                    <a:pt x="104" y="80"/>
                  </a:cubicBezTo>
                  <a:cubicBezTo>
                    <a:pt x="105" y="80"/>
                    <a:pt x="105" y="79"/>
                    <a:pt x="105" y="78"/>
                  </a:cubicBezTo>
                  <a:cubicBezTo>
                    <a:pt x="105" y="78"/>
                    <a:pt x="106" y="77"/>
                    <a:pt x="107" y="77"/>
                  </a:cubicBezTo>
                  <a:cubicBezTo>
                    <a:pt x="107" y="77"/>
                    <a:pt x="107" y="76"/>
                    <a:pt x="107" y="76"/>
                  </a:cubicBezTo>
                  <a:cubicBezTo>
                    <a:pt x="108" y="77"/>
                    <a:pt x="109" y="76"/>
                    <a:pt x="110" y="77"/>
                  </a:cubicBezTo>
                  <a:cubicBezTo>
                    <a:pt x="110" y="77"/>
                    <a:pt x="110" y="77"/>
                    <a:pt x="110" y="77"/>
                  </a:cubicBezTo>
                  <a:close/>
                  <a:moveTo>
                    <a:pt x="17" y="25"/>
                  </a:moveTo>
                  <a:cubicBezTo>
                    <a:pt x="17" y="25"/>
                    <a:pt x="18" y="25"/>
                    <a:pt x="18" y="25"/>
                  </a:cubicBezTo>
                  <a:cubicBezTo>
                    <a:pt x="19" y="25"/>
                    <a:pt x="19" y="24"/>
                    <a:pt x="19" y="25"/>
                  </a:cubicBezTo>
                  <a:cubicBezTo>
                    <a:pt x="19" y="25"/>
                    <a:pt x="20" y="26"/>
                    <a:pt x="20" y="26"/>
                  </a:cubicBezTo>
                  <a:cubicBezTo>
                    <a:pt x="20" y="25"/>
                    <a:pt x="20" y="24"/>
                    <a:pt x="20" y="23"/>
                  </a:cubicBezTo>
                  <a:cubicBezTo>
                    <a:pt x="20" y="23"/>
                    <a:pt x="20" y="23"/>
                    <a:pt x="20" y="22"/>
                  </a:cubicBezTo>
                  <a:cubicBezTo>
                    <a:pt x="21" y="22"/>
                    <a:pt x="21" y="23"/>
                    <a:pt x="21" y="23"/>
                  </a:cubicBezTo>
                  <a:cubicBezTo>
                    <a:pt x="22" y="24"/>
                    <a:pt x="22" y="24"/>
                    <a:pt x="23" y="25"/>
                  </a:cubicBezTo>
                  <a:cubicBezTo>
                    <a:pt x="23" y="25"/>
                    <a:pt x="22" y="25"/>
                    <a:pt x="23" y="26"/>
                  </a:cubicBezTo>
                  <a:cubicBezTo>
                    <a:pt x="23" y="25"/>
                    <a:pt x="23" y="25"/>
                    <a:pt x="24" y="24"/>
                  </a:cubicBezTo>
                  <a:cubicBezTo>
                    <a:pt x="24" y="24"/>
                    <a:pt x="23" y="24"/>
                    <a:pt x="23" y="24"/>
                  </a:cubicBezTo>
                  <a:cubicBezTo>
                    <a:pt x="22" y="23"/>
                    <a:pt x="23" y="21"/>
                    <a:pt x="24" y="20"/>
                  </a:cubicBezTo>
                  <a:cubicBezTo>
                    <a:pt x="24" y="20"/>
                    <a:pt x="24" y="21"/>
                    <a:pt x="24" y="21"/>
                  </a:cubicBezTo>
                  <a:cubicBezTo>
                    <a:pt x="25" y="21"/>
                    <a:pt x="26" y="20"/>
                    <a:pt x="26" y="22"/>
                  </a:cubicBezTo>
                  <a:cubicBezTo>
                    <a:pt x="27" y="22"/>
                    <a:pt x="27" y="21"/>
                    <a:pt x="28" y="21"/>
                  </a:cubicBezTo>
                  <a:cubicBezTo>
                    <a:pt x="28" y="22"/>
                    <a:pt x="28" y="22"/>
                    <a:pt x="28" y="23"/>
                  </a:cubicBezTo>
                  <a:cubicBezTo>
                    <a:pt x="29" y="23"/>
                    <a:pt x="29" y="23"/>
                    <a:pt x="30" y="23"/>
                  </a:cubicBezTo>
                  <a:cubicBezTo>
                    <a:pt x="30" y="23"/>
                    <a:pt x="30" y="24"/>
                    <a:pt x="31" y="24"/>
                  </a:cubicBezTo>
                  <a:cubicBezTo>
                    <a:pt x="31" y="24"/>
                    <a:pt x="30" y="24"/>
                    <a:pt x="30" y="25"/>
                  </a:cubicBezTo>
                  <a:cubicBezTo>
                    <a:pt x="31" y="25"/>
                    <a:pt x="31" y="25"/>
                    <a:pt x="32" y="25"/>
                  </a:cubicBezTo>
                  <a:cubicBezTo>
                    <a:pt x="32" y="26"/>
                    <a:pt x="32" y="26"/>
                    <a:pt x="32" y="26"/>
                  </a:cubicBezTo>
                  <a:cubicBezTo>
                    <a:pt x="32" y="27"/>
                    <a:pt x="32" y="27"/>
                    <a:pt x="32" y="27"/>
                  </a:cubicBezTo>
                  <a:cubicBezTo>
                    <a:pt x="31" y="27"/>
                    <a:pt x="31" y="28"/>
                    <a:pt x="32" y="28"/>
                  </a:cubicBezTo>
                  <a:cubicBezTo>
                    <a:pt x="31" y="28"/>
                    <a:pt x="31" y="27"/>
                    <a:pt x="30" y="27"/>
                  </a:cubicBezTo>
                  <a:cubicBezTo>
                    <a:pt x="30" y="28"/>
                    <a:pt x="31" y="28"/>
                    <a:pt x="31" y="29"/>
                  </a:cubicBezTo>
                  <a:cubicBezTo>
                    <a:pt x="31" y="30"/>
                    <a:pt x="30" y="30"/>
                    <a:pt x="30" y="31"/>
                  </a:cubicBezTo>
                  <a:cubicBezTo>
                    <a:pt x="29" y="31"/>
                    <a:pt x="29" y="29"/>
                    <a:pt x="27" y="29"/>
                  </a:cubicBezTo>
                  <a:cubicBezTo>
                    <a:pt x="27" y="29"/>
                    <a:pt x="26" y="29"/>
                    <a:pt x="26" y="28"/>
                  </a:cubicBezTo>
                  <a:cubicBezTo>
                    <a:pt x="26" y="27"/>
                    <a:pt x="28" y="27"/>
                    <a:pt x="28" y="26"/>
                  </a:cubicBezTo>
                  <a:cubicBezTo>
                    <a:pt x="28" y="25"/>
                    <a:pt x="27" y="26"/>
                    <a:pt x="27" y="24"/>
                  </a:cubicBezTo>
                  <a:cubicBezTo>
                    <a:pt x="27" y="25"/>
                    <a:pt x="26" y="24"/>
                    <a:pt x="26" y="24"/>
                  </a:cubicBezTo>
                  <a:cubicBezTo>
                    <a:pt x="25" y="24"/>
                    <a:pt x="25" y="24"/>
                    <a:pt x="24" y="24"/>
                  </a:cubicBezTo>
                  <a:cubicBezTo>
                    <a:pt x="24" y="24"/>
                    <a:pt x="25" y="24"/>
                    <a:pt x="25" y="25"/>
                  </a:cubicBezTo>
                  <a:cubicBezTo>
                    <a:pt x="25" y="25"/>
                    <a:pt x="25" y="26"/>
                    <a:pt x="25" y="27"/>
                  </a:cubicBezTo>
                  <a:cubicBezTo>
                    <a:pt x="24" y="27"/>
                    <a:pt x="23" y="27"/>
                    <a:pt x="22" y="28"/>
                  </a:cubicBezTo>
                  <a:cubicBezTo>
                    <a:pt x="22" y="28"/>
                    <a:pt x="22" y="28"/>
                    <a:pt x="22" y="28"/>
                  </a:cubicBezTo>
                  <a:cubicBezTo>
                    <a:pt x="21" y="29"/>
                    <a:pt x="21" y="29"/>
                    <a:pt x="21" y="30"/>
                  </a:cubicBezTo>
                  <a:cubicBezTo>
                    <a:pt x="20" y="30"/>
                    <a:pt x="20" y="31"/>
                    <a:pt x="19" y="32"/>
                  </a:cubicBezTo>
                  <a:cubicBezTo>
                    <a:pt x="19" y="32"/>
                    <a:pt x="19" y="32"/>
                    <a:pt x="19" y="32"/>
                  </a:cubicBezTo>
                  <a:cubicBezTo>
                    <a:pt x="19" y="33"/>
                    <a:pt x="20" y="33"/>
                    <a:pt x="19" y="34"/>
                  </a:cubicBezTo>
                  <a:cubicBezTo>
                    <a:pt x="20" y="34"/>
                    <a:pt x="21" y="35"/>
                    <a:pt x="21" y="35"/>
                  </a:cubicBezTo>
                  <a:cubicBezTo>
                    <a:pt x="22" y="35"/>
                    <a:pt x="22" y="35"/>
                    <a:pt x="22" y="35"/>
                  </a:cubicBezTo>
                  <a:cubicBezTo>
                    <a:pt x="23" y="35"/>
                    <a:pt x="23" y="35"/>
                    <a:pt x="23" y="35"/>
                  </a:cubicBezTo>
                  <a:cubicBezTo>
                    <a:pt x="23" y="36"/>
                    <a:pt x="23" y="37"/>
                    <a:pt x="24" y="38"/>
                  </a:cubicBezTo>
                  <a:cubicBezTo>
                    <a:pt x="24" y="37"/>
                    <a:pt x="24" y="36"/>
                    <a:pt x="24" y="35"/>
                  </a:cubicBezTo>
                  <a:cubicBezTo>
                    <a:pt x="24" y="35"/>
                    <a:pt x="24" y="35"/>
                    <a:pt x="24" y="35"/>
                  </a:cubicBezTo>
                  <a:cubicBezTo>
                    <a:pt x="24" y="34"/>
                    <a:pt x="25" y="35"/>
                    <a:pt x="25" y="35"/>
                  </a:cubicBezTo>
                  <a:cubicBezTo>
                    <a:pt x="25" y="33"/>
                    <a:pt x="25" y="32"/>
                    <a:pt x="25" y="30"/>
                  </a:cubicBezTo>
                  <a:cubicBezTo>
                    <a:pt x="26" y="30"/>
                    <a:pt x="26" y="30"/>
                    <a:pt x="26" y="30"/>
                  </a:cubicBezTo>
                  <a:cubicBezTo>
                    <a:pt x="26" y="30"/>
                    <a:pt x="26" y="30"/>
                    <a:pt x="27" y="30"/>
                  </a:cubicBezTo>
                  <a:cubicBezTo>
                    <a:pt x="28" y="30"/>
                    <a:pt x="28" y="31"/>
                    <a:pt x="28" y="31"/>
                  </a:cubicBezTo>
                  <a:cubicBezTo>
                    <a:pt x="28" y="31"/>
                    <a:pt x="28" y="32"/>
                    <a:pt x="28" y="33"/>
                  </a:cubicBezTo>
                  <a:cubicBezTo>
                    <a:pt x="29" y="33"/>
                    <a:pt x="29" y="33"/>
                    <a:pt x="30" y="33"/>
                  </a:cubicBezTo>
                  <a:cubicBezTo>
                    <a:pt x="30" y="33"/>
                    <a:pt x="30" y="32"/>
                    <a:pt x="30" y="32"/>
                  </a:cubicBezTo>
                  <a:cubicBezTo>
                    <a:pt x="31" y="32"/>
                    <a:pt x="31" y="33"/>
                    <a:pt x="31" y="34"/>
                  </a:cubicBezTo>
                  <a:cubicBezTo>
                    <a:pt x="31" y="34"/>
                    <a:pt x="31" y="35"/>
                    <a:pt x="31" y="35"/>
                  </a:cubicBezTo>
                  <a:cubicBezTo>
                    <a:pt x="31" y="36"/>
                    <a:pt x="32" y="36"/>
                    <a:pt x="32" y="37"/>
                  </a:cubicBezTo>
                  <a:cubicBezTo>
                    <a:pt x="33" y="37"/>
                    <a:pt x="33" y="36"/>
                    <a:pt x="33" y="37"/>
                  </a:cubicBezTo>
                  <a:cubicBezTo>
                    <a:pt x="33" y="38"/>
                    <a:pt x="33" y="38"/>
                    <a:pt x="33" y="39"/>
                  </a:cubicBezTo>
                  <a:cubicBezTo>
                    <a:pt x="33" y="40"/>
                    <a:pt x="33" y="41"/>
                    <a:pt x="34" y="41"/>
                  </a:cubicBezTo>
                  <a:cubicBezTo>
                    <a:pt x="34" y="41"/>
                    <a:pt x="34" y="42"/>
                    <a:pt x="34" y="42"/>
                  </a:cubicBezTo>
                  <a:cubicBezTo>
                    <a:pt x="34" y="42"/>
                    <a:pt x="33" y="42"/>
                    <a:pt x="33" y="42"/>
                  </a:cubicBezTo>
                  <a:cubicBezTo>
                    <a:pt x="33" y="42"/>
                    <a:pt x="33" y="42"/>
                    <a:pt x="33" y="41"/>
                  </a:cubicBezTo>
                  <a:cubicBezTo>
                    <a:pt x="32" y="41"/>
                    <a:pt x="32" y="42"/>
                    <a:pt x="31" y="42"/>
                  </a:cubicBezTo>
                  <a:cubicBezTo>
                    <a:pt x="32" y="40"/>
                    <a:pt x="32" y="40"/>
                    <a:pt x="33" y="39"/>
                  </a:cubicBezTo>
                  <a:cubicBezTo>
                    <a:pt x="32" y="38"/>
                    <a:pt x="31" y="40"/>
                    <a:pt x="30" y="39"/>
                  </a:cubicBezTo>
                  <a:cubicBezTo>
                    <a:pt x="30" y="40"/>
                    <a:pt x="31" y="40"/>
                    <a:pt x="30" y="40"/>
                  </a:cubicBezTo>
                  <a:cubicBezTo>
                    <a:pt x="30" y="41"/>
                    <a:pt x="29" y="41"/>
                    <a:pt x="29" y="41"/>
                  </a:cubicBezTo>
                  <a:cubicBezTo>
                    <a:pt x="29" y="42"/>
                    <a:pt x="30" y="42"/>
                    <a:pt x="31" y="42"/>
                  </a:cubicBezTo>
                  <a:cubicBezTo>
                    <a:pt x="30" y="43"/>
                    <a:pt x="29" y="43"/>
                    <a:pt x="29" y="43"/>
                  </a:cubicBezTo>
                  <a:cubicBezTo>
                    <a:pt x="29" y="43"/>
                    <a:pt x="29" y="43"/>
                    <a:pt x="29" y="43"/>
                  </a:cubicBezTo>
                  <a:cubicBezTo>
                    <a:pt x="28" y="43"/>
                    <a:pt x="27" y="43"/>
                    <a:pt x="26" y="44"/>
                  </a:cubicBezTo>
                  <a:cubicBezTo>
                    <a:pt x="26" y="45"/>
                    <a:pt x="27" y="44"/>
                    <a:pt x="27" y="45"/>
                  </a:cubicBezTo>
                  <a:cubicBezTo>
                    <a:pt x="26" y="45"/>
                    <a:pt x="26" y="46"/>
                    <a:pt x="25" y="46"/>
                  </a:cubicBezTo>
                  <a:cubicBezTo>
                    <a:pt x="25" y="47"/>
                    <a:pt x="24" y="47"/>
                    <a:pt x="25" y="48"/>
                  </a:cubicBezTo>
                  <a:cubicBezTo>
                    <a:pt x="24" y="48"/>
                    <a:pt x="24" y="49"/>
                    <a:pt x="24" y="49"/>
                  </a:cubicBezTo>
                  <a:cubicBezTo>
                    <a:pt x="24" y="49"/>
                    <a:pt x="24" y="49"/>
                    <a:pt x="24" y="50"/>
                  </a:cubicBezTo>
                  <a:cubicBezTo>
                    <a:pt x="23" y="50"/>
                    <a:pt x="22" y="51"/>
                    <a:pt x="21" y="52"/>
                  </a:cubicBezTo>
                  <a:cubicBezTo>
                    <a:pt x="21" y="53"/>
                    <a:pt x="22" y="53"/>
                    <a:pt x="22" y="53"/>
                  </a:cubicBezTo>
                  <a:cubicBezTo>
                    <a:pt x="22" y="54"/>
                    <a:pt x="22" y="54"/>
                    <a:pt x="22" y="55"/>
                  </a:cubicBezTo>
                  <a:cubicBezTo>
                    <a:pt x="21" y="55"/>
                    <a:pt x="21" y="55"/>
                    <a:pt x="21" y="54"/>
                  </a:cubicBezTo>
                  <a:cubicBezTo>
                    <a:pt x="21" y="53"/>
                    <a:pt x="19" y="53"/>
                    <a:pt x="19" y="53"/>
                  </a:cubicBezTo>
                  <a:cubicBezTo>
                    <a:pt x="18" y="53"/>
                    <a:pt x="18" y="53"/>
                    <a:pt x="18" y="54"/>
                  </a:cubicBezTo>
                  <a:cubicBezTo>
                    <a:pt x="17" y="54"/>
                    <a:pt x="17" y="53"/>
                    <a:pt x="16" y="53"/>
                  </a:cubicBezTo>
                  <a:cubicBezTo>
                    <a:pt x="16" y="53"/>
                    <a:pt x="15" y="54"/>
                    <a:pt x="15" y="54"/>
                  </a:cubicBezTo>
                  <a:cubicBezTo>
                    <a:pt x="15" y="55"/>
                    <a:pt x="14" y="59"/>
                    <a:pt x="16" y="59"/>
                  </a:cubicBezTo>
                  <a:cubicBezTo>
                    <a:pt x="17" y="59"/>
                    <a:pt x="16" y="58"/>
                    <a:pt x="17" y="57"/>
                  </a:cubicBezTo>
                  <a:cubicBezTo>
                    <a:pt x="18" y="58"/>
                    <a:pt x="18" y="58"/>
                    <a:pt x="19" y="57"/>
                  </a:cubicBezTo>
                  <a:cubicBezTo>
                    <a:pt x="19" y="59"/>
                    <a:pt x="18" y="59"/>
                    <a:pt x="18" y="60"/>
                  </a:cubicBezTo>
                  <a:cubicBezTo>
                    <a:pt x="19" y="61"/>
                    <a:pt x="20" y="60"/>
                    <a:pt x="20" y="61"/>
                  </a:cubicBezTo>
                  <a:cubicBezTo>
                    <a:pt x="20" y="62"/>
                    <a:pt x="20" y="63"/>
                    <a:pt x="20" y="64"/>
                  </a:cubicBezTo>
                  <a:cubicBezTo>
                    <a:pt x="21" y="64"/>
                    <a:pt x="21" y="64"/>
                    <a:pt x="21" y="64"/>
                  </a:cubicBezTo>
                  <a:cubicBezTo>
                    <a:pt x="22" y="64"/>
                    <a:pt x="22" y="64"/>
                    <a:pt x="22" y="65"/>
                  </a:cubicBezTo>
                  <a:cubicBezTo>
                    <a:pt x="23" y="64"/>
                    <a:pt x="23" y="64"/>
                    <a:pt x="24" y="63"/>
                  </a:cubicBezTo>
                  <a:cubicBezTo>
                    <a:pt x="24" y="63"/>
                    <a:pt x="24" y="62"/>
                    <a:pt x="24" y="62"/>
                  </a:cubicBezTo>
                  <a:cubicBezTo>
                    <a:pt x="25" y="62"/>
                    <a:pt x="25" y="63"/>
                    <a:pt x="25" y="63"/>
                  </a:cubicBezTo>
                  <a:cubicBezTo>
                    <a:pt x="26" y="63"/>
                    <a:pt x="26" y="62"/>
                    <a:pt x="26" y="62"/>
                  </a:cubicBezTo>
                  <a:cubicBezTo>
                    <a:pt x="26" y="63"/>
                    <a:pt x="27" y="63"/>
                    <a:pt x="27" y="64"/>
                  </a:cubicBezTo>
                  <a:cubicBezTo>
                    <a:pt x="28" y="64"/>
                    <a:pt x="28" y="64"/>
                    <a:pt x="28" y="64"/>
                  </a:cubicBezTo>
                  <a:cubicBezTo>
                    <a:pt x="29" y="64"/>
                    <a:pt x="30" y="64"/>
                    <a:pt x="30" y="65"/>
                  </a:cubicBezTo>
                  <a:cubicBezTo>
                    <a:pt x="31" y="66"/>
                    <a:pt x="31" y="66"/>
                    <a:pt x="32" y="67"/>
                  </a:cubicBezTo>
                  <a:cubicBezTo>
                    <a:pt x="33" y="66"/>
                    <a:pt x="34" y="68"/>
                    <a:pt x="34" y="69"/>
                  </a:cubicBezTo>
                  <a:cubicBezTo>
                    <a:pt x="34" y="70"/>
                    <a:pt x="34" y="70"/>
                    <a:pt x="35" y="70"/>
                  </a:cubicBezTo>
                  <a:cubicBezTo>
                    <a:pt x="35" y="71"/>
                    <a:pt x="36" y="70"/>
                    <a:pt x="36" y="71"/>
                  </a:cubicBezTo>
                  <a:cubicBezTo>
                    <a:pt x="37" y="71"/>
                    <a:pt x="37" y="71"/>
                    <a:pt x="38" y="71"/>
                  </a:cubicBezTo>
                  <a:cubicBezTo>
                    <a:pt x="38" y="71"/>
                    <a:pt x="39" y="71"/>
                    <a:pt x="39" y="72"/>
                  </a:cubicBezTo>
                  <a:cubicBezTo>
                    <a:pt x="40" y="72"/>
                    <a:pt x="40" y="72"/>
                    <a:pt x="40" y="72"/>
                  </a:cubicBezTo>
                  <a:cubicBezTo>
                    <a:pt x="40" y="73"/>
                    <a:pt x="41" y="73"/>
                    <a:pt x="41" y="74"/>
                  </a:cubicBezTo>
                  <a:cubicBezTo>
                    <a:pt x="41" y="74"/>
                    <a:pt x="40" y="74"/>
                    <a:pt x="40" y="75"/>
                  </a:cubicBezTo>
                  <a:cubicBezTo>
                    <a:pt x="40" y="75"/>
                    <a:pt x="40" y="76"/>
                    <a:pt x="40" y="76"/>
                  </a:cubicBezTo>
                  <a:cubicBezTo>
                    <a:pt x="40" y="77"/>
                    <a:pt x="39" y="77"/>
                    <a:pt x="39" y="78"/>
                  </a:cubicBezTo>
                  <a:cubicBezTo>
                    <a:pt x="39" y="78"/>
                    <a:pt x="39" y="78"/>
                    <a:pt x="39" y="78"/>
                  </a:cubicBezTo>
                  <a:cubicBezTo>
                    <a:pt x="39" y="79"/>
                    <a:pt x="38" y="79"/>
                    <a:pt x="38" y="79"/>
                  </a:cubicBezTo>
                  <a:cubicBezTo>
                    <a:pt x="39" y="81"/>
                    <a:pt x="38" y="82"/>
                    <a:pt x="38" y="83"/>
                  </a:cubicBezTo>
                  <a:cubicBezTo>
                    <a:pt x="37" y="83"/>
                    <a:pt x="37" y="83"/>
                    <a:pt x="36" y="84"/>
                  </a:cubicBezTo>
                  <a:cubicBezTo>
                    <a:pt x="36" y="84"/>
                    <a:pt x="36" y="85"/>
                    <a:pt x="35" y="85"/>
                  </a:cubicBezTo>
                  <a:cubicBezTo>
                    <a:pt x="35" y="86"/>
                    <a:pt x="35" y="86"/>
                    <a:pt x="35" y="87"/>
                  </a:cubicBezTo>
                  <a:cubicBezTo>
                    <a:pt x="35" y="87"/>
                    <a:pt x="34" y="87"/>
                    <a:pt x="34" y="89"/>
                  </a:cubicBezTo>
                  <a:cubicBezTo>
                    <a:pt x="34" y="89"/>
                    <a:pt x="34" y="89"/>
                    <a:pt x="34" y="90"/>
                  </a:cubicBezTo>
                  <a:cubicBezTo>
                    <a:pt x="33" y="90"/>
                    <a:pt x="33" y="90"/>
                    <a:pt x="33" y="90"/>
                  </a:cubicBezTo>
                  <a:cubicBezTo>
                    <a:pt x="33" y="90"/>
                    <a:pt x="32" y="90"/>
                    <a:pt x="32" y="90"/>
                  </a:cubicBezTo>
                  <a:cubicBezTo>
                    <a:pt x="32" y="91"/>
                    <a:pt x="32" y="91"/>
                    <a:pt x="32" y="92"/>
                  </a:cubicBezTo>
                  <a:cubicBezTo>
                    <a:pt x="31" y="92"/>
                    <a:pt x="31" y="93"/>
                    <a:pt x="30" y="93"/>
                  </a:cubicBezTo>
                  <a:cubicBezTo>
                    <a:pt x="30" y="94"/>
                    <a:pt x="30" y="95"/>
                    <a:pt x="29" y="94"/>
                  </a:cubicBezTo>
                  <a:cubicBezTo>
                    <a:pt x="30" y="95"/>
                    <a:pt x="29" y="97"/>
                    <a:pt x="29" y="97"/>
                  </a:cubicBezTo>
                  <a:cubicBezTo>
                    <a:pt x="29" y="98"/>
                    <a:pt x="29" y="98"/>
                    <a:pt x="29" y="99"/>
                  </a:cubicBezTo>
                  <a:cubicBezTo>
                    <a:pt x="29" y="99"/>
                    <a:pt x="29" y="99"/>
                    <a:pt x="28" y="99"/>
                  </a:cubicBezTo>
                  <a:cubicBezTo>
                    <a:pt x="28" y="100"/>
                    <a:pt x="28" y="100"/>
                    <a:pt x="28" y="101"/>
                  </a:cubicBezTo>
                  <a:cubicBezTo>
                    <a:pt x="28" y="102"/>
                    <a:pt x="29" y="102"/>
                    <a:pt x="28" y="102"/>
                  </a:cubicBezTo>
                  <a:cubicBezTo>
                    <a:pt x="29" y="103"/>
                    <a:pt x="29" y="103"/>
                    <a:pt x="30" y="103"/>
                  </a:cubicBezTo>
                  <a:cubicBezTo>
                    <a:pt x="29" y="104"/>
                    <a:pt x="28" y="104"/>
                    <a:pt x="28" y="104"/>
                  </a:cubicBezTo>
                  <a:cubicBezTo>
                    <a:pt x="27" y="103"/>
                    <a:pt x="27" y="103"/>
                    <a:pt x="27" y="103"/>
                  </a:cubicBezTo>
                  <a:cubicBezTo>
                    <a:pt x="27" y="103"/>
                    <a:pt x="27" y="103"/>
                    <a:pt x="26" y="103"/>
                  </a:cubicBezTo>
                  <a:cubicBezTo>
                    <a:pt x="27" y="103"/>
                    <a:pt x="26" y="103"/>
                    <a:pt x="26" y="102"/>
                  </a:cubicBezTo>
                  <a:cubicBezTo>
                    <a:pt x="26" y="102"/>
                    <a:pt x="26" y="101"/>
                    <a:pt x="25" y="100"/>
                  </a:cubicBezTo>
                  <a:cubicBezTo>
                    <a:pt x="26" y="99"/>
                    <a:pt x="25" y="98"/>
                    <a:pt x="25" y="97"/>
                  </a:cubicBezTo>
                  <a:cubicBezTo>
                    <a:pt x="25" y="96"/>
                    <a:pt x="25" y="96"/>
                    <a:pt x="25" y="95"/>
                  </a:cubicBezTo>
                  <a:cubicBezTo>
                    <a:pt x="25" y="94"/>
                    <a:pt x="24" y="95"/>
                    <a:pt x="25" y="94"/>
                  </a:cubicBezTo>
                  <a:cubicBezTo>
                    <a:pt x="25" y="94"/>
                    <a:pt x="26" y="94"/>
                    <a:pt x="26" y="93"/>
                  </a:cubicBezTo>
                  <a:cubicBezTo>
                    <a:pt x="25" y="92"/>
                    <a:pt x="25" y="93"/>
                    <a:pt x="25" y="92"/>
                  </a:cubicBezTo>
                  <a:cubicBezTo>
                    <a:pt x="25" y="91"/>
                    <a:pt x="25" y="89"/>
                    <a:pt x="26" y="88"/>
                  </a:cubicBezTo>
                  <a:cubicBezTo>
                    <a:pt x="26" y="87"/>
                    <a:pt x="25" y="86"/>
                    <a:pt x="26" y="85"/>
                  </a:cubicBezTo>
                  <a:cubicBezTo>
                    <a:pt x="26" y="84"/>
                    <a:pt x="25" y="84"/>
                    <a:pt x="25" y="84"/>
                  </a:cubicBezTo>
                  <a:cubicBezTo>
                    <a:pt x="25" y="84"/>
                    <a:pt x="25" y="83"/>
                    <a:pt x="26" y="83"/>
                  </a:cubicBezTo>
                  <a:cubicBezTo>
                    <a:pt x="26" y="81"/>
                    <a:pt x="25" y="81"/>
                    <a:pt x="25" y="80"/>
                  </a:cubicBezTo>
                  <a:cubicBezTo>
                    <a:pt x="24" y="80"/>
                    <a:pt x="23" y="78"/>
                    <a:pt x="23" y="78"/>
                  </a:cubicBezTo>
                  <a:cubicBezTo>
                    <a:pt x="23" y="77"/>
                    <a:pt x="23" y="77"/>
                    <a:pt x="23" y="77"/>
                  </a:cubicBezTo>
                  <a:cubicBezTo>
                    <a:pt x="22" y="76"/>
                    <a:pt x="21" y="76"/>
                    <a:pt x="21" y="74"/>
                  </a:cubicBezTo>
                  <a:cubicBezTo>
                    <a:pt x="22" y="74"/>
                    <a:pt x="22" y="74"/>
                    <a:pt x="22" y="74"/>
                  </a:cubicBezTo>
                  <a:cubicBezTo>
                    <a:pt x="22" y="73"/>
                    <a:pt x="21" y="73"/>
                    <a:pt x="21" y="73"/>
                  </a:cubicBezTo>
                  <a:cubicBezTo>
                    <a:pt x="22" y="72"/>
                    <a:pt x="21" y="71"/>
                    <a:pt x="21" y="70"/>
                  </a:cubicBezTo>
                  <a:cubicBezTo>
                    <a:pt x="21" y="69"/>
                    <a:pt x="22" y="69"/>
                    <a:pt x="22" y="68"/>
                  </a:cubicBezTo>
                  <a:cubicBezTo>
                    <a:pt x="21" y="67"/>
                    <a:pt x="22" y="67"/>
                    <a:pt x="22" y="67"/>
                  </a:cubicBezTo>
                  <a:cubicBezTo>
                    <a:pt x="22" y="66"/>
                    <a:pt x="21" y="66"/>
                    <a:pt x="21" y="65"/>
                  </a:cubicBezTo>
                  <a:cubicBezTo>
                    <a:pt x="21" y="65"/>
                    <a:pt x="21" y="66"/>
                    <a:pt x="21" y="66"/>
                  </a:cubicBezTo>
                  <a:cubicBezTo>
                    <a:pt x="20" y="66"/>
                    <a:pt x="20" y="64"/>
                    <a:pt x="19" y="64"/>
                  </a:cubicBezTo>
                  <a:cubicBezTo>
                    <a:pt x="19" y="64"/>
                    <a:pt x="19" y="64"/>
                    <a:pt x="19" y="64"/>
                  </a:cubicBezTo>
                  <a:cubicBezTo>
                    <a:pt x="18" y="63"/>
                    <a:pt x="18" y="63"/>
                    <a:pt x="18" y="63"/>
                  </a:cubicBezTo>
                  <a:cubicBezTo>
                    <a:pt x="17" y="63"/>
                    <a:pt x="17" y="62"/>
                    <a:pt x="16" y="62"/>
                  </a:cubicBezTo>
                  <a:cubicBezTo>
                    <a:pt x="16" y="62"/>
                    <a:pt x="16" y="62"/>
                    <a:pt x="16" y="61"/>
                  </a:cubicBezTo>
                  <a:cubicBezTo>
                    <a:pt x="14" y="61"/>
                    <a:pt x="13" y="60"/>
                    <a:pt x="11" y="60"/>
                  </a:cubicBezTo>
                  <a:cubicBezTo>
                    <a:pt x="11" y="59"/>
                    <a:pt x="11" y="58"/>
                    <a:pt x="11" y="57"/>
                  </a:cubicBezTo>
                  <a:cubicBezTo>
                    <a:pt x="10" y="56"/>
                    <a:pt x="10" y="56"/>
                    <a:pt x="9" y="55"/>
                  </a:cubicBezTo>
                  <a:cubicBezTo>
                    <a:pt x="9" y="55"/>
                    <a:pt x="9" y="54"/>
                    <a:pt x="9" y="54"/>
                  </a:cubicBezTo>
                  <a:cubicBezTo>
                    <a:pt x="9" y="56"/>
                    <a:pt x="9" y="55"/>
                    <a:pt x="9" y="56"/>
                  </a:cubicBezTo>
                  <a:cubicBezTo>
                    <a:pt x="9" y="56"/>
                    <a:pt x="9" y="56"/>
                    <a:pt x="8" y="56"/>
                  </a:cubicBezTo>
                  <a:cubicBezTo>
                    <a:pt x="8" y="55"/>
                    <a:pt x="8" y="54"/>
                    <a:pt x="7" y="54"/>
                  </a:cubicBezTo>
                  <a:cubicBezTo>
                    <a:pt x="7" y="54"/>
                    <a:pt x="7" y="53"/>
                    <a:pt x="7" y="53"/>
                  </a:cubicBezTo>
                  <a:cubicBezTo>
                    <a:pt x="7" y="53"/>
                    <a:pt x="7" y="51"/>
                    <a:pt x="6" y="50"/>
                  </a:cubicBezTo>
                  <a:cubicBezTo>
                    <a:pt x="6" y="50"/>
                    <a:pt x="6" y="50"/>
                    <a:pt x="6" y="50"/>
                  </a:cubicBezTo>
                  <a:cubicBezTo>
                    <a:pt x="7" y="41"/>
                    <a:pt x="11" y="32"/>
                    <a:pt x="17" y="25"/>
                  </a:cubicBezTo>
                  <a:close/>
                  <a:moveTo>
                    <a:pt x="24" y="18"/>
                  </a:moveTo>
                  <a:cubicBezTo>
                    <a:pt x="27" y="16"/>
                    <a:pt x="30" y="14"/>
                    <a:pt x="34" y="12"/>
                  </a:cubicBezTo>
                  <a:cubicBezTo>
                    <a:pt x="34" y="12"/>
                    <a:pt x="34" y="12"/>
                    <a:pt x="34" y="12"/>
                  </a:cubicBezTo>
                  <a:cubicBezTo>
                    <a:pt x="34" y="13"/>
                    <a:pt x="33" y="13"/>
                    <a:pt x="32" y="13"/>
                  </a:cubicBezTo>
                  <a:cubicBezTo>
                    <a:pt x="32" y="13"/>
                    <a:pt x="32" y="14"/>
                    <a:pt x="32" y="14"/>
                  </a:cubicBezTo>
                  <a:cubicBezTo>
                    <a:pt x="31" y="14"/>
                    <a:pt x="31" y="15"/>
                    <a:pt x="31" y="15"/>
                  </a:cubicBezTo>
                  <a:cubicBezTo>
                    <a:pt x="30" y="15"/>
                    <a:pt x="30" y="16"/>
                    <a:pt x="29" y="16"/>
                  </a:cubicBezTo>
                  <a:cubicBezTo>
                    <a:pt x="29" y="17"/>
                    <a:pt x="28" y="17"/>
                    <a:pt x="28" y="18"/>
                  </a:cubicBezTo>
                  <a:cubicBezTo>
                    <a:pt x="27" y="18"/>
                    <a:pt x="27" y="18"/>
                    <a:pt x="26" y="18"/>
                  </a:cubicBezTo>
                  <a:cubicBezTo>
                    <a:pt x="26" y="19"/>
                    <a:pt x="27" y="18"/>
                    <a:pt x="27" y="19"/>
                  </a:cubicBezTo>
                  <a:cubicBezTo>
                    <a:pt x="27" y="19"/>
                    <a:pt x="27" y="19"/>
                    <a:pt x="26" y="19"/>
                  </a:cubicBezTo>
                  <a:cubicBezTo>
                    <a:pt x="26" y="21"/>
                    <a:pt x="24" y="20"/>
                    <a:pt x="23" y="20"/>
                  </a:cubicBezTo>
                  <a:cubicBezTo>
                    <a:pt x="23" y="20"/>
                    <a:pt x="23" y="20"/>
                    <a:pt x="23" y="20"/>
                  </a:cubicBezTo>
                  <a:cubicBezTo>
                    <a:pt x="23" y="19"/>
                    <a:pt x="23" y="19"/>
                    <a:pt x="23" y="19"/>
                  </a:cubicBezTo>
                  <a:cubicBezTo>
                    <a:pt x="24" y="19"/>
                    <a:pt x="24" y="19"/>
                    <a:pt x="25" y="19"/>
                  </a:cubicBezTo>
                  <a:cubicBezTo>
                    <a:pt x="25" y="19"/>
                    <a:pt x="24" y="18"/>
                    <a:pt x="24" y="18"/>
                  </a:cubicBezTo>
                  <a:close/>
                  <a:moveTo>
                    <a:pt x="107" y="35"/>
                  </a:moveTo>
                  <a:cubicBezTo>
                    <a:pt x="107" y="35"/>
                    <a:pt x="106" y="35"/>
                    <a:pt x="106" y="36"/>
                  </a:cubicBezTo>
                  <a:cubicBezTo>
                    <a:pt x="106" y="37"/>
                    <a:pt x="107" y="36"/>
                    <a:pt x="107" y="36"/>
                  </a:cubicBezTo>
                  <a:cubicBezTo>
                    <a:pt x="108" y="36"/>
                    <a:pt x="108" y="37"/>
                    <a:pt x="108" y="38"/>
                  </a:cubicBezTo>
                  <a:cubicBezTo>
                    <a:pt x="108" y="39"/>
                    <a:pt x="109" y="40"/>
                    <a:pt x="108" y="41"/>
                  </a:cubicBezTo>
                  <a:cubicBezTo>
                    <a:pt x="108" y="42"/>
                    <a:pt x="107" y="43"/>
                    <a:pt x="107" y="44"/>
                  </a:cubicBezTo>
                  <a:cubicBezTo>
                    <a:pt x="106" y="44"/>
                    <a:pt x="106" y="44"/>
                    <a:pt x="106" y="45"/>
                  </a:cubicBezTo>
                  <a:cubicBezTo>
                    <a:pt x="105" y="46"/>
                    <a:pt x="106" y="49"/>
                    <a:pt x="105" y="50"/>
                  </a:cubicBezTo>
                  <a:cubicBezTo>
                    <a:pt x="104" y="49"/>
                    <a:pt x="104" y="49"/>
                    <a:pt x="104" y="48"/>
                  </a:cubicBezTo>
                  <a:cubicBezTo>
                    <a:pt x="104" y="47"/>
                    <a:pt x="103" y="47"/>
                    <a:pt x="103" y="46"/>
                  </a:cubicBezTo>
                  <a:cubicBezTo>
                    <a:pt x="102" y="46"/>
                    <a:pt x="103" y="47"/>
                    <a:pt x="103" y="48"/>
                  </a:cubicBezTo>
                  <a:cubicBezTo>
                    <a:pt x="103" y="48"/>
                    <a:pt x="102" y="48"/>
                    <a:pt x="102" y="48"/>
                  </a:cubicBezTo>
                  <a:cubicBezTo>
                    <a:pt x="102" y="49"/>
                    <a:pt x="102" y="49"/>
                    <a:pt x="102" y="49"/>
                  </a:cubicBezTo>
                  <a:cubicBezTo>
                    <a:pt x="102" y="50"/>
                    <a:pt x="102" y="50"/>
                    <a:pt x="103" y="50"/>
                  </a:cubicBezTo>
                  <a:cubicBezTo>
                    <a:pt x="103" y="51"/>
                    <a:pt x="103" y="51"/>
                    <a:pt x="103" y="51"/>
                  </a:cubicBezTo>
                  <a:cubicBezTo>
                    <a:pt x="103" y="52"/>
                    <a:pt x="103" y="54"/>
                    <a:pt x="103" y="54"/>
                  </a:cubicBezTo>
                  <a:cubicBezTo>
                    <a:pt x="102" y="54"/>
                    <a:pt x="102" y="55"/>
                    <a:pt x="102" y="55"/>
                  </a:cubicBezTo>
                  <a:cubicBezTo>
                    <a:pt x="102" y="56"/>
                    <a:pt x="101" y="57"/>
                    <a:pt x="100" y="58"/>
                  </a:cubicBezTo>
                  <a:cubicBezTo>
                    <a:pt x="100" y="58"/>
                    <a:pt x="99" y="58"/>
                    <a:pt x="98" y="59"/>
                  </a:cubicBezTo>
                  <a:cubicBezTo>
                    <a:pt x="99" y="59"/>
                    <a:pt x="99" y="59"/>
                    <a:pt x="99" y="59"/>
                  </a:cubicBezTo>
                  <a:cubicBezTo>
                    <a:pt x="99" y="59"/>
                    <a:pt x="99" y="60"/>
                    <a:pt x="98" y="60"/>
                  </a:cubicBezTo>
                  <a:cubicBezTo>
                    <a:pt x="99" y="63"/>
                    <a:pt x="98" y="65"/>
                    <a:pt x="97" y="65"/>
                  </a:cubicBezTo>
                  <a:cubicBezTo>
                    <a:pt x="97" y="64"/>
                    <a:pt x="96" y="64"/>
                    <a:pt x="96" y="64"/>
                  </a:cubicBezTo>
                  <a:cubicBezTo>
                    <a:pt x="96" y="64"/>
                    <a:pt x="95" y="63"/>
                    <a:pt x="95" y="62"/>
                  </a:cubicBezTo>
                  <a:cubicBezTo>
                    <a:pt x="94" y="63"/>
                    <a:pt x="95" y="64"/>
                    <a:pt x="95" y="64"/>
                  </a:cubicBezTo>
                  <a:cubicBezTo>
                    <a:pt x="95" y="65"/>
                    <a:pt x="95" y="65"/>
                    <a:pt x="96" y="66"/>
                  </a:cubicBezTo>
                  <a:cubicBezTo>
                    <a:pt x="96" y="67"/>
                    <a:pt x="97" y="67"/>
                    <a:pt x="97" y="69"/>
                  </a:cubicBezTo>
                  <a:cubicBezTo>
                    <a:pt x="96" y="68"/>
                    <a:pt x="95" y="67"/>
                    <a:pt x="94" y="66"/>
                  </a:cubicBezTo>
                  <a:cubicBezTo>
                    <a:pt x="94" y="65"/>
                    <a:pt x="94" y="65"/>
                    <a:pt x="94" y="65"/>
                  </a:cubicBezTo>
                  <a:cubicBezTo>
                    <a:pt x="93" y="64"/>
                    <a:pt x="94" y="64"/>
                    <a:pt x="94" y="64"/>
                  </a:cubicBezTo>
                  <a:cubicBezTo>
                    <a:pt x="94" y="63"/>
                    <a:pt x="94" y="62"/>
                    <a:pt x="93" y="62"/>
                  </a:cubicBezTo>
                  <a:cubicBezTo>
                    <a:pt x="93" y="62"/>
                    <a:pt x="93" y="61"/>
                    <a:pt x="93" y="61"/>
                  </a:cubicBezTo>
                  <a:cubicBezTo>
                    <a:pt x="93" y="60"/>
                    <a:pt x="92" y="61"/>
                    <a:pt x="91" y="60"/>
                  </a:cubicBezTo>
                  <a:cubicBezTo>
                    <a:pt x="91" y="60"/>
                    <a:pt x="92" y="60"/>
                    <a:pt x="92" y="59"/>
                  </a:cubicBezTo>
                  <a:cubicBezTo>
                    <a:pt x="91" y="59"/>
                    <a:pt x="91" y="58"/>
                    <a:pt x="91" y="57"/>
                  </a:cubicBezTo>
                  <a:cubicBezTo>
                    <a:pt x="90" y="58"/>
                    <a:pt x="89" y="58"/>
                    <a:pt x="89" y="58"/>
                  </a:cubicBezTo>
                  <a:cubicBezTo>
                    <a:pt x="89" y="59"/>
                    <a:pt x="88" y="59"/>
                    <a:pt x="88" y="60"/>
                  </a:cubicBezTo>
                  <a:cubicBezTo>
                    <a:pt x="87" y="60"/>
                    <a:pt x="88" y="61"/>
                    <a:pt x="87" y="60"/>
                  </a:cubicBezTo>
                  <a:cubicBezTo>
                    <a:pt x="87" y="61"/>
                    <a:pt x="87" y="61"/>
                    <a:pt x="87" y="61"/>
                  </a:cubicBezTo>
                  <a:cubicBezTo>
                    <a:pt x="87" y="61"/>
                    <a:pt x="87" y="61"/>
                    <a:pt x="86" y="61"/>
                  </a:cubicBezTo>
                  <a:cubicBezTo>
                    <a:pt x="87" y="63"/>
                    <a:pt x="86" y="64"/>
                    <a:pt x="86" y="65"/>
                  </a:cubicBezTo>
                  <a:cubicBezTo>
                    <a:pt x="85" y="65"/>
                    <a:pt x="85" y="65"/>
                    <a:pt x="84" y="65"/>
                  </a:cubicBezTo>
                  <a:cubicBezTo>
                    <a:pt x="84" y="65"/>
                    <a:pt x="84" y="64"/>
                    <a:pt x="84" y="64"/>
                  </a:cubicBezTo>
                  <a:cubicBezTo>
                    <a:pt x="84" y="63"/>
                    <a:pt x="84" y="63"/>
                    <a:pt x="84" y="62"/>
                  </a:cubicBezTo>
                  <a:cubicBezTo>
                    <a:pt x="83" y="61"/>
                    <a:pt x="83" y="60"/>
                    <a:pt x="82" y="59"/>
                  </a:cubicBezTo>
                  <a:cubicBezTo>
                    <a:pt x="83" y="59"/>
                    <a:pt x="82" y="59"/>
                    <a:pt x="82" y="58"/>
                  </a:cubicBezTo>
                  <a:cubicBezTo>
                    <a:pt x="82" y="58"/>
                    <a:pt x="81" y="58"/>
                    <a:pt x="81" y="57"/>
                  </a:cubicBezTo>
                  <a:cubicBezTo>
                    <a:pt x="81" y="57"/>
                    <a:pt x="81" y="57"/>
                    <a:pt x="82" y="57"/>
                  </a:cubicBezTo>
                  <a:cubicBezTo>
                    <a:pt x="81" y="57"/>
                    <a:pt x="80" y="56"/>
                    <a:pt x="79" y="56"/>
                  </a:cubicBezTo>
                  <a:cubicBezTo>
                    <a:pt x="79" y="56"/>
                    <a:pt x="79" y="56"/>
                    <a:pt x="79" y="55"/>
                  </a:cubicBezTo>
                  <a:cubicBezTo>
                    <a:pt x="78" y="55"/>
                    <a:pt x="78" y="56"/>
                    <a:pt x="77" y="56"/>
                  </a:cubicBezTo>
                  <a:cubicBezTo>
                    <a:pt x="77" y="55"/>
                    <a:pt x="77" y="55"/>
                    <a:pt x="76" y="55"/>
                  </a:cubicBezTo>
                  <a:cubicBezTo>
                    <a:pt x="75" y="55"/>
                    <a:pt x="75" y="53"/>
                    <a:pt x="74" y="52"/>
                  </a:cubicBezTo>
                  <a:cubicBezTo>
                    <a:pt x="74" y="52"/>
                    <a:pt x="73" y="53"/>
                    <a:pt x="73" y="53"/>
                  </a:cubicBezTo>
                  <a:cubicBezTo>
                    <a:pt x="74" y="53"/>
                    <a:pt x="74" y="54"/>
                    <a:pt x="74" y="54"/>
                  </a:cubicBezTo>
                  <a:cubicBezTo>
                    <a:pt x="74" y="55"/>
                    <a:pt x="75" y="55"/>
                    <a:pt x="75" y="56"/>
                  </a:cubicBezTo>
                  <a:cubicBezTo>
                    <a:pt x="75" y="55"/>
                    <a:pt x="76" y="55"/>
                    <a:pt x="76" y="55"/>
                  </a:cubicBezTo>
                  <a:cubicBezTo>
                    <a:pt x="76" y="57"/>
                    <a:pt x="77" y="57"/>
                    <a:pt x="77" y="57"/>
                  </a:cubicBezTo>
                  <a:cubicBezTo>
                    <a:pt x="77" y="58"/>
                    <a:pt x="77" y="58"/>
                    <a:pt x="77" y="59"/>
                  </a:cubicBezTo>
                  <a:cubicBezTo>
                    <a:pt x="76" y="59"/>
                    <a:pt x="76" y="60"/>
                    <a:pt x="75" y="60"/>
                  </a:cubicBezTo>
                  <a:cubicBezTo>
                    <a:pt x="75" y="60"/>
                    <a:pt x="75" y="61"/>
                    <a:pt x="75" y="61"/>
                  </a:cubicBezTo>
                  <a:cubicBezTo>
                    <a:pt x="73" y="61"/>
                    <a:pt x="72" y="62"/>
                    <a:pt x="71" y="63"/>
                  </a:cubicBezTo>
                  <a:cubicBezTo>
                    <a:pt x="70" y="62"/>
                    <a:pt x="70" y="61"/>
                    <a:pt x="70" y="60"/>
                  </a:cubicBezTo>
                  <a:cubicBezTo>
                    <a:pt x="69" y="59"/>
                    <a:pt x="69" y="58"/>
                    <a:pt x="68" y="57"/>
                  </a:cubicBezTo>
                  <a:cubicBezTo>
                    <a:pt x="68" y="56"/>
                    <a:pt x="67" y="55"/>
                    <a:pt x="67" y="55"/>
                  </a:cubicBezTo>
                  <a:cubicBezTo>
                    <a:pt x="67" y="55"/>
                    <a:pt x="67" y="56"/>
                    <a:pt x="67" y="57"/>
                  </a:cubicBezTo>
                  <a:cubicBezTo>
                    <a:pt x="67" y="57"/>
                    <a:pt x="68" y="57"/>
                    <a:pt x="68" y="58"/>
                  </a:cubicBezTo>
                  <a:cubicBezTo>
                    <a:pt x="68" y="59"/>
                    <a:pt x="69" y="59"/>
                    <a:pt x="69" y="61"/>
                  </a:cubicBezTo>
                  <a:cubicBezTo>
                    <a:pt x="70" y="61"/>
                    <a:pt x="70" y="62"/>
                    <a:pt x="71" y="63"/>
                  </a:cubicBezTo>
                  <a:cubicBezTo>
                    <a:pt x="71" y="63"/>
                    <a:pt x="72" y="63"/>
                    <a:pt x="72" y="63"/>
                  </a:cubicBezTo>
                  <a:cubicBezTo>
                    <a:pt x="73" y="63"/>
                    <a:pt x="73" y="63"/>
                    <a:pt x="74" y="63"/>
                  </a:cubicBezTo>
                  <a:cubicBezTo>
                    <a:pt x="74" y="63"/>
                    <a:pt x="74" y="64"/>
                    <a:pt x="74" y="65"/>
                  </a:cubicBezTo>
                  <a:cubicBezTo>
                    <a:pt x="73" y="66"/>
                    <a:pt x="72" y="68"/>
                    <a:pt x="71" y="69"/>
                  </a:cubicBezTo>
                  <a:cubicBezTo>
                    <a:pt x="71" y="70"/>
                    <a:pt x="70" y="70"/>
                    <a:pt x="70" y="70"/>
                  </a:cubicBezTo>
                  <a:cubicBezTo>
                    <a:pt x="70" y="72"/>
                    <a:pt x="69" y="72"/>
                    <a:pt x="69" y="73"/>
                  </a:cubicBezTo>
                  <a:cubicBezTo>
                    <a:pt x="69" y="75"/>
                    <a:pt x="69" y="77"/>
                    <a:pt x="69" y="79"/>
                  </a:cubicBezTo>
                  <a:cubicBezTo>
                    <a:pt x="68" y="80"/>
                    <a:pt x="67" y="82"/>
                    <a:pt x="67" y="84"/>
                  </a:cubicBezTo>
                  <a:cubicBezTo>
                    <a:pt x="66" y="84"/>
                    <a:pt x="66" y="84"/>
                    <a:pt x="66" y="84"/>
                  </a:cubicBezTo>
                  <a:cubicBezTo>
                    <a:pt x="66" y="85"/>
                    <a:pt x="66" y="86"/>
                    <a:pt x="66" y="86"/>
                  </a:cubicBezTo>
                  <a:cubicBezTo>
                    <a:pt x="65" y="87"/>
                    <a:pt x="64" y="88"/>
                    <a:pt x="64" y="89"/>
                  </a:cubicBezTo>
                  <a:cubicBezTo>
                    <a:pt x="62" y="89"/>
                    <a:pt x="62" y="90"/>
                    <a:pt x="60" y="91"/>
                  </a:cubicBezTo>
                  <a:cubicBezTo>
                    <a:pt x="59" y="89"/>
                    <a:pt x="59" y="87"/>
                    <a:pt x="58" y="86"/>
                  </a:cubicBezTo>
                  <a:cubicBezTo>
                    <a:pt x="58" y="86"/>
                    <a:pt x="58" y="85"/>
                    <a:pt x="58" y="84"/>
                  </a:cubicBezTo>
                  <a:cubicBezTo>
                    <a:pt x="58" y="83"/>
                    <a:pt x="57" y="82"/>
                    <a:pt x="57" y="81"/>
                  </a:cubicBezTo>
                  <a:cubicBezTo>
                    <a:pt x="57" y="80"/>
                    <a:pt x="57" y="78"/>
                    <a:pt x="57" y="77"/>
                  </a:cubicBezTo>
                  <a:cubicBezTo>
                    <a:pt x="57" y="76"/>
                    <a:pt x="57" y="75"/>
                    <a:pt x="57" y="74"/>
                  </a:cubicBezTo>
                  <a:cubicBezTo>
                    <a:pt x="57" y="73"/>
                    <a:pt x="56" y="72"/>
                    <a:pt x="55" y="71"/>
                  </a:cubicBezTo>
                  <a:cubicBezTo>
                    <a:pt x="55" y="70"/>
                    <a:pt x="56" y="69"/>
                    <a:pt x="56" y="67"/>
                  </a:cubicBezTo>
                  <a:cubicBezTo>
                    <a:pt x="55" y="67"/>
                    <a:pt x="55" y="68"/>
                    <a:pt x="55" y="68"/>
                  </a:cubicBezTo>
                  <a:cubicBezTo>
                    <a:pt x="54" y="68"/>
                    <a:pt x="54" y="67"/>
                    <a:pt x="53" y="67"/>
                  </a:cubicBezTo>
                  <a:cubicBezTo>
                    <a:pt x="53" y="67"/>
                    <a:pt x="53" y="66"/>
                    <a:pt x="53" y="66"/>
                  </a:cubicBezTo>
                  <a:cubicBezTo>
                    <a:pt x="52" y="66"/>
                    <a:pt x="52" y="67"/>
                    <a:pt x="52" y="68"/>
                  </a:cubicBezTo>
                  <a:cubicBezTo>
                    <a:pt x="51" y="67"/>
                    <a:pt x="50" y="68"/>
                    <a:pt x="49" y="68"/>
                  </a:cubicBezTo>
                  <a:cubicBezTo>
                    <a:pt x="48" y="68"/>
                    <a:pt x="47" y="67"/>
                    <a:pt x="46" y="66"/>
                  </a:cubicBezTo>
                  <a:cubicBezTo>
                    <a:pt x="46" y="65"/>
                    <a:pt x="46" y="64"/>
                    <a:pt x="45" y="63"/>
                  </a:cubicBezTo>
                  <a:cubicBezTo>
                    <a:pt x="45" y="61"/>
                    <a:pt x="45" y="59"/>
                    <a:pt x="45" y="58"/>
                  </a:cubicBezTo>
                  <a:cubicBezTo>
                    <a:pt x="45" y="57"/>
                    <a:pt x="46" y="56"/>
                    <a:pt x="46" y="55"/>
                  </a:cubicBezTo>
                  <a:cubicBezTo>
                    <a:pt x="46" y="54"/>
                    <a:pt x="47" y="54"/>
                    <a:pt x="48" y="53"/>
                  </a:cubicBezTo>
                  <a:cubicBezTo>
                    <a:pt x="48" y="52"/>
                    <a:pt x="48" y="51"/>
                    <a:pt x="48" y="50"/>
                  </a:cubicBezTo>
                  <a:cubicBezTo>
                    <a:pt x="49" y="50"/>
                    <a:pt x="49" y="49"/>
                    <a:pt x="50" y="49"/>
                  </a:cubicBezTo>
                  <a:cubicBezTo>
                    <a:pt x="50" y="49"/>
                    <a:pt x="50" y="49"/>
                    <a:pt x="51" y="49"/>
                  </a:cubicBezTo>
                  <a:cubicBezTo>
                    <a:pt x="51" y="49"/>
                    <a:pt x="53" y="48"/>
                    <a:pt x="54" y="49"/>
                  </a:cubicBezTo>
                  <a:cubicBezTo>
                    <a:pt x="55" y="48"/>
                    <a:pt x="56" y="48"/>
                    <a:pt x="57" y="48"/>
                  </a:cubicBezTo>
                  <a:cubicBezTo>
                    <a:pt x="57" y="48"/>
                    <a:pt x="57" y="49"/>
                    <a:pt x="57" y="49"/>
                  </a:cubicBezTo>
                  <a:cubicBezTo>
                    <a:pt x="57" y="49"/>
                    <a:pt x="57" y="49"/>
                    <a:pt x="57" y="50"/>
                  </a:cubicBezTo>
                  <a:cubicBezTo>
                    <a:pt x="58" y="51"/>
                    <a:pt x="59" y="51"/>
                    <a:pt x="60" y="52"/>
                  </a:cubicBezTo>
                  <a:cubicBezTo>
                    <a:pt x="61" y="52"/>
                    <a:pt x="61" y="51"/>
                    <a:pt x="61" y="51"/>
                  </a:cubicBezTo>
                  <a:cubicBezTo>
                    <a:pt x="63" y="51"/>
                    <a:pt x="64" y="51"/>
                    <a:pt x="66" y="52"/>
                  </a:cubicBezTo>
                  <a:cubicBezTo>
                    <a:pt x="67" y="52"/>
                    <a:pt x="66" y="50"/>
                    <a:pt x="67" y="50"/>
                  </a:cubicBezTo>
                  <a:cubicBezTo>
                    <a:pt x="67" y="49"/>
                    <a:pt x="67" y="49"/>
                    <a:pt x="67" y="49"/>
                  </a:cubicBezTo>
                  <a:cubicBezTo>
                    <a:pt x="66" y="48"/>
                    <a:pt x="67" y="50"/>
                    <a:pt x="66" y="50"/>
                  </a:cubicBezTo>
                  <a:cubicBezTo>
                    <a:pt x="65" y="50"/>
                    <a:pt x="66" y="49"/>
                    <a:pt x="65" y="49"/>
                  </a:cubicBezTo>
                  <a:cubicBezTo>
                    <a:pt x="65" y="49"/>
                    <a:pt x="64" y="49"/>
                    <a:pt x="63" y="49"/>
                  </a:cubicBezTo>
                  <a:cubicBezTo>
                    <a:pt x="63" y="48"/>
                    <a:pt x="63" y="48"/>
                    <a:pt x="63" y="48"/>
                  </a:cubicBezTo>
                  <a:cubicBezTo>
                    <a:pt x="63" y="47"/>
                    <a:pt x="63" y="47"/>
                    <a:pt x="63" y="46"/>
                  </a:cubicBezTo>
                  <a:cubicBezTo>
                    <a:pt x="63" y="46"/>
                    <a:pt x="62" y="46"/>
                    <a:pt x="62" y="46"/>
                  </a:cubicBezTo>
                  <a:cubicBezTo>
                    <a:pt x="62" y="47"/>
                    <a:pt x="62" y="48"/>
                    <a:pt x="62" y="49"/>
                  </a:cubicBezTo>
                  <a:cubicBezTo>
                    <a:pt x="63" y="48"/>
                    <a:pt x="63" y="49"/>
                    <a:pt x="63" y="49"/>
                  </a:cubicBezTo>
                  <a:cubicBezTo>
                    <a:pt x="62" y="49"/>
                    <a:pt x="62" y="49"/>
                    <a:pt x="62" y="49"/>
                  </a:cubicBezTo>
                  <a:cubicBezTo>
                    <a:pt x="62" y="49"/>
                    <a:pt x="62" y="49"/>
                    <a:pt x="62" y="49"/>
                  </a:cubicBezTo>
                  <a:cubicBezTo>
                    <a:pt x="62" y="49"/>
                    <a:pt x="61" y="49"/>
                    <a:pt x="61" y="48"/>
                  </a:cubicBezTo>
                  <a:cubicBezTo>
                    <a:pt x="61" y="48"/>
                    <a:pt x="61" y="47"/>
                    <a:pt x="61" y="47"/>
                  </a:cubicBezTo>
                  <a:cubicBezTo>
                    <a:pt x="61" y="47"/>
                    <a:pt x="61" y="46"/>
                    <a:pt x="60" y="46"/>
                  </a:cubicBezTo>
                  <a:cubicBezTo>
                    <a:pt x="60" y="46"/>
                    <a:pt x="60" y="45"/>
                    <a:pt x="60" y="45"/>
                  </a:cubicBezTo>
                  <a:cubicBezTo>
                    <a:pt x="59" y="44"/>
                    <a:pt x="58" y="44"/>
                    <a:pt x="58" y="43"/>
                  </a:cubicBezTo>
                  <a:cubicBezTo>
                    <a:pt x="57" y="45"/>
                    <a:pt x="60" y="45"/>
                    <a:pt x="60" y="46"/>
                  </a:cubicBezTo>
                  <a:cubicBezTo>
                    <a:pt x="60" y="47"/>
                    <a:pt x="59" y="45"/>
                    <a:pt x="59" y="46"/>
                  </a:cubicBezTo>
                  <a:cubicBezTo>
                    <a:pt x="59" y="46"/>
                    <a:pt x="60" y="46"/>
                    <a:pt x="59" y="47"/>
                  </a:cubicBezTo>
                  <a:cubicBezTo>
                    <a:pt x="59" y="47"/>
                    <a:pt x="58" y="47"/>
                    <a:pt x="59" y="48"/>
                  </a:cubicBezTo>
                  <a:cubicBezTo>
                    <a:pt x="58" y="48"/>
                    <a:pt x="58" y="48"/>
                    <a:pt x="58" y="47"/>
                  </a:cubicBezTo>
                  <a:cubicBezTo>
                    <a:pt x="58" y="47"/>
                    <a:pt x="59" y="47"/>
                    <a:pt x="59" y="47"/>
                  </a:cubicBezTo>
                  <a:cubicBezTo>
                    <a:pt x="58" y="46"/>
                    <a:pt x="58" y="45"/>
                    <a:pt x="57" y="45"/>
                  </a:cubicBezTo>
                  <a:cubicBezTo>
                    <a:pt x="57" y="45"/>
                    <a:pt x="57" y="45"/>
                    <a:pt x="56" y="44"/>
                  </a:cubicBezTo>
                  <a:cubicBezTo>
                    <a:pt x="56" y="46"/>
                    <a:pt x="57" y="47"/>
                    <a:pt x="56" y="47"/>
                  </a:cubicBezTo>
                  <a:cubicBezTo>
                    <a:pt x="56" y="46"/>
                    <a:pt x="55" y="44"/>
                    <a:pt x="56" y="44"/>
                  </a:cubicBezTo>
                  <a:cubicBezTo>
                    <a:pt x="55" y="44"/>
                    <a:pt x="55" y="44"/>
                    <a:pt x="54" y="44"/>
                  </a:cubicBezTo>
                  <a:cubicBezTo>
                    <a:pt x="53" y="44"/>
                    <a:pt x="53" y="45"/>
                    <a:pt x="52" y="46"/>
                  </a:cubicBezTo>
                  <a:cubicBezTo>
                    <a:pt x="53" y="47"/>
                    <a:pt x="52" y="48"/>
                    <a:pt x="52" y="49"/>
                  </a:cubicBezTo>
                  <a:cubicBezTo>
                    <a:pt x="51" y="48"/>
                    <a:pt x="51" y="48"/>
                    <a:pt x="50" y="49"/>
                  </a:cubicBezTo>
                  <a:cubicBezTo>
                    <a:pt x="50" y="48"/>
                    <a:pt x="49" y="48"/>
                    <a:pt x="48" y="48"/>
                  </a:cubicBezTo>
                  <a:cubicBezTo>
                    <a:pt x="49" y="47"/>
                    <a:pt x="48" y="47"/>
                    <a:pt x="48" y="46"/>
                  </a:cubicBezTo>
                  <a:cubicBezTo>
                    <a:pt x="49" y="46"/>
                    <a:pt x="48" y="45"/>
                    <a:pt x="48" y="44"/>
                  </a:cubicBezTo>
                  <a:cubicBezTo>
                    <a:pt x="50" y="44"/>
                    <a:pt x="50" y="43"/>
                    <a:pt x="51" y="44"/>
                  </a:cubicBezTo>
                  <a:cubicBezTo>
                    <a:pt x="52" y="44"/>
                    <a:pt x="52" y="43"/>
                    <a:pt x="52" y="43"/>
                  </a:cubicBezTo>
                  <a:cubicBezTo>
                    <a:pt x="52" y="42"/>
                    <a:pt x="51" y="42"/>
                    <a:pt x="51" y="41"/>
                  </a:cubicBezTo>
                  <a:cubicBezTo>
                    <a:pt x="51" y="41"/>
                    <a:pt x="50" y="41"/>
                    <a:pt x="50" y="41"/>
                  </a:cubicBezTo>
                  <a:cubicBezTo>
                    <a:pt x="50" y="40"/>
                    <a:pt x="50" y="40"/>
                    <a:pt x="51" y="40"/>
                  </a:cubicBezTo>
                  <a:cubicBezTo>
                    <a:pt x="51" y="40"/>
                    <a:pt x="51" y="39"/>
                    <a:pt x="52" y="39"/>
                  </a:cubicBezTo>
                  <a:cubicBezTo>
                    <a:pt x="52" y="39"/>
                    <a:pt x="52" y="39"/>
                    <a:pt x="52" y="39"/>
                  </a:cubicBezTo>
                  <a:cubicBezTo>
                    <a:pt x="51" y="39"/>
                    <a:pt x="50" y="39"/>
                    <a:pt x="49" y="39"/>
                  </a:cubicBezTo>
                  <a:cubicBezTo>
                    <a:pt x="49" y="39"/>
                    <a:pt x="50" y="39"/>
                    <a:pt x="50" y="39"/>
                  </a:cubicBezTo>
                  <a:cubicBezTo>
                    <a:pt x="50" y="38"/>
                    <a:pt x="50" y="38"/>
                    <a:pt x="50" y="37"/>
                  </a:cubicBezTo>
                  <a:cubicBezTo>
                    <a:pt x="50" y="37"/>
                    <a:pt x="51" y="37"/>
                    <a:pt x="51" y="36"/>
                  </a:cubicBezTo>
                  <a:cubicBezTo>
                    <a:pt x="51" y="36"/>
                    <a:pt x="50" y="36"/>
                    <a:pt x="50" y="35"/>
                  </a:cubicBezTo>
                  <a:cubicBezTo>
                    <a:pt x="50" y="34"/>
                    <a:pt x="50" y="34"/>
                    <a:pt x="50" y="33"/>
                  </a:cubicBezTo>
                  <a:cubicBezTo>
                    <a:pt x="51" y="32"/>
                    <a:pt x="51" y="32"/>
                    <a:pt x="52" y="32"/>
                  </a:cubicBezTo>
                  <a:cubicBezTo>
                    <a:pt x="52" y="33"/>
                    <a:pt x="51" y="33"/>
                    <a:pt x="51" y="33"/>
                  </a:cubicBezTo>
                  <a:cubicBezTo>
                    <a:pt x="51" y="33"/>
                    <a:pt x="51" y="33"/>
                    <a:pt x="52" y="34"/>
                  </a:cubicBezTo>
                  <a:cubicBezTo>
                    <a:pt x="51" y="35"/>
                    <a:pt x="52" y="35"/>
                    <a:pt x="52" y="36"/>
                  </a:cubicBezTo>
                  <a:cubicBezTo>
                    <a:pt x="52" y="37"/>
                    <a:pt x="53" y="37"/>
                    <a:pt x="53" y="37"/>
                  </a:cubicBezTo>
                  <a:cubicBezTo>
                    <a:pt x="52" y="38"/>
                    <a:pt x="52" y="38"/>
                    <a:pt x="52" y="39"/>
                  </a:cubicBezTo>
                  <a:cubicBezTo>
                    <a:pt x="53" y="39"/>
                    <a:pt x="52" y="38"/>
                    <a:pt x="54" y="38"/>
                  </a:cubicBezTo>
                  <a:cubicBezTo>
                    <a:pt x="53" y="37"/>
                    <a:pt x="54" y="37"/>
                    <a:pt x="54" y="37"/>
                  </a:cubicBezTo>
                  <a:cubicBezTo>
                    <a:pt x="54" y="37"/>
                    <a:pt x="55" y="36"/>
                    <a:pt x="55" y="36"/>
                  </a:cubicBezTo>
                  <a:cubicBezTo>
                    <a:pt x="55" y="36"/>
                    <a:pt x="56" y="36"/>
                    <a:pt x="55" y="36"/>
                  </a:cubicBezTo>
                  <a:cubicBezTo>
                    <a:pt x="55" y="35"/>
                    <a:pt x="55" y="35"/>
                    <a:pt x="56" y="34"/>
                  </a:cubicBezTo>
                  <a:cubicBezTo>
                    <a:pt x="56" y="34"/>
                    <a:pt x="55" y="34"/>
                    <a:pt x="54" y="33"/>
                  </a:cubicBezTo>
                  <a:cubicBezTo>
                    <a:pt x="54" y="33"/>
                    <a:pt x="54" y="32"/>
                    <a:pt x="54" y="31"/>
                  </a:cubicBezTo>
                  <a:cubicBezTo>
                    <a:pt x="54" y="30"/>
                    <a:pt x="55" y="29"/>
                    <a:pt x="56" y="29"/>
                  </a:cubicBezTo>
                  <a:cubicBezTo>
                    <a:pt x="56" y="29"/>
                    <a:pt x="56" y="28"/>
                    <a:pt x="56" y="28"/>
                  </a:cubicBezTo>
                  <a:cubicBezTo>
                    <a:pt x="56" y="28"/>
                    <a:pt x="56" y="28"/>
                    <a:pt x="56" y="28"/>
                  </a:cubicBezTo>
                  <a:cubicBezTo>
                    <a:pt x="57" y="28"/>
                    <a:pt x="57" y="27"/>
                    <a:pt x="57" y="26"/>
                  </a:cubicBezTo>
                  <a:cubicBezTo>
                    <a:pt x="58" y="25"/>
                    <a:pt x="59" y="25"/>
                    <a:pt x="59" y="24"/>
                  </a:cubicBezTo>
                  <a:cubicBezTo>
                    <a:pt x="60" y="24"/>
                    <a:pt x="60" y="23"/>
                    <a:pt x="60" y="24"/>
                  </a:cubicBezTo>
                  <a:cubicBezTo>
                    <a:pt x="61" y="23"/>
                    <a:pt x="61" y="23"/>
                    <a:pt x="61" y="23"/>
                  </a:cubicBezTo>
                  <a:cubicBezTo>
                    <a:pt x="62" y="23"/>
                    <a:pt x="63" y="23"/>
                    <a:pt x="63" y="23"/>
                  </a:cubicBezTo>
                  <a:cubicBezTo>
                    <a:pt x="63" y="23"/>
                    <a:pt x="64" y="23"/>
                    <a:pt x="64" y="24"/>
                  </a:cubicBezTo>
                  <a:cubicBezTo>
                    <a:pt x="65" y="24"/>
                    <a:pt x="65" y="24"/>
                    <a:pt x="65" y="25"/>
                  </a:cubicBezTo>
                  <a:cubicBezTo>
                    <a:pt x="67" y="25"/>
                    <a:pt x="68" y="25"/>
                    <a:pt x="68" y="27"/>
                  </a:cubicBezTo>
                  <a:cubicBezTo>
                    <a:pt x="69" y="27"/>
                    <a:pt x="69" y="26"/>
                    <a:pt x="69" y="25"/>
                  </a:cubicBezTo>
                  <a:cubicBezTo>
                    <a:pt x="69" y="25"/>
                    <a:pt x="69" y="25"/>
                    <a:pt x="70" y="25"/>
                  </a:cubicBezTo>
                  <a:cubicBezTo>
                    <a:pt x="70" y="25"/>
                    <a:pt x="70" y="26"/>
                    <a:pt x="70" y="26"/>
                  </a:cubicBezTo>
                  <a:cubicBezTo>
                    <a:pt x="71" y="26"/>
                    <a:pt x="71" y="25"/>
                    <a:pt x="72" y="25"/>
                  </a:cubicBezTo>
                  <a:cubicBezTo>
                    <a:pt x="73" y="25"/>
                    <a:pt x="74" y="24"/>
                    <a:pt x="75" y="25"/>
                  </a:cubicBezTo>
                  <a:cubicBezTo>
                    <a:pt x="75" y="24"/>
                    <a:pt x="74" y="24"/>
                    <a:pt x="74" y="23"/>
                  </a:cubicBezTo>
                  <a:cubicBezTo>
                    <a:pt x="75" y="23"/>
                    <a:pt x="75" y="24"/>
                    <a:pt x="76" y="24"/>
                  </a:cubicBezTo>
                  <a:cubicBezTo>
                    <a:pt x="77" y="23"/>
                    <a:pt x="78" y="22"/>
                    <a:pt x="78" y="21"/>
                  </a:cubicBezTo>
                  <a:cubicBezTo>
                    <a:pt x="79" y="21"/>
                    <a:pt x="79" y="22"/>
                    <a:pt x="79" y="22"/>
                  </a:cubicBezTo>
                  <a:cubicBezTo>
                    <a:pt x="80" y="23"/>
                    <a:pt x="80" y="21"/>
                    <a:pt x="80" y="22"/>
                  </a:cubicBezTo>
                  <a:cubicBezTo>
                    <a:pt x="80" y="22"/>
                    <a:pt x="80" y="23"/>
                    <a:pt x="80" y="23"/>
                  </a:cubicBezTo>
                  <a:cubicBezTo>
                    <a:pt x="81" y="23"/>
                    <a:pt x="81" y="22"/>
                    <a:pt x="81" y="22"/>
                  </a:cubicBezTo>
                  <a:cubicBezTo>
                    <a:pt x="82" y="22"/>
                    <a:pt x="82" y="22"/>
                    <a:pt x="83" y="23"/>
                  </a:cubicBezTo>
                  <a:cubicBezTo>
                    <a:pt x="83" y="22"/>
                    <a:pt x="82" y="22"/>
                    <a:pt x="82" y="21"/>
                  </a:cubicBezTo>
                  <a:cubicBezTo>
                    <a:pt x="82" y="20"/>
                    <a:pt x="82" y="21"/>
                    <a:pt x="83" y="21"/>
                  </a:cubicBezTo>
                  <a:cubicBezTo>
                    <a:pt x="83" y="21"/>
                    <a:pt x="83" y="20"/>
                    <a:pt x="83" y="20"/>
                  </a:cubicBezTo>
                  <a:cubicBezTo>
                    <a:pt x="84" y="20"/>
                    <a:pt x="84" y="19"/>
                    <a:pt x="84" y="19"/>
                  </a:cubicBezTo>
                  <a:cubicBezTo>
                    <a:pt x="85" y="19"/>
                    <a:pt x="86" y="19"/>
                    <a:pt x="87" y="18"/>
                  </a:cubicBezTo>
                  <a:cubicBezTo>
                    <a:pt x="87" y="18"/>
                    <a:pt x="87" y="19"/>
                    <a:pt x="87" y="19"/>
                  </a:cubicBezTo>
                  <a:cubicBezTo>
                    <a:pt x="88" y="19"/>
                    <a:pt x="88" y="18"/>
                    <a:pt x="89" y="18"/>
                  </a:cubicBezTo>
                  <a:cubicBezTo>
                    <a:pt x="89" y="18"/>
                    <a:pt x="89" y="17"/>
                    <a:pt x="89" y="17"/>
                  </a:cubicBezTo>
                  <a:cubicBezTo>
                    <a:pt x="90" y="17"/>
                    <a:pt x="90" y="17"/>
                    <a:pt x="90" y="18"/>
                  </a:cubicBezTo>
                  <a:cubicBezTo>
                    <a:pt x="91" y="18"/>
                    <a:pt x="92" y="18"/>
                    <a:pt x="92" y="17"/>
                  </a:cubicBezTo>
                  <a:cubicBezTo>
                    <a:pt x="93" y="18"/>
                    <a:pt x="93" y="18"/>
                    <a:pt x="93" y="19"/>
                  </a:cubicBezTo>
                  <a:cubicBezTo>
                    <a:pt x="93" y="20"/>
                    <a:pt x="93" y="20"/>
                    <a:pt x="93" y="20"/>
                  </a:cubicBezTo>
                  <a:cubicBezTo>
                    <a:pt x="94" y="20"/>
                    <a:pt x="94" y="21"/>
                    <a:pt x="95" y="21"/>
                  </a:cubicBezTo>
                  <a:cubicBezTo>
                    <a:pt x="95" y="21"/>
                    <a:pt x="95" y="21"/>
                    <a:pt x="95" y="21"/>
                  </a:cubicBezTo>
                  <a:cubicBezTo>
                    <a:pt x="96" y="21"/>
                    <a:pt x="96" y="21"/>
                    <a:pt x="97" y="21"/>
                  </a:cubicBezTo>
                  <a:cubicBezTo>
                    <a:pt x="101" y="25"/>
                    <a:pt x="104" y="30"/>
                    <a:pt x="107" y="35"/>
                  </a:cubicBezTo>
                  <a:close/>
                  <a:moveTo>
                    <a:pt x="111" y="44"/>
                  </a:moveTo>
                  <a:cubicBezTo>
                    <a:pt x="111" y="44"/>
                    <a:pt x="111" y="44"/>
                    <a:pt x="111" y="44"/>
                  </a:cubicBezTo>
                  <a:cubicBezTo>
                    <a:pt x="110" y="45"/>
                    <a:pt x="110" y="44"/>
                    <a:pt x="110" y="44"/>
                  </a:cubicBezTo>
                  <a:cubicBezTo>
                    <a:pt x="109" y="44"/>
                    <a:pt x="109" y="45"/>
                    <a:pt x="109" y="44"/>
                  </a:cubicBezTo>
                  <a:cubicBezTo>
                    <a:pt x="109" y="43"/>
                    <a:pt x="109" y="43"/>
                    <a:pt x="109" y="42"/>
                  </a:cubicBezTo>
                  <a:cubicBezTo>
                    <a:pt x="109" y="42"/>
                    <a:pt x="110" y="42"/>
                    <a:pt x="110" y="42"/>
                  </a:cubicBezTo>
                  <a:cubicBezTo>
                    <a:pt x="110" y="43"/>
                    <a:pt x="111" y="44"/>
                    <a:pt x="111" y="44"/>
                  </a:cubicBezTo>
                  <a:close/>
                  <a:moveTo>
                    <a:pt x="104" y="63"/>
                  </a:moveTo>
                  <a:cubicBezTo>
                    <a:pt x="105" y="63"/>
                    <a:pt x="105" y="62"/>
                    <a:pt x="105" y="63"/>
                  </a:cubicBezTo>
                  <a:cubicBezTo>
                    <a:pt x="105" y="62"/>
                    <a:pt x="105" y="61"/>
                    <a:pt x="106" y="61"/>
                  </a:cubicBezTo>
                  <a:cubicBezTo>
                    <a:pt x="106" y="61"/>
                    <a:pt x="106" y="62"/>
                    <a:pt x="106" y="62"/>
                  </a:cubicBezTo>
                  <a:cubicBezTo>
                    <a:pt x="107" y="63"/>
                    <a:pt x="107" y="63"/>
                    <a:pt x="107" y="64"/>
                  </a:cubicBezTo>
                  <a:cubicBezTo>
                    <a:pt x="106" y="63"/>
                    <a:pt x="106" y="64"/>
                    <a:pt x="106" y="64"/>
                  </a:cubicBezTo>
                  <a:cubicBezTo>
                    <a:pt x="105" y="64"/>
                    <a:pt x="105" y="64"/>
                    <a:pt x="105" y="63"/>
                  </a:cubicBezTo>
                  <a:cubicBezTo>
                    <a:pt x="105" y="63"/>
                    <a:pt x="105" y="64"/>
                    <a:pt x="104" y="63"/>
                  </a:cubicBezTo>
                  <a:close/>
                  <a:moveTo>
                    <a:pt x="105" y="72"/>
                  </a:moveTo>
                  <a:cubicBezTo>
                    <a:pt x="104" y="72"/>
                    <a:pt x="104" y="72"/>
                    <a:pt x="104" y="71"/>
                  </a:cubicBezTo>
                  <a:cubicBezTo>
                    <a:pt x="103" y="72"/>
                    <a:pt x="103" y="72"/>
                    <a:pt x="103" y="73"/>
                  </a:cubicBezTo>
                  <a:cubicBezTo>
                    <a:pt x="102" y="72"/>
                    <a:pt x="103" y="69"/>
                    <a:pt x="104" y="69"/>
                  </a:cubicBezTo>
                  <a:cubicBezTo>
                    <a:pt x="104" y="69"/>
                    <a:pt x="105" y="69"/>
                    <a:pt x="105" y="70"/>
                  </a:cubicBezTo>
                  <a:cubicBezTo>
                    <a:pt x="105" y="70"/>
                    <a:pt x="104" y="70"/>
                    <a:pt x="104" y="70"/>
                  </a:cubicBezTo>
                  <a:cubicBezTo>
                    <a:pt x="104" y="71"/>
                    <a:pt x="105" y="71"/>
                    <a:pt x="105" y="72"/>
                  </a:cubicBezTo>
                  <a:close/>
                  <a:moveTo>
                    <a:pt x="102" y="70"/>
                  </a:moveTo>
                  <a:cubicBezTo>
                    <a:pt x="102" y="70"/>
                    <a:pt x="102" y="71"/>
                    <a:pt x="102" y="72"/>
                  </a:cubicBezTo>
                  <a:cubicBezTo>
                    <a:pt x="102" y="72"/>
                    <a:pt x="102" y="72"/>
                    <a:pt x="102" y="72"/>
                  </a:cubicBezTo>
                  <a:cubicBezTo>
                    <a:pt x="102" y="72"/>
                    <a:pt x="101" y="72"/>
                    <a:pt x="101" y="72"/>
                  </a:cubicBezTo>
                  <a:cubicBezTo>
                    <a:pt x="100" y="73"/>
                    <a:pt x="100" y="71"/>
                    <a:pt x="99" y="72"/>
                  </a:cubicBezTo>
                  <a:cubicBezTo>
                    <a:pt x="99" y="71"/>
                    <a:pt x="98" y="70"/>
                    <a:pt x="98" y="70"/>
                  </a:cubicBezTo>
                  <a:cubicBezTo>
                    <a:pt x="99" y="68"/>
                    <a:pt x="101" y="68"/>
                    <a:pt x="101" y="66"/>
                  </a:cubicBezTo>
                  <a:cubicBezTo>
                    <a:pt x="102" y="66"/>
                    <a:pt x="102" y="66"/>
                    <a:pt x="103" y="67"/>
                  </a:cubicBezTo>
                  <a:cubicBezTo>
                    <a:pt x="103" y="67"/>
                    <a:pt x="103" y="68"/>
                    <a:pt x="102" y="68"/>
                  </a:cubicBezTo>
                  <a:cubicBezTo>
                    <a:pt x="103" y="68"/>
                    <a:pt x="102" y="69"/>
                    <a:pt x="102" y="70"/>
                  </a:cubicBezTo>
                  <a:close/>
                  <a:moveTo>
                    <a:pt x="101" y="75"/>
                  </a:moveTo>
                  <a:cubicBezTo>
                    <a:pt x="99" y="75"/>
                    <a:pt x="99" y="74"/>
                    <a:pt x="97" y="74"/>
                  </a:cubicBezTo>
                  <a:cubicBezTo>
                    <a:pt x="97" y="73"/>
                    <a:pt x="97" y="73"/>
                    <a:pt x="97" y="73"/>
                  </a:cubicBezTo>
                  <a:cubicBezTo>
                    <a:pt x="98" y="73"/>
                    <a:pt x="99" y="73"/>
                    <a:pt x="101" y="73"/>
                  </a:cubicBezTo>
                  <a:cubicBezTo>
                    <a:pt x="101" y="74"/>
                    <a:pt x="101" y="74"/>
                    <a:pt x="101" y="75"/>
                  </a:cubicBezTo>
                  <a:close/>
                  <a:moveTo>
                    <a:pt x="103" y="57"/>
                  </a:moveTo>
                  <a:cubicBezTo>
                    <a:pt x="103" y="57"/>
                    <a:pt x="102" y="56"/>
                    <a:pt x="102" y="56"/>
                  </a:cubicBezTo>
                  <a:cubicBezTo>
                    <a:pt x="102" y="55"/>
                    <a:pt x="103" y="55"/>
                    <a:pt x="103" y="55"/>
                  </a:cubicBezTo>
                  <a:cubicBezTo>
                    <a:pt x="103" y="56"/>
                    <a:pt x="103" y="57"/>
                    <a:pt x="103" y="57"/>
                  </a:cubicBezTo>
                  <a:close/>
                  <a:moveTo>
                    <a:pt x="105" y="59"/>
                  </a:moveTo>
                  <a:cubicBezTo>
                    <a:pt x="105" y="60"/>
                    <a:pt x="104" y="60"/>
                    <a:pt x="104" y="61"/>
                  </a:cubicBezTo>
                  <a:cubicBezTo>
                    <a:pt x="103" y="60"/>
                    <a:pt x="103" y="60"/>
                    <a:pt x="103" y="59"/>
                  </a:cubicBezTo>
                  <a:cubicBezTo>
                    <a:pt x="103" y="58"/>
                    <a:pt x="104" y="58"/>
                    <a:pt x="105" y="59"/>
                  </a:cubicBezTo>
                  <a:close/>
                  <a:moveTo>
                    <a:pt x="109" y="69"/>
                  </a:moveTo>
                  <a:cubicBezTo>
                    <a:pt x="109" y="70"/>
                    <a:pt x="108" y="70"/>
                    <a:pt x="107" y="70"/>
                  </a:cubicBezTo>
                  <a:cubicBezTo>
                    <a:pt x="107" y="69"/>
                    <a:pt x="108" y="69"/>
                    <a:pt x="109" y="69"/>
                  </a:cubicBezTo>
                  <a:close/>
                  <a:moveTo>
                    <a:pt x="108" y="50"/>
                  </a:moveTo>
                  <a:cubicBezTo>
                    <a:pt x="108" y="50"/>
                    <a:pt x="108" y="50"/>
                    <a:pt x="108" y="50"/>
                  </a:cubicBezTo>
                  <a:cubicBezTo>
                    <a:pt x="107" y="51"/>
                    <a:pt x="107" y="51"/>
                    <a:pt x="107" y="52"/>
                  </a:cubicBezTo>
                  <a:cubicBezTo>
                    <a:pt x="106" y="51"/>
                    <a:pt x="106" y="51"/>
                    <a:pt x="106" y="50"/>
                  </a:cubicBezTo>
                  <a:cubicBezTo>
                    <a:pt x="106" y="50"/>
                    <a:pt x="107" y="50"/>
                    <a:pt x="107" y="50"/>
                  </a:cubicBezTo>
                  <a:cubicBezTo>
                    <a:pt x="107" y="50"/>
                    <a:pt x="106" y="51"/>
                    <a:pt x="106" y="50"/>
                  </a:cubicBezTo>
                  <a:cubicBezTo>
                    <a:pt x="106" y="49"/>
                    <a:pt x="107" y="49"/>
                    <a:pt x="108" y="49"/>
                  </a:cubicBezTo>
                  <a:cubicBezTo>
                    <a:pt x="109" y="48"/>
                    <a:pt x="109" y="48"/>
                    <a:pt x="110" y="47"/>
                  </a:cubicBezTo>
                  <a:cubicBezTo>
                    <a:pt x="109" y="47"/>
                    <a:pt x="110" y="47"/>
                    <a:pt x="110" y="47"/>
                  </a:cubicBezTo>
                  <a:cubicBezTo>
                    <a:pt x="109" y="46"/>
                    <a:pt x="110" y="45"/>
                    <a:pt x="110" y="44"/>
                  </a:cubicBezTo>
                  <a:cubicBezTo>
                    <a:pt x="110" y="44"/>
                    <a:pt x="110" y="44"/>
                    <a:pt x="110" y="44"/>
                  </a:cubicBezTo>
                  <a:cubicBezTo>
                    <a:pt x="110" y="46"/>
                    <a:pt x="111" y="47"/>
                    <a:pt x="111" y="49"/>
                  </a:cubicBezTo>
                  <a:cubicBezTo>
                    <a:pt x="110" y="50"/>
                    <a:pt x="109" y="50"/>
                    <a:pt x="108" y="50"/>
                  </a:cubicBezTo>
                  <a:close/>
                  <a:moveTo>
                    <a:pt x="109" y="39"/>
                  </a:moveTo>
                  <a:cubicBezTo>
                    <a:pt x="109" y="40"/>
                    <a:pt x="110" y="41"/>
                    <a:pt x="110" y="41"/>
                  </a:cubicBezTo>
                  <a:cubicBezTo>
                    <a:pt x="109" y="41"/>
                    <a:pt x="109" y="40"/>
                    <a:pt x="109" y="39"/>
                  </a:cubicBezTo>
                  <a:close/>
                  <a:moveTo>
                    <a:pt x="93" y="66"/>
                  </a:moveTo>
                  <a:cubicBezTo>
                    <a:pt x="93" y="66"/>
                    <a:pt x="93" y="67"/>
                    <a:pt x="93" y="66"/>
                  </a:cubicBezTo>
                  <a:cubicBezTo>
                    <a:pt x="94" y="66"/>
                    <a:pt x="94" y="67"/>
                    <a:pt x="94" y="67"/>
                  </a:cubicBezTo>
                  <a:cubicBezTo>
                    <a:pt x="94" y="67"/>
                    <a:pt x="95" y="68"/>
                    <a:pt x="95" y="68"/>
                  </a:cubicBezTo>
                  <a:cubicBezTo>
                    <a:pt x="95" y="69"/>
                    <a:pt x="96" y="69"/>
                    <a:pt x="96" y="70"/>
                  </a:cubicBezTo>
                  <a:cubicBezTo>
                    <a:pt x="96" y="71"/>
                    <a:pt x="97" y="72"/>
                    <a:pt x="97" y="72"/>
                  </a:cubicBezTo>
                  <a:cubicBezTo>
                    <a:pt x="96" y="73"/>
                    <a:pt x="96" y="71"/>
                    <a:pt x="95" y="71"/>
                  </a:cubicBezTo>
                  <a:cubicBezTo>
                    <a:pt x="95" y="68"/>
                    <a:pt x="93" y="69"/>
                    <a:pt x="93" y="66"/>
                  </a:cubicBezTo>
                  <a:close/>
                  <a:moveTo>
                    <a:pt x="86" y="64"/>
                  </a:moveTo>
                  <a:cubicBezTo>
                    <a:pt x="87" y="64"/>
                    <a:pt x="87" y="65"/>
                    <a:pt x="87" y="65"/>
                  </a:cubicBezTo>
                  <a:cubicBezTo>
                    <a:pt x="87" y="65"/>
                    <a:pt x="87" y="66"/>
                    <a:pt x="86" y="66"/>
                  </a:cubicBezTo>
                  <a:cubicBezTo>
                    <a:pt x="86" y="65"/>
                    <a:pt x="87" y="65"/>
                    <a:pt x="86" y="64"/>
                  </a:cubicBezTo>
                  <a:close/>
                  <a:moveTo>
                    <a:pt x="73" y="81"/>
                  </a:moveTo>
                  <a:cubicBezTo>
                    <a:pt x="73" y="81"/>
                    <a:pt x="73" y="81"/>
                    <a:pt x="73" y="81"/>
                  </a:cubicBezTo>
                  <a:cubicBezTo>
                    <a:pt x="73" y="82"/>
                    <a:pt x="73" y="82"/>
                    <a:pt x="73" y="83"/>
                  </a:cubicBezTo>
                  <a:cubicBezTo>
                    <a:pt x="72" y="83"/>
                    <a:pt x="72" y="84"/>
                    <a:pt x="72" y="85"/>
                  </a:cubicBezTo>
                  <a:cubicBezTo>
                    <a:pt x="71" y="85"/>
                    <a:pt x="71" y="85"/>
                    <a:pt x="71" y="85"/>
                  </a:cubicBezTo>
                  <a:cubicBezTo>
                    <a:pt x="70" y="84"/>
                    <a:pt x="70" y="83"/>
                    <a:pt x="70" y="83"/>
                  </a:cubicBezTo>
                  <a:cubicBezTo>
                    <a:pt x="70" y="82"/>
                    <a:pt x="70" y="82"/>
                    <a:pt x="71" y="81"/>
                  </a:cubicBezTo>
                  <a:cubicBezTo>
                    <a:pt x="71" y="81"/>
                    <a:pt x="70" y="81"/>
                    <a:pt x="70" y="80"/>
                  </a:cubicBezTo>
                  <a:cubicBezTo>
                    <a:pt x="71" y="79"/>
                    <a:pt x="71" y="79"/>
                    <a:pt x="72" y="78"/>
                  </a:cubicBezTo>
                  <a:cubicBezTo>
                    <a:pt x="72" y="77"/>
                    <a:pt x="72" y="77"/>
                    <a:pt x="73" y="76"/>
                  </a:cubicBezTo>
                  <a:cubicBezTo>
                    <a:pt x="73" y="76"/>
                    <a:pt x="73" y="78"/>
                    <a:pt x="73" y="78"/>
                  </a:cubicBezTo>
                  <a:cubicBezTo>
                    <a:pt x="73" y="79"/>
                    <a:pt x="73" y="80"/>
                    <a:pt x="73" y="81"/>
                  </a:cubicBezTo>
                  <a:close/>
                  <a:moveTo>
                    <a:pt x="32" y="100"/>
                  </a:moveTo>
                  <a:cubicBezTo>
                    <a:pt x="32" y="100"/>
                    <a:pt x="33" y="99"/>
                    <a:pt x="33" y="100"/>
                  </a:cubicBezTo>
                  <a:cubicBezTo>
                    <a:pt x="33" y="100"/>
                    <a:pt x="33" y="100"/>
                    <a:pt x="32" y="100"/>
                  </a:cubicBezTo>
                  <a:close/>
                  <a:moveTo>
                    <a:pt x="39" y="31"/>
                  </a:moveTo>
                  <a:cubicBezTo>
                    <a:pt x="39" y="32"/>
                    <a:pt x="39" y="32"/>
                    <a:pt x="38" y="32"/>
                  </a:cubicBezTo>
                  <a:cubicBezTo>
                    <a:pt x="38" y="33"/>
                    <a:pt x="38" y="32"/>
                    <a:pt x="38" y="32"/>
                  </a:cubicBezTo>
                  <a:cubicBezTo>
                    <a:pt x="37" y="32"/>
                    <a:pt x="37" y="32"/>
                    <a:pt x="36" y="32"/>
                  </a:cubicBezTo>
                  <a:cubicBezTo>
                    <a:pt x="35" y="30"/>
                    <a:pt x="36" y="28"/>
                    <a:pt x="35" y="27"/>
                  </a:cubicBezTo>
                  <a:cubicBezTo>
                    <a:pt x="35" y="26"/>
                    <a:pt x="36" y="26"/>
                    <a:pt x="35" y="26"/>
                  </a:cubicBezTo>
                  <a:cubicBezTo>
                    <a:pt x="36" y="25"/>
                    <a:pt x="36" y="25"/>
                    <a:pt x="37" y="25"/>
                  </a:cubicBezTo>
                  <a:cubicBezTo>
                    <a:pt x="36" y="24"/>
                    <a:pt x="35" y="24"/>
                    <a:pt x="35" y="23"/>
                  </a:cubicBezTo>
                  <a:cubicBezTo>
                    <a:pt x="36" y="23"/>
                    <a:pt x="36" y="23"/>
                    <a:pt x="36" y="23"/>
                  </a:cubicBezTo>
                  <a:cubicBezTo>
                    <a:pt x="36" y="22"/>
                    <a:pt x="36" y="23"/>
                    <a:pt x="35" y="23"/>
                  </a:cubicBezTo>
                  <a:cubicBezTo>
                    <a:pt x="35" y="22"/>
                    <a:pt x="35" y="22"/>
                    <a:pt x="35" y="21"/>
                  </a:cubicBezTo>
                  <a:cubicBezTo>
                    <a:pt x="35" y="21"/>
                    <a:pt x="34" y="20"/>
                    <a:pt x="35" y="19"/>
                  </a:cubicBezTo>
                  <a:cubicBezTo>
                    <a:pt x="34" y="20"/>
                    <a:pt x="33" y="19"/>
                    <a:pt x="32" y="19"/>
                  </a:cubicBezTo>
                  <a:cubicBezTo>
                    <a:pt x="32" y="19"/>
                    <a:pt x="32" y="19"/>
                    <a:pt x="32" y="19"/>
                  </a:cubicBezTo>
                  <a:cubicBezTo>
                    <a:pt x="31" y="19"/>
                    <a:pt x="30" y="19"/>
                    <a:pt x="30" y="18"/>
                  </a:cubicBezTo>
                  <a:cubicBezTo>
                    <a:pt x="31" y="17"/>
                    <a:pt x="32" y="18"/>
                    <a:pt x="32" y="18"/>
                  </a:cubicBezTo>
                  <a:cubicBezTo>
                    <a:pt x="32" y="17"/>
                    <a:pt x="32" y="17"/>
                    <a:pt x="31" y="17"/>
                  </a:cubicBezTo>
                  <a:cubicBezTo>
                    <a:pt x="31" y="17"/>
                    <a:pt x="30" y="17"/>
                    <a:pt x="30" y="17"/>
                  </a:cubicBezTo>
                  <a:cubicBezTo>
                    <a:pt x="30" y="17"/>
                    <a:pt x="30" y="17"/>
                    <a:pt x="29" y="17"/>
                  </a:cubicBezTo>
                  <a:cubicBezTo>
                    <a:pt x="30" y="16"/>
                    <a:pt x="30" y="16"/>
                    <a:pt x="31" y="16"/>
                  </a:cubicBezTo>
                  <a:cubicBezTo>
                    <a:pt x="31" y="16"/>
                    <a:pt x="32" y="16"/>
                    <a:pt x="33" y="15"/>
                  </a:cubicBezTo>
                  <a:cubicBezTo>
                    <a:pt x="33" y="15"/>
                    <a:pt x="32" y="15"/>
                    <a:pt x="32" y="14"/>
                  </a:cubicBezTo>
                  <a:cubicBezTo>
                    <a:pt x="34" y="14"/>
                    <a:pt x="35" y="13"/>
                    <a:pt x="36" y="13"/>
                  </a:cubicBezTo>
                  <a:cubicBezTo>
                    <a:pt x="38" y="13"/>
                    <a:pt x="38" y="13"/>
                    <a:pt x="40" y="13"/>
                  </a:cubicBezTo>
                  <a:cubicBezTo>
                    <a:pt x="40" y="13"/>
                    <a:pt x="39" y="12"/>
                    <a:pt x="39" y="11"/>
                  </a:cubicBezTo>
                  <a:cubicBezTo>
                    <a:pt x="40" y="11"/>
                    <a:pt x="41" y="11"/>
                    <a:pt x="42" y="11"/>
                  </a:cubicBezTo>
                  <a:cubicBezTo>
                    <a:pt x="42" y="10"/>
                    <a:pt x="44" y="11"/>
                    <a:pt x="45" y="10"/>
                  </a:cubicBezTo>
                  <a:cubicBezTo>
                    <a:pt x="45" y="11"/>
                    <a:pt x="46" y="11"/>
                    <a:pt x="46" y="11"/>
                  </a:cubicBezTo>
                  <a:cubicBezTo>
                    <a:pt x="46" y="10"/>
                    <a:pt x="47" y="11"/>
                    <a:pt x="47" y="11"/>
                  </a:cubicBezTo>
                  <a:cubicBezTo>
                    <a:pt x="48" y="11"/>
                    <a:pt x="49" y="11"/>
                    <a:pt x="50" y="12"/>
                  </a:cubicBezTo>
                  <a:cubicBezTo>
                    <a:pt x="49" y="12"/>
                    <a:pt x="48" y="12"/>
                    <a:pt x="48" y="13"/>
                  </a:cubicBezTo>
                  <a:cubicBezTo>
                    <a:pt x="48" y="13"/>
                    <a:pt x="49" y="12"/>
                    <a:pt x="50" y="13"/>
                  </a:cubicBezTo>
                  <a:cubicBezTo>
                    <a:pt x="50" y="12"/>
                    <a:pt x="50" y="13"/>
                    <a:pt x="51" y="13"/>
                  </a:cubicBezTo>
                  <a:cubicBezTo>
                    <a:pt x="51" y="14"/>
                    <a:pt x="52" y="13"/>
                    <a:pt x="52" y="14"/>
                  </a:cubicBezTo>
                  <a:cubicBezTo>
                    <a:pt x="52" y="15"/>
                    <a:pt x="51" y="14"/>
                    <a:pt x="50" y="14"/>
                  </a:cubicBezTo>
                  <a:cubicBezTo>
                    <a:pt x="50" y="14"/>
                    <a:pt x="50" y="15"/>
                    <a:pt x="49" y="15"/>
                  </a:cubicBezTo>
                  <a:cubicBezTo>
                    <a:pt x="49" y="16"/>
                    <a:pt x="49" y="16"/>
                    <a:pt x="49" y="16"/>
                  </a:cubicBezTo>
                  <a:cubicBezTo>
                    <a:pt x="49" y="16"/>
                    <a:pt x="49" y="17"/>
                    <a:pt x="48" y="17"/>
                  </a:cubicBezTo>
                  <a:cubicBezTo>
                    <a:pt x="49" y="17"/>
                    <a:pt x="50" y="17"/>
                    <a:pt x="50" y="18"/>
                  </a:cubicBezTo>
                  <a:cubicBezTo>
                    <a:pt x="49" y="18"/>
                    <a:pt x="48" y="18"/>
                    <a:pt x="48" y="18"/>
                  </a:cubicBezTo>
                  <a:cubicBezTo>
                    <a:pt x="48" y="19"/>
                    <a:pt x="49" y="21"/>
                    <a:pt x="47" y="21"/>
                  </a:cubicBezTo>
                  <a:cubicBezTo>
                    <a:pt x="47" y="22"/>
                    <a:pt x="48" y="22"/>
                    <a:pt x="48" y="23"/>
                  </a:cubicBezTo>
                  <a:cubicBezTo>
                    <a:pt x="47" y="23"/>
                    <a:pt x="47" y="22"/>
                    <a:pt x="47" y="22"/>
                  </a:cubicBezTo>
                  <a:cubicBezTo>
                    <a:pt x="46" y="23"/>
                    <a:pt x="48" y="23"/>
                    <a:pt x="47" y="24"/>
                  </a:cubicBezTo>
                  <a:cubicBezTo>
                    <a:pt x="46" y="24"/>
                    <a:pt x="46" y="23"/>
                    <a:pt x="45" y="23"/>
                  </a:cubicBezTo>
                  <a:cubicBezTo>
                    <a:pt x="45" y="23"/>
                    <a:pt x="45" y="23"/>
                    <a:pt x="45" y="23"/>
                  </a:cubicBezTo>
                  <a:cubicBezTo>
                    <a:pt x="45" y="23"/>
                    <a:pt x="46" y="24"/>
                    <a:pt x="46" y="24"/>
                  </a:cubicBezTo>
                  <a:cubicBezTo>
                    <a:pt x="47" y="24"/>
                    <a:pt x="45" y="25"/>
                    <a:pt x="45" y="25"/>
                  </a:cubicBezTo>
                  <a:cubicBezTo>
                    <a:pt x="44" y="25"/>
                    <a:pt x="44" y="26"/>
                    <a:pt x="43" y="27"/>
                  </a:cubicBezTo>
                  <a:cubicBezTo>
                    <a:pt x="43" y="27"/>
                    <a:pt x="42" y="27"/>
                    <a:pt x="42" y="27"/>
                  </a:cubicBezTo>
                  <a:cubicBezTo>
                    <a:pt x="41" y="27"/>
                    <a:pt x="41" y="28"/>
                    <a:pt x="41" y="27"/>
                  </a:cubicBezTo>
                  <a:cubicBezTo>
                    <a:pt x="40" y="27"/>
                    <a:pt x="40" y="28"/>
                    <a:pt x="40" y="28"/>
                  </a:cubicBezTo>
                  <a:cubicBezTo>
                    <a:pt x="40" y="30"/>
                    <a:pt x="39" y="30"/>
                    <a:pt x="39" y="31"/>
                  </a:cubicBezTo>
                  <a:close/>
                  <a:moveTo>
                    <a:pt x="59" y="15"/>
                  </a:moveTo>
                  <a:cubicBezTo>
                    <a:pt x="59" y="15"/>
                    <a:pt x="60" y="16"/>
                    <a:pt x="60" y="15"/>
                  </a:cubicBezTo>
                  <a:cubicBezTo>
                    <a:pt x="60" y="16"/>
                    <a:pt x="61" y="16"/>
                    <a:pt x="61" y="18"/>
                  </a:cubicBezTo>
                  <a:cubicBezTo>
                    <a:pt x="60" y="18"/>
                    <a:pt x="60" y="17"/>
                    <a:pt x="59" y="17"/>
                  </a:cubicBezTo>
                  <a:cubicBezTo>
                    <a:pt x="59" y="18"/>
                    <a:pt x="59" y="18"/>
                    <a:pt x="59" y="19"/>
                  </a:cubicBezTo>
                  <a:cubicBezTo>
                    <a:pt x="58" y="19"/>
                    <a:pt x="58" y="19"/>
                    <a:pt x="58" y="19"/>
                  </a:cubicBezTo>
                  <a:cubicBezTo>
                    <a:pt x="57" y="19"/>
                    <a:pt x="57" y="18"/>
                    <a:pt x="57" y="18"/>
                  </a:cubicBezTo>
                  <a:cubicBezTo>
                    <a:pt x="57" y="17"/>
                    <a:pt x="57" y="17"/>
                    <a:pt x="57" y="16"/>
                  </a:cubicBezTo>
                  <a:cubicBezTo>
                    <a:pt x="57" y="16"/>
                    <a:pt x="57" y="17"/>
                    <a:pt x="56" y="17"/>
                  </a:cubicBezTo>
                  <a:cubicBezTo>
                    <a:pt x="56" y="17"/>
                    <a:pt x="56" y="16"/>
                    <a:pt x="56" y="16"/>
                  </a:cubicBezTo>
                  <a:cubicBezTo>
                    <a:pt x="56" y="15"/>
                    <a:pt x="55" y="16"/>
                    <a:pt x="55" y="15"/>
                  </a:cubicBezTo>
                  <a:cubicBezTo>
                    <a:pt x="55" y="13"/>
                    <a:pt x="57" y="14"/>
                    <a:pt x="57" y="15"/>
                  </a:cubicBezTo>
                  <a:cubicBezTo>
                    <a:pt x="58" y="15"/>
                    <a:pt x="57" y="14"/>
                    <a:pt x="57" y="14"/>
                  </a:cubicBezTo>
                  <a:cubicBezTo>
                    <a:pt x="58" y="13"/>
                    <a:pt x="59" y="14"/>
                    <a:pt x="58" y="15"/>
                  </a:cubicBezTo>
                  <a:cubicBezTo>
                    <a:pt x="58" y="15"/>
                    <a:pt x="59" y="15"/>
                    <a:pt x="59" y="15"/>
                  </a:cubicBezTo>
                  <a:close/>
                  <a:moveTo>
                    <a:pt x="59" y="13"/>
                  </a:moveTo>
                  <a:cubicBezTo>
                    <a:pt x="60" y="13"/>
                    <a:pt x="62" y="13"/>
                    <a:pt x="64" y="14"/>
                  </a:cubicBezTo>
                  <a:cubicBezTo>
                    <a:pt x="64" y="15"/>
                    <a:pt x="63" y="14"/>
                    <a:pt x="63" y="15"/>
                  </a:cubicBezTo>
                  <a:cubicBezTo>
                    <a:pt x="61" y="15"/>
                    <a:pt x="60" y="15"/>
                    <a:pt x="59" y="14"/>
                  </a:cubicBezTo>
                  <a:cubicBezTo>
                    <a:pt x="59" y="14"/>
                    <a:pt x="59" y="14"/>
                    <a:pt x="59" y="13"/>
                  </a:cubicBezTo>
                  <a:close/>
                  <a:moveTo>
                    <a:pt x="50" y="37"/>
                  </a:moveTo>
                  <a:cubicBezTo>
                    <a:pt x="49" y="38"/>
                    <a:pt x="48" y="38"/>
                    <a:pt x="48" y="38"/>
                  </a:cubicBezTo>
                  <a:cubicBezTo>
                    <a:pt x="48" y="37"/>
                    <a:pt x="48" y="37"/>
                    <a:pt x="48" y="36"/>
                  </a:cubicBezTo>
                  <a:cubicBezTo>
                    <a:pt x="48" y="36"/>
                    <a:pt x="49" y="36"/>
                    <a:pt x="49" y="35"/>
                  </a:cubicBezTo>
                  <a:cubicBezTo>
                    <a:pt x="49" y="35"/>
                    <a:pt x="49" y="35"/>
                    <a:pt x="50" y="35"/>
                  </a:cubicBezTo>
                  <a:cubicBezTo>
                    <a:pt x="49" y="36"/>
                    <a:pt x="49" y="36"/>
                    <a:pt x="50" y="37"/>
                  </a:cubicBezTo>
                  <a:close/>
                  <a:moveTo>
                    <a:pt x="48" y="29"/>
                  </a:moveTo>
                  <a:cubicBezTo>
                    <a:pt x="48" y="29"/>
                    <a:pt x="48" y="28"/>
                    <a:pt x="47" y="28"/>
                  </a:cubicBezTo>
                  <a:cubicBezTo>
                    <a:pt x="47" y="28"/>
                    <a:pt x="47" y="28"/>
                    <a:pt x="47" y="27"/>
                  </a:cubicBezTo>
                  <a:cubicBezTo>
                    <a:pt x="47" y="27"/>
                    <a:pt x="47" y="28"/>
                    <a:pt x="47" y="27"/>
                  </a:cubicBezTo>
                  <a:cubicBezTo>
                    <a:pt x="47" y="27"/>
                    <a:pt x="47" y="27"/>
                    <a:pt x="47" y="26"/>
                  </a:cubicBezTo>
                  <a:cubicBezTo>
                    <a:pt x="48" y="26"/>
                    <a:pt x="48" y="27"/>
                    <a:pt x="48" y="27"/>
                  </a:cubicBezTo>
                  <a:cubicBezTo>
                    <a:pt x="49" y="26"/>
                    <a:pt x="49" y="27"/>
                    <a:pt x="50" y="27"/>
                  </a:cubicBezTo>
                  <a:cubicBezTo>
                    <a:pt x="50" y="27"/>
                    <a:pt x="51" y="28"/>
                    <a:pt x="51" y="29"/>
                  </a:cubicBezTo>
                  <a:cubicBezTo>
                    <a:pt x="50" y="29"/>
                    <a:pt x="50" y="29"/>
                    <a:pt x="50" y="29"/>
                  </a:cubicBezTo>
                  <a:cubicBezTo>
                    <a:pt x="49" y="29"/>
                    <a:pt x="48" y="29"/>
                    <a:pt x="48" y="29"/>
                  </a:cubicBezTo>
                  <a:close/>
                  <a:moveTo>
                    <a:pt x="72" y="19"/>
                  </a:moveTo>
                  <a:cubicBezTo>
                    <a:pt x="74" y="19"/>
                    <a:pt x="75" y="18"/>
                    <a:pt x="76" y="18"/>
                  </a:cubicBezTo>
                  <a:cubicBezTo>
                    <a:pt x="76" y="18"/>
                    <a:pt x="76" y="18"/>
                    <a:pt x="76" y="18"/>
                  </a:cubicBezTo>
                  <a:cubicBezTo>
                    <a:pt x="76" y="18"/>
                    <a:pt x="77" y="18"/>
                    <a:pt x="77" y="18"/>
                  </a:cubicBezTo>
                  <a:cubicBezTo>
                    <a:pt x="77" y="19"/>
                    <a:pt x="76" y="19"/>
                    <a:pt x="75" y="19"/>
                  </a:cubicBezTo>
                  <a:cubicBezTo>
                    <a:pt x="74" y="20"/>
                    <a:pt x="74" y="21"/>
                    <a:pt x="72" y="21"/>
                  </a:cubicBezTo>
                  <a:cubicBezTo>
                    <a:pt x="72" y="22"/>
                    <a:pt x="73" y="23"/>
                    <a:pt x="73" y="24"/>
                  </a:cubicBezTo>
                  <a:cubicBezTo>
                    <a:pt x="73" y="24"/>
                    <a:pt x="73" y="24"/>
                    <a:pt x="73" y="24"/>
                  </a:cubicBezTo>
                  <a:cubicBezTo>
                    <a:pt x="72" y="24"/>
                    <a:pt x="72" y="23"/>
                    <a:pt x="71" y="23"/>
                  </a:cubicBezTo>
                  <a:cubicBezTo>
                    <a:pt x="71" y="22"/>
                    <a:pt x="72" y="22"/>
                    <a:pt x="72" y="21"/>
                  </a:cubicBezTo>
                  <a:cubicBezTo>
                    <a:pt x="72" y="20"/>
                    <a:pt x="73" y="20"/>
                    <a:pt x="72" y="19"/>
                  </a:cubicBezTo>
                  <a:close/>
                  <a:moveTo>
                    <a:pt x="72" y="15"/>
                  </a:moveTo>
                  <a:cubicBezTo>
                    <a:pt x="72" y="14"/>
                    <a:pt x="74" y="13"/>
                    <a:pt x="74" y="14"/>
                  </a:cubicBezTo>
                  <a:cubicBezTo>
                    <a:pt x="73" y="14"/>
                    <a:pt x="73" y="15"/>
                    <a:pt x="72" y="15"/>
                  </a:cubicBezTo>
                  <a:close/>
                  <a:moveTo>
                    <a:pt x="84" y="14"/>
                  </a:moveTo>
                  <a:cubicBezTo>
                    <a:pt x="85" y="14"/>
                    <a:pt x="87" y="14"/>
                    <a:pt x="87" y="15"/>
                  </a:cubicBezTo>
                  <a:cubicBezTo>
                    <a:pt x="87" y="16"/>
                    <a:pt x="86" y="15"/>
                    <a:pt x="84" y="16"/>
                  </a:cubicBezTo>
                  <a:cubicBezTo>
                    <a:pt x="84" y="15"/>
                    <a:pt x="84" y="15"/>
                    <a:pt x="84" y="14"/>
                  </a:cubicBezTo>
                  <a:close/>
                  <a:moveTo>
                    <a:pt x="25" y="29"/>
                  </a:moveTo>
                  <a:cubicBezTo>
                    <a:pt x="25" y="31"/>
                    <a:pt x="23" y="28"/>
                    <a:pt x="23" y="30"/>
                  </a:cubicBezTo>
                  <a:cubicBezTo>
                    <a:pt x="23" y="30"/>
                    <a:pt x="22" y="30"/>
                    <a:pt x="22" y="29"/>
                  </a:cubicBezTo>
                  <a:cubicBezTo>
                    <a:pt x="23" y="29"/>
                    <a:pt x="23" y="28"/>
                    <a:pt x="23" y="28"/>
                  </a:cubicBezTo>
                  <a:cubicBezTo>
                    <a:pt x="24" y="28"/>
                    <a:pt x="24" y="28"/>
                    <a:pt x="24" y="28"/>
                  </a:cubicBezTo>
                  <a:cubicBezTo>
                    <a:pt x="25" y="29"/>
                    <a:pt x="24" y="29"/>
                    <a:pt x="25" y="29"/>
                  </a:cubicBezTo>
                  <a:close/>
                  <a:moveTo>
                    <a:pt x="28" y="59"/>
                  </a:moveTo>
                  <a:cubicBezTo>
                    <a:pt x="28" y="60"/>
                    <a:pt x="27" y="60"/>
                    <a:pt x="27" y="60"/>
                  </a:cubicBezTo>
                  <a:cubicBezTo>
                    <a:pt x="27" y="60"/>
                    <a:pt x="27" y="59"/>
                    <a:pt x="27" y="59"/>
                  </a:cubicBezTo>
                  <a:cubicBezTo>
                    <a:pt x="27" y="59"/>
                    <a:pt x="28" y="59"/>
                    <a:pt x="28" y="59"/>
                  </a:cubicBezTo>
                  <a:close/>
                  <a:moveTo>
                    <a:pt x="23" y="58"/>
                  </a:moveTo>
                  <a:cubicBezTo>
                    <a:pt x="22" y="58"/>
                    <a:pt x="22" y="57"/>
                    <a:pt x="21" y="57"/>
                  </a:cubicBezTo>
                  <a:cubicBezTo>
                    <a:pt x="20" y="57"/>
                    <a:pt x="20" y="58"/>
                    <a:pt x="20" y="58"/>
                  </a:cubicBezTo>
                  <a:cubicBezTo>
                    <a:pt x="20" y="57"/>
                    <a:pt x="20" y="57"/>
                    <a:pt x="20" y="57"/>
                  </a:cubicBezTo>
                  <a:cubicBezTo>
                    <a:pt x="21" y="57"/>
                    <a:pt x="22" y="57"/>
                    <a:pt x="23" y="57"/>
                  </a:cubicBezTo>
                  <a:cubicBezTo>
                    <a:pt x="23" y="57"/>
                    <a:pt x="23" y="57"/>
                    <a:pt x="24" y="57"/>
                  </a:cubicBezTo>
                  <a:cubicBezTo>
                    <a:pt x="24" y="58"/>
                    <a:pt x="24" y="58"/>
                    <a:pt x="24" y="58"/>
                  </a:cubicBezTo>
                  <a:cubicBezTo>
                    <a:pt x="25" y="58"/>
                    <a:pt x="26" y="58"/>
                    <a:pt x="26" y="59"/>
                  </a:cubicBezTo>
                  <a:cubicBezTo>
                    <a:pt x="26" y="60"/>
                    <a:pt x="25" y="59"/>
                    <a:pt x="25" y="60"/>
                  </a:cubicBezTo>
                  <a:cubicBezTo>
                    <a:pt x="25" y="60"/>
                    <a:pt x="25" y="59"/>
                    <a:pt x="24" y="59"/>
                  </a:cubicBezTo>
                  <a:cubicBezTo>
                    <a:pt x="24" y="59"/>
                    <a:pt x="24" y="59"/>
                    <a:pt x="24" y="59"/>
                  </a:cubicBezTo>
                  <a:cubicBezTo>
                    <a:pt x="24" y="58"/>
                    <a:pt x="23" y="59"/>
                    <a:pt x="23" y="58"/>
                  </a:cubicBezTo>
                  <a:close/>
                  <a:moveTo>
                    <a:pt x="23" y="60"/>
                  </a:moveTo>
                  <a:cubicBezTo>
                    <a:pt x="23" y="60"/>
                    <a:pt x="23" y="60"/>
                    <a:pt x="22" y="60"/>
                  </a:cubicBezTo>
                  <a:cubicBezTo>
                    <a:pt x="22" y="60"/>
                    <a:pt x="22" y="59"/>
                    <a:pt x="22" y="59"/>
                  </a:cubicBezTo>
                  <a:cubicBezTo>
                    <a:pt x="23" y="59"/>
                    <a:pt x="23" y="59"/>
                    <a:pt x="23" y="60"/>
                  </a:cubicBezTo>
                  <a:close/>
                  <a:moveTo>
                    <a:pt x="22" y="56"/>
                  </a:moveTo>
                  <a:cubicBezTo>
                    <a:pt x="22" y="56"/>
                    <a:pt x="22" y="56"/>
                    <a:pt x="22" y="55"/>
                  </a:cubicBezTo>
                  <a:cubicBezTo>
                    <a:pt x="23" y="55"/>
                    <a:pt x="23" y="56"/>
                    <a:pt x="23" y="56"/>
                  </a:cubicBezTo>
                  <a:cubicBezTo>
                    <a:pt x="23" y="56"/>
                    <a:pt x="22" y="56"/>
                    <a:pt x="22" y="56"/>
                  </a:cubicBezTo>
                  <a:close/>
                  <a:moveTo>
                    <a:pt x="23" y="55"/>
                  </a:moveTo>
                  <a:cubicBezTo>
                    <a:pt x="24" y="55"/>
                    <a:pt x="24" y="55"/>
                    <a:pt x="24" y="55"/>
                  </a:cubicBezTo>
                  <a:cubicBezTo>
                    <a:pt x="24" y="56"/>
                    <a:pt x="24" y="56"/>
                    <a:pt x="24" y="56"/>
                  </a:cubicBezTo>
                  <a:cubicBezTo>
                    <a:pt x="23" y="56"/>
                    <a:pt x="23" y="56"/>
                    <a:pt x="23" y="55"/>
                  </a:cubicBezTo>
                  <a:close/>
                  <a:moveTo>
                    <a:pt x="24" y="57"/>
                  </a:moveTo>
                  <a:cubicBezTo>
                    <a:pt x="24" y="57"/>
                    <a:pt x="24" y="56"/>
                    <a:pt x="24" y="56"/>
                  </a:cubicBezTo>
                  <a:cubicBezTo>
                    <a:pt x="25" y="56"/>
                    <a:pt x="25" y="56"/>
                    <a:pt x="25" y="57"/>
                  </a:cubicBezTo>
                  <a:cubicBezTo>
                    <a:pt x="25" y="57"/>
                    <a:pt x="26" y="57"/>
                    <a:pt x="26" y="57"/>
                  </a:cubicBezTo>
                  <a:cubicBezTo>
                    <a:pt x="26" y="58"/>
                    <a:pt x="25" y="58"/>
                    <a:pt x="25" y="57"/>
                  </a:cubicBezTo>
                  <a:cubicBezTo>
                    <a:pt x="25" y="57"/>
                    <a:pt x="25" y="57"/>
                    <a:pt x="24" y="57"/>
                  </a:cubicBezTo>
                  <a:close/>
                  <a:moveTo>
                    <a:pt x="111" y="74"/>
                  </a:moveTo>
                  <a:cubicBezTo>
                    <a:pt x="111" y="74"/>
                    <a:pt x="111" y="73"/>
                    <a:pt x="111" y="73"/>
                  </a:cubicBezTo>
                  <a:cubicBezTo>
                    <a:pt x="110" y="72"/>
                    <a:pt x="109" y="72"/>
                    <a:pt x="108" y="71"/>
                  </a:cubicBezTo>
                  <a:cubicBezTo>
                    <a:pt x="108" y="71"/>
                    <a:pt x="108" y="71"/>
                    <a:pt x="108" y="71"/>
                  </a:cubicBezTo>
                  <a:cubicBezTo>
                    <a:pt x="107" y="70"/>
                    <a:pt x="108" y="71"/>
                    <a:pt x="108" y="70"/>
                  </a:cubicBezTo>
                  <a:cubicBezTo>
                    <a:pt x="109" y="70"/>
                    <a:pt x="108" y="71"/>
                    <a:pt x="109" y="70"/>
                  </a:cubicBezTo>
                  <a:cubicBezTo>
                    <a:pt x="109" y="71"/>
                    <a:pt x="110" y="70"/>
                    <a:pt x="110" y="70"/>
                  </a:cubicBezTo>
                  <a:cubicBezTo>
                    <a:pt x="110" y="70"/>
                    <a:pt x="111" y="70"/>
                    <a:pt x="111" y="70"/>
                  </a:cubicBezTo>
                  <a:cubicBezTo>
                    <a:pt x="111" y="70"/>
                    <a:pt x="112" y="70"/>
                    <a:pt x="112" y="70"/>
                  </a:cubicBezTo>
                  <a:cubicBezTo>
                    <a:pt x="112" y="72"/>
                    <a:pt x="111" y="73"/>
                    <a:pt x="111" y="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49" name="Freeform 258"/>
            <p:cNvSpPr>
              <a:spLocks/>
            </p:cNvSpPr>
            <p:nvPr/>
          </p:nvSpPr>
          <p:spPr bwMode="auto">
            <a:xfrm>
              <a:off x="6143171" y="315841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50" name="Freeform 259"/>
            <p:cNvSpPr>
              <a:spLocks/>
            </p:cNvSpPr>
            <p:nvPr/>
          </p:nvSpPr>
          <p:spPr bwMode="auto">
            <a:xfrm>
              <a:off x="6335089" y="3227813"/>
              <a:ext cx="3253" cy="5422"/>
            </a:xfrm>
            <a:custGeom>
              <a:avLst/>
              <a:gdLst>
                <a:gd name="T0" fmla="*/ 1 w 1"/>
                <a:gd name="T1" fmla="*/ 1 h 2"/>
                <a:gd name="T2" fmla="*/ 1 w 1"/>
                <a:gd name="T3" fmla="*/ 0 h 2"/>
                <a:gd name="T4" fmla="*/ 0 w 1"/>
                <a:gd name="T5" fmla="*/ 1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0"/>
                  </a:cubicBezTo>
                  <a:cubicBezTo>
                    <a:pt x="0" y="0"/>
                    <a:pt x="0" y="1"/>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51" name="Freeform 260"/>
            <p:cNvSpPr>
              <a:spLocks/>
            </p:cNvSpPr>
            <p:nvPr/>
          </p:nvSpPr>
          <p:spPr bwMode="auto">
            <a:xfrm>
              <a:off x="6310151" y="3163840"/>
              <a:ext cx="21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52" name="Freeform 261"/>
            <p:cNvSpPr>
              <a:spLocks/>
            </p:cNvSpPr>
            <p:nvPr/>
          </p:nvSpPr>
          <p:spPr bwMode="auto">
            <a:xfrm>
              <a:off x="6312320" y="316384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53" name="Freeform 262"/>
            <p:cNvSpPr>
              <a:spLocks/>
            </p:cNvSpPr>
            <p:nvPr/>
          </p:nvSpPr>
          <p:spPr bwMode="auto">
            <a:xfrm>
              <a:off x="6278707" y="3171431"/>
              <a:ext cx="3253" cy="3253"/>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1"/>
                    <a:pt x="1" y="1"/>
                    <a:pt x="1" y="1"/>
                  </a:cubicBezTo>
                  <a:cubicBezTo>
                    <a:pt x="1" y="0"/>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54" name="Freeform 263"/>
            <p:cNvSpPr>
              <a:spLocks/>
            </p:cNvSpPr>
            <p:nvPr/>
          </p:nvSpPr>
          <p:spPr bwMode="auto">
            <a:xfrm>
              <a:off x="6099800" y="32484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55" name="Freeform 264"/>
            <p:cNvSpPr>
              <a:spLocks/>
            </p:cNvSpPr>
            <p:nvPr/>
          </p:nvSpPr>
          <p:spPr bwMode="auto">
            <a:xfrm>
              <a:off x="6220155" y="32223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56" name="Freeform 265"/>
            <p:cNvSpPr>
              <a:spLocks/>
            </p:cNvSpPr>
            <p:nvPr/>
          </p:nvSpPr>
          <p:spPr bwMode="auto">
            <a:xfrm>
              <a:off x="6220155" y="3179020"/>
              <a:ext cx="15180" cy="23854"/>
            </a:xfrm>
            <a:custGeom>
              <a:avLst/>
              <a:gdLst>
                <a:gd name="T0" fmla="*/ 5 w 6"/>
                <a:gd name="T1" fmla="*/ 0 h 9"/>
                <a:gd name="T2" fmla="*/ 3 w 6"/>
                <a:gd name="T3" fmla="*/ 4 h 9"/>
                <a:gd name="T4" fmla="*/ 3 w 6"/>
                <a:gd name="T5" fmla="*/ 6 h 9"/>
                <a:gd name="T6" fmla="*/ 2 w 6"/>
                <a:gd name="T7" fmla="*/ 8 h 9"/>
                <a:gd name="T8" fmla="*/ 0 w 6"/>
                <a:gd name="T9" fmla="*/ 6 h 9"/>
                <a:gd name="T10" fmla="*/ 1 w 6"/>
                <a:gd name="T11" fmla="*/ 8 h 9"/>
                <a:gd name="T12" fmla="*/ 1 w 6"/>
                <a:gd name="T13" fmla="*/ 9 h 9"/>
                <a:gd name="T14" fmla="*/ 1 w 6"/>
                <a:gd name="T15" fmla="*/ 9 h 9"/>
                <a:gd name="T16" fmla="*/ 3 w 6"/>
                <a:gd name="T17" fmla="*/ 9 h 9"/>
                <a:gd name="T18" fmla="*/ 4 w 6"/>
                <a:gd name="T19" fmla="*/ 9 h 9"/>
                <a:gd name="T20" fmla="*/ 5 w 6"/>
                <a:gd name="T21" fmla="*/ 6 h 9"/>
                <a:gd name="T22" fmla="*/ 5 w 6"/>
                <a:gd name="T23" fmla="*/ 7 h 9"/>
                <a:gd name="T24" fmla="*/ 5 w 6"/>
                <a:gd name="T25" fmla="*/ 5 h 9"/>
                <a:gd name="T26" fmla="*/ 4 w 6"/>
                <a:gd name="T27" fmla="*/ 4 h 9"/>
                <a:gd name="T28" fmla="*/ 5 w 6"/>
                <a:gd name="T29" fmla="*/ 1 h 9"/>
                <a:gd name="T30" fmla="*/ 5 w 6"/>
                <a:gd name="T3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9">
                  <a:moveTo>
                    <a:pt x="5" y="0"/>
                  </a:moveTo>
                  <a:cubicBezTo>
                    <a:pt x="5" y="2"/>
                    <a:pt x="3" y="2"/>
                    <a:pt x="3" y="4"/>
                  </a:cubicBezTo>
                  <a:cubicBezTo>
                    <a:pt x="3" y="5"/>
                    <a:pt x="3" y="5"/>
                    <a:pt x="3" y="6"/>
                  </a:cubicBezTo>
                  <a:cubicBezTo>
                    <a:pt x="3" y="7"/>
                    <a:pt x="3" y="8"/>
                    <a:pt x="2" y="8"/>
                  </a:cubicBezTo>
                  <a:cubicBezTo>
                    <a:pt x="1" y="9"/>
                    <a:pt x="1" y="6"/>
                    <a:pt x="0" y="6"/>
                  </a:cubicBezTo>
                  <a:cubicBezTo>
                    <a:pt x="0" y="7"/>
                    <a:pt x="1" y="8"/>
                    <a:pt x="1" y="8"/>
                  </a:cubicBezTo>
                  <a:cubicBezTo>
                    <a:pt x="1" y="8"/>
                    <a:pt x="1" y="9"/>
                    <a:pt x="1" y="9"/>
                  </a:cubicBezTo>
                  <a:cubicBezTo>
                    <a:pt x="1" y="9"/>
                    <a:pt x="2" y="9"/>
                    <a:pt x="1" y="9"/>
                  </a:cubicBezTo>
                  <a:cubicBezTo>
                    <a:pt x="2" y="9"/>
                    <a:pt x="2" y="9"/>
                    <a:pt x="3" y="9"/>
                  </a:cubicBezTo>
                  <a:cubicBezTo>
                    <a:pt x="3" y="9"/>
                    <a:pt x="3" y="9"/>
                    <a:pt x="4" y="9"/>
                  </a:cubicBezTo>
                  <a:cubicBezTo>
                    <a:pt x="5" y="8"/>
                    <a:pt x="4" y="7"/>
                    <a:pt x="5" y="6"/>
                  </a:cubicBezTo>
                  <a:cubicBezTo>
                    <a:pt x="6" y="5"/>
                    <a:pt x="5" y="7"/>
                    <a:pt x="5" y="7"/>
                  </a:cubicBezTo>
                  <a:cubicBezTo>
                    <a:pt x="5" y="6"/>
                    <a:pt x="5" y="5"/>
                    <a:pt x="5" y="5"/>
                  </a:cubicBezTo>
                  <a:cubicBezTo>
                    <a:pt x="5" y="4"/>
                    <a:pt x="4" y="4"/>
                    <a:pt x="4" y="4"/>
                  </a:cubicBezTo>
                  <a:cubicBezTo>
                    <a:pt x="4" y="2"/>
                    <a:pt x="5" y="2"/>
                    <a:pt x="5" y="1"/>
                  </a:cubicBezTo>
                  <a:cubicBezTo>
                    <a:pt x="5" y="0"/>
                    <a:pt x="5"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57" name="Freeform 266"/>
            <p:cNvSpPr>
              <a:spLocks/>
            </p:cNvSpPr>
            <p:nvPr/>
          </p:nvSpPr>
          <p:spPr bwMode="auto">
            <a:xfrm>
              <a:off x="6158351" y="320504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58" name="Freeform 267"/>
            <p:cNvSpPr>
              <a:spLocks/>
            </p:cNvSpPr>
            <p:nvPr/>
          </p:nvSpPr>
          <p:spPr bwMode="auto">
            <a:xfrm>
              <a:off x="6325331" y="3259257"/>
              <a:ext cx="2169" cy="4337"/>
            </a:xfrm>
            <a:custGeom>
              <a:avLst/>
              <a:gdLst>
                <a:gd name="T0" fmla="*/ 0 w 1"/>
                <a:gd name="T1" fmla="*/ 0 h 2"/>
                <a:gd name="T2" fmla="*/ 1 w 1"/>
                <a:gd name="T3" fmla="*/ 2 h 2"/>
                <a:gd name="T4" fmla="*/ 1 w 1"/>
                <a:gd name="T5" fmla="*/ 2 h 2"/>
                <a:gd name="T6" fmla="*/ 1 w 1"/>
                <a:gd name="T7" fmla="*/ 1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0" y="1"/>
                    <a:pt x="1" y="1"/>
                    <a:pt x="1" y="2"/>
                  </a:cubicBezTo>
                  <a:cubicBezTo>
                    <a:pt x="1" y="2"/>
                    <a:pt x="1" y="2"/>
                    <a:pt x="1" y="2"/>
                  </a:cubicBezTo>
                  <a:cubicBezTo>
                    <a:pt x="1" y="1"/>
                    <a:pt x="1" y="1"/>
                    <a:pt x="1"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59" name="Freeform 268"/>
            <p:cNvSpPr>
              <a:spLocks/>
            </p:cNvSpPr>
            <p:nvPr/>
          </p:nvSpPr>
          <p:spPr bwMode="auto">
            <a:xfrm>
              <a:off x="6242926" y="3176852"/>
              <a:ext cx="7590" cy="7590"/>
            </a:xfrm>
            <a:custGeom>
              <a:avLst/>
              <a:gdLst>
                <a:gd name="T0" fmla="*/ 0 w 3"/>
                <a:gd name="T1" fmla="*/ 1 h 3"/>
                <a:gd name="T2" fmla="*/ 1 w 3"/>
                <a:gd name="T3" fmla="*/ 2 h 3"/>
                <a:gd name="T4" fmla="*/ 2 w 3"/>
                <a:gd name="T5" fmla="*/ 2 h 3"/>
                <a:gd name="T6" fmla="*/ 3 w 3"/>
                <a:gd name="T7" fmla="*/ 1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0" y="3"/>
                    <a:pt x="1" y="2"/>
                  </a:cubicBezTo>
                  <a:cubicBezTo>
                    <a:pt x="2" y="2"/>
                    <a:pt x="1" y="2"/>
                    <a:pt x="2" y="2"/>
                  </a:cubicBezTo>
                  <a:cubicBezTo>
                    <a:pt x="2" y="1"/>
                    <a:pt x="3" y="2"/>
                    <a:pt x="3" y="1"/>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60" name="Freeform 269"/>
            <p:cNvSpPr>
              <a:spLocks/>
            </p:cNvSpPr>
            <p:nvPr/>
          </p:nvSpPr>
          <p:spPr bwMode="auto">
            <a:xfrm>
              <a:off x="6238588" y="3171431"/>
              <a:ext cx="21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61" name="Freeform 270"/>
            <p:cNvSpPr>
              <a:spLocks/>
            </p:cNvSpPr>
            <p:nvPr/>
          </p:nvSpPr>
          <p:spPr bwMode="auto">
            <a:xfrm>
              <a:off x="6248347" y="32484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62" name="Freeform 271"/>
            <p:cNvSpPr>
              <a:spLocks/>
            </p:cNvSpPr>
            <p:nvPr/>
          </p:nvSpPr>
          <p:spPr bwMode="auto">
            <a:xfrm>
              <a:off x="6248347" y="318227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63" name="Freeform 272"/>
            <p:cNvSpPr>
              <a:spLocks/>
            </p:cNvSpPr>
            <p:nvPr/>
          </p:nvSpPr>
          <p:spPr bwMode="auto">
            <a:xfrm>
              <a:off x="6278707" y="3169262"/>
              <a:ext cx="3253" cy="2169"/>
            </a:xfrm>
            <a:custGeom>
              <a:avLst/>
              <a:gdLst>
                <a:gd name="T0" fmla="*/ 1 w 1"/>
                <a:gd name="T1" fmla="*/ 1 h 1"/>
                <a:gd name="T2" fmla="*/ 1 w 1"/>
                <a:gd name="T3" fmla="*/ 1 h 1"/>
              </a:gdLst>
              <a:ahLst/>
              <a:cxnLst>
                <a:cxn ang="0">
                  <a:pos x="T0" y="T1"/>
                </a:cxn>
                <a:cxn ang="0">
                  <a:pos x="T2" y="T3"/>
                </a:cxn>
              </a:cxnLst>
              <a:rect l="0" t="0" r="r" b="b"/>
              <a:pathLst>
                <a:path w="1" h="1">
                  <a:moveTo>
                    <a:pt x="1" y="1"/>
                  </a:moveTo>
                  <a:cubicBezTo>
                    <a:pt x="1" y="0"/>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64" name="Freeform 273"/>
            <p:cNvSpPr>
              <a:spLocks/>
            </p:cNvSpPr>
            <p:nvPr/>
          </p:nvSpPr>
          <p:spPr bwMode="auto">
            <a:xfrm>
              <a:off x="6235335" y="3192032"/>
              <a:ext cx="3253"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65" name="Freeform 274"/>
            <p:cNvSpPr>
              <a:spLocks/>
            </p:cNvSpPr>
            <p:nvPr/>
          </p:nvSpPr>
          <p:spPr bwMode="auto">
            <a:xfrm>
              <a:off x="6312320" y="3161672"/>
              <a:ext cx="3253"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66" name="Freeform 275"/>
            <p:cNvSpPr>
              <a:spLocks/>
            </p:cNvSpPr>
            <p:nvPr/>
          </p:nvSpPr>
          <p:spPr bwMode="auto">
            <a:xfrm>
              <a:off x="6191964" y="3141071"/>
              <a:ext cx="7590" cy="2169"/>
            </a:xfrm>
            <a:custGeom>
              <a:avLst/>
              <a:gdLst>
                <a:gd name="T0" fmla="*/ 2 w 3"/>
                <a:gd name="T1" fmla="*/ 1 h 1"/>
                <a:gd name="T2" fmla="*/ 3 w 3"/>
                <a:gd name="T3" fmla="*/ 0 h 1"/>
                <a:gd name="T4" fmla="*/ 0 w 3"/>
                <a:gd name="T5" fmla="*/ 1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3" y="1"/>
                    <a:pt x="3" y="0"/>
                  </a:cubicBezTo>
                  <a:cubicBezTo>
                    <a:pt x="2" y="0"/>
                    <a:pt x="0" y="0"/>
                    <a:pt x="0" y="1"/>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67" name="Freeform 276"/>
            <p:cNvSpPr>
              <a:spLocks/>
            </p:cNvSpPr>
            <p:nvPr/>
          </p:nvSpPr>
          <p:spPr bwMode="auto">
            <a:xfrm>
              <a:off x="6194132" y="3163840"/>
              <a:ext cx="3253" cy="2169"/>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1"/>
                    <a:pt x="1"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68" name="Freeform 277"/>
            <p:cNvSpPr>
              <a:spLocks/>
            </p:cNvSpPr>
            <p:nvPr/>
          </p:nvSpPr>
          <p:spPr bwMode="auto">
            <a:xfrm>
              <a:off x="6097631" y="3246246"/>
              <a:ext cx="2169" cy="2169"/>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69" name="Freeform 278"/>
            <p:cNvSpPr>
              <a:spLocks/>
            </p:cNvSpPr>
            <p:nvPr/>
          </p:nvSpPr>
          <p:spPr bwMode="auto">
            <a:xfrm>
              <a:off x="6097631" y="3242993"/>
              <a:ext cx="0" cy="3253"/>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0"/>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70" name="Freeform 279"/>
            <p:cNvSpPr>
              <a:spLocks/>
            </p:cNvSpPr>
            <p:nvPr/>
          </p:nvSpPr>
          <p:spPr bwMode="auto">
            <a:xfrm>
              <a:off x="5958843" y="3210465"/>
              <a:ext cx="66142" cy="107344"/>
            </a:xfrm>
            <a:custGeom>
              <a:avLst/>
              <a:gdLst>
                <a:gd name="T0" fmla="*/ 0 w 61"/>
                <a:gd name="T1" fmla="*/ 49 h 99"/>
                <a:gd name="T2" fmla="*/ 61 w 61"/>
                <a:gd name="T3" fmla="*/ 99 h 99"/>
                <a:gd name="T4" fmla="*/ 61 w 61"/>
                <a:gd name="T5" fmla="*/ 0 h 99"/>
                <a:gd name="T6" fmla="*/ 0 w 61"/>
                <a:gd name="T7" fmla="*/ 49 h 99"/>
              </a:gdLst>
              <a:ahLst/>
              <a:cxnLst>
                <a:cxn ang="0">
                  <a:pos x="T0" y="T1"/>
                </a:cxn>
                <a:cxn ang="0">
                  <a:pos x="T2" y="T3"/>
                </a:cxn>
                <a:cxn ang="0">
                  <a:pos x="T4" y="T5"/>
                </a:cxn>
                <a:cxn ang="0">
                  <a:pos x="T6" y="T7"/>
                </a:cxn>
              </a:cxnLst>
              <a:rect l="0" t="0" r="r" b="b"/>
              <a:pathLst>
                <a:path w="61" h="99">
                  <a:moveTo>
                    <a:pt x="0" y="49"/>
                  </a:moveTo>
                  <a:lnTo>
                    <a:pt x="61" y="99"/>
                  </a:lnTo>
                  <a:lnTo>
                    <a:pt x="61" y="0"/>
                  </a:lnTo>
                  <a:lnTo>
                    <a:pt x="0"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71" name="Freeform 280"/>
            <p:cNvSpPr>
              <a:spLocks/>
            </p:cNvSpPr>
            <p:nvPr/>
          </p:nvSpPr>
          <p:spPr bwMode="auto">
            <a:xfrm>
              <a:off x="6020647" y="3240825"/>
              <a:ext cx="40119" cy="43371"/>
            </a:xfrm>
            <a:custGeom>
              <a:avLst/>
              <a:gdLst>
                <a:gd name="T0" fmla="*/ 37 w 37"/>
                <a:gd name="T1" fmla="*/ 40 h 40"/>
                <a:gd name="T2" fmla="*/ 0 w 37"/>
                <a:gd name="T3" fmla="*/ 40 h 40"/>
                <a:gd name="T4" fmla="*/ 0 w 37"/>
                <a:gd name="T5" fmla="*/ 0 h 40"/>
                <a:gd name="T6" fmla="*/ 37 w 37"/>
                <a:gd name="T7" fmla="*/ 0 h 40"/>
                <a:gd name="T8" fmla="*/ 37 w 37"/>
                <a:gd name="T9" fmla="*/ 40 h 40"/>
                <a:gd name="T10" fmla="*/ 37 w 37"/>
                <a:gd name="T11" fmla="*/ 40 h 40"/>
              </a:gdLst>
              <a:ahLst/>
              <a:cxnLst>
                <a:cxn ang="0">
                  <a:pos x="T0" y="T1"/>
                </a:cxn>
                <a:cxn ang="0">
                  <a:pos x="T2" y="T3"/>
                </a:cxn>
                <a:cxn ang="0">
                  <a:pos x="T4" y="T5"/>
                </a:cxn>
                <a:cxn ang="0">
                  <a:pos x="T6" y="T7"/>
                </a:cxn>
                <a:cxn ang="0">
                  <a:pos x="T8" y="T9"/>
                </a:cxn>
                <a:cxn ang="0">
                  <a:pos x="T10" y="T11"/>
                </a:cxn>
              </a:cxnLst>
              <a:rect l="0" t="0" r="r" b="b"/>
              <a:pathLst>
                <a:path w="37" h="40">
                  <a:moveTo>
                    <a:pt x="37" y="40"/>
                  </a:moveTo>
                  <a:lnTo>
                    <a:pt x="0" y="40"/>
                  </a:lnTo>
                  <a:lnTo>
                    <a:pt x="0" y="0"/>
                  </a:lnTo>
                  <a:lnTo>
                    <a:pt x="37" y="0"/>
                  </a:lnTo>
                  <a:lnTo>
                    <a:pt x="37" y="40"/>
                  </a:lnTo>
                  <a:lnTo>
                    <a:pt x="37"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72" name="Freeform 281"/>
            <p:cNvSpPr>
              <a:spLocks/>
            </p:cNvSpPr>
            <p:nvPr/>
          </p:nvSpPr>
          <p:spPr bwMode="auto">
            <a:xfrm>
              <a:off x="6428338" y="3210465"/>
              <a:ext cx="66142" cy="107344"/>
            </a:xfrm>
            <a:custGeom>
              <a:avLst/>
              <a:gdLst>
                <a:gd name="T0" fmla="*/ 61 w 61"/>
                <a:gd name="T1" fmla="*/ 49 h 99"/>
                <a:gd name="T2" fmla="*/ 0 w 61"/>
                <a:gd name="T3" fmla="*/ 99 h 99"/>
                <a:gd name="T4" fmla="*/ 0 w 61"/>
                <a:gd name="T5" fmla="*/ 0 h 99"/>
                <a:gd name="T6" fmla="*/ 61 w 61"/>
                <a:gd name="T7" fmla="*/ 49 h 99"/>
              </a:gdLst>
              <a:ahLst/>
              <a:cxnLst>
                <a:cxn ang="0">
                  <a:pos x="T0" y="T1"/>
                </a:cxn>
                <a:cxn ang="0">
                  <a:pos x="T2" y="T3"/>
                </a:cxn>
                <a:cxn ang="0">
                  <a:pos x="T4" y="T5"/>
                </a:cxn>
                <a:cxn ang="0">
                  <a:pos x="T6" y="T7"/>
                </a:cxn>
              </a:cxnLst>
              <a:rect l="0" t="0" r="r" b="b"/>
              <a:pathLst>
                <a:path w="61" h="99">
                  <a:moveTo>
                    <a:pt x="61" y="49"/>
                  </a:moveTo>
                  <a:lnTo>
                    <a:pt x="0" y="99"/>
                  </a:lnTo>
                  <a:lnTo>
                    <a:pt x="0" y="0"/>
                  </a:lnTo>
                  <a:lnTo>
                    <a:pt x="61"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73" name="Freeform 282"/>
            <p:cNvSpPr>
              <a:spLocks/>
            </p:cNvSpPr>
            <p:nvPr/>
          </p:nvSpPr>
          <p:spPr bwMode="auto">
            <a:xfrm>
              <a:off x="6394725" y="3240825"/>
              <a:ext cx="41203" cy="43371"/>
            </a:xfrm>
            <a:custGeom>
              <a:avLst/>
              <a:gdLst>
                <a:gd name="T0" fmla="*/ 38 w 38"/>
                <a:gd name="T1" fmla="*/ 40 h 40"/>
                <a:gd name="T2" fmla="*/ 0 w 38"/>
                <a:gd name="T3" fmla="*/ 40 h 40"/>
                <a:gd name="T4" fmla="*/ 0 w 38"/>
                <a:gd name="T5" fmla="*/ 0 h 40"/>
                <a:gd name="T6" fmla="*/ 38 w 38"/>
                <a:gd name="T7" fmla="*/ 0 h 40"/>
                <a:gd name="T8" fmla="*/ 38 w 38"/>
                <a:gd name="T9" fmla="*/ 40 h 40"/>
                <a:gd name="T10" fmla="*/ 38 w 38"/>
                <a:gd name="T11" fmla="*/ 40 h 40"/>
              </a:gdLst>
              <a:ahLst/>
              <a:cxnLst>
                <a:cxn ang="0">
                  <a:pos x="T0" y="T1"/>
                </a:cxn>
                <a:cxn ang="0">
                  <a:pos x="T2" y="T3"/>
                </a:cxn>
                <a:cxn ang="0">
                  <a:pos x="T4" y="T5"/>
                </a:cxn>
                <a:cxn ang="0">
                  <a:pos x="T6" y="T7"/>
                </a:cxn>
                <a:cxn ang="0">
                  <a:pos x="T8" y="T9"/>
                </a:cxn>
                <a:cxn ang="0">
                  <a:pos x="T10" y="T11"/>
                </a:cxn>
              </a:cxnLst>
              <a:rect l="0" t="0" r="r" b="b"/>
              <a:pathLst>
                <a:path w="38" h="40">
                  <a:moveTo>
                    <a:pt x="38" y="40"/>
                  </a:moveTo>
                  <a:lnTo>
                    <a:pt x="0" y="40"/>
                  </a:lnTo>
                  <a:lnTo>
                    <a:pt x="0" y="0"/>
                  </a:lnTo>
                  <a:lnTo>
                    <a:pt x="38" y="0"/>
                  </a:lnTo>
                  <a:lnTo>
                    <a:pt x="38" y="40"/>
                  </a:lnTo>
                  <a:lnTo>
                    <a:pt x="38"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74" name="Freeform 283"/>
            <p:cNvSpPr>
              <a:spLocks/>
            </p:cNvSpPr>
            <p:nvPr/>
          </p:nvSpPr>
          <p:spPr bwMode="auto">
            <a:xfrm>
              <a:off x="6173531" y="2994692"/>
              <a:ext cx="108428" cy="67226"/>
            </a:xfrm>
            <a:custGeom>
              <a:avLst/>
              <a:gdLst>
                <a:gd name="T0" fmla="*/ 50 w 100"/>
                <a:gd name="T1" fmla="*/ 0 h 62"/>
                <a:gd name="T2" fmla="*/ 0 w 100"/>
                <a:gd name="T3" fmla="*/ 62 h 62"/>
                <a:gd name="T4" fmla="*/ 100 w 100"/>
                <a:gd name="T5" fmla="*/ 62 h 62"/>
                <a:gd name="T6" fmla="*/ 50 w 100"/>
                <a:gd name="T7" fmla="*/ 0 h 62"/>
              </a:gdLst>
              <a:ahLst/>
              <a:cxnLst>
                <a:cxn ang="0">
                  <a:pos x="T0" y="T1"/>
                </a:cxn>
                <a:cxn ang="0">
                  <a:pos x="T2" y="T3"/>
                </a:cxn>
                <a:cxn ang="0">
                  <a:pos x="T4" y="T5"/>
                </a:cxn>
                <a:cxn ang="0">
                  <a:pos x="T6" y="T7"/>
                </a:cxn>
              </a:cxnLst>
              <a:rect l="0" t="0" r="r" b="b"/>
              <a:pathLst>
                <a:path w="100" h="62">
                  <a:moveTo>
                    <a:pt x="50" y="0"/>
                  </a:moveTo>
                  <a:lnTo>
                    <a:pt x="0" y="62"/>
                  </a:lnTo>
                  <a:lnTo>
                    <a:pt x="100" y="62"/>
                  </a:lnTo>
                  <a:lnTo>
                    <a:pt x="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75" name="Freeform 284"/>
            <p:cNvSpPr>
              <a:spLocks/>
            </p:cNvSpPr>
            <p:nvPr/>
          </p:nvSpPr>
          <p:spPr bwMode="auto">
            <a:xfrm>
              <a:off x="6204975" y="3056497"/>
              <a:ext cx="43371" cy="41203"/>
            </a:xfrm>
            <a:custGeom>
              <a:avLst/>
              <a:gdLst>
                <a:gd name="T0" fmla="*/ 40 w 40"/>
                <a:gd name="T1" fmla="*/ 38 h 38"/>
                <a:gd name="T2" fmla="*/ 0 w 40"/>
                <a:gd name="T3" fmla="*/ 38 h 38"/>
                <a:gd name="T4" fmla="*/ 0 w 40"/>
                <a:gd name="T5" fmla="*/ 0 h 38"/>
                <a:gd name="T6" fmla="*/ 40 w 40"/>
                <a:gd name="T7" fmla="*/ 0 h 38"/>
                <a:gd name="T8" fmla="*/ 40 w 40"/>
                <a:gd name="T9" fmla="*/ 38 h 38"/>
                <a:gd name="T10" fmla="*/ 40 w 40"/>
                <a:gd name="T11" fmla="*/ 38 h 38"/>
              </a:gdLst>
              <a:ahLst/>
              <a:cxnLst>
                <a:cxn ang="0">
                  <a:pos x="T0" y="T1"/>
                </a:cxn>
                <a:cxn ang="0">
                  <a:pos x="T2" y="T3"/>
                </a:cxn>
                <a:cxn ang="0">
                  <a:pos x="T4" y="T5"/>
                </a:cxn>
                <a:cxn ang="0">
                  <a:pos x="T6" y="T7"/>
                </a:cxn>
                <a:cxn ang="0">
                  <a:pos x="T8" y="T9"/>
                </a:cxn>
                <a:cxn ang="0">
                  <a:pos x="T10" y="T11"/>
                </a:cxn>
              </a:cxnLst>
              <a:rect l="0" t="0" r="r" b="b"/>
              <a:pathLst>
                <a:path w="40" h="38">
                  <a:moveTo>
                    <a:pt x="40" y="38"/>
                  </a:moveTo>
                  <a:lnTo>
                    <a:pt x="0" y="38"/>
                  </a:lnTo>
                  <a:lnTo>
                    <a:pt x="0" y="0"/>
                  </a:lnTo>
                  <a:lnTo>
                    <a:pt x="40" y="0"/>
                  </a:lnTo>
                  <a:lnTo>
                    <a:pt x="40" y="38"/>
                  </a:lnTo>
                  <a:lnTo>
                    <a:pt x="4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76" name="Freeform 285"/>
            <p:cNvSpPr>
              <a:spLocks/>
            </p:cNvSpPr>
            <p:nvPr/>
          </p:nvSpPr>
          <p:spPr bwMode="auto">
            <a:xfrm>
              <a:off x="6173531" y="3464187"/>
              <a:ext cx="108428" cy="66142"/>
            </a:xfrm>
            <a:custGeom>
              <a:avLst/>
              <a:gdLst>
                <a:gd name="T0" fmla="*/ 50 w 100"/>
                <a:gd name="T1" fmla="*/ 61 h 61"/>
                <a:gd name="T2" fmla="*/ 0 w 100"/>
                <a:gd name="T3" fmla="*/ 0 h 61"/>
                <a:gd name="T4" fmla="*/ 100 w 100"/>
                <a:gd name="T5" fmla="*/ 0 h 61"/>
                <a:gd name="T6" fmla="*/ 50 w 100"/>
                <a:gd name="T7" fmla="*/ 61 h 61"/>
              </a:gdLst>
              <a:ahLst/>
              <a:cxnLst>
                <a:cxn ang="0">
                  <a:pos x="T0" y="T1"/>
                </a:cxn>
                <a:cxn ang="0">
                  <a:pos x="T2" y="T3"/>
                </a:cxn>
                <a:cxn ang="0">
                  <a:pos x="T4" y="T5"/>
                </a:cxn>
                <a:cxn ang="0">
                  <a:pos x="T6" y="T7"/>
                </a:cxn>
              </a:cxnLst>
              <a:rect l="0" t="0" r="r" b="b"/>
              <a:pathLst>
                <a:path w="100" h="61">
                  <a:moveTo>
                    <a:pt x="50" y="61"/>
                  </a:moveTo>
                  <a:lnTo>
                    <a:pt x="0" y="0"/>
                  </a:lnTo>
                  <a:lnTo>
                    <a:pt x="100" y="0"/>
                  </a:lnTo>
                  <a:lnTo>
                    <a:pt x="50"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77" name="Freeform 286"/>
            <p:cNvSpPr>
              <a:spLocks/>
            </p:cNvSpPr>
            <p:nvPr/>
          </p:nvSpPr>
          <p:spPr bwMode="auto">
            <a:xfrm>
              <a:off x="6204975" y="3430575"/>
              <a:ext cx="43371" cy="41203"/>
            </a:xfrm>
            <a:custGeom>
              <a:avLst/>
              <a:gdLst>
                <a:gd name="T0" fmla="*/ 40 w 40"/>
                <a:gd name="T1" fmla="*/ 38 h 38"/>
                <a:gd name="T2" fmla="*/ 0 w 40"/>
                <a:gd name="T3" fmla="*/ 38 h 38"/>
                <a:gd name="T4" fmla="*/ 0 w 40"/>
                <a:gd name="T5" fmla="*/ 0 h 38"/>
                <a:gd name="T6" fmla="*/ 40 w 40"/>
                <a:gd name="T7" fmla="*/ 0 h 38"/>
                <a:gd name="T8" fmla="*/ 40 w 40"/>
                <a:gd name="T9" fmla="*/ 38 h 38"/>
                <a:gd name="T10" fmla="*/ 40 w 40"/>
                <a:gd name="T11" fmla="*/ 38 h 38"/>
              </a:gdLst>
              <a:ahLst/>
              <a:cxnLst>
                <a:cxn ang="0">
                  <a:pos x="T0" y="T1"/>
                </a:cxn>
                <a:cxn ang="0">
                  <a:pos x="T2" y="T3"/>
                </a:cxn>
                <a:cxn ang="0">
                  <a:pos x="T4" y="T5"/>
                </a:cxn>
                <a:cxn ang="0">
                  <a:pos x="T6" y="T7"/>
                </a:cxn>
                <a:cxn ang="0">
                  <a:pos x="T8" y="T9"/>
                </a:cxn>
                <a:cxn ang="0">
                  <a:pos x="T10" y="T11"/>
                </a:cxn>
              </a:cxnLst>
              <a:rect l="0" t="0" r="r" b="b"/>
              <a:pathLst>
                <a:path w="40" h="38">
                  <a:moveTo>
                    <a:pt x="40" y="38"/>
                  </a:moveTo>
                  <a:lnTo>
                    <a:pt x="0" y="38"/>
                  </a:lnTo>
                  <a:lnTo>
                    <a:pt x="0" y="0"/>
                  </a:lnTo>
                  <a:lnTo>
                    <a:pt x="40" y="0"/>
                  </a:lnTo>
                  <a:lnTo>
                    <a:pt x="40" y="38"/>
                  </a:lnTo>
                  <a:lnTo>
                    <a:pt x="4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78" name="Freeform 287"/>
            <p:cNvSpPr>
              <a:spLocks/>
            </p:cNvSpPr>
            <p:nvPr/>
          </p:nvSpPr>
          <p:spPr bwMode="auto">
            <a:xfrm>
              <a:off x="6037996" y="3073845"/>
              <a:ext cx="84574" cy="84574"/>
            </a:xfrm>
            <a:custGeom>
              <a:avLst/>
              <a:gdLst>
                <a:gd name="T0" fmla="*/ 0 w 78"/>
                <a:gd name="T1" fmla="*/ 0 h 78"/>
                <a:gd name="T2" fmla="*/ 7 w 78"/>
                <a:gd name="T3" fmla="*/ 78 h 78"/>
                <a:gd name="T4" fmla="*/ 78 w 78"/>
                <a:gd name="T5" fmla="*/ 7 h 78"/>
                <a:gd name="T6" fmla="*/ 0 w 78"/>
                <a:gd name="T7" fmla="*/ 0 h 78"/>
              </a:gdLst>
              <a:ahLst/>
              <a:cxnLst>
                <a:cxn ang="0">
                  <a:pos x="T0" y="T1"/>
                </a:cxn>
                <a:cxn ang="0">
                  <a:pos x="T2" y="T3"/>
                </a:cxn>
                <a:cxn ang="0">
                  <a:pos x="T4" y="T5"/>
                </a:cxn>
                <a:cxn ang="0">
                  <a:pos x="T6" y="T7"/>
                </a:cxn>
              </a:cxnLst>
              <a:rect l="0" t="0" r="r" b="b"/>
              <a:pathLst>
                <a:path w="78" h="78">
                  <a:moveTo>
                    <a:pt x="0" y="0"/>
                  </a:moveTo>
                  <a:lnTo>
                    <a:pt x="7" y="78"/>
                  </a:lnTo>
                  <a:lnTo>
                    <a:pt x="78" y="7"/>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79" name="Freeform 288"/>
            <p:cNvSpPr>
              <a:spLocks/>
            </p:cNvSpPr>
            <p:nvPr/>
          </p:nvSpPr>
          <p:spPr bwMode="auto">
            <a:xfrm>
              <a:off x="6064018" y="3099868"/>
              <a:ext cx="61805" cy="61805"/>
            </a:xfrm>
            <a:custGeom>
              <a:avLst/>
              <a:gdLst>
                <a:gd name="T0" fmla="*/ 28 w 57"/>
                <a:gd name="T1" fmla="*/ 57 h 57"/>
                <a:gd name="T2" fmla="*/ 0 w 57"/>
                <a:gd name="T3" fmla="*/ 31 h 57"/>
                <a:gd name="T4" fmla="*/ 31 w 57"/>
                <a:gd name="T5" fmla="*/ 0 h 57"/>
                <a:gd name="T6" fmla="*/ 57 w 57"/>
                <a:gd name="T7" fmla="*/ 28 h 57"/>
                <a:gd name="T8" fmla="*/ 28 w 57"/>
                <a:gd name="T9" fmla="*/ 57 h 57"/>
                <a:gd name="T10" fmla="*/ 28 w 57"/>
                <a:gd name="T11" fmla="*/ 57 h 57"/>
              </a:gdLst>
              <a:ahLst/>
              <a:cxnLst>
                <a:cxn ang="0">
                  <a:pos x="T0" y="T1"/>
                </a:cxn>
                <a:cxn ang="0">
                  <a:pos x="T2" y="T3"/>
                </a:cxn>
                <a:cxn ang="0">
                  <a:pos x="T4" y="T5"/>
                </a:cxn>
                <a:cxn ang="0">
                  <a:pos x="T6" y="T7"/>
                </a:cxn>
                <a:cxn ang="0">
                  <a:pos x="T8" y="T9"/>
                </a:cxn>
                <a:cxn ang="0">
                  <a:pos x="T10" y="T11"/>
                </a:cxn>
              </a:cxnLst>
              <a:rect l="0" t="0" r="r" b="b"/>
              <a:pathLst>
                <a:path w="57" h="57">
                  <a:moveTo>
                    <a:pt x="28" y="57"/>
                  </a:moveTo>
                  <a:lnTo>
                    <a:pt x="0" y="31"/>
                  </a:lnTo>
                  <a:lnTo>
                    <a:pt x="31" y="0"/>
                  </a:lnTo>
                  <a:lnTo>
                    <a:pt x="57" y="28"/>
                  </a:lnTo>
                  <a:lnTo>
                    <a:pt x="28" y="57"/>
                  </a:lnTo>
                  <a:lnTo>
                    <a:pt x="2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80" name="Freeform 289"/>
            <p:cNvSpPr>
              <a:spLocks/>
            </p:cNvSpPr>
            <p:nvPr/>
          </p:nvSpPr>
          <p:spPr bwMode="auto">
            <a:xfrm>
              <a:off x="6330752" y="3366602"/>
              <a:ext cx="86743" cy="86743"/>
            </a:xfrm>
            <a:custGeom>
              <a:avLst/>
              <a:gdLst>
                <a:gd name="T0" fmla="*/ 80 w 80"/>
                <a:gd name="T1" fmla="*/ 80 h 80"/>
                <a:gd name="T2" fmla="*/ 0 w 80"/>
                <a:gd name="T3" fmla="*/ 71 h 80"/>
                <a:gd name="T4" fmla="*/ 71 w 80"/>
                <a:gd name="T5" fmla="*/ 0 h 80"/>
                <a:gd name="T6" fmla="*/ 80 w 80"/>
                <a:gd name="T7" fmla="*/ 80 h 80"/>
              </a:gdLst>
              <a:ahLst/>
              <a:cxnLst>
                <a:cxn ang="0">
                  <a:pos x="T0" y="T1"/>
                </a:cxn>
                <a:cxn ang="0">
                  <a:pos x="T2" y="T3"/>
                </a:cxn>
                <a:cxn ang="0">
                  <a:pos x="T4" y="T5"/>
                </a:cxn>
                <a:cxn ang="0">
                  <a:pos x="T6" y="T7"/>
                </a:cxn>
              </a:cxnLst>
              <a:rect l="0" t="0" r="r" b="b"/>
              <a:pathLst>
                <a:path w="80" h="80">
                  <a:moveTo>
                    <a:pt x="80" y="80"/>
                  </a:moveTo>
                  <a:lnTo>
                    <a:pt x="0" y="71"/>
                  </a:lnTo>
                  <a:lnTo>
                    <a:pt x="71" y="0"/>
                  </a:lnTo>
                  <a:lnTo>
                    <a:pt x="8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81" name="Freeform 290"/>
            <p:cNvSpPr>
              <a:spLocks/>
            </p:cNvSpPr>
            <p:nvPr/>
          </p:nvSpPr>
          <p:spPr bwMode="auto">
            <a:xfrm>
              <a:off x="6327500" y="3364433"/>
              <a:ext cx="61805" cy="60720"/>
            </a:xfrm>
            <a:custGeom>
              <a:avLst/>
              <a:gdLst>
                <a:gd name="T0" fmla="*/ 29 w 57"/>
                <a:gd name="T1" fmla="*/ 56 h 56"/>
                <a:gd name="T2" fmla="*/ 0 w 57"/>
                <a:gd name="T3" fmla="*/ 30 h 56"/>
                <a:gd name="T4" fmla="*/ 31 w 57"/>
                <a:gd name="T5" fmla="*/ 0 h 56"/>
                <a:gd name="T6" fmla="*/ 57 w 57"/>
                <a:gd name="T7" fmla="*/ 28 h 56"/>
                <a:gd name="T8" fmla="*/ 29 w 57"/>
                <a:gd name="T9" fmla="*/ 56 h 56"/>
                <a:gd name="T10" fmla="*/ 29 w 57"/>
                <a:gd name="T11" fmla="*/ 56 h 56"/>
              </a:gdLst>
              <a:ahLst/>
              <a:cxnLst>
                <a:cxn ang="0">
                  <a:pos x="T0" y="T1"/>
                </a:cxn>
                <a:cxn ang="0">
                  <a:pos x="T2" y="T3"/>
                </a:cxn>
                <a:cxn ang="0">
                  <a:pos x="T4" y="T5"/>
                </a:cxn>
                <a:cxn ang="0">
                  <a:pos x="T6" y="T7"/>
                </a:cxn>
                <a:cxn ang="0">
                  <a:pos x="T8" y="T9"/>
                </a:cxn>
                <a:cxn ang="0">
                  <a:pos x="T10" y="T11"/>
                </a:cxn>
              </a:cxnLst>
              <a:rect l="0" t="0" r="r" b="b"/>
              <a:pathLst>
                <a:path w="57" h="56">
                  <a:moveTo>
                    <a:pt x="29" y="56"/>
                  </a:moveTo>
                  <a:lnTo>
                    <a:pt x="0" y="30"/>
                  </a:lnTo>
                  <a:lnTo>
                    <a:pt x="31" y="0"/>
                  </a:lnTo>
                  <a:lnTo>
                    <a:pt x="57" y="28"/>
                  </a:lnTo>
                  <a:lnTo>
                    <a:pt x="29" y="56"/>
                  </a:lnTo>
                  <a:lnTo>
                    <a:pt x="29"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82" name="Freeform 291"/>
            <p:cNvSpPr>
              <a:spLocks/>
            </p:cNvSpPr>
            <p:nvPr/>
          </p:nvSpPr>
          <p:spPr bwMode="auto">
            <a:xfrm>
              <a:off x="6330752" y="3073845"/>
              <a:ext cx="86743" cy="84574"/>
            </a:xfrm>
            <a:custGeom>
              <a:avLst/>
              <a:gdLst>
                <a:gd name="T0" fmla="*/ 80 w 80"/>
                <a:gd name="T1" fmla="*/ 0 h 78"/>
                <a:gd name="T2" fmla="*/ 0 w 80"/>
                <a:gd name="T3" fmla="*/ 7 h 78"/>
                <a:gd name="T4" fmla="*/ 71 w 80"/>
                <a:gd name="T5" fmla="*/ 78 h 78"/>
                <a:gd name="T6" fmla="*/ 80 w 80"/>
                <a:gd name="T7" fmla="*/ 0 h 78"/>
              </a:gdLst>
              <a:ahLst/>
              <a:cxnLst>
                <a:cxn ang="0">
                  <a:pos x="T0" y="T1"/>
                </a:cxn>
                <a:cxn ang="0">
                  <a:pos x="T2" y="T3"/>
                </a:cxn>
                <a:cxn ang="0">
                  <a:pos x="T4" y="T5"/>
                </a:cxn>
                <a:cxn ang="0">
                  <a:pos x="T6" y="T7"/>
                </a:cxn>
              </a:cxnLst>
              <a:rect l="0" t="0" r="r" b="b"/>
              <a:pathLst>
                <a:path w="80" h="78">
                  <a:moveTo>
                    <a:pt x="80" y="0"/>
                  </a:moveTo>
                  <a:lnTo>
                    <a:pt x="0" y="7"/>
                  </a:lnTo>
                  <a:lnTo>
                    <a:pt x="71" y="78"/>
                  </a:lnTo>
                  <a:lnTo>
                    <a:pt x="8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83" name="Freeform 292"/>
            <p:cNvSpPr>
              <a:spLocks/>
            </p:cNvSpPr>
            <p:nvPr/>
          </p:nvSpPr>
          <p:spPr bwMode="auto">
            <a:xfrm>
              <a:off x="6327500" y="3099868"/>
              <a:ext cx="61805" cy="61805"/>
            </a:xfrm>
            <a:custGeom>
              <a:avLst/>
              <a:gdLst>
                <a:gd name="T0" fmla="*/ 31 w 57"/>
                <a:gd name="T1" fmla="*/ 57 h 57"/>
                <a:gd name="T2" fmla="*/ 0 w 57"/>
                <a:gd name="T3" fmla="*/ 28 h 57"/>
                <a:gd name="T4" fmla="*/ 29 w 57"/>
                <a:gd name="T5" fmla="*/ 0 h 57"/>
                <a:gd name="T6" fmla="*/ 57 w 57"/>
                <a:gd name="T7" fmla="*/ 31 h 57"/>
                <a:gd name="T8" fmla="*/ 31 w 57"/>
                <a:gd name="T9" fmla="*/ 57 h 57"/>
                <a:gd name="T10" fmla="*/ 31 w 57"/>
                <a:gd name="T11" fmla="*/ 57 h 57"/>
              </a:gdLst>
              <a:ahLst/>
              <a:cxnLst>
                <a:cxn ang="0">
                  <a:pos x="T0" y="T1"/>
                </a:cxn>
                <a:cxn ang="0">
                  <a:pos x="T2" y="T3"/>
                </a:cxn>
                <a:cxn ang="0">
                  <a:pos x="T4" y="T5"/>
                </a:cxn>
                <a:cxn ang="0">
                  <a:pos x="T6" y="T7"/>
                </a:cxn>
                <a:cxn ang="0">
                  <a:pos x="T8" y="T9"/>
                </a:cxn>
                <a:cxn ang="0">
                  <a:pos x="T10" y="T11"/>
                </a:cxn>
              </a:cxnLst>
              <a:rect l="0" t="0" r="r" b="b"/>
              <a:pathLst>
                <a:path w="57" h="57">
                  <a:moveTo>
                    <a:pt x="31" y="57"/>
                  </a:moveTo>
                  <a:lnTo>
                    <a:pt x="0" y="28"/>
                  </a:lnTo>
                  <a:lnTo>
                    <a:pt x="29" y="0"/>
                  </a:lnTo>
                  <a:lnTo>
                    <a:pt x="57" y="31"/>
                  </a:lnTo>
                  <a:lnTo>
                    <a:pt x="31" y="57"/>
                  </a:lnTo>
                  <a:lnTo>
                    <a:pt x="31"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84" name="Freeform 293"/>
            <p:cNvSpPr>
              <a:spLocks/>
            </p:cNvSpPr>
            <p:nvPr/>
          </p:nvSpPr>
          <p:spPr bwMode="auto">
            <a:xfrm>
              <a:off x="6037996" y="3366602"/>
              <a:ext cx="84574" cy="86743"/>
            </a:xfrm>
            <a:custGeom>
              <a:avLst/>
              <a:gdLst>
                <a:gd name="T0" fmla="*/ 0 w 78"/>
                <a:gd name="T1" fmla="*/ 80 h 80"/>
                <a:gd name="T2" fmla="*/ 7 w 78"/>
                <a:gd name="T3" fmla="*/ 0 h 80"/>
                <a:gd name="T4" fmla="*/ 78 w 78"/>
                <a:gd name="T5" fmla="*/ 71 h 80"/>
                <a:gd name="T6" fmla="*/ 0 w 78"/>
                <a:gd name="T7" fmla="*/ 80 h 80"/>
              </a:gdLst>
              <a:ahLst/>
              <a:cxnLst>
                <a:cxn ang="0">
                  <a:pos x="T0" y="T1"/>
                </a:cxn>
                <a:cxn ang="0">
                  <a:pos x="T2" y="T3"/>
                </a:cxn>
                <a:cxn ang="0">
                  <a:pos x="T4" y="T5"/>
                </a:cxn>
                <a:cxn ang="0">
                  <a:pos x="T6" y="T7"/>
                </a:cxn>
              </a:cxnLst>
              <a:rect l="0" t="0" r="r" b="b"/>
              <a:pathLst>
                <a:path w="78" h="80">
                  <a:moveTo>
                    <a:pt x="0" y="80"/>
                  </a:moveTo>
                  <a:lnTo>
                    <a:pt x="7" y="0"/>
                  </a:lnTo>
                  <a:lnTo>
                    <a:pt x="78" y="71"/>
                  </a:lnTo>
                  <a:lnTo>
                    <a:pt x="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85" name="Freeform 294"/>
            <p:cNvSpPr>
              <a:spLocks/>
            </p:cNvSpPr>
            <p:nvPr/>
          </p:nvSpPr>
          <p:spPr bwMode="auto">
            <a:xfrm>
              <a:off x="6064018" y="3364433"/>
              <a:ext cx="61805" cy="60720"/>
            </a:xfrm>
            <a:custGeom>
              <a:avLst/>
              <a:gdLst>
                <a:gd name="T0" fmla="*/ 31 w 57"/>
                <a:gd name="T1" fmla="*/ 56 h 56"/>
                <a:gd name="T2" fmla="*/ 0 w 57"/>
                <a:gd name="T3" fmla="*/ 28 h 56"/>
                <a:gd name="T4" fmla="*/ 28 w 57"/>
                <a:gd name="T5" fmla="*/ 0 h 56"/>
                <a:gd name="T6" fmla="*/ 57 w 57"/>
                <a:gd name="T7" fmla="*/ 30 h 56"/>
                <a:gd name="T8" fmla="*/ 31 w 57"/>
                <a:gd name="T9" fmla="*/ 56 h 56"/>
                <a:gd name="T10" fmla="*/ 31 w 57"/>
                <a:gd name="T11" fmla="*/ 56 h 56"/>
              </a:gdLst>
              <a:ahLst/>
              <a:cxnLst>
                <a:cxn ang="0">
                  <a:pos x="T0" y="T1"/>
                </a:cxn>
                <a:cxn ang="0">
                  <a:pos x="T2" y="T3"/>
                </a:cxn>
                <a:cxn ang="0">
                  <a:pos x="T4" y="T5"/>
                </a:cxn>
                <a:cxn ang="0">
                  <a:pos x="T6" y="T7"/>
                </a:cxn>
                <a:cxn ang="0">
                  <a:pos x="T8" y="T9"/>
                </a:cxn>
                <a:cxn ang="0">
                  <a:pos x="T10" y="T11"/>
                </a:cxn>
              </a:cxnLst>
              <a:rect l="0" t="0" r="r" b="b"/>
              <a:pathLst>
                <a:path w="57" h="56">
                  <a:moveTo>
                    <a:pt x="31" y="56"/>
                  </a:moveTo>
                  <a:lnTo>
                    <a:pt x="0" y="28"/>
                  </a:lnTo>
                  <a:lnTo>
                    <a:pt x="28" y="0"/>
                  </a:lnTo>
                  <a:lnTo>
                    <a:pt x="57" y="30"/>
                  </a:lnTo>
                  <a:lnTo>
                    <a:pt x="31" y="56"/>
                  </a:lnTo>
                  <a:lnTo>
                    <a:pt x="31"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grpSp>
    </p:spTree>
    <p:extLst>
      <p:ext uri="{BB962C8B-B14F-4D97-AF65-F5344CB8AC3E}">
        <p14:creationId xmlns:p14="http://schemas.microsoft.com/office/powerpoint/2010/main" val="1286866285"/>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nodeType="afterEffect" p14:presetBounceEnd="40000">
                                      <p:stCondLst>
                                        <p:cond delay="0"/>
                                      </p:stCondLst>
                                      <p:childTnLst>
                                        <p:set>
                                          <p:cBhvr>
                                            <p:cTn id="6" dur="1" fill="hold">
                                              <p:stCondLst>
                                                <p:cond delay="0"/>
                                              </p:stCondLst>
                                            </p:cTn>
                                            <p:tgtEl>
                                              <p:spTgt spid="94"/>
                                            </p:tgtEl>
                                            <p:attrNameLst>
                                              <p:attrName>style.visibility</p:attrName>
                                            </p:attrNameLst>
                                          </p:cBhvr>
                                          <p:to>
                                            <p:strVal val="visible"/>
                                          </p:to>
                                        </p:set>
                                        <p:anim calcmode="lin" valueType="num" p14:bounceEnd="40000">
                                          <p:cBhvr additive="base">
                                            <p:cTn id="7" dur="500" fill="hold"/>
                                            <p:tgtEl>
                                              <p:spTgt spid="94"/>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9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97"/>
                                            </p:tgtEl>
                                            <p:attrNameLst>
                                              <p:attrName>style.visibility</p:attrName>
                                            </p:attrNameLst>
                                          </p:cBhvr>
                                          <p:to>
                                            <p:strVal val="visible"/>
                                          </p:to>
                                        </p:set>
                                        <p:anim calcmode="lin" valueType="num">
                                          <p:cBhvr>
                                            <p:cTn id="12" dur="500" fill="hold"/>
                                            <p:tgtEl>
                                              <p:spTgt spid="97"/>
                                            </p:tgtEl>
                                            <p:attrNameLst>
                                              <p:attrName>ppt_w</p:attrName>
                                            </p:attrNameLst>
                                          </p:cBhvr>
                                          <p:tavLst>
                                            <p:tav tm="0">
                                              <p:val>
                                                <p:fltVal val="0"/>
                                              </p:val>
                                            </p:tav>
                                            <p:tav tm="100000">
                                              <p:val>
                                                <p:strVal val="#ppt_w"/>
                                              </p:val>
                                            </p:tav>
                                          </p:tavLst>
                                        </p:anim>
                                        <p:anim calcmode="lin" valueType="num">
                                          <p:cBhvr>
                                            <p:cTn id="13" dur="500" fill="hold"/>
                                            <p:tgtEl>
                                              <p:spTgt spid="97"/>
                                            </p:tgtEl>
                                            <p:attrNameLst>
                                              <p:attrName>ppt_h</p:attrName>
                                            </p:attrNameLst>
                                          </p:cBhvr>
                                          <p:tavLst>
                                            <p:tav tm="0">
                                              <p:val>
                                                <p:fltVal val="0"/>
                                              </p:val>
                                            </p:tav>
                                            <p:tav tm="100000">
                                              <p:val>
                                                <p:strVal val="#ppt_h"/>
                                              </p:val>
                                            </p:tav>
                                          </p:tavLst>
                                        </p:anim>
                                        <p:animEffect transition="in" filter="fade">
                                          <p:cBhvr>
                                            <p:cTn id="14" dur="500"/>
                                            <p:tgtEl>
                                              <p:spTgt spid="97"/>
                                            </p:tgtEl>
                                          </p:cBhvr>
                                        </p:animEffect>
                                      </p:childTnLst>
                                    </p:cTn>
                                  </p:par>
                                </p:childTnLst>
                              </p:cTn>
                            </p:par>
                            <p:par>
                              <p:cTn id="15" fill="hold">
                                <p:stCondLst>
                                  <p:cond delay="1150"/>
                                </p:stCondLst>
                                <p:childTnLst>
                                  <p:par>
                                    <p:cTn id="16" presetID="16" presetClass="entr" presetSubtype="42" fill="hold" nodeType="afterEffect">
                                      <p:stCondLst>
                                        <p:cond delay="0"/>
                                      </p:stCondLst>
                                      <p:childTnLst>
                                        <p:set>
                                          <p:cBhvr>
                                            <p:cTn id="17" dur="1" fill="hold">
                                              <p:stCondLst>
                                                <p:cond delay="0"/>
                                              </p:stCondLst>
                                            </p:cTn>
                                            <p:tgtEl>
                                              <p:spTgt spid="98"/>
                                            </p:tgtEl>
                                            <p:attrNameLst>
                                              <p:attrName>style.visibility</p:attrName>
                                            </p:attrNameLst>
                                          </p:cBhvr>
                                          <p:to>
                                            <p:strVal val="visible"/>
                                          </p:to>
                                        </p:set>
                                        <p:animEffect transition="in" filter="barn(outHorizontal)">
                                          <p:cBhvr>
                                            <p:cTn id="18" dur="500"/>
                                            <p:tgtEl>
                                              <p:spTgt spid="98"/>
                                            </p:tgtEl>
                                          </p:cBhvr>
                                        </p:animEffect>
                                      </p:childTnLst>
                                    </p:cTn>
                                  </p:par>
                                </p:childTnLst>
                              </p:cTn>
                            </p:par>
                            <p:par>
                              <p:cTn id="19" fill="hold">
                                <p:stCondLst>
                                  <p:cond delay="1650"/>
                                </p:stCondLst>
                                <p:childTnLst>
                                  <p:par>
                                    <p:cTn id="20" presetID="22" presetClass="entr" presetSubtype="8" fill="hold" grpId="0" nodeType="afterEffect">
                                      <p:stCondLst>
                                        <p:cond delay="0"/>
                                      </p:stCondLst>
                                      <p:childTnLst>
                                        <p:set>
                                          <p:cBhvr>
                                            <p:cTn id="21" dur="1" fill="hold">
                                              <p:stCondLst>
                                                <p:cond delay="0"/>
                                              </p:stCondLst>
                                            </p:cTn>
                                            <p:tgtEl>
                                              <p:spTgt spid="99"/>
                                            </p:tgtEl>
                                            <p:attrNameLst>
                                              <p:attrName>style.visibility</p:attrName>
                                            </p:attrNameLst>
                                          </p:cBhvr>
                                          <p:to>
                                            <p:strVal val="visible"/>
                                          </p:to>
                                        </p:set>
                                        <p:animEffect transition="in" filter="wipe(left)">
                                          <p:cBhvr>
                                            <p:cTn id="22" dur="500"/>
                                            <p:tgtEl>
                                              <p:spTgt spid="99"/>
                                            </p:tgtEl>
                                          </p:cBhvr>
                                        </p:animEffect>
                                      </p:childTnLst>
                                    </p:cTn>
                                  </p:par>
                                </p:childTnLst>
                              </p:cTn>
                            </p:par>
                            <p:par>
                              <p:cTn id="23" fill="hold">
                                <p:stCondLst>
                                  <p:cond delay="2150"/>
                                </p:stCondLst>
                                <p:childTnLst>
                                  <p:par>
                                    <p:cTn id="24" presetID="21" presetClass="entr" presetSubtype="1" fill="hold" nodeType="afterEffect">
                                      <p:stCondLst>
                                        <p:cond delay="0"/>
                                      </p:stCondLst>
                                      <p:childTnLst>
                                        <p:set>
                                          <p:cBhvr>
                                            <p:cTn id="25" dur="1" fill="hold">
                                              <p:stCondLst>
                                                <p:cond delay="0"/>
                                              </p:stCondLst>
                                            </p:cTn>
                                            <p:tgtEl>
                                              <p:spTgt spid="100"/>
                                            </p:tgtEl>
                                            <p:attrNameLst>
                                              <p:attrName>style.visibility</p:attrName>
                                            </p:attrNameLst>
                                          </p:cBhvr>
                                          <p:to>
                                            <p:strVal val="visible"/>
                                          </p:to>
                                        </p:set>
                                        <p:animEffect transition="in" filter="wheel(1)">
                                          <p:cBhvr>
                                            <p:cTn id="26" dur="500"/>
                                            <p:tgtEl>
                                              <p:spTgt spid="100"/>
                                            </p:tgtEl>
                                          </p:cBhvr>
                                        </p:animEffect>
                                      </p:childTnLst>
                                    </p:cTn>
                                  </p:par>
                                  <p:par>
                                    <p:cTn id="27" presetID="53" presetClass="entr" presetSubtype="16" fill="hold" nodeType="withEffect">
                                      <p:stCondLst>
                                        <p:cond delay="0"/>
                                      </p:stCondLst>
                                      <p:childTnLst>
                                        <p:set>
                                          <p:cBhvr>
                                            <p:cTn id="28" dur="1" fill="hold">
                                              <p:stCondLst>
                                                <p:cond delay="0"/>
                                              </p:stCondLst>
                                            </p:cTn>
                                            <p:tgtEl>
                                              <p:spTgt spid="124"/>
                                            </p:tgtEl>
                                            <p:attrNameLst>
                                              <p:attrName>style.visibility</p:attrName>
                                            </p:attrNameLst>
                                          </p:cBhvr>
                                          <p:to>
                                            <p:strVal val="visible"/>
                                          </p:to>
                                        </p:set>
                                        <p:anim calcmode="lin" valueType="num">
                                          <p:cBhvr>
                                            <p:cTn id="29" dur="500" fill="hold"/>
                                            <p:tgtEl>
                                              <p:spTgt spid="124"/>
                                            </p:tgtEl>
                                            <p:attrNameLst>
                                              <p:attrName>ppt_w</p:attrName>
                                            </p:attrNameLst>
                                          </p:cBhvr>
                                          <p:tavLst>
                                            <p:tav tm="0">
                                              <p:val>
                                                <p:fltVal val="0"/>
                                              </p:val>
                                            </p:tav>
                                            <p:tav tm="100000">
                                              <p:val>
                                                <p:strVal val="#ppt_w"/>
                                              </p:val>
                                            </p:tav>
                                          </p:tavLst>
                                        </p:anim>
                                        <p:anim calcmode="lin" valueType="num">
                                          <p:cBhvr>
                                            <p:cTn id="30" dur="500" fill="hold"/>
                                            <p:tgtEl>
                                              <p:spTgt spid="124"/>
                                            </p:tgtEl>
                                            <p:attrNameLst>
                                              <p:attrName>ppt_h</p:attrName>
                                            </p:attrNameLst>
                                          </p:cBhvr>
                                          <p:tavLst>
                                            <p:tav tm="0">
                                              <p:val>
                                                <p:fltVal val="0"/>
                                              </p:val>
                                            </p:tav>
                                            <p:tav tm="100000">
                                              <p:val>
                                                <p:strVal val="#ppt_h"/>
                                              </p:val>
                                            </p:tav>
                                          </p:tavLst>
                                        </p:anim>
                                        <p:animEffect transition="in" filter="fade">
                                          <p:cBhvr>
                                            <p:cTn id="31" dur="500"/>
                                            <p:tgtEl>
                                              <p:spTgt spid="124"/>
                                            </p:tgtEl>
                                          </p:cBhvr>
                                        </p:animEffect>
                                      </p:childTnLst>
                                    </p:cTn>
                                  </p:par>
                                </p:childTnLst>
                              </p:cTn>
                            </p:par>
                            <p:par>
                              <p:cTn id="32" fill="hold">
                                <p:stCondLst>
                                  <p:cond delay="2650"/>
                                </p:stCondLst>
                                <p:childTnLst>
                                  <p:par>
                                    <p:cTn id="33" presetID="22" presetClass="entr" presetSubtype="2" fill="hold" nodeType="afterEffect">
                                      <p:stCondLst>
                                        <p:cond delay="0"/>
                                      </p:stCondLst>
                                      <p:childTnLst>
                                        <p:set>
                                          <p:cBhvr>
                                            <p:cTn id="34" dur="1" fill="hold">
                                              <p:stCondLst>
                                                <p:cond delay="0"/>
                                              </p:stCondLst>
                                            </p:cTn>
                                            <p:tgtEl>
                                              <p:spTgt spid="118"/>
                                            </p:tgtEl>
                                            <p:attrNameLst>
                                              <p:attrName>style.visibility</p:attrName>
                                            </p:attrNameLst>
                                          </p:cBhvr>
                                          <p:to>
                                            <p:strVal val="visible"/>
                                          </p:to>
                                        </p:set>
                                        <p:animEffect transition="in" filter="wipe(right)">
                                          <p:cBhvr>
                                            <p:cTn id="35" dur="500"/>
                                            <p:tgtEl>
                                              <p:spTgt spid="118"/>
                                            </p:tgtEl>
                                          </p:cBhvr>
                                        </p:animEffect>
                                      </p:childTnLst>
                                    </p:cTn>
                                  </p:par>
                                </p:childTnLst>
                              </p:cTn>
                            </p:par>
                            <p:par>
                              <p:cTn id="36" fill="hold">
                                <p:stCondLst>
                                  <p:cond delay="3150"/>
                                </p:stCondLst>
                                <p:childTnLst>
                                  <p:par>
                                    <p:cTn id="37" presetID="21" presetClass="entr" presetSubtype="1" fill="hold" nodeType="afterEffect">
                                      <p:stCondLst>
                                        <p:cond delay="0"/>
                                      </p:stCondLst>
                                      <p:childTnLst>
                                        <p:set>
                                          <p:cBhvr>
                                            <p:cTn id="38" dur="1" fill="hold">
                                              <p:stCondLst>
                                                <p:cond delay="0"/>
                                              </p:stCondLst>
                                            </p:cTn>
                                            <p:tgtEl>
                                              <p:spTgt spid="103"/>
                                            </p:tgtEl>
                                            <p:attrNameLst>
                                              <p:attrName>style.visibility</p:attrName>
                                            </p:attrNameLst>
                                          </p:cBhvr>
                                          <p:to>
                                            <p:strVal val="visible"/>
                                          </p:to>
                                        </p:set>
                                        <p:animEffect transition="in" filter="wheel(1)">
                                          <p:cBhvr>
                                            <p:cTn id="39" dur="500"/>
                                            <p:tgtEl>
                                              <p:spTgt spid="103"/>
                                            </p:tgtEl>
                                          </p:cBhvr>
                                        </p:animEffect>
                                      </p:childTnLst>
                                    </p:cTn>
                                  </p:par>
                                  <p:par>
                                    <p:cTn id="40" presetID="53" presetClass="entr" presetSubtype="16" fill="hold" nodeType="withEffect">
                                      <p:stCondLst>
                                        <p:cond delay="0"/>
                                      </p:stCondLst>
                                      <p:childTnLst>
                                        <p:set>
                                          <p:cBhvr>
                                            <p:cTn id="41" dur="1" fill="hold">
                                              <p:stCondLst>
                                                <p:cond delay="0"/>
                                              </p:stCondLst>
                                            </p:cTn>
                                            <p:tgtEl>
                                              <p:spTgt spid="130"/>
                                            </p:tgtEl>
                                            <p:attrNameLst>
                                              <p:attrName>style.visibility</p:attrName>
                                            </p:attrNameLst>
                                          </p:cBhvr>
                                          <p:to>
                                            <p:strVal val="visible"/>
                                          </p:to>
                                        </p:set>
                                        <p:anim calcmode="lin" valueType="num">
                                          <p:cBhvr>
                                            <p:cTn id="42" dur="500" fill="hold"/>
                                            <p:tgtEl>
                                              <p:spTgt spid="130"/>
                                            </p:tgtEl>
                                            <p:attrNameLst>
                                              <p:attrName>ppt_w</p:attrName>
                                            </p:attrNameLst>
                                          </p:cBhvr>
                                          <p:tavLst>
                                            <p:tav tm="0">
                                              <p:val>
                                                <p:fltVal val="0"/>
                                              </p:val>
                                            </p:tav>
                                            <p:tav tm="100000">
                                              <p:val>
                                                <p:strVal val="#ppt_w"/>
                                              </p:val>
                                            </p:tav>
                                          </p:tavLst>
                                        </p:anim>
                                        <p:anim calcmode="lin" valueType="num">
                                          <p:cBhvr>
                                            <p:cTn id="43" dur="500" fill="hold"/>
                                            <p:tgtEl>
                                              <p:spTgt spid="130"/>
                                            </p:tgtEl>
                                            <p:attrNameLst>
                                              <p:attrName>ppt_h</p:attrName>
                                            </p:attrNameLst>
                                          </p:cBhvr>
                                          <p:tavLst>
                                            <p:tav tm="0">
                                              <p:val>
                                                <p:fltVal val="0"/>
                                              </p:val>
                                            </p:tav>
                                            <p:tav tm="100000">
                                              <p:val>
                                                <p:strVal val="#ppt_h"/>
                                              </p:val>
                                            </p:tav>
                                          </p:tavLst>
                                        </p:anim>
                                        <p:animEffect transition="in" filter="fade">
                                          <p:cBhvr>
                                            <p:cTn id="44" dur="500"/>
                                            <p:tgtEl>
                                              <p:spTgt spid="130"/>
                                            </p:tgtEl>
                                          </p:cBhvr>
                                        </p:animEffect>
                                      </p:childTnLst>
                                    </p:cTn>
                                  </p:par>
                                </p:childTnLst>
                              </p:cTn>
                            </p:par>
                            <p:par>
                              <p:cTn id="45" fill="hold">
                                <p:stCondLst>
                                  <p:cond delay="3650"/>
                                </p:stCondLst>
                                <p:childTnLst>
                                  <p:par>
                                    <p:cTn id="46" presetID="22" presetClass="entr" presetSubtype="8" fill="hold" nodeType="afterEffect">
                                      <p:stCondLst>
                                        <p:cond delay="0"/>
                                      </p:stCondLst>
                                      <p:childTnLst>
                                        <p:set>
                                          <p:cBhvr>
                                            <p:cTn id="47" dur="1" fill="hold">
                                              <p:stCondLst>
                                                <p:cond delay="0"/>
                                              </p:stCondLst>
                                            </p:cTn>
                                            <p:tgtEl>
                                              <p:spTgt spid="112"/>
                                            </p:tgtEl>
                                            <p:attrNameLst>
                                              <p:attrName>style.visibility</p:attrName>
                                            </p:attrNameLst>
                                          </p:cBhvr>
                                          <p:to>
                                            <p:strVal val="visible"/>
                                          </p:to>
                                        </p:set>
                                        <p:animEffect transition="in" filter="wipe(left)">
                                          <p:cBhvr>
                                            <p:cTn id="48" dur="500"/>
                                            <p:tgtEl>
                                              <p:spTgt spid="112"/>
                                            </p:tgtEl>
                                          </p:cBhvr>
                                        </p:animEffect>
                                      </p:childTnLst>
                                    </p:cTn>
                                  </p:par>
                                </p:childTnLst>
                              </p:cTn>
                            </p:par>
                            <p:par>
                              <p:cTn id="49" fill="hold">
                                <p:stCondLst>
                                  <p:cond delay="4150"/>
                                </p:stCondLst>
                                <p:childTnLst>
                                  <p:par>
                                    <p:cTn id="50" presetID="21" presetClass="entr" presetSubtype="1" fill="hold" nodeType="afterEffect">
                                      <p:stCondLst>
                                        <p:cond delay="0"/>
                                      </p:stCondLst>
                                      <p:childTnLst>
                                        <p:set>
                                          <p:cBhvr>
                                            <p:cTn id="51" dur="1" fill="hold">
                                              <p:stCondLst>
                                                <p:cond delay="0"/>
                                              </p:stCondLst>
                                            </p:cTn>
                                            <p:tgtEl>
                                              <p:spTgt spid="106"/>
                                            </p:tgtEl>
                                            <p:attrNameLst>
                                              <p:attrName>style.visibility</p:attrName>
                                            </p:attrNameLst>
                                          </p:cBhvr>
                                          <p:to>
                                            <p:strVal val="visible"/>
                                          </p:to>
                                        </p:set>
                                        <p:animEffect transition="in" filter="wheel(1)">
                                          <p:cBhvr>
                                            <p:cTn id="52" dur="500"/>
                                            <p:tgtEl>
                                              <p:spTgt spid="106"/>
                                            </p:tgtEl>
                                          </p:cBhvr>
                                        </p:animEffect>
                                      </p:childTnLst>
                                    </p:cTn>
                                  </p:par>
                                  <p:par>
                                    <p:cTn id="53" presetID="53" presetClass="entr" presetSubtype="16" fill="hold" nodeType="withEffect">
                                      <p:stCondLst>
                                        <p:cond delay="0"/>
                                      </p:stCondLst>
                                      <p:childTnLst>
                                        <p:set>
                                          <p:cBhvr>
                                            <p:cTn id="54" dur="1" fill="hold">
                                              <p:stCondLst>
                                                <p:cond delay="0"/>
                                              </p:stCondLst>
                                            </p:cTn>
                                            <p:tgtEl>
                                              <p:spTgt spid="139"/>
                                            </p:tgtEl>
                                            <p:attrNameLst>
                                              <p:attrName>style.visibility</p:attrName>
                                            </p:attrNameLst>
                                          </p:cBhvr>
                                          <p:to>
                                            <p:strVal val="visible"/>
                                          </p:to>
                                        </p:set>
                                        <p:anim calcmode="lin" valueType="num">
                                          <p:cBhvr>
                                            <p:cTn id="55" dur="500" fill="hold"/>
                                            <p:tgtEl>
                                              <p:spTgt spid="139"/>
                                            </p:tgtEl>
                                            <p:attrNameLst>
                                              <p:attrName>ppt_w</p:attrName>
                                            </p:attrNameLst>
                                          </p:cBhvr>
                                          <p:tavLst>
                                            <p:tav tm="0">
                                              <p:val>
                                                <p:fltVal val="0"/>
                                              </p:val>
                                            </p:tav>
                                            <p:tav tm="100000">
                                              <p:val>
                                                <p:strVal val="#ppt_w"/>
                                              </p:val>
                                            </p:tav>
                                          </p:tavLst>
                                        </p:anim>
                                        <p:anim calcmode="lin" valueType="num">
                                          <p:cBhvr>
                                            <p:cTn id="56" dur="500" fill="hold"/>
                                            <p:tgtEl>
                                              <p:spTgt spid="139"/>
                                            </p:tgtEl>
                                            <p:attrNameLst>
                                              <p:attrName>ppt_h</p:attrName>
                                            </p:attrNameLst>
                                          </p:cBhvr>
                                          <p:tavLst>
                                            <p:tav tm="0">
                                              <p:val>
                                                <p:fltVal val="0"/>
                                              </p:val>
                                            </p:tav>
                                            <p:tav tm="100000">
                                              <p:val>
                                                <p:strVal val="#ppt_h"/>
                                              </p:val>
                                            </p:tav>
                                          </p:tavLst>
                                        </p:anim>
                                        <p:animEffect transition="in" filter="fade">
                                          <p:cBhvr>
                                            <p:cTn id="57" dur="500"/>
                                            <p:tgtEl>
                                              <p:spTgt spid="139"/>
                                            </p:tgtEl>
                                          </p:cBhvr>
                                        </p:animEffect>
                                      </p:childTnLst>
                                    </p:cTn>
                                  </p:par>
                                </p:childTnLst>
                              </p:cTn>
                            </p:par>
                            <p:par>
                              <p:cTn id="58" fill="hold">
                                <p:stCondLst>
                                  <p:cond delay="4650"/>
                                </p:stCondLst>
                                <p:childTnLst>
                                  <p:par>
                                    <p:cTn id="59" presetID="22" presetClass="entr" presetSubtype="2" fill="hold" nodeType="afterEffect">
                                      <p:stCondLst>
                                        <p:cond delay="0"/>
                                      </p:stCondLst>
                                      <p:childTnLst>
                                        <p:set>
                                          <p:cBhvr>
                                            <p:cTn id="60" dur="1" fill="hold">
                                              <p:stCondLst>
                                                <p:cond delay="0"/>
                                              </p:stCondLst>
                                            </p:cTn>
                                            <p:tgtEl>
                                              <p:spTgt spid="121"/>
                                            </p:tgtEl>
                                            <p:attrNameLst>
                                              <p:attrName>style.visibility</p:attrName>
                                            </p:attrNameLst>
                                          </p:cBhvr>
                                          <p:to>
                                            <p:strVal val="visible"/>
                                          </p:to>
                                        </p:set>
                                        <p:animEffect transition="in" filter="wipe(right)">
                                          <p:cBhvr>
                                            <p:cTn id="61" dur="500"/>
                                            <p:tgtEl>
                                              <p:spTgt spid="121"/>
                                            </p:tgtEl>
                                          </p:cBhvr>
                                        </p:animEffect>
                                      </p:childTnLst>
                                    </p:cTn>
                                  </p:par>
                                </p:childTnLst>
                              </p:cTn>
                            </p:par>
                            <p:par>
                              <p:cTn id="62" fill="hold">
                                <p:stCondLst>
                                  <p:cond delay="5150"/>
                                </p:stCondLst>
                                <p:childTnLst>
                                  <p:par>
                                    <p:cTn id="63" presetID="21" presetClass="entr" presetSubtype="1" fill="hold" nodeType="afterEffect">
                                      <p:stCondLst>
                                        <p:cond delay="0"/>
                                      </p:stCondLst>
                                      <p:childTnLst>
                                        <p:set>
                                          <p:cBhvr>
                                            <p:cTn id="64" dur="1" fill="hold">
                                              <p:stCondLst>
                                                <p:cond delay="0"/>
                                              </p:stCondLst>
                                            </p:cTn>
                                            <p:tgtEl>
                                              <p:spTgt spid="109"/>
                                            </p:tgtEl>
                                            <p:attrNameLst>
                                              <p:attrName>style.visibility</p:attrName>
                                            </p:attrNameLst>
                                          </p:cBhvr>
                                          <p:to>
                                            <p:strVal val="visible"/>
                                          </p:to>
                                        </p:set>
                                        <p:animEffect transition="in" filter="wheel(1)">
                                          <p:cBhvr>
                                            <p:cTn id="65" dur="500"/>
                                            <p:tgtEl>
                                              <p:spTgt spid="109"/>
                                            </p:tgtEl>
                                          </p:cBhvr>
                                        </p:animEffect>
                                      </p:childTnLst>
                                    </p:cTn>
                                  </p:par>
                                  <p:par>
                                    <p:cTn id="66" presetID="53" presetClass="entr" presetSubtype="16" fill="hold" nodeType="withEffect">
                                      <p:stCondLst>
                                        <p:cond delay="0"/>
                                      </p:stCondLst>
                                      <p:childTnLst>
                                        <p:set>
                                          <p:cBhvr>
                                            <p:cTn id="67" dur="1" fill="hold">
                                              <p:stCondLst>
                                                <p:cond delay="0"/>
                                              </p:stCondLst>
                                            </p:cTn>
                                            <p:tgtEl>
                                              <p:spTgt spid="147"/>
                                            </p:tgtEl>
                                            <p:attrNameLst>
                                              <p:attrName>style.visibility</p:attrName>
                                            </p:attrNameLst>
                                          </p:cBhvr>
                                          <p:to>
                                            <p:strVal val="visible"/>
                                          </p:to>
                                        </p:set>
                                        <p:anim calcmode="lin" valueType="num">
                                          <p:cBhvr>
                                            <p:cTn id="68" dur="500" fill="hold"/>
                                            <p:tgtEl>
                                              <p:spTgt spid="147"/>
                                            </p:tgtEl>
                                            <p:attrNameLst>
                                              <p:attrName>ppt_w</p:attrName>
                                            </p:attrNameLst>
                                          </p:cBhvr>
                                          <p:tavLst>
                                            <p:tav tm="0">
                                              <p:val>
                                                <p:fltVal val="0"/>
                                              </p:val>
                                            </p:tav>
                                            <p:tav tm="100000">
                                              <p:val>
                                                <p:strVal val="#ppt_w"/>
                                              </p:val>
                                            </p:tav>
                                          </p:tavLst>
                                        </p:anim>
                                        <p:anim calcmode="lin" valueType="num">
                                          <p:cBhvr>
                                            <p:cTn id="69" dur="500" fill="hold"/>
                                            <p:tgtEl>
                                              <p:spTgt spid="147"/>
                                            </p:tgtEl>
                                            <p:attrNameLst>
                                              <p:attrName>ppt_h</p:attrName>
                                            </p:attrNameLst>
                                          </p:cBhvr>
                                          <p:tavLst>
                                            <p:tav tm="0">
                                              <p:val>
                                                <p:fltVal val="0"/>
                                              </p:val>
                                            </p:tav>
                                            <p:tav tm="100000">
                                              <p:val>
                                                <p:strVal val="#ppt_h"/>
                                              </p:val>
                                            </p:tav>
                                          </p:tavLst>
                                        </p:anim>
                                        <p:animEffect transition="in" filter="fade">
                                          <p:cBhvr>
                                            <p:cTn id="70" dur="500"/>
                                            <p:tgtEl>
                                              <p:spTgt spid="147"/>
                                            </p:tgtEl>
                                          </p:cBhvr>
                                        </p:animEffect>
                                      </p:childTnLst>
                                    </p:cTn>
                                  </p:par>
                                </p:childTnLst>
                              </p:cTn>
                            </p:par>
                            <p:par>
                              <p:cTn id="71" fill="hold">
                                <p:stCondLst>
                                  <p:cond delay="5650"/>
                                </p:stCondLst>
                                <p:childTnLst>
                                  <p:par>
                                    <p:cTn id="72" presetID="22" presetClass="entr" presetSubtype="8" fill="hold" nodeType="afterEffect">
                                      <p:stCondLst>
                                        <p:cond delay="0"/>
                                      </p:stCondLst>
                                      <p:childTnLst>
                                        <p:set>
                                          <p:cBhvr>
                                            <p:cTn id="73" dur="1" fill="hold">
                                              <p:stCondLst>
                                                <p:cond delay="0"/>
                                              </p:stCondLst>
                                            </p:cTn>
                                            <p:tgtEl>
                                              <p:spTgt spid="115"/>
                                            </p:tgtEl>
                                            <p:attrNameLst>
                                              <p:attrName>style.visibility</p:attrName>
                                            </p:attrNameLst>
                                          </p:cBhvr>
                                          <p:to>
                                            <p:strVal val="visible"/>
                                          </p:to>
                                        </p:set>
                                        <p:animEffect transition="in" filter="wipe(left)">
                                          <p:cBhvr>
                                            <p:cTn id="74"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9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nodeType="afterEffect">
                                      <p:stCondLst>
                                        <p:cond delay="0"/>
                                      </p:stCondLst>
                                      <p:childTnLst>
                                        <p:set>
                                          <p:cBhvr>
                                            <p:cTn id="6" dur="1" fill="hold">
                                              <p:stCondLst>
                                                <p:cond delay="0"/>
                                              </p:stCondLst>
                                            </p:cTn>
                                            <p:tgtEl>
                                              <p:spTgt spid="94"/>
                                            </p:tgtEl>
                                            <p:attrNameLst>
                                              <p:attrName>style.visibility</p:attrName>
                                            </p:attrNameLst>
                                          </p:cBhvr>
                                          <p:to>
                                            <p:strVal val="visible"/>
                                          </p:to>
                                        </p:set>
                                        <p:anim calcmode="lin" valueType="num">
                                          <p:cBhvr additive="base">
                                            <p:cTn id="7" dur="500" fill="hold"/>
                                            <p:tgtEl>
                                              <p:spTgt spid="94"/>
                                            </p:tgtEl>
                                            <p:attrNameLst>
                                              <p:attrName>ppt_x</p:attrName>
                                            </p:attrNameLst>
                                          </p:cBhvr>
                                          <p:tavLst>
                                            <p:tav tm="0">
                                              <p:val>
                                                <p:strVal val="#ppt_x"/>
                                              </p:val>
                                            </p:tav>
                                            <p:tav tm="100000">
                                              <p:val>
                                                <p:strVal val="#ppt_x"/>
                                              </p:val>
                                            </p:tav>
                                          </p:tavLst>
                                        </p:anim>
                                        <p:anim calcmode="lin" valueType="num">
                                          <p:cBhvr additive="base">
                                            <p:cTn id="8" dur="500" fill="hold"/>
                                            <p:tgtEl>
                                              <p:spTgt spid="9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97"/>
                                            </p:tgtEl>
                                            <p:attrNameLst>
                                              <p:attrName>style.visibility</p:attrName>
                                            </p:attrNameLst>
                                          </p:cBhvr>
                                          <p:to>
                                            <p:strVal val="visible"/>
                                          </p:to>
                                        </p:set>
                                        <p:anim calcmode="lin" valueType="num">
                                          <p:cBhvr>
                                            <p:cTn id="12" dur="500" fill="hold"/>
                                            <p:tgtEl>
                                              <p:spTgt spid="97"/>
                                            </p:tgtEl>
                                            <p:attrNameLst>
                                              <p:attrName>ppt_w</p:attrName>
                                            </p:attrNameLst>
                                          </p:cBhvr>
                                          <p:tavLst>
                                            <p:tav tm="0">
                                              <p:val>
                                                <p:fltVal val="0"/>
                                              </p:val>
                                            </p:tav>
                                            <p:tav tm="100000">
                                              <p:val>
                                                <p:strVal val="#ppt_w"/>
                                              </p:val>
                                            </p:tav>
                                          </p:tavLst>
                                        </p:anim>
                                        <p:anim calcmode="lin" valueType="num">
                                          <p:cBhvr>
                                            <p:cTn id="13" dur="500" fill="hold"/>
                                            <p:tgtEl>
                                              <p:spTgt spid="97"/>
                                            </p:tgtEl>
                                            <p:attrNameLst>
                                              <p:attrName>ppt_h</p:attrName>
                                            </p:attrNameLst>
                                          </p:cBhvr>
                                          <p:tavLst>
                                            <p:tav tm="0">
                                              <p:val>
                                                <p:fltVal val="0"/>
                                              </p:val>
                                            </p:tav>
                                            <p:tav tm="100000">
                                              <p:val>
                                                <p:strVal val="#ppt_h"/>
                                              </p:val>
                                            </p:tav>
                                          </p:tavLst>
                                        </p:anim>
                                        <p:animEffect transition="in" filter="fade">
                                          <p:cBhvr>
                                            <p:cTn id="14" dur="500"/>
                                            <p:tgtEl>
                                              <p:spTgt spid="97"/>
                                            </p:tgtEl>
                                          </p:cBhvr>
                                        </p:animEffect>
                                      </p:childTnLst>
                                    </p:cTn>
                                  </p:par>
                                </p:childTnLst>
                              </p:cTn>
                            </p:par>
                            <p:par>
                              <p:cTn id="15" fill="hold">
                                <p:stCondLst>
                                  <p:cond delay="1150"/>
                                </p:stCondLst>
                                <p:childTnLst>
                                  <p:par>
                                    <p:cTn id="16" presetID="16" presetClass="entr" presetSubtype="42" fill="hold" nodeType="afterEffect">
                                      <p:stCondLst>
                                        <p:cond delay="0"/>
                                      </p:stCondLst>
                                      <p:childTnLst>
                                        <p:set>
                                          <p:cBhvr>
                                            <p:cTn id="17" dur="1" fill="hold">
                                              <p:stCondLst>
                                                <p:cond delay="0"/>
                                              </p:stCondLst>
                                            </p:cTn>
                                            <p:tgtEl>
                                              <p:spTgt spid="98"/>
                                            </p:tgtEl>
                                            <p:attrNameLst>
                                              <p:attrName>style.visibility</p:attrName>
                                            </p:attrNameLst>
                                          </p:cBhvr>
                                          <p:to>
                                            <p:strVal val="visible"/>
                                          </p:to>
                                        </p:set>
                                        <p:animEffect transition="in" filter="barn(outHorizontal)">
                                          <p:cBhvr>
                                            <p:cTn id="18" dur="500"/>
                                            <p:tgtEl>
                                              <p:spTgt spid="98"/>
                                            </p:tgtEl>
                                          </p:cBhvr>
                                        </p:animEffect>
                                      </p:childTnLst>
                                    </p:cTn>
                                  </p:par>
                                </p:childTnLst>
                              </p:cTn>
                            </p:par>
                            <p:par>
                              <p:cTn id="19" fill="hold">
                                <p:stCondLst>
                                  <p:cond delay="1650"/>
                                </p:stCondLst>
                                <p:childTnLst>
                                  <p:par>
                                    <p:cTn id="20" presetID="22" presetClass="entr" presetSubtype="8" fill="hold" grpId="0" nodeType="afterEffect">
                                      <p:stCondLst>
                                        <p:cond delay="0"/>
                                      </p:stCondLst>
                                      <p:childTnLst>
                                        <p:set>
                                          <p:cBhvr>
                                            <p:cTn id="21" dur="1" fill="hold">
                                              <p:stCondLst>
                                                <p:cond delay="0"/>
                                              </p:stCondLst>
                                            </p:cTn>
                                            <p:tgtEl>
                                              <p:spTgt spid="99"/>
                                            </p:tgtEl>
                                            <p:attrNameLst>
                                              <p:attrName>style.visibility</p:attrName>
                                            </p:attrNameLst>
                                          </p:cBhvr>
                                          <p:to>
                                            <p:strVal val="visible"/>
                                          </p:to>
                                        </p:set>
                                        <p:animEffect transition="in" filter="wipe(left)">
                                          <p:cBhvr>
                                            <p:cTn id="22" dur="500"/>
                                            <p:tgtEl>
                                              <p:spTgt spid="99"/>
                                            </p:tgtEl>
                                          </p:cBhvr>
                                        </p:animEffect>
                                      </p:childTnLst>
                                    </p:cTn>
                                  </p:par>
                                </p:childTnLst>
                              </p:cTn>
                            </p:par>
                            <p:par>
                              <p:cTn id="23" fill="hold">
                                <p:stCondLst>
                                  <p:cond delay="2150"/>
                                </p:stCondLst>
                                <p:childTnLst>
                                  <p:par>
                                    <p:cTn id="24" presetID="21" presetClass="entr" presetSubtype="1" fill="hold" nodeType="afterEffect">
                                      <p:stCondLst>
                                        <p:cond delay="0"/>
                                      </p:stCondLst>
                                      <p:childTnLst>
                                        <p:set>
                                          <p:cBhvr>
                                            <p:cTn id="25" dur="1" fill="hold">
                                              <p:stCondLst>
                                                <p:cond delay="0"/>
                                              </p:stCondLst>
                                            </p:cTn>
                                            <p:tgtEl>
                                              <p:spTgt spid="100"/>
                                            </p:tgtEl>
                                            <p:attrNameLst>
                                              <p:attrName>style.visibility</p:attrName>
                                            </p:attrNameLst>
                                          </p:cBhvr>
                                          <p:to>
                                            <p:strVal val="visible"/>
                                          </p:to>
                                        </p:set>
                                        <p:animEffect transition="in" filter="wheel(1)">
                                          <p:cBhvr>
                                            <p:cTn id="26" dur="500"/>
                                            <p:tgtEl>
                                              <p:spTgt spid="100"/>
                                            </p:tgtEl>
                                          </p:cBhvr>
                                        </p:animEffect>
                                      </p:childTnLst>
                                    </p:cTn>
                                  </p:par>
                                  <p:par>
                                    <p:cTn id="27" presetID="53" presetClass="entr" presetSubtype="16" fill="hold" nodeType="withEffect">
                                      <p:stCondLst>
                                        <p:cond delay="0"/>
                                      </p:stCondLst>
                                      <p:childTnLst>
                                        <p:set>
                                          <p:cBhvr>
                                            <p:cTn id="28" dur="1" fill="hold">
                                              <p:stCondLst>
                                                <p:cond delay="0"/>
                                              </p:stCondLst>
                                            </p:cTn>
                                            <p:tgtEl>
                                              <p:spTgt spid="124"/>
                                            </p:tgtEl>
                                            <p:attrNameLst>
                                              <p:attrName>style.visibility</p:attrName>
                                            </p:attrNameLst>
                                          </p:cBhvr>
                                          <p:to>
                                            <p:strVal val="visible"/>
                                          </p:to>
                                        </p:set>
                                        <p:anim calcmode="lin" valueType="num">
                                          <p:cBhvr>
                                            <p:cTn id="29" dur="500" fill="hold"/>
                                            <p:tgtEl>
                                              <p:spTgt spid="124"/>
                                            </p:tgtEl>
                                            <p:attrNameLst>
                                              <p:attrName>ppt_w</p:attrName>
                                            </p:attrNameLst>
                                          </p:cBhvr>
                                          <p:tavLst>
                                            <p:tav tm="0">
                                              <p:val>
                                                <p:fltVal val="0"/>
                                              </p:val>
                                            </p:tav>
                                            <p:tav tm="100000">
                                              <p:val>
                                                <p:strVal val="#ppt_w"/>
                                              </p:val>
                                            </p:tav>
                                          </p:tavLst>
                                        </p:anim>
                                        <p:anim calcmode="lin" valueType="num">
                                          <p:cBhvr>
                                            <p:cTn id="30" dur="500" fill="hold"/>
                                            <p:tgtEl>
                                              <p:spTgt spid="124"/>
                                            </p:tgtEl>
                                            <p:attrNameLst>
                                              <p:attrName>ppt_h</p:attrName>
                                            </p:attrNameLst>
                                          </p:cBhvr>
                                          <p:tavLst>
                                            <p:tav tm="0">
                                              <p:val>
                                                <p:fltVal val="0"/>
                                              </p:val>
                                            </p:tav>
                                            <p:tav tm="100000">
                                              <p:val>
                                                <p:strVal val="#ppt_h"/>
                                              </p:val>
                                            </p:tav>
                                          </p:tavLst>
                                        </p:anim>
                                        <p:animEffect transition="in" filter="fade">
                                          <p:cBhvr>
                                            <p:cTn id="31" dur="500"/>
                                            <p:tgtEl>
                                              <p:spTgt spid="124"/>
                                            </p:tgtEl>
                                          </p:cBhvr>
                                        </p:animEffect>
                                      </p:childTnLst>
                                    </p:cTn>
                                  </p:par>
                                </p:childTnLst>
                              </p:cTn>
                            </p:par>
                            <p:par>
                              <p:cTn id="32" fill="hold">
                                <p:stCondLst>
                                  <p:cond delay="2650"/>
                                </p:stCondLst>
                                <p:childTnLst>
                                  <p:par>
                                    <p:cTn id="33" presetID="22" presetClass="entr" presetSubtype="2" fill="hold" nodeType="afterEffect">
                                      <p:stCondLst>
                                        <p:cond delay="0"/>
                                      </p:stCondLst>
                                      <p:childTnLst>
                                        <p:set>
                                          <p:cBhvr>
                                            <p:cTn id="34" dur="1" fill="hold">
                                              <p:stCondLst>
                                                <p:cond delay="0"/>
                                              </p:stCondLst>
                                            </p:cTn>
                                            <p:tgtEl>
                                              <p:spTgt spid="118"/>
                                            </p:tgtEl>
                                            <p:attrNameLst>
                                              <p:attrName>style.visibility</p:attrName>
                                            </p:attrNameLst>
                                          </p:cBhvr>
                                          <p:to>
                                            <p:strVal val="visible"/>
                                          </p:to>
                                        </p:set>
                                        <p:animEffect transition="in" filter="wipe(right)">
                                          <p:cBhvr>
                                            <p:cTn id="35" dur="500"/>
                                            <p:tgtEl>
                                              <p:spTgt spid="118"/>
                                            </p:tgtEl>
                                          </p:cBhvr>
                                        </p:animEffect>
                                      </p:childTnLst>
                                    </p:cTn>
                                  </p:par>
                                </p:childTnLst>
                              </p:cTn>
                            </p:par>
                            <p:par>
                              <p:cTn id="36" fill="hold">
                                <p:stCondLst>
                                  <p:cond delay="3150"/>
                                </p:stCondLst>
                                <p:childTnLst>
                                  <p:par>
                                    <p:cTn id="37" presetID="21" presetClass="entr" presetSubtype="1" fill="hold" nodeType="afterEffect">
                                      <p:stCondLst>
                                        <p:cond delay="0"/>
                                      </p:stCondLst>
                                      <p:childTnLst>
                                        <p:set>
                                          <p:cBhvr>
                                            <p:cTn id="38" dur="1" fill="hold">
                                              <p:stCondLst>
                                                <p:cond delay="0"/>
                                              </p:stCondLst>
                                            </p:cTn>
                                            <p:tgtEl>
                                              <p:spTgt spid="103"/>
                                            </p:tgtEl>
                                            <p:attrNameLst>
                                              <p:attrName>style.visibility</p:attrName>
                                            </p:attrNameLst>
                                          </p:cBhvr>
                                          <p:to>
                                            <p:strVal val="visible"/>
                                          </p:to>
                                        </p:set>
                                        <p:animEffect transition="in" filter="wheel(1)">
                                          <p:cBhvr>
                                            <p:cTn id="39" dur="500"/>
                                            <p:tgtEl>
                                              <p:spTgt spid="103"/>
                                            </p:tgtEl>
                                          </p:cBhvr>
                                        </p:animEffect>
                                      </p:childTnLst>
                                    </p:cTn>
                                  </p:par>
                                  <p:par>
                                    <p:cTn id="40" presetID="53" presetClass="entr" presetSubtype="16" fill="hold" nodeType="withEffect">
                                      <p:stCondLst>
                                        <p:cond delay="0"/>
                                      </p:stCondLst>
                                      <p:childTnLst>
                                        <p:set>
                                          <p:cBhvr>
                                            <p:cTn id="41" dur="1" fill="hold">
                                              <p:stCondLst>
                                                <p:cond delay="0"/>
                                              </p:stCondLst>
                                            </p:cTn>
                                            <p:tgtEl>
                                              <p:spTgt spid="130"/>
                                            </p:tgtEl>
                                            <p:attrNameLst>
                                              <p:attrName>style.visibility</p:attrName>
                                            </p:attrNameLst>
                                          </p:cBhvr>
                                          <p:to>
                                            <p:strVal val="visible"/>
                                          </p:to>
                                        </p:set>
                                        <p:anim calcmode="lin" valueType="num">
                                          <p:cBhvr>
                                            <p:cTn id="42" dur="500" fill="hold"/>
                                            <p:tgtEl>
                                              <p:spTgt spid="130"/>
                                            </p:tgtEl>
                                            <p:attrNameLst>
                                              <p:attrName>ppt_w</p:attrName>
                                            </p:attrNameLst>
                                          </p:cBhvr>
                                          <p:tavLst>
                                            <p:tav tm="0">
                                              <p:val>
                                                <p:fltVal val="0"/>
                                              </p:val>
                                            </p:tav>
                                            <p:tav tm="100000">
                                              <p:val>
                                                <p:strVal val="#ppt_w"/>
                                              </p:val>
                                            </p:tav>
                                          </p:tavLst>
                                        </p:anim>
                                        <p:anim calcmode="lin" valueType="num">
                                          <p:cBhvr>
                                            <p:cTn id="43" dur="500" fill="hold"/>
                                            <p:tgtEl>
                                              <p:spTgt spid="130"/>
                                            </p:tgtEl>
                                            <p:attrNameLst>
                                              <p:attrName>ppt_h</p:attrName>
                                            </p:attrNameLst>
                                          </p:cBhvr>
                                          <p:tavLst>
                                            <p:tav tm="0">
                                              <p:val>
                                                <p:fltVal val="0"/>
                                              </p:val>
                                            </p:tav>
                                            <p:tav tm="100000">
                                              <p:val>
                                                <p:strVal val="#ppt_h"/>
                                              </p:val>
                                            </p:tav>
                                          </p:tavLst>
                                        </p:anim>
                                        <p:animEffect transition="in" filter="fade">
                                          <p:cBhvr>
                                            <p:cTn id="44" dur="500"/>
                                            <p:tgtEl>
                                              <p:spTgt spid="130"/>
                                            </p:tgtEl>
                                          </p:cBhvr>
                                        </p:animEffect>
                                      </p:childTnLst>
                                    </p:cTn>
                                  </p:par>
                                </p:childTnLst>
                              </p:cTn>
                            </p:par>
                            <p:par>
                              <p:cTn id="45" fill="hold">
                                <p:stCondLst>
                                  <p:cond delay="3650"/>
                                </p:stCondLst>
                                <p:childTnLst>
                                  <p:par>
                                    <p:cTn id="46" presetID="22" presetClass="entr" presetSubtype="8" fill="hold" nodeType="afterEffect">
                                      <p:stCondLst>
                                        <p:cond delay="0"/>
                                      </p:stCondLst>
                                      <p:childTnLst>
                                        <p:set>
                                          <p:cBhvr>
                                            <p:cTn id="47" dur="1" fill="hold">
                                              <p:stCondLst>
                                                <p:cond delay="0"/>
                                              </p:stCondLst>
                                            </p:cTn>
                                            <p:tgtEl>
                                              <p:spTgt spid="112"/>
                                            </p:tgtEl>
                                            <p:attrNameLst>
                                              <p:attrName>style.visibility</p:attrName>
                                            </p:attrNameLst>
                                          </p:cBhvr>
                                          <p:to>
                                            <p:strVal val="visible"/>
                                          </p:to>
                                        </p:set>
                                        <p:animEffect transition="in" filter="wipe(left)">
                                          <p:cBhvr>
                                            <p:cTn id="48" dur="500"/>
                                            <p:tgtEl>
                                              <p:spTgt spid="112"/>
                                            </p:tgtEl>
                                          </p:cBhvr>
                                        </p:animEffect>
                                      </p:childTnLst>
                                    </p:cTn>
                                  </p:par>
                                </p:childTnLst>
                              </p:cTn>
                            </p:par>
                            <p:par>
                              <p:cTn id="49" fill="hold">
                                <p:stCondLst>
                                  <p:cond delay="4150"/>
                                </p:stCondLst>
                                <p:childTnLst>
                                  <p:par>
                                    <p:cTn id="50" presetID="21" presetClass="entr" presetSubtype="1" fill="hold" nodeType="afterEffect">
                                      <p:stCondLst>
                                        <p:cond delay="0"/>
                                      </p:stCondLst>
                                      <p:childTnLst>
                                        <p:set>
                                          <p:cBhvr>
                                            <p:cTn id="51" dur="1" fill="hold">
                                              <p:stCondLst>
                                                <p:cond delay="0"/>
                                              </p:stCondLst>
                                            </p:cTn>
                                            <p:tgtEl>
                                              <p:spTgt spid="106"/>
                                            </p:tgtEl>
                                            <p:attrNameLst>
                                              <p:attrName>style.visibility</p:attrName>
                                            </p:attrNameLst>
                                          </p:cBhvr>
                                          <p:to>
                                            <p:strVal val="visible"/>
                                          </p:to>
                                        </p:set>
                                        <p:animEffect transition="in" filter="wheel(1)">
                                          <p:cBhvr>
                                            <p:cTn id="52" dur="500"/>
                                            <p:tgtEl>
                                              <p:spTgt spid="106"/>
                                            </p:tgtEl>
                                          </p:cBhvr>
                                        </p:animEffect>
                                      </p:childTnLst>
                                    </p:cTn>
                                  </p:par>
                                  <p:par>
                                    <p:cTn id="53" presetID="53" presetClass="entr" presetSubtype="16" fill="hold" nodeType="withEffect">
                                      <p:stCondLst>
                                        <p:cond delay="0"/>
                                      </p:stCondLst>
                                      <p:childTnLst>
                                        <p:set>
                                          <p:cBhvr>
                                            <p:cTn id="54" dur="1" fill="hold">
                                              <p:stCondLst>
                                                <p:cond delay="0"/>
                                              </p:stCondLst>
                                            </p:cTn>
                                            <p:tgtEl>
                                              <p:spTgt spid="139"/>
                                            </p:tgtEl>
                                            <p:attrNameLst>
                                              <p:attrName>style.visibility</p:attrName>
                                            </p:attrNameLst>
                                          </p:cBhvr>
                                          <p:to>
                                            <p:strVal val="visible"/>
                                          </p:to>
                                        </p:set>
                                        <p:anim calcmode="lin" valueType="num">
                                          <p:cBhvr>
                                            <p:cTn id="55" dur="500" fill="hold"/>
                                            <p:tgtEl>
                                              <p:spTgt spid="139"/>
                                            </p:tgtEl>
                                            <p:attrNameLst>
                                              <p:attrName>ppt_w</p:attrName>
                                            </p:attrNameLst>
                                          </p:cBhvr>
                                          <p:tavLst>
                                            <p:tav tm="0">
                                              <p:val>
                                                <p:fltVal val="0"/>
                                              </p:val>
                                            </p:tav>
                                            <p:tav tm="100000">
                                              <p:val>
                                                <p:strVal val="#ppt_w"/>
                                              </p:val>
                                            </p:tav>
                                          </p:tavLst>
                                        </p:anim>
                                        <p:anim calcmode="lin" valueType="num">
                                          <p:cBhvr>
                                            <p:cTn id="56" dur="500" fill="hold"/>
                                            <p:tgtEl>
                                              <p:spTgt spid="139"/>
                                            </p:tgtEl>
                                            <p:attrNameLst>
                                              <p:attrName>ppt_h</p:attrName>
                                            </p:attrNameLst>
                                          </p:cBhvr>
                                          <p:tavLst>
                                            <p:tav tm="0">
                                              <p:val>
                                                <p:fltVal val="0"/>
                                              </p:val>
                                            </p:tav>
                                            <p:tav tm="100000">
                                              <p:val>
                                                <p:strVal val="#ppt_h"/>
                                              </p:val>
                                            </p:tav>
                                          </p:tavLst>
                                        </p:anim>
                                        <p:animEffect transition="in" filter="fade">
                                          <p:cBhvr>
                                            <p:cTn id="57" dur="500"/>
                                            <p:tgtEl>
                                              <p:spTgt spid="139"/>
                                            </p:tgtEl>
                                          </p:cBhvr>
                                        </p:animEffect>
                                      </p:childTnLst>
                                    </p:cTn>
                                  </p:par>
                                </p:childTnLst>
                              </p:cTn>
                            </p:par>
                            <p:par>
                              <p:cTn id="58" fill="hold">
                                <p:stCondLst>
                                  <p:cond delay="4650"/>
                                </p:stCondLst>
                                <p:childTnLst>
                                  <p:par>
                                    <p:cTn id="59" presetID="22" presetClass="entr" presetSubtype="2" fill="hold" nodeType="afterEffect">
                                      <p:stCondLst>
                                        <p:cond delay="0"/>
                                      </p:stCondLst>
                                      <p:childTnLst>
                                        <p:set>
                                          <p:cBhvr>
                                            <p:cTn id="60" dur="1" fill="hold">
                                              <p:stCondLst>
                                                <p:cond delay="0"/>
                                              </p:stCondLst>
                                            </p:cTn>
                                            <p:tgtEl>
                                              <p:spTgt spid="121"/>
                                            </p:tgtEl>
                                            <p:attrNameLst>
                                              <p:attrName>style.visibility</p:attrName>
                                            </p:attrNameLst>
                                          </p:cBhvr>
                                          <p:to>
                                            <p:strVal val="visible"/>
                                          </p:to>
                                        </p:set>
                                        <p:animEffect transition="in" filter="wipe(right)">
                                          <p:cBhvr>
                                            <p:cTn id="61" dur="500"/>
                                            <p:tgtEl>
                                              <p:spTgt spid="121"/>
                                            </p:tgtEl>
                                          </p:cBhvr>
                                        </p:animEffect>
                                      </p:childTnLst>
                                    </p:cTn>
                                  </p:par>
                                </p:childTnLst>
                              </p:cTn>
                            </p:par>
                            <p:par>
                              <p:cTn id="62" fill="hold">
                                <p:stCondLst>
                                  <p:cond delay="5150"/>
                                </p:stCondLst>
                                <p:childTnLst>
                                  <p:par>
                                    <p:cTn id="63" presetID="21" presetClass="entr" presetSubtype="1" fill="hold" nodeType="afterEffect">
                                      <p:stCondLst>
                                        <p:cond delay="0"/>
                                      </p:stCondLst>
                                      <p:childTnLst>
                                        <p:set>
                                          <p:cBhvr>
                                            <p:cTn id="64" dur="1" fill="hold">
                                              <p:stCondLst>
                                                <p:cond delay="0"/>
                                              </p:stCondLst>
                                            </p:cTn>
                                            <p:tgtEl>
                                              <p:spTgt spid="109"/>
                                            </p:tgtEl>
                                            <p:attrNameLst>
                                              <p:attrName>style.visibility</p:attrName>
                                            </p:attrNameLst>
                                          </p:cBhvr>
                                          <p:to>
                                            <p:strVal val="visible"/>
                                          </p:to>
                                        </p:set>
                                        <p:animEffect transition="in" filter="wheel(1)">
                                          <p:cBhvr>
                                            <p:cTn id="65" dur="500"/>
                                            <p:tgtEl>
                                              <p:spTgt spid="109"/>
                                            </p:tgtEl>
                                          </p:cBhvr>
                                        </p:animEffect>
                                      </p:childTnLst>
                                    </p:cTn>
                                  </p:par>
                                  <p:par>
                                    <p:cTn id="66" presetID="53" presetClass="entr" presetSubtype="16" fill="hold" nodeType="withEffect">
                                      <p:stCondLst>
                                        <p:cond delay="0"/>
                                      </p:stCondLst>
                                      <p:childTnLst>
                                        <p:set>
                                          <p:cBhvr>
                                            <p:cTn id="67" dur="1" fill="hold">
                                              <p:stCondLst>
                                                <p:cond delay="0"/>
                                              </p:stCondLst>
                                            </p:cTn>
                                            <p:tgtEl>
                                              <p:spTgt spid="147"/>
                                            </p:tgtEl>
                                            <p:attrNameLst>
                                              <p:attrName>style.visibility</p:attrName>
                                            </p:attrNameLst>
                                          </p:cBhvr>
                                          <p:to>
                                            <p:strVal val="visible"/>
                                          </p:to>
                                        </p:set>
                                        <p:anim calcmode="lin" valueType="num">
                                          <p:cBhvr>
                                            <p:cTn id="68" dur="500" fill="hold"/>
                                            <p:tgtEl>
                                              <p:spTgt spid="147"/>
                                            </p:tgtEl>
                                            <p:attrNameLst>
                                              <p:attrName>ppt_w</p:attrName>
                                            </p:attrNameLst>
                                          </p:cBhvr>
                                          <p:tavLst>
                                            <p:tav tm="0">
                                              <p:val>
                                                <p:fltVal val="0"/>
                                              </p:val>
                                            </p:tav>
                                            <p:tav tm="100000">
                                              <p:val>
                                                <p:strVal val="#ppt_w"/>
                                              </p:val>
                                            </p:tav>
                                          </p:tavLst>
                                        </p:anim>
                                        <p:anim calcmode="lin" valueType="num">
                                          <p:cBhvr>
                                            <p:cTn id="69" dur="500" fill="hold"/>
                                            <p:tgtEl>
                                              <p:spTgt spid="147"/>
                                            </p:tgtEl>
                                            <p:attrNameLst>
                                              <p:attrName>ppt_h</p:attrName>
                                            </p:attrNameLst>
                                          </p:cBhvr>
                                          <p:tavLst>
                                            <p:tav tm="0">
                                              <p:val>
                                                <p:fltVal val="0"/>
                                              </p:val>
                                            </p:tav>
                                            <p:tav tm="100000">
                                              <p:val>
                                                <p:strVal val="#ppt_h"/>
                                              </p:val>
                                            </p:tav>
                                          </p:tavLst>
                                        </p:anim>
                                        <p:animEffect transition="in" filter="fade">
                                          <p:cBhvr>
                                            <p:cTn id="70" dur="500"/>
                                            <p:tgtEl>
                                              <p:spTgt spid="147"/>
                                            </p:tgtEl>
                                          </p:cBhvr>
                                        </p:animEffect>
                                      </p:childTnLst>
                                    </p:cTn>
                                  </p:par>
                                </p:childTnLst>
                              </p:cTn>
                            </p:par>
                            <p:par>
                              <p:cTn id="71" fill="hold">
                                <p:stCondLst>
                                  <p:cond delay="5650"/>
                                </p:stCondLst>
                                <p:childTnLst>
                                  <p:par>
                                    <p:cTn id="72" presetID="22" presetClass="entr" presetSubtype="8" fill="hold" nodeType="afterEffect">
                                      <p:stCondLst>
                                        <p:cond delay="0"/>
                                      </p:stCondLst>
                                      <p:childTnLst>
                                        <p:set>
                                          <p:cBhvr>
                                            <p:cTn id="73" dur="1" fill="hold">
                                              <p:stCondLst>
                                                <p:cond delay="0"/>
                                              </p:stCondLst>
                                            </p:cTn>
                                            <p:tgtEl>
                                              <p:spTgt spid="115"/>
                                            </p:tgtEl>
                                            <p:attrNameLst>
                                              <p:attrName>style.visibility</p:attrName>
                                            </p:attrNameLst>
                                          </p:cBhvr>
                                          <p:to>
                                            <p:strVal val="visible"/>
                                          </p:to>
                                        </p:set>
                                        <p:animEffect transition="in" filter="wipe(left)">
                                          <p:cBhvr>
                                            <p:cTn id="74"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99"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原创设计师QQ598969553          _1"/>
          <p:cNvGrpSpPr/>
          <p:nvPr/>
        </p:nvGrpSpPr>
        <p:grpSpPr>
          <a:xfrm>
            <a:off x="3032332" y="1255951"/>
            <a:ext cx="3065456" cy="805318"/>
            <a:chOff x="2330673" y="2010009"/>
            <a:chExt cx="1739454" cy="1412819"/>
          </a:xfrm>
        </p:grpSpPr>
        <p:sp>
          <p:nvSpPr>
            <p:cNvPr id="35" name="圆角矩形 34"/>
            <p:cNvSpPr/>
            <p:nvPr/>
          </p:nvSpPr>
          <p:spPr>
            <a:xfrm>
              <a:off x="2330673" y="2010009"/>
              <a:ext cx="1739454" cy="1412819"/>
            </a:xfrm>
            <a:prstGeom prst="roundRect">
              <a:avLst>
                <a:gd name="adj" fmla="val 0"/>
              </a:avLst>
            </a:prstGeom>
            <a:solidFill>
              <a:srgbClr val="2AA738"/>
            </a:solidFill>
            <a:ln w="5080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76200" dir="13500000">
                <a:sysClr val="windowText" lastClr="000000">
                  <a:lumMod val="65000"/>
                  <a:lumOff val="35000"/>
                  <a:alpha val="53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68B7"/>
                </a:solidFill>
                <a:effectLst/>
                <a:uLnTx/>
                <a:uFillTx/>
                <a:latin typeface="微软雅黑" pitchFamily="34" charset="-122"/>
                <a:ea typeface="微软雅黑" pitchFamily="34" charset="-122"/>
              </a:endParaRPr>
            </a:p>
          </p:txBody>
        </p:sp>
        <p:sp>
          <p:nvSpPr>
            <p:cNvPr id="36" name="圆角矩形 35"/>
            <p:cNvSpPr/>
            <p:nvPr/>
          </p:nvSpPr>
          <p:spPr>
            <a:xfrm>
              <a:off x="2372646" y="2149777"/>
              <a:ext cx="1653380" cy="1133274"/>
            </a:xfrm>
            <a:prstGeom prst="roundRect">
              <a:avLst>
                <a:gd name="adj" fmla="val 0"/>
              </a:avLst>
            </a:prstGeom>
            <a:solidFill>
              <a:sysClr val="window" lastClr="FFFFFF">
                <a:lumMod val="95000"/>
              </a:sysClr>
            </a:solidFill>
            <a:ln w="50800" cap="flat" cmpd="sng" algn="ctr">
              <a:noFill/>
              <a:prstDash val="solid"/>
            </a:ln>
            <a:effectLst>
              <a:outerShdw blurRad="152400" dist="76200" dir="2700000" algn="tl" rotWithShape="0">
                <a:sysClr val="windowText" lastClr="000000">
                  <a:lumMod val="65000"/>
                  <a:lumOff val="35000"/>
                  <a:alpha val="55000"/>
                </a:sysClr>
              </a:outerShdw>
            </a:effectLst>
            <a:scene3d>
              <a:camera prst="orthographicFront"/>
              <a:lightRig rig="threePt" dir="t"/>
            </a:scene3d>
            <a:sp3d prstMaterial="softEdge">
              <a:bevelT w="444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sp>
        <p:nvSpPr>
          <p:cNvPr id="37" name="原创设计师QQ598969553          _2"/>
          <p:cNvSpPr/>
          <p:nvPr/>
        </p:nvSpPr>
        <p:spPr>
          <a:xfrm>
            <a:off x="3247500" y="1384473"/>
            <a:ext cx="2645258" cy="530915"/>
          </a:xfrm>
          <a:prstGeom prst="rect">
            <a:avLst/>
          </a:prstGeom>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000" b="0" i="0" u="none" strike="noStrike" kern="0" cap="none" spc="0" normalizeH="0" baseline="0" noProof="0" dirty="0">
                <a:ln>
                  <a:noFill/>
                </a:ln>
                <a:solidFill>
                  <a:srgbClr val="0068B7"/>
                </a:solidFill>
                <a:effectLst/>
                <a:uLnTx/>
                <a:uFillTx/>
                <a:latin typeface="微软雅黑" pitchFamily="34" charset="-122"/>
                <a:ea typeface="微软雅黑" pitchFamily="34" charset="-122"/>
              </a:rPr>
              <a:t>前言</a:t>
            </a:r>
            <a:r>
              <a:rPr kumimoji="0" lang="en-US" altLang="zh-CN" sz="3000" b="0" i="0" u="none" strike="noStrike" kern="0" cap="none" spc="0" normalizeH="0" baseline="0" noProof="0" dirty="0">
                <a:ln>
                  <a:noFill/>
                </a:ln>
                <a:solidFill>
                  <a:srgbClr val="0068B7"/>
                </a:solidFill>
                <a:effectLst/>
                <a:uLnTx/>
                <a:uFillTx/>
                <a:latin typeface="微软雅黑" pitchFamily="34" charset="-122"/>
                <a:ea typeface="微软雅黑" pitchFamily="34" charset="-122"/>
              </a:rPr>
              <a:t>/</a:t>
            </a:r>
            <a:r>
              <a:rPr kumimoji="0" lang="en-US" altLang="zh-CN" sz="2400" b="0" i="0" u="none" strike="noStrike" kern="0" cap="none" spc="0" normalizeH="0" baseline="0" noProof="0" dirty="0">
                <a:ln>
                  <a:noFill/>
                </a:ln>
                <a:solidFill>
                  <a:srgbClr val="0068B7"/>
                </a:solidFill>
                <a:effectLst/>
                <a:uLnTx/>
                <a:uFillTx/>
                <a:latin typeface="微软雅黑" pitchFamily="34" charset="-122"/>
                <a:ea typeface="微软雅黑" pitchFamily="34" charset="-122"/>
              </a:rPr>
              <a:t>PREFACE</a:t>
            </a:r>
            <a:endParaRPr kumimoji="0" lang="en-GB" altLang="zh-CN" sz="2400" b="0" i="0" u="none" strike="noStrike" kern="0" cap="none" spc="0" normalizeH="0" baseline="0" noProof="0" dirty="0">
              <a:ln>
                <a:noFill/>
              </a:ln>
              <a:solidFill>
                <a:srgbClr val="0068B7"/>
              </a:solidFill>
              <a:effectLst/>
              <a:uLnTx/>
              <a:uFillTx/>
              <a:latin typeface="微软雅黑" pitchFamily="34" charset="-122"/>
              <a:ea typeface="微软雅黑" pitchFamily="34" charset="-122"/>
            </a:endParaRPr>
          </a:p>
        </p:txBody>
      </p:sp>
      <p:sp>
        <p:nvSpPr>
          <p:cNvPr id="38" name="原创设计师QQ598969553          _3"/>
          <p:cNvSpPr txBox="1"/>
          <p:nvPr/>
        </p:nvSpPr>
        <p:spPr bwMode="auto">
          <a:xfrm>
            <a:off x="793454" y="2376638"/>
            <a:ext cx="7557164" cy="2239074"/>
          </a:xfrm>
          <a:prstGeom prst="rect">
            <a:avLst/>
          </a:prstGeom>
          <a:noFill/>
        </p:spPr>
        <p:txBody>
          <a:bodyPr wrap="square" lIns="68580" tIns="34290" rIns="68580" bIns="34290">
            <a:spAutoFit/>
          </a:bodyPr>
          <a:lstStyle/>
          <a:p>
            <a:pPr marL="0" marR="0" lvl="0" indent="0" algn="just" defTabSz="914400" eaLnBrk="0" fontAlgn="auto" latinLnBrk="0" hangingPunct="0">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44546A"/>
                </a:solidFill>
                <a:effectLst/>
                <a:uLnTx/>
                <a:uFillTx/>
                <a:latin typeface="微软雅黑" pitchFamily="34" charset="-122"/>
                <a:ea typeface="微软雅黑" pitchFamily="34" charset="-122"/>
                <a:sym typeface="微软雅黑" pitchFamily="34" charset="-122"/>
              </a:rPr>
              <a:t>岁月流转，时光飞逝，转眼间</a:t>
            </a:r>
            <a:r>
              <a:rPr kumimoji="0" lang="en-US" altLang="zh-CN" sz="1800" b="1" i="0" u="none" strike="noStrike" kern="0" cap="none" spc="0" normalizeH="0" baseline="0" noProof="0" dirty="0" smtClean="0">
                <a:ln>
                  <a:noFill/>
                </a:ln>
                <a:solidFill>
                  <a:srgbClr val="0068B7"/>
                </a:solidFill>
                <a:effectLst/>
                <a:uLnTx/>
                <a:uFillTx/>
                <a:latin typeface="微软雅黑" pitchFamily="34" charset="-122"/>
                <a:ea typeface="微软雅黑" pitchFamily="34" charset="-122"/>
                <a:sym typeface="微软雅黑" pitchFamily="34" charset="-122"/>
              </a:rPr>
              <a:t>2018</a:t>
            </a:r>
            <a:r>
              <a:rPr kumimoji="0" lang="zh-CN" altLang="en-US" sz="1200" b="0" i="0" u="none" strike="noStrike" kern="0" cap="none" spc="0" normalizeH="0" baseline="0" noProof="0" dirty="0" smtClean="0">
                <a:ln>
                  <a:noFill/>
                </a:ln>
                <a:solidFill>
                  <a:srgbClr val="44546A"/>
                </a:solidFill>
                <a:effectLst/>
                <a:uLnTx/>
                <a:uFillTx/>
                <a:latin typeface="微软雅黑" pitchFamily="34" charset="-122"/>
                <a:ea typeface="微软雅黑" pitchFamily="34" charset="-122"/>
                <a:sym typeface="微软雅黑" pitchFamily="34" charset="-122"/>
              </a:rPr>
              <a:t>年</a:t>
            </a:r>
            <a:r>
              <a:rPr kumimoji="0" lang="zh-CN" altLang="en-US" sz="1200" b="0" i="0" u="none" strike="noStrike" kern="0" cap="none" spc="0" normalizeH="0" baseline="0" noProof="0" dirty="0">
                <a:ln>
                  <a:noFill/>
                </a:ln>
                <a:solidFill>
                  <a:srgbClr val="44546A"/>
                </a:solidFill>
                <a:effectLst/>
                <a:uLnTx/>
                <a:uFillTx/>
                <a:latin typeface="微软雅黑" pitchFamily="34" charset="-122"/>
                <a:ea typeface="微软雅黑" pitchFamily="34" charset="-122"/>
                <a:sym typeface="微软雅黑" pitchFamily="34" charset="-122"/>
              </a:rPr>
              <a:t>的工作又接近尾声。回首过去一年的工作，经过全体领导及员工的共同努力，公司经营业绩保持良好，行业地位、社会形象日渐提升，各项工作全面发展。</a:t>
            </a:r>
            <a:endParaRPr kumimoji="0" lang="en-US" altLang="zh-CN" sz="1200" b="0" i="0" u="none" strike="noStrike" kern="0" cap="none" spc="0" normalizeH="0" baseline="0" noProof="0" dirty="0">
              <a:ln>
                <a:noFill/>
              </a:ln>
              <a:solidFill>
                <a:srgbClr val="44546A"/>
              </a:solidFill>
              <a:effectLst/>
              <a:uLnTx/>
              <a:uFillTx/>
              <a:latin typeface="微软雅黑" pitchFamily="34" charset="-122"/>
              <a:ea typeface="微软雅黑" pitchFamily="34" charset="-122"/>
              <a:sym typeface="微软雅黑" pitchFamily="34" charset="-122"/>
            </a:endParaRPr>
          </a:p>
          <a:p>
            <a:pPr marL="0" marR="0" lvl="0" indent="0" algn="just" defTabSz="914400" eaLnBrk="0" fontAlgn="auto" latinLnBrk="0" hangingPunct="0">
              <a:lnSpc>
                <a:spcPct val="150000"/>
              </a:lnSpc>
              <a:spcBef>
                <a:spcPts val="0"/>
              </a:spcBef>
              <a:spcAft>
                <a:spcPts val="0"/>
              </a:spcAft>
              <a:buClrTx/>
              <a:buSzTx/>
              <a:buFontTx/>
              <a:buNone/>
              <a:tabLst/>
              <a:defRPr/>
            </a:pPr>
            <a:endParaRPr kumimoji="0" lang="en-US" altLang="zh-CN" sz="500" b="0" i="0" u="none" strike="noStrike" kern="0" cap="none" spc="0" normalizeH="0" baseline="0" noProof="0" dirty="0">
              <a:ln>
                <a:noFill/>
              </a:ln>
              <a:solidFill>
                <a:srgbClr val="44546A"/>
              </a:solidFill>
              <a:effectLst/>
              <a:uLnTx/>
              <a:uFillTx/>
              <a:latin typeface="微软雅黑" pitchFamily="34" charset="-122"/>
              <a:ea typeface="微软雅黑" pitchFamily="34" charset="-122"/>
              <a:sym typeface="微软雅黑" pitchFamily="34" charset="-122"/>
            </a:endParaRPr>
          </a:p>
          <a:p>
            <a:pPr marL="0" marR="0" lvl="0" indent="0" algn="just" defTabSz="914400" eaLnBrk="0" fontAlgn="auto" latinLnBrk="0" hangingPunct="0">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44546A"/>
                </a:solidFill>
                <a:effectLst/>
                <a:uLnTx/>
                <a:uFillTx/>
                <a:latin typeface="微软雅黑" pitchFamily="34" charset="-122"/>
                <a:ea typeface="微软雅黑" pitchFamily="34" charset="-122"/>
                <a:sym typeface="微软雅黑" pitchFamily="34" charset="-122"/>
              </a:rPr>
              <a:t>新起点、新希望。站在</a:t>
            </a:r>
            <a:r>
              <a:rPr kumimoji="0" lang="en-US" altLang="zh-CN" sz="1800" b="1" i="0" u="none" strike="noStrike" kern="0" cap="none" spc="0" normalizeH="0" baseline="0" noProof="0" dirty="0" smtClean="0">
                <a:ln>
                  <a:noFill/>
                </a:ln>
                <a:solidFill>
                  <a:srgbClr val="0068B7"/>
                </a:solidFill>
                <a:effectLst/>
                <a:uLnTx/>
                <a:uFillTx/>
                <a:latin typeface="微软雅黑" pitchFamily="34" charset="-122"/>
                <a:ea typeface="微软雅黑" pitchFamily="34" charset="-122"/>
                <a:sym typeface="微软雅黑" pitchFamily="34" charset="-122"/>
              </a:rPr>
              <a:t>2019</a:t>
            </a:r>
            <a:r>
              <a:rPr kumimoji="0" lang="zh-CN" altLang="en-US" sz="1200" b="0" i="0" u="none" strike="noStrike" kern="0" cap="none" spc="0" normalizeH="0" baseline="0" noProof="0" dirty="0" smtClean="0">
                <a:ln>
                  <a:noFill/>
                </a:ln>
                <a:solidFill>
                  <a:srgbClr val="44546A"/>
                </a:solidFill>
                <a:effectLst/>
                <a:uLnTx/>
                <a:uFillTx/>
                <a:latin typeface="微软雅黑" pitchFamily="34" charset="-122"/>
                <a:ea typeface="微软雅黑" pitchFamily="34" charset="-122"/>
                <a:sym typeface="微软雅黑" pitchFamily="34" charset="-122"/>
              </a:rPr>
              <a:t>年</a:t>
            </a:r>
            <a:r>
              <a:rPr kumimoji="0" lang="zh-CN" altLang="en-US" sz="1200" b="0" i="0" u="none" strike="noStrike" kern="0" cap="none" spc="0" normalizeH="0" baseline="0" noProof="0" dirty="0">
                <a:ln>
                  <a:noFill/>
                </a:ln>
                <a:solidFill>
                  <a:srgbClr val="44546A"/>
                </a:solidFill>
                <a:effectLst/>
                <a:uLnTx/>
                <a:uFillTx/>
                <a:latin typeface="微软雅黑" pitchFamily="34" charset="-122"/>
                <a:ea typeface="微软雅黑" pitchFamily="34" charset="-122"/>
                <a:sym typeface="微软雅黑" pitchFamily="34" charset="-122"/>
              </a:rPr>
              <a:t>的起点，我们将继承和发扬过去工作中存在的优点，汲取经验，摒弃不足，满怀信心，以更清醒的头脑、更旺盛的斗志、更奋发的姿态和更充沛的干劲，向我们的既定目标进发！</a:t>
            </a:r>
            <a:endParaRPr kumimoji="0" lang="en-US" altLang="zh-CN" sz="1200" b="0" i="0" u="none" strike="noStrike" kern="0" cap="none" spc="0" normalizeH="0" baseline="0" noProof="0" dirty="0">
              <a:ln>
                <a:noFill/>
              </a:ln>
              <a:solidFill>
                <a:srgbClr val="44546A"/>
              </a:solidFill>
              <a:effectLst/>
              <a:uLnTx/>
              <a:uFillTx/>
              <a:latin typeface="微软雅黑" pitchFamily="34" charset="-122"/>
              <a:ea typeface="微软雅黑" pitchFamily="34" charset="-122"/>
              <a:sym typeface="微软雅黑" pitchFamily="34" charset="-122"/>
            </a:endParaRPr>
          </a:p>
          <a:p>
            <a:pPr marL="0" marR="0" lvl="0" indent="0" algn="just" defTabSz="914400" eaLnBrk="0" fontAlgn="auto" latinLnBrk="0" hangingPunct="0">
              <a:lnSpc>
                <a:spcPct val="150000"/>
              </a:lnSpc>
              <a:spcBef>
                <a:spcPts val="0"/>
              </a:spcBef>
              <a:spcAft>
                <a:spcPts val="0"/>
              </a:spcAft>
              <a:buClrTx/>
              <a:buSzTx/>
              <a:buFontTx/>
              <a:buNone/>
              <a:tabLst/>
              <a:defRPr/>
            </a:pPr>
            <a:endParaRPr kumimoji="0" lang="en-US" altLang="zh-CN" sz="500" b="0" i="0" u="none" strike="noStrike" kern="0" cap="none" spc="0" normalizeH="0" baseline="0" noProof="0" dirty="0">
              <a:ln>
                <a:noFill/>
              </a:ln>
              <a:solidFill>
                <a:srgbClr val="44546A"/>
              </a:solidFill>
              <a:effectLst/>
              <a:uLnTx/>
              <a:uFillTx/>
              <a:latin typeface="微软雅黑" pitchFamily="34" charset="-122"/>
              <a:ea typeface="微软雅黑" pitchFamily="34" charset="-122"/>
              <a:sym typeface="微软雅黑" pitchFamily="34" charset="-122"/>
            </a:endParaRPr>
          </a:p>
          <a:p>
            <a:pPr marL="0" marR="0" lvl="0" indent="0" algn="just" defTabSz="914400" eaLnBrk="0" fontAlgn="auto" latinLnBrk="0" hangingPunct="0">
              <a:lnSpc>
                <a:spcPct val="15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Microsoft Office PowerPoint</a:t>
            </a:r>
            <a:r>
              <a:rPr kumimoji="0" lang="zh-CN" altLang="en-US" sz="1200" b="0" i="0" u="none" strike="noStrike" kern="0" cap="none" spc="0" normalizeH="0" baseline="0" noProof="0" dirty="0">
                <a:ln>
                  <a:noFill/>
                </a:ln>
                <a:solidFill>
                  <a:srgbClr val="44546A"/>
                </a:solidFill>
                <a:effectLst/>
                <a:uLnTx/>
                <a:uFillTx/>
                <a:latin typeface="微软雅黑" panose="020B0503020204020204" pitchFamily="34" charset="-122"/>
                <a:ea typeface="微软雅黑" panose="020B0503020204020204" pitchFamily="34" charset="-122"/>
              </a:rPr>
              <a:t>，是微软公司的演示文稿软件。用户可以在投影仪或者计算机上进行演示，也可以将演示文稿打印出来，制作成胶片，以便应用到更广泛的领域中。</a:t>
            </a:r>
            <a:endParaRPr kumimoji="0" lang="zh-CN" altLang="en-US" sz="1200" b="0" i="0" u="none" strike="noStrike" kern="0" cap="none" spc="0" normalizeH="0" baseline="0" noProof="0" dirty="0">
              <a:ln>
                <a:noFill/>
              </a:ln>
              <a:solidFill>
                <a:srgbClr val="44546A"/>
              </a:solidFill>
              <a:effectLst/>
              <a:uLnTx/>
              <a:uFillTx/>
              <a:latin typeface="微软雅黑" pitchFamily="34" charset="-122"/>
              <a:ea typeface="微软雅黑" pitchFamily="34" charset="-122"/>
              <a:sym typeface="微软雅黑" pitchFamily="34" charset="-122"/>
            </a:endParaRPr>
          </a:p>
        </p:txBody>
      </p:sp>
      <p:grpSp>
        <p:nvGrpSpPr>
          <p:cNvPr id="39" name="原创设计师QQ598969553          _4"/>
          <p:cNvGrpSpPr/>
          <p:nvPr/>
        </p:nvGrpSpPr>
        <p:grpSpPr>
          <a:xfrm>
            <a:off x="3187840" y="4761737"/>
            <a:ext cx="2768321" cy="539471"/>
            <a:chOff x="4065582" y="4895496"/>
            <a:chExt cx="3691094" cy="719295"/>
          </a:xfrm>
        </p:grpSpPr>
        <p:grpSp>
          <p:nvGrpSpPr>
            <p:cNvPr id="40" name="组合 39"/>
            <p:cNvGrpSpPr/>
            <p:nvPr/>
          </p:nvGrpSpPr>
          <p:grpSpPr>
            <a:xfrm>
              <a:off x="4065582" y="4895496"/>
              <a:ext cx="719295" cy="719295"/>
              <a:chOff x="3237545" y="4561747"/>
              <a:chExt cx="1146960" cy="1146960"/>
            </a:xfrm>
          </p:grpSpPr>
          <p:sp>
            <p:nvSpPr>
              <p:cNvPr id="50" name="圆角矩形 49"/>
              <p:cNvSpPr/>
              <p:nvPr/>
            </p:nvSpPr>
            <p:spPr>
              <a:xfrm>
                <a:off x="3237545" y="4561747"/>
                <a:ext cx="1146960" cy="1146960"/>
              </a:xfrm>
              <a:prstGeom prst="roundRect">
                <a:avLst>
                  <a:gd name="adj" fmla="val 50000"/>
                </a:avLst>
              </a:prstGeom>
              <a:solidFill>
                <a:srgbClr val="0068B7"/>
              </a:solidFill>
              <a:ln w="2540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68B7"/>
                  </a:solidFill>
                  <a:effectLst/>
                  <a:uLnTx/>
                  <a:uFillTx/>
                  <a:latin typeface="Calibri"/>
                  <a:ea typeface="宋体" panose="02010600030101010101" pitchFamily="2" charset="-122"/>
                  <a:cs typeface="+mn-cs"/>
                </a:endParaRPr>
              </a:p>
            </p:txBody>
          </p:sp>
          <p:sp>
            <p:nvSpPr>
              <p:cNvPr id="51" name="圆角矩形 50"/>
              <p:cNvSpPr/>
              <p:nvPr/>
            </p:nvSpPr>
            <p:spPr>
              <a:xfrm>
                <a:off x="3351014" y="4675216"/>
                <a:ext cx="920023" cy="920023"/>
              </a:xfrm>
              <a:prstGeom prst="roundRect">
                <a:avLst>
                  <a:gd name="adj" fmla="val 5000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31750" h="63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nvGrpSpPr>
            <p:cNvPr id="41" name="组合 40"/>
            <p:cNvGrpSpPr/>
            <p:nvPr/>
          </p:nvGrpSpPr>
          <p:grpSpPr>
            <a:xfrm>
              <a:off x="5056182" y="4895496"/>
              <a:ext cx="719295" cy="719295"/>
              <a:chOff x="3237545" y="4561747"/>
              <a:chExt cx="1146960" cy="1146960"/>
            </a:xfrm>
          </p:grpSpPr>
          <p:sp>
            <p:nvSpPr>
              <p:cNvPr id="48" name="圆角矩形 47"/>
              <p:cNvSpPr/>
              <p:nvPr/>
            </p:nvSpPr>
            <p:spPr>
              <a:xfrm>
                <a:off x="3237545" y="4561747"/>
                <a:ext cx="1146960" cy="1146960"/>
              </a:xfrm>
              <a:prstGeom prst="roundRect">
                <a:avLst>
                  <a:gd name="adj" fmla="val 50000"/>
                </a:avLst>
              </a:prstGeom>
              <a:solidFill>
                <a:srgbClr val="2AA738"/>
              </a:solidFill>
              <a:ln w="2540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49" name="圆角矩形 48"/>
              <p:cNvSpPr/>
              <p:nvPr/>
            </p:nvSpPr>
            <p:spPr>
              <a:xfrm>
                <a:off x="3351014" y="4675216"/>
                <a:ext cx="920023" cy="920023"/>
              </a:xfrm>
              <a:prstGeom prst="roundRect">
                <a:avLst>
                  <a:gd name="adj" fmla="val 5000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31750" h="63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nvGrpSpPr>
            <p:cNvPr id="42" name="组合 41"/>
            <p:cNvGrpSpPr/>
            <p:nvPr/>
          </p:nvGrpSpPr>
          <p:grpSpPr>
            <a:xfrm>
              <a:off x="6046782" y="4895496"/>
              <a:ext cx="719295" cy="719295"/>
              <a:chOff x="3237545" y="4561747"/>
              <a:chExt cx="1146960" cy="1146960"/>
            </a:xfrm>
          </p:grpSpPr>
          <p:sp>
            <p:nvSpPr>
              <p:cNvPr id="46" name="圆角矩形 45"/>
              <p:cNvSpPr/>
              <p:nvPr/>
            </p:nvSpPr>
            <p:spPr>
              <a:xfrm>
                <a:off x="3237545" y="4561747"/>
                <a:ext cx="1146960" cy="1146960"/>
              </a:xfrm>
              <a:prstGeom prst="roundRect">
                <a:avLst>
                  <a:gd name="adj" fmla="val 50000"/>
                </a:avLst>
              </a:prstGeom>
              <a:solidFill>
                <a:srgbClr val="0068B7"/>
              </a:solidFill>
              <a:ln w="2540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47" name="圆角矩形 46"/>
              <p:cNvSpPr/>
              <p:nvPr/>
            </p:nvSpPr>
            <p:spPr>
              <a:xfrm>
                <a:off x="3351014" y="4675216"/>
                <a:ext cx="920023" cy="920023"/>
              </a:xfrm>
              <a:prstGeom prst="roundRect">
                <a:avLst>
                  <a:gd name="adj" fmla="val 5000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31750" h="63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nvGrpSpPr>
            <p:cNvPr id="43" name="组合 42"/>
            <p:cNvGrpSpPr/>
            <p:nvPr/>
          </p:nvGrpSpPr>
          <p:grpSpPr>
            <a:xfrm>
              <a:off x="7037381" y="4895496"/>
              <a:ext cx="719295" cy="719295"/>
              <a:chOff x="3237545" y="4561747"/>
              <a:chExt cx="1146960" cy="1146960"/>
            </a:xfrm>
          </p:grpSpPr>
          <p:sp>
            <p:nvSpPr>
              <p:cNvPr id="44" name="圆角矩形 43"/>
              <p:cNvSpPr/>
              <p:nvPr/>
            </p:nvSpPr>
            <p:spPr>
              <a:xfrm>
                <a:off x="3237545" y="4561747"/>
                <a:ext cx="1146960" cy="1146960"/>
              </a:xfrm>
              <a:prstGeom prst="roundRect">
                <a:avLst>
                  <a:gd name="adj" fmla="val 50000"/>
                </a:avLst>
              </a:prstGeom>
              <a:solidFill>
                <a:srgbClr val="2AA738"/>
              </a:solidFill>
              <a:ln w="2540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45" name="圆角矩形 44"/>
              <p:cNvSpPr/>
              <p:nvPr/>
            </p:nvSpPr>
            <p:spPr>
              <a:xfrm>
                <a:off x="3351014" y="4675216"/>
                <a:ext cx="920023" cy="920023"/>
              </a:xfrm>
              <a:prstGeom prst="roundRect">
                <a:avLst>
                  <a:gd name="adj" fmla="val 5000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31750" h="63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grpSp>
        <p:nvGrpSpPr>
          <p:cNvPr id="52" name="原创设计师QQ598969553          _5"/>
          <p:cNvGrpSpPr/>
          <p:nvPr/>
        </p:nvGrpSpPr>
        <p:grpSpPr>
          <a:xfrm>
            <a:off x="3378010" y="4932793"/>
            <a:ext cx="151517" cy="184685"/>
            <a:chOff x="3683997" y="856343"/>
            <a:chExt cx="576394" cy="702571"/>
          </a:xfrm>
          <a:solidFill>
            <a:srgbClr val="0068B7"/>
          </a:solidFill>
        </p:grpSpPr>
        <p:sp>
          <p:nvSpPr>
            <p:cNvPr id="53" name="Freeform 34"/>
            <p:cNvSpPr>
              <a:spLocks noEditPoints="1"/>
            </p:cNvSpPr>
            <p:nvPr/>
          </p:nvSpPr>
          <p:spPr bwMode="auto">
            <a:xfrm>
              <a:off x="3683997" y="856343"/>
              <a:ext cx="576394" cy="702571"/>
            </a:xfrm>
            <a:custGeom>
              <a:avLst/>
              <a:gdLst>
                <a:gd name="T0" fmla="*/ 16 w 667"/>
                <a:gd name="T1" fmla="*/ 176 h 813"/>
                <a:gd name="T2" fmla="*/ 175 w 667"/>
                <a:gd name="T3" fmla="*/ 16 h 813"/>
                <a:gd name="T4" fmla="*/ 214 w 667"/>
                <a:gd name="T5" fmla="*/ 0 h 813"/>
                <a:gd name="T6" fmla="*/ 613 w 667"/>
                <a:gd name="T7" fmla="*/ 0 h 813"/>
                <a:gd name="T8" fmla="*/ 667 w 667"/>
                <a:gd name="T9" fmla="*/ 54 h 813"/>
                <a:gd name="T10" fmla="*/ 667 w 667"/>
                <a:gd name="T11" fmla="*/ 759 h 813"/>
                <a:gd name="T12" fmla="*/ 613 w 667"/>
                <a:gd name="T13" fmla="*/ 813 h 813"/>
                <a:gd name="T14" fmla="*/ 54 w 667"/>
                <a:gd name="T15" fmla="*/ 813 h 813"/>
                <a:gd name="T16" fmla="*/ 0 w 667"/>
                <a:gd name="T17" fmla="*/ 759 h 813"/>
                <a:gd name="T18" fmla="*/ 0 w 667"/>
                <a:gd name="T19" fmla="*/ 214 h 813"/>
                <a:gd name="T20" fmla="*/ 16 w 667"/>
                <a:gd name="T21" fmla="*/ 176 h 813"/>
                <a:gd name="T22" fmla="*/ 194 w 667"/>
                <a:gd name="T23" fmla="*/ 229 h 813"/>
                <a:gd name="T24" fmla="*/ 57 w 667"/>
                <a:gd name="T25" fmla="*/ 229 h 813"/>
                <a:gd name="T26" fmla="*/ 57 w 667"/>
                <a:gd name="T27" fmla="*/ 756 h 813"/>
                <a:gd name="T28" fmla="*/ 610 w 667"/>
                <a:gd name="T29" fmla="*/ 756 h 813"/>
                <a:gd name="T30" fmla="*/ 610 w 667"/>
                <a:gd name="T31" fmla="*/ 57 h 813"/>
                <a:gd name="T32" fmla="*/ 238 w 667"/>
                <a:gd name="T33" fmla="*/ 57 h 813"/>
                <a:gd name="T34" fmla="*/ 238 w 667"/>
                <a:gd name="T35" fmla="*/ 185 h 813"/>
                <a:gd name="T36" fmla="*/ 194 w 667"/>
                <a:gd name="T37" fmla="*/ 229 h 813"/>
                <a:gd name="T38" fmla="*/ 82 w 667"/>
                <a:gd name="T39" fmla="*/ 191 h 813"/>
                <a:gd name="T40" fmla="*/ 194 w 667"/>
                <a:gd name="T41" fmla="*/ 191 h 813"/>
                <a:gd name="T42" fmla="*/ 200 w 667"/>
                <a:gd name="T43" fmla="*/ 185 h 813"/>
                <a:gd name="T44" fmla="*/ 200 w 667"/>
                <a:gd name="T45" fmla="*/ 72 h 813"/>
                <a:gd name="T46" fmla="*/ 82 w 667"/>
                <a:gd name="T47" fmla="*/ 19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7" h="813">
                  <a:moveTo>
                    <a:pt x="16" y="176"/>
                  </a:moveTo>
                  <a:cubicBezTo>
                    <a:pt x="175" y="16"/>
                    <a:pt x="175" y="16"/>
                    <a:pt x="175" y="16"/>
                  </a:cubicBezTo>
                  <a:cubicBezTo>
                    <a:pt x="186" y="6"/>
                    <a:pt x="199" y="0"/>
                    <a:pt x="214" y="0"/>
                  </a:cubicBezTo>
                  <a:cubicBezTo>
                    <a:pt x="613" y="0"/>
                    <a:pt x="613" y="0"/>
                    <a:pt x="613" y="0"/>
                  </a:cubicBezTo>
                  <a:cubicBezTo>
                    <a:pt x="643" y="0"/>
                    <a:pt x="667" y="24"/>
                    <a:pt x="667" y="54"/>
                  </a:cubicBezTo>
                  <a:cubicBezTo>
                    <a:pt x="667" y="759"/>
                    <a:pt x="667" y="759"/>
                    <a:pt x="667" y="759"/>
                  </a:cubicBezTo>
                  <a:cubicBezTo>
                    <a:pt x="667" y="789"/>
                    <a:pt x="643" y="813"/>
                    <a:pt x="613" y="813"/>
                  </a:cubicBezTo>
                  <a:cubicBezTo>
                    <a:pt x="54" y="813"/>
                    <a:pt x="54" y="813"/>
                    <a:pt x="54" y="813"/>
                  </a:cubicBezTo>
                  <a:cubicBezTo>
                    <a:pt x="24" y="813"/>
                    <a:pt x="0" y="789"/>
                    <a:pt x="0" y="759"/>
                  </a:cubicBezTo>
                  <a:cubicBezTo>
                    <a:pt x="0" y="214"/>
                    <a:pt x="0" y="214"/>
                    <a:pt x="0" y="214"/>
                  </a:cubicBezTo>
                  <a:cubicBezTo>
                    <a:pt x="0" y="200"/>
                    <a:pt x="5" y="186"/>
                    <a:pt x="16" y="176"/>
                  </a:cubicBezTo>
                  <a:close/>
                  <a:moveTo>
                    <a:pt x="194" y="229"/>
                  </a:moveTo>
                  <a:cubicBezTo>
                    <a:pt x="57" y="229"/>
                    <a:pt x="57" y="229"/>
                    <a:pt x="57" y="229"/>
                  </a:cubicBezTo>
                  <a:cubicBezTo>
                    <a:pt x="57" y="756"/>
                    <a:pt x="57" y="756"/>
                    <a:pt x="57" y="756"/>
                  </a:cubicBezTo>
                  <a:cubicBezTo>
                    <a:pt x="610" y="756"/>
                    <a:pt x="610" y="756"/>
                    <a:pt x="610" y="756"/>
                  </a:cubicBezTo>
                  <a:cubicBezTo>
                    <a:pt x="610" y="57"/>
                    <a:pt x="610" y="57"/>
                    <a:pt x="610" y="57"/>
                  </a:cubicBezTo>
                  <a:cubicBezTo>
                    <a:pt x="238" y="57"/>
                    <a:pt x="238" y="57"/>
                    <a:pt x="238" y="57"/>
                  </a:cubicBezTo>
                  <a:cubicBezTo>
                    <a:pt x="238" y="185"/>
                    <a:pt x="238" y="185"/>
                    <a:pt x="238" y="185"/>
                  </a:cubicBezTo>
                  <a:cubicBezTo>
                    <a:pt x="238" y="210"/>
                    <a:pt x="218" y="229"/>
                    <a:pt x="194" y="229"/>
                  </a:cubicBezTo>
                  <a:close/>
                  <a:moveTo>
                    <a:pt x="82" y="191"/>
                  </a:moveTo>
                  <a:cubicBezTo>
                    <a:pt x="194" y="191"/>
                    <a:pt x="194" y="191"/>
                    <a:pt x="194" y="191"/>
                  </a:cubicBezTo>
                  <a:cubicBezTo>
                    <a:pt x="197" y="191"/>
                    <a:pt x="200" y="188"/>
                    <a:pt x="200" y="185"/>
                  </a:cubicBezTo>
                  <a:cubicBezTo>
                    <a:pt x="200" y="72"/>
                    <a:pt x="200" y="72"/>
                    <a:pt x="200" y="72"/>
                  </a:cubicBezTo>
                  <a:cubicBezTo>
                    <a:pt x="82" y="191"/>
                    <a:pt x="82" y="191"/>
                    <a:pt x="82" y="1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4" name="Freeform 35"/>
            <p:cNvSpPr>
              <a:spLocks noEditPoints="1"/>
            </p:cNvSpPr>
            <p:nvPr/>
          </p:nvSpPr>
          <p:spPr bwMode="auto">
            <a:xfrm>
              <a:off x="3765921" y="1015436"/>
              <a:ext cx="412546" cy="433758"/>
            </a:xfrm>
            <a:custGeom>
              <a:avLst/>
              <a:gdLst>
                <a:gd name="T0" fmla="*/ 170 w 477"/>
                <a:gd name="T1" fmla="*/ 429 h 502"/>
                <a:gd name="T2" fmla="*/ 86 w 477"/>
                <a:gd name="T3" fmla="*/ 502 h 502"/>
                <a:gd name="T4" fmla="*/ 0 w 477"/>
                <a:gd name="T5" fmla="*/ 416 h 502"/>
                <a:gd name="T6" fmla="*/ 72 w 477"/>
                <a:gd name="T7" fmla="*/ 330 h 502"/>
                <a:gd name="T8" fmla="*/ 63 w 477"/>
                <a:gd name="T9" fmla="*/ 258 h 502"/>
                <a:gd name="T10" fmla="*/ 144 w 477"/>
                <a:gd name="T11" fmla="*/ 143 h 502"/>
                <a:gd name="T12" fmla="*/ 254 w 477"/>
                <a:gd name="T13" fmla="*/ 20 h 502"/>
                <a:gd name="T14" fmla="*/ 458 w 477"/>
                <a:gd name="T15" fmla="*/ 0 h 502"/>
                <a:gd name="T16" fmla="*/ 477 w 477"/>
                <a:gd name="T17" fmla="*/ 153 h 502"/>
                <a:gd name="T18" fmla="*/ 398 w 477"/>
                <a:gd name="T19" fmla="*/ 172 h 502"/>
                <a:gd name="T20" fmla="*/ 438 w 477"/>
                <a:gd name="T21" fmla="*/ 223 h 502"/>
                <a:gd name="T22" fmla="*/ 404 w 477"/>
                <a:gd name="T23" fmla="*/ 245 h 502"/>
                <a:gd name="T24" fmla="*/ 452 w 477"/>
                <a:gd name="T25" fmla="*/ 355 h 502"/>
                <a:gd name="T26" fmla="*/ 452 w 477"/>
                <a:gd name="T27" fmla="*/ 477 h 502"/>
                <a:gd name="T28" fmla="*/ 330 w 477"/>
                <a:gd name="T29" fmla="*/ 477 h 502"/>
                <a:gd name="T30" fmla="*/ 256 w 477"/>
                <a:gd name="T31" fmla="*/ 464 h 502"/>
                <a:gd name="T32" fmla="*/ 235 w 477"/>
                <a:gd name="T33" fmla="*/ 429 h 502"/>
                <a:gd name="T34" fmla="*/ 162 w 477"/>
                <a:gd name="T35" fmla="*/ 160 h 502"/>
                <a:gd name="T36" fmla="*/ 135 w 477"/>
                <a:gd name="T37" fmla="*/ 275 h 502"/>
                <a:gd name="T38" fmla="*/ 101 w 477"/>
                <a:gd name="T39" fmla="*/ 331 h 502"/>
                <a:gd name="T40" fmla="*/ 171 w 477"/>
                <a:gd name="T41" fmla="*/ 404 h 502"/>
                <a:gd name="T42" fmla="*/ 235 w 477"/>
                <a:gd name="T43" fmla="*/ 378 h 502"/>
                <a:gd name="T44" fmla="*/ 306 w 477"/>
                <a:gd name="T45" fmla="*/ 408 h 502"/>
                <a:gd name="T46" fmla="*/ 378 w 477"/>
                <a:gd name="T47" fmla="*/ 330 h 502"/>
                <a:gd name="T48" fmla="*/ 353 w 477"/>
                <a:gd name="T49" fmla="*/ 245 h 502"/>
                <a:gd name="T50" fmla="*/ 382 w 477"/>
                <a:gd name="T51" fmla="*/ 174 h 502"/>
                <a:gd name="T52" fmla="*/ 273 w 477"/>
                <a:gd name="T53" fmla="*/ 172 h 502"/>
                <a:gd name="T54" fmla="*/ 254 w 477"/>
                <a:gd name="T55" fmla="*/ 101 h 502"/>
                <a:gd name="T56" fmla="*/ 292 w 477"/>
                <a:gd name="T57" fmla="*/ 38 h 502"/>
                <a:gd name="T58" fmla="*/ 439 w 477"/>
                <a:gd name="T59" fmla="*/ 134 h 502"/>
                <a:gd name="T60" fmla="*/ 425 w 477"/>
                <a:gd name="T61" fmla="*/ 382 h 502"/>
                <a:gd name="T62" fmla="*/ 357 w 477"/>
                <a:gd name="T63" fmla="*/ 382 h 502"/>
                <a:gd name="T64" fmla="*/ 357 w 477"/>
                <a:gd name="T65" fmla="*/ 450 h 502"/>
                <a:gd name="T66" fmla="*/ 425 w 477"/>
                <a:gd name="T67" fmla="*/ 450 h 502"/>
                <a:gd name="T68" fmla="*/ 425 w 477"/>
                <a:gd name="T69" fmla="*/ 382 h 502"/>
                <a:gd name="T70" fmla="*/ 86 w 477"/>
                <a:gd name="T71" fmla="*/ 367 h 502"/>
                <a:gd name="T72" fmla="*/ 38 w 477"/>
                <a:gd name="T73" fmla="*/ 416 h 502"/>
                <a:gd name="T74" fmla="*/ 86 w 477"/>
                <a:gd name="T75" fmla="*/ 464 h 502"/>
                <a:gd name="T76" fmla="*/ 134 w 477"/>
                <a:gd name="T77" fmla="*/ 41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502">
                  <a:moveTo>
                    <a:pt x="235" y="429"/>
                  </a:moveTo>
                  <a:cubicBezTo>
                    <a:pt x="170" y="429"/>
                    <a:pt x="170" y="429"/>
                    <a:pt x="170" y="429"/>
                  </a:cubicBezTo>
                  <a:cubicBezTo>
                    <a:pt x="168" y="448"/>
                    <a:pt x="159" y="464"/>
                    <a:pt x="146" y="477"/>
                  </a:cubicBezTo>
                  <a:cubicBezTo>
                    <a:pt x="131" y="493"/>
                    <a:pt x="109" y="502"/>
                    <a:pt x="86" y="502"/>
                  </a:cubicBezTo>
                  <a:cubicBezTo>
                    <a:pt x="62" y="502"/>
                    <a:pt x="41" y="493"/>
                    <a:pt x="25" y="477"/>
                  </a:cubicBezTo>
                  <a:cubicBezTo>
                    <a:pt x="10" y="461"/>
                    <a:pt x="0" y="440"/>
                    <a:pt x="0" y="416"/>
                  </a:cubicBezTo>
                  <a:cubicBezTo>
                    <a:pt x="0" y="392"/>
                    <a:pt x="10" y="370"/>
                    <a:pt x="25" y="355"/>
                  </a:cubicBezTo>
                  <a:cubicBezTo>
                    <a:pt x="38" y="342"/>
                    <a:pt x="54" y="333"/>
                    <a:pt x="72" y="330"/>
                  </a:cubicBezTo>
                  <a:cubicBezTo>
                    <a:pt x="48" y="277"/>
                    <a:pt x="48" y="277"/>
                    <a:pt x="48" y="277"/>
                  </a:cubicBezTo>
                  <a:cubicBezTo>
                    <a:pt x="43" y="269"/>
                    <a:pt x="48" y="255"/>
                    <a:pt x="63" y="258"/>
                  </a:cubicBezTo>
                  <a:cubicBezTo>
                    <a:pt x="84" y="263"/>
                    <a:pt x="84" y="263"/>
                    <a:pt x="84" y="263"/>
                  </a:cubicBezTo>
                  <a:cubicBezTo>
                    <a:pt x="94" y="216"/>
                    <a:pt x="115" y="175"/>
                    <a:pt x="144" y="143"/>
                  </a:cubicBezTo>
                  <a:cubicBezTo>
                    <a:pt x="174" y="108"/>
                    <a:pt x="212" y="84"/>
                    <a:pt x="254" y="75"/>
                  </a:cubicBezTo>
                  <a:cubicBezTo>
                    <a:pt x="254" y="20"/>
                    <a:pt x="254" y="20"/>
                    <a:pt x="254" y="20"/>
                  </a:cubicBezTo>
                  <a:cubicBezTo>
                    <a:pt x="254" y="9"/>
                    <a:pt x="264" y="0"/>
                    <a:pt x="275" y="0"/>
                  </a:cubicBezTo>
                  <a:cubicBezTo>
                    <a:pt x="458" y="0"/>
                    <a:pt x="458" y="0"/>
                    <a:pt x="458" y="0"/>
                  </a:cubicBezTo>
                  <a:cubicBezTo>
                    <a:pt x="468" y="0"/>
                    <a:pt x="477" y="9"/>
                    <a:pt x="477" y="19"/>
                  </a:cubicBezTo>
                  <a:cubicBezTo>
                    <a:pt x="477" y="153"/>
                    <a:pt x="477" y="153"/>
                    <a:pt x="477" y="153"/>
                  </a:cubicBezTo>
                  <a:cubicBezTo>
                    <a:pt x="477" y="163"/>
                    <a:pt x="468" y="172"/>
                    <a:pt x="458" y="172"/>
                  </a:cubicBezTo>
                  <a:cubicBezTo>
                    <a:pt x="398" y="172"/>
                    <a:pt x="398" y="172"/>
                    <a:pt x="398" y="172"/>
                  </a:cubicBezTo>
                  <a:cubicBezTo>
                    <a:pt x="398" y="172"/>
                    <a:pt x="399" y="173"/>
                    <a:pt x="399" y="174"/>
                  </a:cubicBezTo>
                  <a:cubicBezTo>
                    <a:pt x="438" y="223"/>
                    <a:pt x="438" y="223"/>
                    <a:pt x="438" y="223"/>
                  </a:cubicBezTo>
                  <a:cubicBezTo>
                    <a:pt x="444" y="229"/>
                    <a:pt x="443" y="245"/>
                    <a:pt x="428" y="245"/>
                  </a:cubicBezTo>
                  <a:cubicBezTo>
                    <a:pt x="404" y="245"/>
                    <a:pt x="404" y="245"/>
                    <a:pt x="404" y="245"/>
                  </a:cubicBezTo>
                  <a:cubicBezTo>
                    <a:pt x="404" y="330"/>
                    <a:pt x="404" y="330"/>
                    <a:pt x="404" y="330"/>
                  </a:cubicBezTo>
                  <a:cubicBezTo>
                    <a:pt x="422" y="333"/>
                    <a:pt x="439" y="342"/>
                    <a:pt x="452" y="355"/>
                  </a:cubicBezTo>
                  <a:cubicBezTo>
                    <a:pt x="467" y="370"/>
                    <a:pt x="477" y="392"/>
                    <a:pt x="477" y="416"/>
                  </a:cubicBezTo>
                  <a:cubicBezTo>
                    <a:pt x="477" y="440"/>
                    <a:pt x="467" y="461"/>
                    <a:pt x="452" y="477"/>
                  </a:cubicBezTo>
                  <a:cubicBezTo>
                    <a:pt x="436" y="493"/>
                    <a:pt x="415" y="502"/>
                    <a:pt x="391" y="502"/>
                  </a:cubicBezTo>
                  <a:cubicBezTo>
                    <a:pt x="367" y="502"/>
                    <a:pt x="346" y="493"/>
                    <a:pt x="330" y="477"/>
                  </a:cubicBezTo>
                  <a:cubicBezTo>
                    <a:pt x="317" y="463"/>
                    <a:pt x="308" y="445"/>
                    <a:pt x="306" y="425"/>
                  </a:cubicBezTo>
                  <a:cubicBezTo>
                    <a:pt x="256" y="464"/>
                    <a:pt x="256" y="464"/>
                    <a:pt x="256" y="464"/>
                  </a:cubicBezTo>
                  <a:cubicBezTo>
                    <a:pt x="249" y="470"/>
                    <a:pt x="235" y="469"/>
                    <a:pt x="235" y="453"/>
                  </a:cubicBezTo>
                  <a:cubicBezTo>
                    <a:pt x="235" y="429"/>
                    <a:pt x="235" y="429"/>
                    <a:pt x="235" y="429"/>
                  </a:cubicBezTo>
                  <a:close/>
                  <a:moveTo>
                    <a:pt x="254" y="101"/>
                  </a:moveTo>
                  <a:cubicBezTo>
                    <a:pt x="219" y="110"/>
                    <a:pt x="188" y="131"/>
                    <a:pt x="162" y="160"/>
                  </a:cubicBezTo>
                  <a:cubicBezTo>
                    <a:pt x="137" y="189"/>
                    <a:pt x="118" y="226"/>
                    <a:pt x="109" y="269"/>
                  </a:cubicBezTo>
                  <a:cubicBezTo>
                    <a:pt x="135" y="275"/>
                    <a:pt x="135" y="275"/>
                    <a:pt x="135" y="275"/>
                  </a:cubicBezTo>
                  <a:cubicBezTo>
                    <a:pt x="148" y="278"/>
                    <a:pt x="147" y="292"/>
                    <a:pt x="140" y="298"/>
                  </a:cubicBezTo>
                  <a:cubicBezTo>
                    <a:pt x="101" y="331"/>
                    <a:pt x="101" y="331"/>
                    <a:pt x="101" y="331"/>
                  </a:cubicBezTo>
                  <a:cubicBezTo>
                    <a:pt x="118" y="334"/>
                    <a:pt x="134" y="342"/>
                    <a:pt x="146" y="355"/>
                  </a:cubicBezTo>
                  <a:cubicBezTo>
                    <a:pt x="159" y="368"/>
                    <a:pt x="168" y="385"/>
                    <a:pt x="171" y="404"/>
                  </a:cubicBezTo>
                  <a:cubicBezTo>
                    <a:pt x="235" y="404"/>
                    <a:pt x="235" y="404"/>
                    <a:pt x="235" y="404"/>
                  </a:cubicBezTo>
                  <a:cubicBezTo>
                    <a:pt x="235" y="378"/>
                    <a:pt x="235" y="378"/>
                    <a:pt x="235" y="378"/>
                  </a:cubicBezTo>
                  <a:cubicBezTo>
                    <a:pt x="235" y="365"/>
                    <a:pt x="248" y="363"/>
                    <a:pt x="256" y="369"/>
                  </a:cubicBezTo>
                  <a:cubicBezTo>
                    <a:pt x="306" y="408"/>
                    <a:pt x="306" y="408"/>
                    <a:pt x="306" y="408"/>
                  </a:cubicBezTo>
                  <a:cubicBezTo>
                    <a:pt x="308" y="387"/>
                    <a:pt x="317" y="368"/>
                    <a:pt x="330" y="355"/>
                  </a:cubicBezTo>
                  <a:cubicBezTo>
                    <a:pt x="343" y="342"/>
                    <a:pt x="360" y="333"/>
                    <a:pt x="378" y="330"/>
                  </a:cubicBezTo>
                  <a:cubicBezTo>
                    <a:pt x="378" y="245"/>
                    <a:pt x="378" y="245"/>
                    <a:pt x="378" y="245"/>
                  </a:cubicBezTo>
                  <a:cubicBezTo>
                    <a:pt x="353" y="245"/>
                    <a:pt x="353" y="245"/>
                    <a:pt x="353" y="245"/>
                  </a:cubicBezTo>
                  <a:cubicBezTo>
                    <a:pt x="340" y="245"/>
                    <a:pt x="338" y="230"/>
                    <a:pt x="344" y="223"/>
                  </a:cubicBezTo>
                  <a:cubicBezTo>
                    <a:pt x="382" y="174"/>
                    <a:pt x="382" y="174"/>
                    <a:pt x="382" y="174"/>
                  </a:cubicBezTo>
                  <a:cubicBezTo>
                    <a:pt x="383" y="173"/>
                    <a:pt x="383" y="172"/>
                    <a:pt x="384" y="172"/>
                  </a:cubicBezTo>
                  <a:cubicBezTo>
                    <a:pt x="273" y="172"/>
                    <a:pt x="273" y="172"/>
                    <a:pt x="273" y="172"/>
                  </a:cubicBezTo>
                  <a:cubicBezTo>
                    <a:pt x="263" y="172"/>
                    <a:pt x="254" y="164"/>
                    <a:pt x="254" y="153"/>
                  </a:cubicBezTo>
                  <a:cubicBezTo>
                    <a:pt x="254" y="101"/>
                    <a:pt x="254" y="101"/>
                    <a:pt x="254" y="101"/>
                  </a:cubicBezTo>
                  <a:close/>
                  <a:moveTo>
                    <a:pt x="439" y="38"/>
                  </a:moveTo>
                  <a:cubicBezTo>
                    <a:pt x="292" y="38"/>
                    <a:pt x="292" y="38"/>
                    <a:pt x="292" y="38"/>
                  </a:cubicBezTo>
                  <a:cubicBezTo>
                    <a:pt x="292" y="134"/>
                    <a:pt x="292" y="134"/>
                    <a:pt x="292" y="134"/>
                  </a:cubicBezTo>
                  <a:cubicBezTo>
                    <a:pt x="439" y="134"/>
                    <a:pt x="439" y="134"/>
                    <a:pt x="439" y="134"/>
                  </a:cubicBezTo>
                  <a:cubicBezTo>
                    <a:pt x="439" y="38"/>
                    <a:pt x="439" y="38"/>
                    <a:pt x="439" y="38"/>
                  </a:cubicBezTo>
                  <a:close/>
                  <a:moveTo>
                    <a:pt x="425" y="382"/>
                  </a:moveTo>
                  <a:cubicBezTo>
                    <a:pt x="416" y="373"/>
                    <a:pt x="404" y="367"/>
                    <a:pt x="391" y="367"/>
                  </a:cubicBezTo>
                  <a:cubicBezTo>
                    <a:pt x="378" y="367"/>
                    <a:pt x="366" y="373"/>
                    <a:pt x="357" y="382"/>
                  </a:cubicBezTo>
                  <a:cubicBezTo>
                    <a:pt x="349" y="390"/>
                    <a:pt x="343" y="402"/>
                    <a:pt x="343" y="416"/>
                  </a:cubicBezTo>
                  <a:cubicBezTo>
                    <a:pt x="343" y="429"/>
                    <a:pt x="349" y="441"/>
                    <a:pt x="357" y="450"/>
                  </a:cubicBezTo>
                  <a:cubicBezTo>
                    <a:pt x="366" y="459"/>
                    <a:pt x="378" y="464"/>
                    <a:pt x="391" y="464"/>
                  </a:cubicBezTo>
                  <a:cubicBezTo>
                    <a:pt x="404" y="464"/>
                    <a:pt x="416" y="459"/>
                    <a:pt x="425" y="450"/>
                  </a:cubicBezTo>
                  <a:cubicBezTo>
                    <a:pt x="434" y="441"/>
                    <a:pt x="439" y="429"/>
                    <a:pt x="439" y="416"/>
                  </a:cubicBezTo>
                  <a:cubicBezTo>
                    <a:pt x="439" y="402"/>
                    <a:pt x="434" y="390"/>
                    <a:pt x="425" y="382"/>
                  </a:cubicBezTo>
                  <a:close/>
                  <a:moveTo>
                    <a:pt x="120" y="382"/>
                  </a:moveTo>
                  <a:cubicBezTo>
                    <a:pt x="111" y="373"/>
                    <a:pt x="99" y="367"/>
                    <a:pt x="86" y="367"/>
                  </a:cubicBezTo>
                  <a:cubicBezTo>
                    <a:pt x="73" y="367"/>
                    <a:pt x="61" y="373"/>
                    <a:pt x="52" y="382"/>
                  </a:cubicBezTo>
                  <a:cubicBezTo>
                    <a:pt x="43" y="390"/>
                    <a:pt x="38" y="402"/>
                    <a:pt x="38" y="416"/>
                  </a:cubicBezTo>
                  <a:cubicBezTo>
                    <a:pt x="38" y="429"/>
                    <a:pt x="43" y="441"/>
                    <a:pt x="52" y="450"/>
                  </a:cubicBezTo>
                  <a:cubicBezTo>
                    <a:pt x="61" y="459"/>
                    <a:pt x="73" y="464"/>
                    <a:pt x="86" y="464"/>
                  </a:cubicBezTo>
                  <a:cubicBezTo>
                    <a:pt x="99" y="464"/>
                    <a:pt x="111" y="459"/>
                    <a:pt x="120" y="450"/>
                  </a:cubicBezTo>
                  <a:cubicBezTo>
                    <a:pt x="128" y="441"/>
                    <a:pt x="134" y="429"/>
                    <a:pt x="134" y="416"/>
                  </a:cubicBezTo>
                  <a:cubicBezTo>
                    <a:pt x="134" y="402"/>
                    <a:pt x="128" y="390"/>
                    <a:pt x="120" y="3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55" name="原创设计师QQ598969553          _6"/>
          <p:cNvGrpSpPr/>
          <p:nvPr/>
        </p:nvGrpSpPr>
        <p:grpSpPr>
          <a:xfrm>
            <a:off x="4107981" y="4942792"/>
            <a:ext cx="177475" cy="164687"/>
            <a:chOff x="7903081" y="894379"/>
            <a:chExt cx="675141" cy="626498"/>
          </a:xfrm>
          <a:solidFill>
            <a:srgbClr val="2AA738"/>
          </a:solidFill>
        </p:grpSpPr>
        <p:sp>
          <p:nvSpPr>
            <p:cNvPr id="56" name="Freeform 36"/>
            <p:cNvSpPr>
              <a:spLocks noEditPoints="1"/>
            </p:cNvSpPr>
            <p:nvPr/>
          </p:nvSpPr>
          <p:spPr bwMode="auto">
            <a:xfrm>
              <a:off x="7990491" y="894379"/>
              <a:ext cx="321479" cy="213587"/>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7" name="Freeform 37"/>
            <p:cNvSpPr>
              <a:spLocks noEditPoints="1"/>
            </p:cNvSpPr>
            <p:nvPr/>
          </p:nvSpPr>
          <p:spPr bwMode="auto">
            <a:xfrm>
              <a:off x="8242846" y="1021288"/>
              <a:ext cx="335376" cy="351103"/>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8" name="Freeform 38"/>
            <p:cNvSpPr>
              <a:spLocks noEditPoints="1"/>
            </p:cNvSpPr>
            <p:nvPr/>
          </p:nvSpPr>
          <p:spPr bwMode="auto">
            <a:xfrm>
              <a:off x="7903081" y="1114915"/>
              <a:ext cx="406328" cy="405962"/>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59" name="原创设计师QQ598969553          _7"/>
          <p:cNvGrpSpPr/>
          <p:nvPr/>
        </p:nvGrpSpPr>
        <p:grpSpPr>
          <a:xfrm>
            <a:off x="4847010" y="4923558"/>
            <a:ext cx="206750" cy="203154"/>
            <a:chOff x="5037571" y="856343"/>
            <a:chExt cx="715006" cy="702571"/>
          </a:xfrm>
          <a:solidFill>
            <a:srgbClr val="0068B7"/>
          </a:solidFill>
        </p:grpSpPr>
        <p:sp>
          <p:nvSpPr>
            <p:cNvPr id="60" name="Freeform 39"/>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1"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2" name="Freeform 41"/>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63" name="原创设计师QQ598969553          _8"/>
          <p:cNvGrpSpPr/>
          <p:nvPr/>
        </p:nvGrpSpPr>
        <p:grpSpPr>
          <a:xfrm>
            <a:off x="5600127" y="4937119"/>
            <a:ext cx="186416" cy="176033"/>
            <a:chOff x="6460269" y="872801"/>
            <a:chExt cx="709154" cy="669655"/>
          </a:xfrm>
          <a:solidFill>
            <a:srgbClr val="2AA738"/>
          </a:solidFill>
        </p:grpSpPr>
        <p:sp>
          <p:nvSpPr>
            <p:cNvPr id="64"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5"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ppt_x"/>
                                          </p:val>
                                        </p:tav>
                                        <p:tav tm="100000">
                                          <p:val>
                                            <p:strVal val="#ppt_x"/>
                                          </p:val>
                                        </p:tav>
                                      </p:tavLst>
                                    </p:anim>
                                    <p:anim calcmode="lin" valueType="num">
                                      <p:cBhvr additive="base">
                                        <p:cTn id="8" dur="500" fill="hold"/>
                                        <p:tgtEl>
                                          <p:spTgt spid="3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37"/>
                                        </p:tgtEl>
                                        <p:attrNameLst>
                                          <p:attrName>style.visibility</p:attrName>
                                        </p:attrNameLst>
                                      </p:cBhvr>
                                      <p:to>
                                        <p:strVal val="visible"/>
                                      </p:to>
                                    </p:set>
                                    <p:anim calcmode="lin" valueType="num">
                                      <p:cBhvr>
                                        <p:cTn id="12" dur="500" fill="hold"/>
                                        <p:tgtEl>
                                          <p:spTgt spid="37"/>
                                        </p:tgtEl>
                                        <p:attrNameLst>
                                          <p:attrName>ppt_w</p:attrName>
                                        </p:attrNameLst>
                                      </p:cBhvr>
                                      <p:tavLst>
                                        <p:tav tm="0">
                                          <p:val>
                                            <p:fltVal val="0"/>
                                          </p:val>
                                        </p:tav>
                                        <p:tav tm="100000">
                                          <p:val>
                                            <p:strVal val="#ppt_w"/>
                                          </p:val>
                                        </p:tav>
                                      </p:tavLst>
                                    </p:anim>
                                    <p:anim calcmode="lin" valueType="num">
                                      <p:cBhvr>
                                        <p:cTn id="13" dur="500" fill="hold"/>
                                        <p:tgtEl>
                                          <p:spTgt spid="37"/>
                                        </p:tgtEl>
                                        <p:attrNameLst>
                                          <p:attrName>ppt_h</p:attrName>
                                        </p:attrNameLst>
                                      </p:cBhvr>
                                      <p:tavLst>
                                        <p:tav tm="0">
                                          <p:val>
                                            <p:fltVal val="0"/>
                                          </p:val>
                                        </p:tav>
                                        <p:tav tm="100000">
                                          <p:val>
                                            <p:strVal val="#ppt_h"/>
                                          </p:val>
                                        </p:tav>
                                      </p:tavLst>
                                    </p:anim>
                                    <p:animEffect transition="in" filter="fade">
                                      <p:cBhvr>
                                        <p:cTn id="14" dur="500"/>
                                        <p:tgtEl>
                                          <p:spTgt spid="37"/>
                                        </p:tgtEl>
                                      </p:cBhvr>
                                    </p:animEffect>
                                  </p:childTnLst>
                                </p:cTn>
                              </p:par>
                            </p:childTnLst>
                          </p:cTn>
                        </p:par>
                        <p:par>
                          <p:cTn id="15" fill="hold">
                            <p:stCondLst>
                              <p:cond delay="1450"/>
                            </p:stCondLst>
                            <p:childTnLst>
                              <p:par>
                                <p:cTn id="16" presetID="16" presetClass="entr" presetSubtype="37" fill="hold" grpId="0"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barn(outVertical)">
                                      <p:cBhvr>
                                        <p:cTn id="18" dur="500"/>
                                        <p:tgtEl>
                                          <p:spTgt spid="38"/>
                                        </p:tgtEl>
                                      </p:cBhvr>
                                    </p:animEffect>
                                  </p:childTnLst>
                                </p:cTn>
                              </p:par>
                            </p:childTnLst>
                          </p:cTn>
                        </p:par>
                        <p:par>
                          <p:cTn id="19" fill="hold">
                            <p:stCondLst>
                              <p:cond delay="1950"/>
                            </p:stCondLst>
                            <p:childTnLst>
                              <p:par>
                                <p:cTn id="20" presetID="53" presetClass="entr" presetSubtype="16" fill="hold" nodeType="afterEffect">
                                  <p:stCondLst>
                                    <p:cond delay="0"/>
                                  </p:stCondLst>
                                  <p:childTnLst>
                                    <p:set>
                                      <p:cBhvr>
                                        <p:cTn id="21" dur="1" fill="hold">
                                          <p:stCondLst>
                                            <p:cond delay="0"/>
                                          </p:stCondLst>
                                        </p:cTn>
                                        <p:tgtEl>
                                          <p:spTgt spid="39"/>
                                        </p:tgtEl>
                                        <p:attrNameLst>
                                          <p:attrName>style.visibility</p:attrName>
                                        </p:attrNameLst>
                                      </p:cBhvr>
                                      <p:to>
                                        <p:strVal val="visible"/>
                                      </p:to>
                                    </p:set>
                                    <p:anim calcmode="lin" valueType="num">
                                      <p:cBhvr>
                                        <p:cTn id="22" dur="500" fill="hold"/>
                                        <p:tgtEl>
                                          <p:spTgt spid="39"/>
                                        </p:tgtEl>
                                        <p:attrNameLst>
                                          <p:attrName>ppt_w</p:attrName>
                                        </p:attrNameLst>
                                      </p:cBhvr>
                                      <p:tavLst>
                                        <p:tav tm="0">
                                          <p:val>
                                            <p:fltVal val="0"/>
                                          </p:val>
                                        </p:tav>
                                        <p:tav tm="100000">
                                          <p:val>
                                            <p:strVal val="#ppt_w"/>
                                          </p:val>
                                        </p:tav>
                                      </p:tavLst>
                                    </p:anim>
                                    <p:anim calcmode="lin" valueType="num">
                                      <p:cBhvr>
                                        <p:cTn id="23" dur="500" fill="hold"/>
                                        <p:tgtEl>
                                          <p:spTgt spid="39"/>
                                        </p:tgtEl>
                                        <p:attrNameLst>
                                          <p:attrName>ppt_h</p:attrName>
                                        </p:attrNameLst>
                                      </p:cBhvr>
                                      <p:tavLst>
                                        <p:tav tm="0">
                                          <p:val>
                                            <p:fltVal val="0"/>
                                          </p:val>
                                        </p:tav>
                                        <p:tav tm="100000">
                                          <p:val>
                                            <p:strVal val="#ppt_h"/>
                                          </p:val>
                                        </p:tav>
                                      </p:tavLst>
                                    </p:anim>
                                    <p:animEffect transition="in" filter="fade">
                                      <p:cBhvr>
                                        <p:cTn id="24" dur="500"/>
                                        <p:tgtEl>
                                          <p:spTgt spid="39"/>
                                        </p:tgtEl>
                                      </p:cBhvr>
                                    </p:animEffect>
                                  </p:childTnLst>
                                </p:cTn>
                              </p:par>
                            </p:childTnLst>
                          </p:cTn>
                        </p:par>
                        <p:par>
                          <p:cTn id="25" fill="hold">
                            <p:stCondLst>
                              <p:cond delay="2450"/>
                            </p:stCondLst>
                            <p:childTnLst>
                              <p:par>
                                <p:cTn id="26" presetID="2" presetClass="entr" presetSubtype="4" fill="hold" nodeType="afterEffect">
                                  <p:stCondLst>
                                    <p:cond delay="0"/>
                                  </p:stCondLst>
                                  <p:childTnLst>
                                    <p:set>
                                      <p:cBhvr>
                                        <p:cTn id="27" dur="1" fill="hold">
                                          <p:stCondLst>
                                            <p:cond delay="0"/>
                                          </p:stCondLst>
                                        </p:cTn>
                                        <p:tgtEl>
                                          <p:spTgt spid="52"/>
                                        </p:tgtEl>
                                        <p:attrNameLst>
                                          <p:attrName>style.visibility</p:attrName>
                                        </p:attrNameLst>
                                      </p:cBhvr>
                                      <p:to>
                                        <p:strVal val="visible"/>
                                      </p:to>
                                    </p:set>
                                    <p:anim calcmode="lin" valueType="num">
                                      <p:cBhvr additive="base">
                                        <p:cTn id="28" dur="500" fill="hold"/>
                                        <p:tgtEl>
                                          <p:spTgt spid="52"/>
                                        </p:tgtEl>
                                        <p:attrNameLst>
                                          <p:attrName>ppt_x</p:attrName>
                                        </p:attrNameLst>
                                      </p:cBhvr>
                                      <p:tavLst>
                                        <p:tav tm="0">
                                          <p:val>
                                            <p:strVal val="#ppt_x"/>
                                          </p:val>
                                        </p:tav>
                                        <p:tav tm="100000">
                                          <p:val>
                                            <p:strVal val="#ppt_x"/>
                                          </p:val>
                                        </p:tav>
                                      </p:tavLst>
                                    </p:anim>
                                    <p:anim calcmode="lin" valueType="num">
                                      <p:cBhvr additive="base">
                                        <p:cTn id="29" dur="500" fill="hold"/>
                                        <p:tgtEl>
                                          <p:spTgt spid="52"/>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200"/>
                                  </p:stCondLst>
                                  <p:childTnLst>
                                    <p:set>
                                      <p:cBhvr>
                                        <p:cTn id="31" dur="1" fill="hold">
                                          <p:stCondLst>
                                            <p:cond delay="0"/>
                                          </p:stCondLst>
                                        </p:cTn>
                                        <p:tgtEl>
                                          <p:spTgt spid="55"/>
                                        </p:tgtEl>
                                        <p:attrNameLst>
                                          <p:attrName>style.visibility</p:attrName>
                                        </p:attrNameLst>
                                      </p:cBhvr>
                                      <p:to>
                                        <p:strVal val="visible"/>
                                      </p:to>
                                    </p:set>
                                    <p:anim calcmode="lin" valueType="num">
                                      <p:cBhvr additive="base">
                                        <p:cTn id="32" dur="500" fill="hold"/>
                                        <p:tgtEl>
                                          <p:spTgt spid="55"/>
                                        </p:tgtEl>
                                        <p:attrNameLst>
                                          <p:attrName>ppt_x</p:attrName>
                                        </p:attrNameLst>
                                      </p:cBhvr>
                                      <p:tavLst>
                                        <p:tav tm="0">
                                          <p:val>
                                            <p:strVal val="#ppt_x"/>
                                          </p:val>
                                        </p:tav>
                                        <p:tav tm="100000">
                                          <p:val>
                                            <p:strVal val="#ppt_x"/>
                                          </p:val>
                                        </p:tav>
                                      </p:tavLst>
                                    </p:anim>
                                    <p:anim calcmode="lin" valueType="num">
                                      <p:cBhvr additive="base">
                                        <p:cTn id="33" dur="500" fill="hold"/>
                                        <p:tgtEl>
                                          <p:spTgt spid="55"/>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400"/>
                                  </p:stCondLst>
                                  <p:childTnLst>
                                    <p:set>
                                      <p:cBhvr>
                                        <p:cTn id="35" dur="1" fill="hold">
                                          <p:stCondLst>
                                            <p:cond delay="0"/>
                                          </p:stCondLst>
                                        </p:cTn>
                                        <p:tgtEl>
                                          <p:spTgt spid="59"/>
                                        </p:tgtEl>
                                        <p:attrNameLst>
                                          <p:attrName>style.visibility</p:attrName>
                                        </p:attrNameLst>
                                      </p:cBhvr>
                                      <p:to>
                                        <p:strVal val="visible"/>
                                      </p:to>
                                    </p:set>
                                    <p:anim calcmode="lin" valueType="num">
                                      <p:cBhvr additive="base">
                                        <p:cTn id="36" dur="500" fill="hold"/>
                                        <p:tgtEl>
                                          <p:spTgt spid="59"/>
                                        </p:tgtEl>
                                        <p:attrNameLst>
                                          <p:attrName>ppt_x</p:attrName>
                                        </p:attrNameLst>
                                      </p:cBhvr>
                                      <p:tavLst>
                                        <p:tav tm="0">
                                          <p:val>
                                            <p:strVal val="#ppt_x"/>
                                          </p:val>
                                        </p:tav>
                                        <p:tav tm="100000">
                                          <p:val>
                                            <p:strVal val="#ppt_x"/>
                                          </p:val>
                                        </p:tav>
                                      </p:tavLst>
                                    </p:anim>
                                    <p:anim calcmode="lin" valueType="num">
                                      <p:cBhvr additive="base">
                                        <p:cTn id="37" dur="500" fill="hold"/>
                                        <p:tgtEl>
                                          <p:spTgt spid="59"/>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600"/>
                                  </p:stCondLst>
                                  <p:childTnLst>
                                    <p:set>
                                      <p:cBhvr>
                                        <p:cTn id="39" dur="1" fill="hold">
                                          <p:stCondLst>
                                            <p:cond delay="0"/>
                                          </p:stCondLst>
                                        </p:cTn>
                                        <p:tgtEl>
                                          <p:spTgt spid="63"/>
                                        </p:tgtEl>
                                        <p:attrNameLst>
                                          <p:attrName>style.visibility</p:attrName>
                                        </p:attrNameLst>
                                      </p:cBhvr>
                                      <p:to>
                                        <p:strVal val="visible"/>
                                      </p:to>
                                    </p:set>
                                    <p:anim calcmode="lin" valueType="num">
                                      <p:cBhvr additive="base">
                                        <p:cTn id="40" dur="500" fill="hold"/>
                                        <p:tgtEl>
                                          <p:spTgt spid="63"/>
                                        </p:tgtEl>
                                        <p:attrNameLst>
                                          <p:attrName>ppt_x</p:attrName>
                                        </p:attrNameLst>
                                      </p:cBhvr>
                                      <p:tavLst>
                                        <p:tav tm="0">
                                          <p:val>
                                            <p:strVal val="#ppt_x"/>
                                          </p:val>
                                        </p:tav>
                                        <p:tav tm="100000">
                                          <p:val>
                                            <p:strVal val="#ppt_x"/>
                                          </p:val>
                                        </p:tav>
                                      </p:tavLst>
                                    </p:anim>
                                    <p:anim calcmode="lin" valueType="num">
                                      <p:cBhvr additive="base">
                                        <p:cTn id="41" dur="500" fill="hold"/>
                                        <p:tgtEl>
                                          <p:spTgt spid="6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6" name="原创设计师QQ598969553          _2"/>
          <p:cNvGrpSpPr/>
          <p:nvPr/>
        </p:nvGrpSpPr>
        <p:grpSpPr>
          <a:xfrm>
            <a:off x="1258772" y="1818428"/>
            <a:ext cx="1902058" cy="1282133"/>
            <a:chOff x="3237545" y="4561747"/>
            <a:chExt cx="1146960" cy="1146960"/>
          </a:xfrm>
        </p:grpSpPr>
        <p:sp>
          <p:nvSpPr>
            <p:cNvPr id="117" name="圆角矩形 116"/>
            <p:cNvSpPr/>
            <p:nvPr/>
          </p:nvSpPr>
          <p:spPr>
            <a:xfrm>
              <a:off x="3237545" y="4561747"/>
              <a:ext cx="1146960" cy="1146960"/>
            </a:xfrm>
            <a:prstGeom prst="roundRect">
              <a:avLst>
                <a:gd name="adj" fmla="val 9039"/>
              </a:avLst>
            </a:prstGeom>
            <a:solidFill>
              <a:srgbClr val="2AA738"/>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118" name="圆角矩形 117"/>
            <p:cNvSpPr/>
            <p:nvPr/>
          </p:nvSpPr>
          <p:spPr>
            <a:xfrm>
              <a:off x="3294838" y="4642031"/>
              <a:ext cx="1032367" cy="986387"/>
            </a:xfrm>
            <a:prstGeom prst="roundRect">
              <a:avLst>
                <a:gd name="adj" fmla="val 9613"/>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444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119" name="原创设计师QQ598969553          _3"/>
          <p:cNvGrpSpPr/>
          <p:nvPr/>
        </p:nvGrpSpPr>
        <p:grpSpPr>
          <a:xfrm>
            <a:off x="3620972" y="1818428"/>
            <a:ext cx="1902058" cy="1282133"/>
            <a:chOff x="3237545" y="4561747"/>
            <a:chExt cx="1146960" cy="1146960"/>
          </a:xfrm>
        </p:grpSpPr>
        <p:sp>
          <p:nvSpPr>
            <p:cNvPr id="120" name="圆角矩形 119"/>
            <p:cNvSpPr/>
            <p:nvPr/>
          </p:nvSpPr>
          <p:spPr>
            <a:xfrm>
              <a:off x="3237545" y="4561747"/>
              <a:ext cx="1146960" cy="1146960"/>
            </a:xfrm>
            <a:prstGeom prst="roundRect">
              <a:avLst>
                <a:gd name="adj" fmla="val 9039"/>
              </a:avLst>
            </a:prstGeom>
            <a:solidFill>
              <a:srgbClr val="0068B7"/>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121" name="圆角矩形 120"/>
            <p:cNvSpPr/>
            <p:nvPr/>
          </p:nvSpPr>
          <p:spPr>
            <a:xfrm>
              <a:off x="3294838" y="4642031"/>
              <a:ext cx="1032367" cy="986387"/>
            </a:xfrm>
            <a:prstGeom prst="roundRect">
              <a:avLst>
                <a:gd name="adj" fmla="val 9613"/>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444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122" name="原创设计师QQ598969553          _4"/>
          <p:cNvGrpSpPr/>
          <p:nvPr/>
        </p:nvGrpSpPr>
        <p:grpSpPr>
          <a:xfrm>
            <a:off x="5983173" y="1818428"/>
            <a:ext cx="1902058" cy="1282133"/>
            <a:chOff x="3237545" y="4561747"/>
            <a:chExt cx="1146960" cy="1146960"/>
          </a:xfrm>
        </p:grpSpPr>
        <p:sp>
          <p:nvSpPr>
            <p:cNvPr id="123" name="圆角矩形 122"/>
            <p:cNvSpPr/>
            <p:nvPr/>
          </p:nvSpPr>
          <p:spPr>
            <a:xfrm>
              <a:off x="3237545" y="4561747"/>
              <a:ext cx="1146960" cy="1146960"/>
            </a:xfrm>
            <a:prstGeom prst="roundRect">
              <a:avLst>
                <a:gd name="adj" fmla="val 9039"/>
              </a:avLst>
            </a:prstGeom>
            <a:solidFill>
              <a:srgbClr val="2AA738"/>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124" name="圆角矩形 123"/>
            <p:cNvSpPr/>
            <p:nvPr/>
          </p:nvSpPr>
          <p:spPr>
            <a:xfrm>
              <a:off x="3294838" y="4642031"/>
              <a:ext cx="1032367" cy="986387"/>
            </a:xfrm>
            <a:prstGeom prst="roundRect">
              <a:avLst>
                <a:gd name="adj" fmla="val 9613"/>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444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125" name="原创设计师QQ598969553          _5"/>
          <p:cNvGrpSpPr/>
          <p:nvPr/>
        </p:nvGrpSpPr>
        <p:grpSpPr>
          <a:xfrm>
            <a:off x="1258772" y="3371003"/>
            <a:ext cx="1902058" cy="1282133"/>
            <a:chOff x="3237545" y="4561747"/>
            <a:chExt cx="1146960" cy="1146960"/>
          </a:xfrm>
        </p:grpSpPr>
        <p:sp>
          <p:nvSpPr>
            <p:cNvPr id="126" name="圆角矩形 125"/>
            <p:cNvSpPr/>
            <p:nvPr/>
          </p:nvSpPr>
          <p:spPr>
            <a:xfrm>
              <a:off x="3237545" y="4561747"/>
              <a:ext cx="1146960" cy="1146960"/>
            </a:xfrm>
            <a:prstGeom prst="roundRect">
              <a:avLst>
                <a:gd name="adj" fmla="val 9039"/>
              </a:avLst>
            </a:prstGeom>
            <a:solidFill>
              <a:srgbClr val="0068B7"/>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127" name="圆角矩形 126"/>
            <p:cNvSpPr/>
            <p:nvPr/>
          </p:nvSpPr>
          <p:spPr>
            <a:xfrm>
              <a:off x="3294838" y="4642031"/>
              <a:ext cx="1032367" cy="986387"/>
            </a:xfrm>
            <a:prstGeom prst="roundRect">
              <a:avLst>
                <a:gd name="adj" fmla="val 9613"/>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444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128" name="原创设计师QQ598969553          _6"/>
          <p:cNvGrpSpPr/>
          <p:nvPr/>
        </p:nvGrpSpPr>
        <p:grpSpPr>
          <a:xfrm>
            <a:off x="3620972" y="3371003"/>
            <a:ext cx="1902058" cy="1282133"/>
            <a:chOff x="3237545" y="4561747"/>
            <a:chExt cx="1146960" cy="1146960"/>
          </a:xfrm>
        </p:grpSpPr>
        <p:sp>
          <p:nvSpPr>
            <p:cNvPr id="129" name="圆角矩形 128"/>
            <p:cNvSpPr/>
            <p:nvPr/>
          </p:nvSpPr>
          <p:spPr>
            <a:xfrm>
              <a:off x="3237545" y="4561747"/>
              <a:ext cx="1146960" cy="1146960"/>
            </a:xfrm>
            <a:prstGeom prst="roundRect">
              <a:avLst>
                <a:gd name="adj" fmla="val 9039"/>
              </a:avLst>
            </a:prstGeom>
            <a:solidFill>
              <a:srgbClr val="2AA738"/>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130" name="圆角矩形 129"/>
            <p:cNvSpPr/>
            <p:nvPr/>
          </p:nvSpPr>
          <p:spPr>
            <a:xfrm>
              <a:off x="3294838" y="4642031"/>
              <a:ext cx="1032367" cy="986387"/>
            </a:xfrm>
            <a:prstGeom prst="roundRect">
              <a:avLst>
                <a:gd name="adj" fmla="val 9613"/>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444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131" name="原创设计师QQ598969553          _7"/>
          <p:cNvGrpSpPr/>
          <p:nvPr/>
        </p:nvGrpSpPr>
        <p:grpSpPr>
          <a:xfrm>
            <a:off x="5983173" y="3371003"/>
            <a:ext cx="1902058" cy="1282133"/>
            <a:chOff x="3237545" y="4561747"/>
            <a:chExt cx="1146960" cy="1146960"/>
          </a:xfrm>
        </p:grpSpPr>
        <p:sp>
          <p:nvSpPr>
            <p:cNvPr id="132" name="圆角矩形 131"/>
            <p:cNvSpPr/>
            <p:nvPr/>
          </p:nvSpPr>
          <p:spPr>
            <a:xfrm>
              <a:off x="3237545" y="4561747"/>
              <a:ext cx="1146960" cy="1146960"/>
            </a:xfrm>
            <a:prstGeom prst="roundRect">
              <a:avLst>
                <a:gd name="adj" fmla="val 9039"/>
              </a:avLst>
            </a:prstGeom>
            <a:solidFill>
              <a:srgbClr val="0068B7"/>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微软雅黑"/>
                <a:ea typeface="微软雅黑"/>
                <a:cs typeface="+mn-cs"/>
              </a:endParaRPr>
            </a:p>
          </p:txBody>
        </p:sp>
        <p:sp>
          <p:nvSpPr>
            <p:cNvPr id="133" name="圆角矩形 132"/>
            <p:cNvSpPr/>
            <p:nvPr/>
          </p:nvSpPr>
          <p:spPr>
            <a:xfrm>
              <a:off x="3294838" y="4642031"/>
              <a:ext cx="1032367" cy="986387"/>
            </a:xfrm>
            <a:prstGeom prst="roundRect">
              <a:avLst>
                <a:gd name="adj" fmla="val 9613"/>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444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134" name="原创设计师QQ598969553          _8"/>
          <p:cNvGrpSpPr/>
          <p:nvPr/>
        </p:nvGrpSpPr>
        <p:grpSpPr>
          <a:xfrm>
            <a:off x="2070588" y="2049337"/>
            <a:ext cx="271519" cy="241276"/>
            <a:chOff x="3843406" y="5497220"/>
            <a:chExt cx="438051" cy="389258"/>
          </a:xfrm>
          <a:solidFill>
            <a:srgbClr val="2AA738"/>
          </a:solidFill>
        </p:grpSpPr>
        <p:sp>
          <p:nvSpPr>
            <p:cNvPr id="135" name="Freeform 63"/>
            <p:cNvSpPr>
              <a:spLocks noEditPoints="1"/>
            </p:cNvSpPr>
            <p:nvPr/>
          </p:nvSpPr>
          <p:spPr bwMode="auto">
            <a:xfrm>
              <a:off x="3843406" y="5497220"/>
              <a:ext cx="438051" cy="389258"/>
            </a:xfrm>
            <a:custGeom>
              <a:avLst/>
              <a:gdLst>
                <a:gd name="T0" fmla="*/ 165 w 171"/>
                <a:gd name="T1" fmla="*/ 0 h 152"/>
                <a:gd name="T2" fmla="*/ 5 w 171"/>
                <a:gd name="T3" fmla="*/ 0 h 152"/>
                <a:gd name="T4" fmla="*/ 0 w 171"/>
                <a:gd name="T5" fmla="*/ 5 h 152"/>
                <a:gd name="T6" fmla="*/ 0 w 171"/>
                <a:gd name="T7" fmla="*/ 146 h 152"/>
                <a:gd name="T8" fmla="*/ 5 w 171"/>
                <a:gd name="T9" fmla="*/ 152 h 152"/>
                <a:gd name="T10" fmla="*/ 165 w 171"/>
                <a:gd name="T11" fmla="*/ 152 h 152"/>
                <a:gd name="T12" fmla="*/ 171 w 171"/>
                <a:gd name="T13" fmla="*/ 146 h 152"/>
                <a:gd name="T14" fmla="*/ 171 w 171"/>
                <a:gd name="T15" fmla="*/ 5 h 152"/>
                <a:gd name="T16" fmla="*/ 165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5" y="0"/>
                  </a:moveTo>
                  <a:cubicBezTo>
                    <a:pt x="5" y="0"/>
                    <a:pt x="5" y="0"/>
                    <a:pt x="5" y="0"/>
                  </a:cubicBezTo>
                  <a:cubicBezTo>
                    <a:pt x="2" y="0"/>
                    <a:pt x="0" y="2"/>
                    <a:pt x="0" y="5"/>
                  </a:cubicBezTo>
                  <a:cubicBezTo>
                    <a:pt x="0" y="146"/>
                    <a:pt x="0" y="146"/>
                    <a:pt x="0" y="146"/>
                  </a:cubicBezTo>
                  <a:cubicBezTo>
                    <a:pt x="0" y="149"/>
                    <a:pt x="2" y="152"/>
                    <a:pt x="5" y="152"/>
                  </a:cubicBezTo>
                  <a:cubicBezTo>
                    <a:pt x="165" y="152"/>
                    <a:pt x="165" y="152"/>
                    <a:pt x="165" y="152"/>
                  </a:cubicBezTo>
                  <a:cubicBezTo>
                    <a:pt x="168" y="152"/>
                    <a:pt x="171" y="149"/>
                    <a:pt x="171" y="146"/>
                  </a:cubicBezTo>
                  <a:cubicBezTo>
                    <a:pt x="171" y="5"/>
                    <a:pt x="171" y="5"/>
                    <a:pt x="171" y="5"/>
                  </a:cubicBezTo>
                  <a:cubicBezTo>
                    <a:pt x="171" y="2"/>
                    <a:pt x="168" y="0"/>
                    <a:pt x="165"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36" name="Freeform 64"/>
            <p:cNvSpPr>
              <a:spLocks noEditPoints="1"/>
            </p:cNvSpPr>
            <p:nvPr/>
          </p:nvSpPr>
          <p:spPr bwMode="auto">
            <a:xfrm>
              <a:off x="3864007" y="5619744"/>
              <a:ext cx="394679" cy="249385"/>
            </a:xfrm>
            <a:custGeom>
              <a:avLst/>
              <a:gdLst>
                <a:gd name="T0" fmla="*/ 0 w 154"/>
                <a:gd name="T1" fmla="*/ 76 h 97"/>
                <a:gd name="T2" fmla="*/ 12 w 154"/>
                <a:gd name="T3" fmla="*/ 97 h 97"/>
                <a:gd name="T4" fmla="*/ 9 w 154"/>
                <a:gd name="T5" fmla="*/ 66 h 97"/>
                <a:gd name="T6" fmla="*/ 8 w 154"/>
                <a:gd name="T7" fmla="*/ 64 h 97"/>
                <a:gd name="T8" fmla="*/ 24 w 154"/>
                <a:gd name="T9" fmla="*/ 32 h 97"/>
                <a:gd name="T10" fmla="*/ 27 w 154"/>
                <a:gd name="T11" fmla="*/ 30 h 97"/>
                <a:gd name="T12" fmla="*/ 27 w 154"/>
                <a:gd name="T13" fmla="*/ 28 h 97"/>
                <a:gd name="T14" fmla="*/ 30 w 154"/>
                <a:gd name="T15" fmla="*/ 26 h 97"/>
                <a:gd name="T16" fmla="*/ 31 w 154"/>
                <a:gd name="T17" fmla="*/ 25 h 97"/>
                <a:gd name="T18" fmla="*/ 30 w 154"/>
                <a:gd name="T19" fmla="*/ 25 h 97"/>
                <a:gd name="T20" fmla="*/ 31 w 154"/>
                <a:gd name="T21" fmla="*/ 23 h 97"/>
                <a:gd name="T22" fmla="*/ 33 w 154"/>
                <a:gd name="T23" fmla="*/ 24 h 97"/>
                <a:gd name="T24" fmla="*/ 44 w 154"/>
                <a:gd name="T25" fmla="*/ 14 h 97"/>
                <a:gd name="T26" fmla="*/ 42 w 154"/>
                <a:gd name="T27" fmla="*/ 16 h 97"/>
                <a:gd name="T28" fmla="*/ 77 w 154"/>
                <a:gd name="T29" fmla="*/ 8 h 97"/>
                <a:gd name="T30" fmla="*/ 114 w 154"/>
                <a:gd name="T31" fmla="*/ 19 h 97"/>
                <a:gd name="T32" fmla="*/ 118 w 154"/>
                <a:gd name="T33" fmla="*/ 22 h 97"/>
                <a:gd name="T34" fmla="*/ 122 w 154"/>
                <a:gd name="T35" fmla="*/ 23 h 97"/>
                <a:gd name="T36" fmla="*/ 123 w 154"/>
                <a:gd name="T37" fmla="*/ 25 h 97"/>
                <a:gd name="T38" fmla="*/ 124 w 154"/>
                <a:gd name="T39" fmla="*/ 26 h 97"/>
                <a:gd name="T40" fmla="*/ 139 w 154"/>
                <a:gd name="T41" fmla="*/ 44 h 97"/>
                <a:gd name="T42" fmla="*/ 140 w 154"/>
                <a:gd name="T43" fmla="*/ 45 h 97"/>
                <a:gd name="T44" fmla="*/ 141 w 154"/>
                <a:gd name="T45" fmla="*/ 52 h 97"/>
                <a:gd name="T46" fmla="*/ 142 w 154"/>
                <a:gd name="T47" fmla="*/ 55 h 97"/>
                <a:gd name="T48" fmla="*/ 143 w 154"/>
                <a:gd name="T49" fmla="*/ 54 h 97"/>
                <a:gd name="T50" fmla="*/ 144 w 154"/>
                <a:gd name="T51" fmla="*/ 57 h 97"/>
                <a:gd name="T52" fmla="*/ 142 w 154"/>
                <a:gd name="T53" fmla="*/ 56 h 97"/>
                <a:gd name="T54" fmla="*/ 143 w 154"/>
                <a:gd name="T55" fmla="*/ 57 h 97"/>
                <a:gd name="T56" fmla="*/ 144 w 154"/>
                <a:gd name="T57" fmla="*/ 62 h 97"/>
                <a:gd name="T58" fmla="*/ 145 w 154"/>
                <a:gd name="T59" fmla="*/ 76 h 97"/>
                <a:gd name="T60" fmla="*/ 144 w 154"/>
                <a:gd name="T61" fmla="*/ 89 h 97"/>
                <a:gd name="T62" fmla="*/ 144 w 154"/>
                <a:gd name="T63" fmla="*/ 95 h 97"/>
                <a:gd name="T64" fmla="*/ 143 w 154"/>
                <a:gd name="T65" fmla="*/ 93 h 97"/>
                <a:gd name="T66" fmla="*/ 151 w 154"/>
                <a:gd name="T67" fmla="*/ 97 h 97"/>
                <a:gd name="T68" fmla="*/ 77 w 154"/>
                <a:gd name="T69" fmla="*/ 0 h 97"/>
                <a:gd name="T70" fmla="*/ 142 w 154"/>
                <a:gd name="T71" fmla="*/ 5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4" h="97">
                  <a:moveTo>
                    <a:pt x="77" y="0"/>
                  </a:moveTo>
                  <a:cubicBezTo>
                    <a:pt x="35" y="0"/>
                    <a:pt x="0" y="34"/>
                    <a:pt x="0" y="76"/>
                  </a:cubicBezTo>
                  <a:cubicBezTo>
                    <a:pt x="0" y="83"/>
                    <a:pt x="1" y="90"/>
                    <a:pt x="3" y="97"/>
                  </a:cubicBezTo>
                  <a:cubicBezTo>
                    <a:pt x="12" y="97"/>
                    <a:pt x="12" y="97"/>
                    <a:pt x="12" y="97"/>
                  </a:cubicBezTo>
                  <a:cubicBezTo>
                    <a:pt x="10" y="91"/>
                    <a:pt x="8" y="84"/>
                    <a:pt x="8" y="76"/>
                  </a:cubicBezTo>
                  <a:cubicBezTo>
                    <a:pt x="8" y="73"/>
                    <a:pt x="9" y="70"/>
                    <a:pt x="9" y="66"/>
                  </a:cubicBezTo>
                  <a:cubicBezTo>
                    <a:pt x="9" y="66"/>
                    <a:pt x="9" y="65"/>
                    <a:pt x="9" y="64"/>
                  </a:cubicBezTo>
                  <a:cubicBezTo>
                    <a:pt x="8" y="64"/>
                    <a:pt x="8" y="64"/>
                    <a:pt x="8" y="64"/>
                  </a:cubicBezTo>
                  <a:cubicBezTo>
                    <a:pt x="10" y="52"/>
                    <a:pt x="15" y="41"/>
                    <a:pt x="23" y="32"/>
                  </a:cubicBezTo>
                  <a:cubicBezTo>
                    <a:pt x="23" y="32"/>
                    <a:pt x="24" y="32"/>
                    <a:pt x="24" y="32"/>
                  </a:cubicBezTo>
                  <a:cubicBezTo>
                    <a:pt x="25" y="32"/>
                    <a:pt x="25" y="31"/>
                    <a:pt x="26" y="31"/>
                  </a:cubicBezTo>
                  <a:cubicBezTo>
                    <a:pt x="26" y="31"/>
                    <a:pt x="26" y="30"/>
                    <a:pt x="27" y="30"/>
                  </a:cubicBezTo>
                  <a:cubicBezTo>
                    <a:pt x="27" y="30"/>
                    <a:pt x="27" y="29"/>
                    <a:pt x="26" y="29"/>
                  </a:cubicBezTo>
                  <a:cubicBezTo>
                    <a:pt x="26" y="28"/>
                    <a:pt x="27" y="29"/>
                    <a:pt x="27" y="28"/>
                  </a:cubicBezTo>
                  <a:cubicBezTo>
                    <a:pt x="27" y="28"/>
                    <a:pt x="28" y="28"/>
                    <a:pt x="28" y="28"/>
                  </a:cubicBezTo>
                  <a:cubicBezTo>
                    <a:pt x="29" y="28"/>
                    <a:pt x="30" y="27"/>
                    <a:pt x="30" y="26"/>
                  </a:cubicBezTo>
                  <a:cubicBezTo>
                    <a:pt x="31" y="26"/>
                    <a:pt x="31" y="25"/>
                    <a:pt x="31" y="25"/>
                  </a:cubicBezTo>
                  <a:cubicBezTo>
                    <a:pt x="31" y="25"/>
                    <a:pt x="31" y="25"/>
                    <a:pt x="31" y="25"/>
                  </a:cubicBezTo>
                  <a:cubicBezTo>
                    <a:pt x="32" y="25"/>
                    <a:pt x="32" y="25"/>
                    <a:pt x="32" y="25"/>
                  </a:cubicBezTo>
                  <a:cubicBezTo>
                    <a:pt x="31" y="25"/>
                    <a:pt x="31" y="25"/>
                    <a:pt x="30" y="25"/>
                  </a:cubicBezTo>
                  <a:cubicBezTo>
                    <a:pt x="30" y="25"/>
                    <a:pt x="30" y="24"/>
                    <a:pt x="30" y="24"/>
                  </a:cubicBezTo>
                  <a:cubicBezTo>
                    <a:pt x="30" y="24"/>
                    <a:pt x="31" y="24"/>
                    <a:pt x="31" y="23"/>
                  </a:cubicBezTo>
                  <a:cubicBezTo>
                    <a:pt x="31" y="24"/>
                    <a:pt x="32" y="24"/>
                    <a:pt x="33" y="24"/>
                  </a:cubicBezTo>
                  <a:cubicBezTo>
                    <a:pt x="33" y="24"/>
                    <a:pt x="33" y="24"/>
                    <a:pt x="33" y="24"/>
                  </a:cubicBezTo>
                  <a:cubicBezTo>
                    <a:pt x="33" y="23"/>
                    <a:pt x="32" y="23"/>
                    <a:pt x="32" y="23"/>
                  </a:cubicBezTo>
                  <a:cubicBezTo>
                    <a:pt x="36" y="19"/>
                    <a:pt x="40" y="17"/>
                    <a:pt x="44" y="14"/>
                  </a:cubicBezTo>
                  <a:cubicBezTo>
                    <a:pt x="44" y="15"/>
                    <a:pt x="45" y="14"/>
                    <a:pt x="45" y="15"/>
                  </a:cubicBezTo>
                  <a:cubicBezTo>
                    <a:pt x="45" y="16"/>
                    <a:pt x="43" y="16"/>
                    <a:pt x="42" y="16"/>
                  </a:cubicBezTo>
                  <a:cubicBezTo>
                    <a:pt x="42" y="16"/>
                    <a:pt x="42" y="17"/>
                    <a:pt x="42" y="17"/>
                  </a:cubicBezTo>
                  <a:cubicBezTo>
                    <a:pt x="52" y="11"/>
                    <a:pt x="64" y="8"/>
                    <a:pt x="77" y="8"/>
                  </a:cubicBezTo>
                  <a:cubicBezTo>
                    <a:pt x="90" y="8"/>
                    <a:pt x="102" y="11"/>
                    <a:pt x="112" y="17"/>
                  </a:cubicBezTo>
                  <a:cubicBezTo>
                    <a:pt x="113" y="18"/>
                    <a:pt x="114" y="18"/>
                    <a:pt x="114" y="19"/>
                  </a:cubicBezTo>
                  <a:cubicBezTo>
                    <a:pt x="114" y="19"/>
                    <a:pt x="114" y="19"/>
                    <a:pt x="114" y="19"/>
                  </a:cubicBezTo>
                  <a:cubicBezTo>
                    <a:pt x="115" y="20"/>
                    <a:pt x="117" y="21"/>
                    <a:pt x="118" y="22"/>
                  </a:cubicBezTo>
                  <a:cubicBezTo>
                    <a:pt x="119" y="22"/>
                    <a:pt x="120" y="22"/>
                    <a:pt x="120" y="22"/>
                  </a:cubicBezTo>
                  <a:cubicBezTo>
                    <a:pt x="121" y="22"/>
                    <a:pt x="121" y="23"/>
                    <a:pt x="122" y="23"/>
                  </a:cubicBezTo>
                  <a:cubicBezTo>
                    <a:pt x="122" y="24"/>
                    <a:pt x="122" y="24"/>
                    <a:pt x="121" y="24"/>
                  </a:cubicBezTo>
                  <a:cubicBezTo>
                    <a:pt x="122" y="25"/>
                    <a:pt x="122" y="25"/>
                    <a:pt x="123" y="25"/>
                  </a:cubicBezTo>
                  <a:cubicBezTo>
                    <a:pt x="123" y="25"/>
                    <a:pt x="123" y="26"/>
                    <a:pt x="123" y="26"/>
                  </a:cubicBezTo>
                  <a:cubicBezTo>
                    <a:pt x="124" y="26"/>
                    <a:pt x="124" y="26"/>
                    <a:pt x="124" y="26"/>
                  </a:cubicBezTo>
                  <a:cubicBezTo>
                    <a:pt x="125" y="26"/>
                    <a:pt x="125" y="26"/>
                    <a:pt x="126" y="26"/>
                  </a:cubicBezTo>
                  <a:cubicBezTo>
                    <a:pt x="131" y="31"/>
                    <a:pt x="136" y="37"/>
                    <a:pt x="139" y="44"/>
                  </a:cubicBezTo>
                  <a:cubicBezTo>
                    <a:pt x="139" y="44"/>
                    <a:pt x="138" y="44"/>
                    <a:pt x="138" y="45"/>
                  </a:cubicBezTo>
                  <a:cubicBezTo>
                    <a:pt x="138" y="46"/>
                    <a:pt x="139" y="46"/>
                    <a:pt x="140" y="45"/>
                  </a:cubicBezTo>
                  <a:cubicBezTo>
                    <a:pt x="140" y="46"/>
                    <a:pt x="141" y="47"/>
                    <a:pt x="141" y="48"/>
                  </a:cubicBezTo>
                  <a:cubicBezTo>
                    <a:pt x="141" y="49"/>
                    <a:pt x="141" y="51"/>
                    <a:pt x="141" y="52"/>
                  </a:cubicBezTo>
                  <a:cubicBezTo>
                    <a:pt x="141" y="52"/>
                    <a:pt x="141" y="52"/>
                    <a:pt x="141" y="52"/>
                  </a:cubicBezTo>
                  <a:cubicBezTo>
                    <a:pt x="141" y="53"/>
                    <a:pt x="142" y="54"/>
                    <a:pt x="142" y="55"/>
                  </a:cubicBezTo>
                  <a:cubicBezTo>
                    <a:pt x="142" y="54"/>
                    <a:pt x="142" y="54"/>
                    <a:pt x="142" y="53"/>
                  </a:cubicBezTo>
                  <a:cubicBezTo>
                    <a:pt x="143" y="53"/>
                    <a:pt x="143" y="53"/>
                    <a:pt x="143" y="54"/>
                  </a:cubicBezTo>
                  <a:cubicBezTo>
                    <a:pt x="144" y="55"/>
                    <a:pt x="144" y="55"/>
                    <a:pt x="144" y="56"/>
                  </a:cubicBezTo>
                  <a:cubicBezTo>
                    <a:pt x="144" y="56"/>
                    <a:pt x="144" y="57"/>
                    <a:pt x="144" y="57"/>
                  </a:cubicBezTo>
                  <a:cubicBezTo>
                    <a:pt x="143" y="57"/>
                    <a:pt x="144" y="56"/>
                    <a:pt x="143" y="56"/>
                  </a:cubicBezTo>
                  <a:cubicBezTo>
                    <a:pt x="143" y="56"/>
                    <a:pt x="143" y="56"/>
                    <a:pt x="142" y="56"/>
                  </a:cubicBezTo>
                  <a:cubicBezTo>
                    <a:pt x="143" y="56"/>
                    <a:pt x="143" y="57"/>
                    <a:pt x="143" y="57"/>
                  </a:cubicBezTo>
                  <a:cubicBezTo>
                    <a:pt x="143" y="57"/>
                    <a:pt x="143" y="57"/>
                    <a:pt x="143" y="57"/>
                  </a:cubicBezTo>
                  <a:cubicBezTo>
                    <a:pt x="143" y="57"/>
                    <a:pt x="143" y="57"/>
                    <a:pt x="143" y="57"/>
                  </a:cubicBezTo>
                  <a:cubicBezTo>
                    <a:pt x="143" y="59"/>
                    <a:pt x="144" y="60"/>
                    <a:pt x="144" y="62"/>
                  </a:cubicBezTo>
                  <a:cubicBezTo>
                    <a:pt x="144" y="62"/>
                    <a:pt x="144" y="62"/>
                    <a:pt x="144" y="62"/>
                  </a:cubicBezTo>
                  <a:cubicBezTo>
                    <a:pt x="145" y="67"/>
                    <a:pt x="145" y="71"/>
                    <a:pt x="145" y="76"/>
                  </a:cubicBezTo>
                  <a:cubicBezTo>
                    <a:pt x="145" y="81"/>
                    <a:pt x="145" y="85"/>
                    <a:pt x="144" y="89"/>
                  </a:cubicBezTo>
                  <a:cubicBezTo>
                    <a:pt x="144" y="89"/>
                    <a:pt x="144" y="89"/>
                    <a:pt x="144" y="89"/>
                  </a:cubicBezTo>
                  <a:cubicBezTo>
                    <a:pt x="145" y="90"/>
                    <a:pt x="145" y="90"/>
                    <a:pt x="146" y="90"/>
                  </a:cubicBezTo>
                  <a:cubicBezTo>
                    <a:pt x="145" y="92"/>
                    <a:pt x="145" y="94"/>
                    <a:pt x="144" y="95"/>
                  </a:cubicBezTo>
                  <a:cubicBezTo>
                    <a:pt x="144" y="95"/>
                    <a:pt x="144" y="94"/>
                    <a:pt x="144" y="94"/>
                  </a:cubicBezTo>
                  <a:cubicBezTo>
                    <a:pt x="144" y="93"/>
                    <a:pt x="144" y="93"/>
                    <a:pt x="143" y="93"/>
                  </a:cubicBezTo>
                  <a:cubicBezTo>
                    <a:pt x="143" y="94"/>
                    <a:pt x="143" y="96"/>
                    <a:pt x="142" y="97"/>
                  </a:cubicBezTo>
                  <a:cubicBezTo>
                    <a:pt x="151" y="97"/>
                    <a:pt x="151" y="97"/>
                    <a:pt x="151" y="97"/>
                  </a:cubicBezTo>
                  <a:cubicBezTo>
                    <a:pt x="153" y="90"/>
                    <a:pt x="154" y="83"/>
                    <a:pt x="154" y="76"/>
                  </a:cubicBezTo>
                  <a:cubicBezTo>
                    <a:pt x="154" y="34"/>
                    <a:pt x="119" y="0"/>
                    <a:pt x="77" y="0"/>
                  </a:cubicBezTo>
                  <a:close/>
                  <a:moveTo>
                    <a:pt x="143" y="53"/>
                  </a:moveTo>
                  <a:cubicBezTo>
                    <a:pt x="142" y="52"/>
                    <a:pt x="142" y="51"/>
                    <a:pt x="142" y="50"/>
                  </a:cubicBezTo>
                  <a:cubicBezTo>
                    <a:pt x="142" y="51"/>
                    <a:pt x="143" y="52"/>
                    <a:pt x="143"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37" name="Freeform 65"/>
            <p:cNvSpPr>
              <a:spLocks/>
            </p:cNvSpPr>
            <p:nvPr/>
          </p:nvSpPr>
          <p:spPr bwMode="auto">
            <a:xfrm>
              <a:off x="3961592" y="5668537"/>
              <a:ext cx="5422" cy="3253"/>
            </a:xfrm>
            <a:custGeom>
              <a:avLst/>
              <a:gdLst>
                <a:gd name="T0" fmla="*/ 0 w 2"/>
                <a:gd name="T1" fmla="*/ 1 h 1"/>
                <a:gd name="T2" fmla="*/ 2 w 2"/>
                <a:gd name="T3" fmla="*/ 0 h 1"/>
                <a:gd name="T4" fmla="*/ 0 w 2"/>
                <a:gd name="T5" fmla="*/ 1 h 1"/>
                <a:gd name="T6" fmla="*/ 0 w 2"/>
                <a:gd name="T7" fmla="*/ 1 h 1"/>
              </a:gdLst>
              <a:ahLst/>
              <a:cxnLst>
                <a:cxn ang="0">
                  <a:pos x="T0" y="T1"/>
                </a:cxn>
                <a:cxn ang="0">
                  <a:pos x="T2" y="T3"/>
                </a:cxn>
                <a:cxn ang="0">
                  <a:pos x="T4" y="T5"/>
                </a:cxn>
                <a:cxn ang="0">
                  <a:pos x="T6" y="T7"/>
                </a:cxn>
              </a:cxnLst>
              <a:rect l="0" t="0" r="r" b="b"/>
              <a:pathLst>
                <a:path w="2" h="1">
                  <a:moveTo>
                    <a:pt x="0" y="1"/>
                  </a:moveTo>
                  <a:cubicBezTo>
                    <a:pt x="1" y="1"/>
                    <a:pt x="1" y="0"/>
                    <a:pt x="2" y="0"/>
                  </a:cubicBezTo>
                  <a:cubicBezTo>
                    <a:pt x="1" y="0"/>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38" name="Freeform 66"/>
            <p:cNvSpPr>
              <a:spLocks/>
            </p:cNvSpPr>
            <p:nvPr/>
          </p:nvSpPr>
          <p:spPr bwMode="auto">
            <a:xfrm>
              <a:off x="3969183" y="5666368"/>
              <a:ext cx="21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39" name="Freeform 67"/>
            <p:cNvSpPr>
              <a:spLocks noEditPoints="1"/>
            </p:cNvSpPr>
            <p:nvPr/>
          </p:nvSpPr>
          <p:spPr bwMode="auto">
            <a:xfrm>
              <a:off x="3884608" y="5683717"/>
              <a:ext cx="114934" cy="185413"/>
            </a:xfrm>
            <a:custGeom>
              <a:avLst/>
              <a:gdLst>
                <a:gd name="T0" fmla="*/ 23 w 45"/>
                <a:gd name="T1" fmla="*/ 6 h 72"/>
                <a:gd name="T2" fmla="*/ 20 w 45"/>
                <a:gd name="T3" fmla="*/ 3 h 72"/>
                <a:gd name="T4" fmla="*/ 18 w 45"/>
                <a:gd name="T5" fmla="*/ 4 h 72"/>
                <a:gd name="T6" fmla="*/ 18 w 45"/>
                <a:gd name="T7" fmla="*/ 6 h 72"/>
                <a:gd name="T8" fmla="*/ 15 w 45"/>
                <a:gd name="T9" fmla="*/ 7 h 72"/>
                <a:gd name="T10" fmla="*/ 1 w 45"/>
                <a:gd name="T11" fmla="*/ 41 h 72"/>
                <a:gd name="T12" fmla="*/ 3 w 45"/>
                <a:gd name="T13" fmla="*/ 47 h 72"/>
                <a:gd name="T14" fmla="*/ 4 w 45"/>
                <a:gd name="T15" fmla="*/ 44 h 72"/>
                <a:gd name="T16" fmla="*/ 7 w 45"/>
                <a:gd name="T17" fmla="*/ 47 h 72"/>
                <a:gd name="T18" fmla="*/ 14 w 45"/>
                <a:gd name="T19" fmla="*/ 55 h 72"/>
                <a:gd name="T20" fmla="*/ 17 w 45"/>
                <a:gd name="T21" fmla="*/ 57 h 72"/>
                <a:gd name="T22" fmla="*/ 21 w 45"/>
                <a:gd name="T23" fmla="*/ 61 h 72"/>
                <a:gd name="T24" fmla="*/ 20 w 45"/>
                <a:gd name="T25" fmla="*/ 68 h 72"/>
                <a:gd name="T26" fmla="*/ 21 w 45"/>
                <a:gd name="T27" fmla="*/ 72 h 72"/>
                <a:gd name="T28" fmla="*/ 45 w 45"/>
                <a:gd name="T29" fmla="*/ 70 h 72"/>
                <a:gd name="T30" fmla="*/ 42 w 45"/>
                <a:gd name="T31" fmla="*/ 66 h 72"/>
                <a:gd name="T32" fmla="*/ 36 w 45"/>
                <a:gd name="T33" fmla="*/ 64 h 72"/>
                <a:gd name="T34" fmla="*/ 29 w 45"/>
                <a:gd name="T35" fmla="*/ 56 h 72"/>
                <a:gd name="T36" fmla="*/ 26 w 45"/>
                <a:gd name="T37" fmla="*/ 55 h 72"/>
                <a:gd name="T38" fmla="*/ 21 w 45"/>
                <a:gd name="T39" fmla="*/ 58 h 72"/>
                <a:gd name="T40" fmla="*/ 19 w 45"/>
                <a:gd name="T41" fmla="*/ 53 h 72"/>
                <a:gd name="T42" fmla="*/ 14 w 45"/>
                <a:gd name="T43" fmla="*/ 48 h 72"/>
                <a:gd name="T44" fmla="*/ 14 w 45"/>
                <a:gd name="T45" fmla="*/ 43 h 72"/>
                <a:gd name="T46" fmla="*/ 20 w 45"/>
                <a:gd name="T47" fmla="*/ 43 h 72"/>
                <a:gd name="T48" fmla="*/ 20 w 45"/>
                <a:gd name="T49" fmla="*/ 42 h 72"/>
                <a:gd name="T50" fmla="*/ 25 w 45"/>
                <a:gd name="T51" fmla="*/ 37 h 72"/>
                <a:gd name="T52" fmla="*/ 27 w 45"/>
                <a:gd name="T53" fmla="*/ 31 h 72"/>
                <a:gd name="T54" fmla="*/ 32 w 45"/>
                <a:gd name="T55" fmla="*/ 29 h 72"/>
                <a:gd name="T56" fmla="*/ 32 w 45"/>
                <a:gd name="T57" fmla="*/ 25 h 72"/>
                <a:gd name="T58" fmla="*/ 35 w 45"/>
                <a:gd name="T59" fmla="*/ 27 h 72"/>
                <a:gd name="T60" fmla="*/ 37 w 45"/>
                <a:gd name="T61" fmla="*/ 27 h 72"/>
                <a:gd name="T62" fmla="*/ 34 w 45"/>
                <a:gd name="T63" fmla="*/ 21 h 72"/>
                <a:gd name="T64" fmla="*/ 31 w 45"/>
                <a:gd name="T65" fmla="*/ 15 h 72"/>
                <a:gd name="T66" fmla="*/ 30 w 45"/>
                <a:gd name="T67" fmla="*/ 14 h 72"/>
                <a:gd name="T68" fmla="*/ 25 w 45"/>
                <a:gd name="T69" fmla="*/ 13 h 72"/>
                <a:gd name="T70" fmla="*/ 24 w 45"/>
                <a:gd name="T71" fmla="*/ 20 h 72"/>
                <a:gd name="T72" fmla="*/ 21 w 45"/>
                <a:gd name="T73" fmla="*/ 20 h 72"/>
                <a:gd name="T74" fmla="*/ 17 w 45"/>
                <a:gd name="T75" fmla="*/ 16 h 72"/>
                <a:gd name="T76" fmla="*/ 22 w 45"/>
                <a:gd name="T77" fmla="*/ 11 h 72"/>
                <a:gd name="T78" fmla="*/ 25 w 45"/>
                <a:gd name="T79" fmla="*/ 6 h 72"/>
                <a:gd name="T80" fmla="*/ 28 w 45"/>
                <a:gd name="T81" fmla="*/ 6 h 72"/>
                <a:gd name="T82" fmla="*/ 28 w 45"/>
                <a:gd name="T83" fmla="*/ 11 h 72"/>
                <a:gd name="T84" fmla="*/ 32 w 45"/>
                <a:gd name="T85" fmla="*/ 9 h 72"/>
                <a:gd name="T86" fmla="*/ 35 w 45"/>
                <a:gd name="T87" fmla="*/ 8 h 72"/>
                <a:gd name="T88" fmla="*/ 32 w 45"/>
                <a:gd name="T89" fmla="*/ 5 h 72"/>
                <a:gd name="T90" fmla="*/ 29 w 45"/>
                <a:gd name="T91" fmla="*/ 2 h 72"/>
                <a:gd name="T92" fmla="*/ 23 w 45"/>
                <a:gd name="T93" fmla="*/ 0 h 72"/>
                <a:gd name="T94" fmla="*/ 34 w 45"/>
                <a:gd name="T95" fmla="*/ 22 h 72"/>
                <a:gd name="T96" fmla="*/ 3 w 45"/>
                <a:gd name="T97" fmla="*/ 42 h 72"/>
                <a:gd name="T98" fmla="*/ 3 w 45"/>
                <a:gd name="T99" fmla="*/ 4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5" h="72">
                  <a:moveTo>
                    <a:pt x="22" y="1"/>
                  </a:moveTo>
                  <a:cubicBezTo>
                    <a:pt x="21" y="2"/>
                    <a:pt x="21" y="4"/>
                    <a:pt x="22" y="5"/>
                  </a:cubicBezTo>
                  <a:cubicBezTo>
                    <a:pt x="22" y="5"/>
                    <a:pt x="23" y="5"/>
                    <a:pt x="23" y="6"/>
                  </a:cubicBezTo>
                  <a:cubicBezTo>
                    <a:pt x="23" y="6"/>
                    <a:pt x="23" y="7"/>
                    <a:pt x="22" y="8"/>
                  </a:cubicBezTo>
                  <a:cubicBezTo>
                    <a:pt x="22" y="7"/>
                    <a:pt x="23" y="7"/>
                    <a:pt x="22" y="6"/>
                  </a:cubicBezTo>
                  <a:cubicBezTo>
                    <a:pt x="22" y="5"/>
                    <a:pt x="21" y="5"/>
                    <a:pt x="20" y="3"/>
                  </a:cubicBezTo>
                  <a:cubicBezTo>
                    <a:pt x="20" y="3"/>
                    <a:pt x="20" y="3"/>
                    <a:pt x="20" y="3"/>
                  </a:cubicBezTo>
                  <a:cubicBezTo>
                    <a:pt x="20" y="3"/>
                    <a:pt x="19" y="3"/>
                    <a:pt x="19" y="3"/>
                  </a:cubicBezTo>
                  <a:cubicBezTo>
                    <a:pt x="19" y="4"/>
                    <a:pt x="18" y="3"/>
                    <a:pt x="18" y="4"/>
                  </a:cubicBezTo>
                  <a:cubicBezTo>
                    <a:pt x="19" y="4"/>
                    <a:pt x="19" y="5"/>
                    <a:pt x="19" y="5"/>
                  </a:cubicBezTo>
                  <a:cubicBezTo>
                    <a:pt x="19" y="6"/>
                    <a:pt x="19" y="7"/>
                    <a:pt x="18" y="7"/>
                  </a:cubicBezTo>
                  <a:cubicBezTo>
                    <a:pt x="18" y="7"/>
                    <a:pt x="18" y="7"/>
                    <a:pt x="18" y="6"/>
                  </a:cubicBezTo>
                  <a:cubicBezTo>
                    <a:pt x="18" y="6"/>
                    <a:pt x="18" y="6"/>
                    <a:pt x="18" y="6"/>
                  </a:cubicBezTo>
                  <a:cubicBezTo>
                    <a:pt x="17" y="6"/>
                    <a:pt x="17" y="7"/>
                    <a:pt x="16" y="7"/>
                  </a:cubicBezTo>
                  <a:cubicBezTo>
                    <a:pt x="16" y="7"/>
                    <a:pt x="15" y="7"/>
                    <a:pt x="15" y="7"/>
                  </a:cubicBezTo>
                  <a:cubicBezTo>
                    <a:pt x="7" y="16"/>
                    <a:pt x="2" y="27"/>
                    <a:pt x="0" y="39"/>
                  </a:cubicBezTo>
                  <a:cubicBezTo>
                    <a:pt x="0" y="39"/>
                    <a:pt x="0" y="39"/>
                    <a:pt x="1" y="39"/>
                  </a:cubicBezTo>
                  <a:cubicBezTo>
                    <a:pt x="1" y="40"/>
                    <a:pt x="1" y="41"/>
                    <a:pt x="1" y="41"/>
                  </a:cubicBezTo>
                  <a:cubicBezTo>
                    <a:pt x="1" y="42"/>
                    <a:pt x="2" y="43"/>
                    <a:pt x="2" y="43"/>
                  </a:cubicBezTo>
                  <a:cubicBezTo>
                    <a:pt x="2" y="43"/>
                    <a:pt x="2" y="44"/>
                    <a:pt x="2" y="44"/>
                  </a:cubicBezTo>
                  <a:cubicBezTo>
                    <a:pt x="3" y="44"/>
                    <a:pt x="3" y="46"/>
                    <a:pt x="3" y="47"/>
                  </a:cubicBezTo>
                  <a:cubicBezTo>
                    <a:pt x="4" y="46"/>
                    <a:pt x="4" y="47"/>
                    <a:pt x="5" y="47"/>
                  </a:cubicBezTo>
                  <a:cubicBezTo>
                    <a:pt x="5" y="46"/>
                    <a:pt x="4" y="46"/>
                    <a:pt x="4" y="44"/>
                  </a:cubicBezTo>
                  <a:cubicBezTo>
                    <a:pt x="4" y="44"/>
                    <a:pt x="4" y="44"/>
                    <a:pt x="4" y="44"/>
                  </a:cubicBezTo>
                  <a:cubicBezTo>
                    <a:pt x="4" y="44"/>
                    <a:pt x="4" y="44"/>
                    <a:pt x="4" y="44"/>
                  </a:cubicBezTo>
                  <a:cubicBezTo>
                    <a:pt x="5" y="44"/>
                    <a:pt x="5" y="45"/>
                    <a:pt x="5" y="45"/>
                  </a:cubicBezTo>
                  <a:cubicBezTo>
                    <a:pt x="5" y="46"/>
                    <a:pt x="6" y="47"/>
                    <a:pt x="7" y="47"/>
                  </a:cubicBezTo>
                  <a:cubicBezTo>
                    <a:pt x="6" y="49"/>
                    <a:pt x="7" y="50"/>
                    <a:pt x="8" y="52"/>
                  </a:cubicBezTo>
                  <a:cubicBezTo>
                    <a:pt x="10" y="52"/>
                    <a:pt x="11" y="54"/>
                    <a:pt x="13" y="53"/>
                  </a:cubicBezTo>
                  <a:cubicBezTo>
                    <a:pt x="13" y="54"/>
                    <a:pt x="14" y="54"/>
                    <a:pt x="14" y="55"/>
                  </a:cubicBezTo>
                  <a:cubicBezTo>
                    <a:pt x="15" y="55"/>
                    <a:pt x="15" y="55"/>
                    <a:pt x="16" y="55"/>
                  </a:cubicBezTo>
                  <a:cubicBezTo>
                    <a:pt x="16" y="56"/>
                    <a:pt x="16" y="56"/>
                    <a:pt x="17" y="57"/>
                  </a:cubicBezTo>
                  <a:cubicBezTo>
                    <a:pt x="17" y="57"/>
                    <a:pt x="17" y="57"/>
                    <a:pt x="17" y="57"/>
                  </a:cubicBezTo>
                  <a:cubicBezTo>
                    <a:pt x="18" y="57"/>
                    <a:pt x="19" y="59"/>
                    <a:pt x="20" y="59"/>
                  </a:cubicBezTo>
                  <a:cubicBezTo>
                    <a:pt x="20" y="59"/>
                    <a:pt x="20" y="58"/>
                    <a:pt x="20" y="58"/>
                  </a:cubicBezTo>
                  <a:cubicBezTo>
                    <a:pt x="21" y="59"/>
                    <a:pt x="21" y="60"/>
                    <a:pt x="21" y="61"/>
                  </a:cubicBezTo>
                  <a:cubicBezTo>
                    <a:pt x="21" y="61"/>
                    <a:pt x="21" y="61"/>
                    <a:pt x="21" y="62"/>
                  </a:cubicBezTo>
                  <a:cubicBezTo>
                    <a:pt x="21" y="63"/>
                    <a:pt x="20" y="63"/>
                    <a:pt x="20" y="64"/>
                  </a:cubicBezTo>
                  <a:cubicBezTo>
                    <a:pt x="19" y="66"/>
                    <a:pt x="21" y="67"/>
                    <a:pt x="20" y="68"/>
                  </a:cubicBezTo>
                  <a:cubicBezTo>
                    <a:pt x="20" y="69"/>
                    <a:pt x="21" y="69"/>
                    <a:pt x="21" y="69"/>
                  </a:cubicBezTo>
                  <a:cubicBezTo>
                    <a:pt x="21" y="70"/>
                    <a:pt x="21" y="70"/>
                    <a:pt x="20" y="70"/>
                  </a:cubicBezTo>
                  <a:cubicBezTo>
                    <a:pt x="20" y="71"/>
                    <a:pt x="20" y="72"/>
                    <a:pt x="21" y="72"/>
                  </a:cubicBezTo>
                  <a:cubicBezTo>
                    <a:pt x="45" y="72"/>
                    <a:pt x="45" y="72"/>
                    <a:pt x="45" y="72"/>
                  </a:cubicBezTo>
                  <a:cubicBezTo>
                    <a:pt x="45" y="72"/>
                    <a:pt x="45" y="71"/>
                    <a:pt x="45" y="71"/>
                  </a:cubicBezTo>
                  <a:cubicBezTo>
                    <a:pt x="45" y="70"/>
                    <a:pt x="45" y="70"/>
                    <a:pt x="45" y="70"/>
                  </a:cubicBezTo>
                  <a:cubicBezTo>
                    <a:pt x="45" y="69"/>
                    <a:pt x="45" y="68"/>
                    <a:pt x="45" y="67"/>
                  </a:cubicBezTo>
                  <a:cubicBezTo>
                    <a:pt x="44" y="67"/>
                    <a:pt x="44" y="67"/>
                    <a:pt x="44" y="67"/>
                  </a:cubicBezTo>
                  <a:cubicBezTo>
                    <a:pt x="43" y="67"/>
                    <a:pt x="42" y="66"/>
                    <a:pt x="42" y="66"/>
                  </a:cubicBezTo>
                  <a:cubicBezTo>
                    <a:pt x="41" y="66"/>
                    <a:pt x="40" y="66"/>
                    <a:pt x="40" y="66"/>
                  </a:cubicBezTo>
                  <a:cubicBezTo>
                    <a:pt x="39" y="65"/>
                    <a:pt x="38" y="66"/>
                    <a:pt x="38" y="64"/>
                  </a:cubicBezTo>
                  <a:cubicBezTo>
                    <a:pt x="37" y="64"/>
                    <a:pt x="36" y="65"/>
                    <a:pt x="36" y="64"/>
                  </a:cubicBezTo>
                  <a:cubicBezTo>
                    <a:pt x="37" y="63"/>
                    <a:pt x="36" y="59"/>
                    <a:pt x="34" y="60"/>
                  </a:cubicBezTo>
                  <a:cubicBezTo>
                    <a:pt x="33" y="60"/>
                    <a:pt x="32" y="59"/>
                    <a:pt x="32" y="58"/>
                  </a:cubicBezTo>
                  <a:cubicBezTo>
                    <a:pt x="31" y="57"/>
                    <a:pt x="30" y="57"/>
                    <a:pt x="29" y="56"/>
                  </a:cubicBezTo>
                  <a:cubicBezTo>
                    <a:pt x="29" y="56"/>
                    <a:pt x="29" y="57"/>
                    <a:pt x="28" y="57"/>
                  </a:cubicBezTo>
                  <a:cubicBezTo>
                    <a:pt x="28" y="56"/>
                    <a:pt x="27" y="56"/>
                    <a:pt x="27" y="55"/>
                  </a:cubicBezTo>
                  <a:cubicBezTo>
                    <a:pt x="26" y="54"/>
                    <a:pt x="26" y="55"/>
                    <a:pt x="26" y="55"/>
                  </a:cubicBezTo>
                  <a:cubicBezTo>
                    <a:pt x="25" y="55"/>
                    <a:pt x="25" y="55"/>
                    <a:pt x="24" y="54"/>
                  </a:cubicBezTo>
                  <a:cubicBezTo>
                    <a:pt x="24" y="55"/>
                    <a:pt x="24" y="55"/>
                    <a:pt x="23" y="55"/>
                  </a:cubicBezTo>
                  <a:cubicBezTo>
                    <a:pt x="23" y="56"/>
                    <a:pt x="22" y="57"/>
                    <a:pt x="21" y="58"/>
                  </a:cubicBezTo>
                  <a:cubicBezTo>
                    <a:pt x="21" y="57"/>
                    <a:pt x="21" y="56"/>
                    <a:pt x="20" y="56"/>
                  </a:cubicBezTo>
                  <a:cubicBezTo>
                    <a:pt x="20" y="57"/>
                    <a:pt x="20" y="57"/>
                    <a:pt x="19" y="57"/>
                  </a:cubicBezTo>
                  <a:cubicBezTo>
                    <a:pt x="18" y="56"/>
                    <a:pt x="19" y="55"/>
                    <a:pt x="19" y="53"/>
                  </a:cubicBezTo>
                  <a:cubicBezTo>
                    <a:pt x="18" y="52"/>
                    <a:pt x="17" y="52"/>
                    <a:pt x="16" y="52"/>
                  </a:cubicBezTo>
                  <a:cubicBezTo>
                    <a:pt x="16" y="51"/>
                    <a:pt x="17" y="50"/>
                    <a:pt x="17" y="48"/>
                  </a:cubicBezTo>
                  <a:cubicBezTo>
                    <a:pt x="16" y="48"/>
                    <a:pt x="16" y="48"/>
                    <a:pt x="14" y="48"/>
                  </a:cubicBezTo>
                  <a:cubicBezTo>
                    <a:pt x="14" y="49"/>
                    <a:pt x="14" y="50"/>
                    <a:pt x="13" y="50"/>
                  </a:cubicBezTo>
                  <a:cubicBezTo>
                    <a:pt x="10" y="51"/>
                    <a:pt x="12" y="46"/>
                    <a:pt x="12" y="44"/>
                  </a:cubicBezTo>
                  <a:cubicBezTo>
                    <a:pt x="12" y="43"/>
                    <a:pt x="13" y="43"/>
                    <a:pt x="14" y="43"/>
                  </a:cubicBezTo>
                  <a:cubicBezTo>
                    <a:pt x="15" y="42"/>
                    <a:pt x="15" y="43"/>
                    <a:pt x="16" y="43"/>
                  </a:cubicBezTo>
                  <a:cubicBezTo>
                    <a:pt x="16" y="43"/>
                    <a:pt x="16" y="43"/>
                    <a:pt x="17" y="43"/>
                  </a:cubicBezTo>
                  <a:cubicBezTo>
                    <a:pt x="18" y="43"/>
                    <a:pt x="19" y="42"/>
                    <a:pt x="20" y="43"/>
                  </a:cubicBezTo>
                  <a:cubicBezTo>
                    <a:pt x="19" y="45"/>
                    <a:pt x="20" y="46"/>
                    <a:pt x="21" y="46"/>
                  </a:cubicBezTo>
                  <a:cubicBezTo>
                    <a:pt x="21" y="44"/>
                    <a:pt x="21" y="44"/>
                    <a:pt x="21" y="43"/>
                  </a:cubicBezTo>
                  <a:cubicBezTo>
                    <a:pt x="21" y="43"/>
                    <a:pt x="20" y="42"/>
                    <a:pt x="20" y="42"/>
                  </a:cubicBezTo>
                  <a:cubicBezTo>
                    <a:pt x="21" y="40"/>
                    <a:pt x="22" y="39"/>
                    <a:pt x="23" y="38"/>
                  </a:cubicBezTo>
                  <a:cubicBezTo>
                    <a:pt x="24" y="38"/>
                    <a:pt x="24" y="38"/>
                    <a:pt x="23" y="37"/>
                  </a:cubicBezTo>
                  <a:cubicBezTo>
                    <a:pt x="24" y="37"/>
                    <a:pt x="24" y="37"/>
                    <a:pt x="25" y="37"/>
                  </a:cubicBezTo>
                  <a:cubicBezTo>
                    <a:pt x="24" y="35"/>
                    <a:pt x="25" y="35"/>
                    <a:pt x="25" y="34"/>
                  </a:cubicBezTo>
                  <a:cubicBezTo>
                    <a:pt x="26" y="33"/>
                    <a:pt x="27" y="33"/>
                    <a:pt x="27" y="32"/>
                  </a:cubicBezTo>
                  <a:cubicBezTo>
                    <a:pt x="28" y="32"/>
                    <a:pt x="27" y="32"/>
                    <a:pt x="27" y="31"/>
                  </a:cubicBezTo>
                  <a:cubicBezTo>
                    <a:pt x="28" y="30"/>
                    <a:pt x="29" y="30"/>
                    <a:pt x="30" y="29"/>
                  </a:cubicBezTo>
                  <a:cubicBezTo>
                    <a:pt x="30" y="30"/>
                    <a:pt x="30" y="30"/>
                    <a:pt x="30" y="30"/>
                  </a:cubicBezTo>
                  <a:cubicBezTo>
                    <a:pt x="31" y="30"/>
                    <a:pt x="32" y="29"/>
                    <a:pt x="32" y="29"/>
                  </a:cubicBezTo>
                  <a:cubicBezTo>
                    <a:pt x="32" y="28"/>
                    <a:pt x="31" y="28"/>
                    <a:pt x="31" y="27"/>
                  </a:cubicBezTo>
                  <a:cubicBezTo>
                    <a:pt x="31" y="26"/>
                    <a:pt x="32" y="26"/>
                    <a:pt x="32" y="26"/>
                  </a:cubicBezTo>
                  <a:cubicBezTo>
                    <a:pt x="32" y="25"/>
                    <a:pt x="32" y="26"/>
                    <a:pt x="32" y="25"/>
                  </a:cubicBezTo>
                  <a:cubicBezTo>
                    <a:pt x="33" y="26"/>
                    <a:pt x="34" y="23"/>
                    <a:pt x="35" y="24"/>
                  </a:cubicBezTo>
                  <a:cubicBezTo>
                    <a:pt x="35" y="25"/>
                    <a:pt x="34" y="26"/>
                    <a:pt x="33" y="28"/>
                  </a:cubicBezTo>
                  <a:cubicBezTo>
                    <a:pt x="34" y="28"/>
                    <a:pt x="34" y="27"/>
                    <a:pt x="35" y="27"/>
                  </a:cubicBezTo>
                  <a:cubicBezTo>
                    <a:pt x="35" y="28"/>
                    <a:pt x="35" y="29"/>
                    <a:pt x="35" y="29"/>
                  </a:cubicBezTo>
                  <a:cubicBezTo>
                    <a:pt x="35" y="28"/>
                    <a:pt x="36" y="29"/>
                    <a:pt x="37" y="29"/>
                  </a:cubicBezTo>
                  <a:cubicBezTo>
                    <a:pt x="37" y="28"/>
                    <a:pt x="36" y="27"/>
                    <a:pt x="37" y="27"/>
                  </a:cubicBezTo>
                  <a:cubicBezTo>
                    <a:pt x="36" y="27"/>
                    <a:pt x="36" y="26"/>
                    <a:pt x="35" y="25"/>
                  </a:cubicBezTo>
                  <a:cubicBezTo>
                    <a:pt x="36" y="23"/>
                    <a:pt x="36" y="23"/>
                    <a:pt x="35" y="21"/>
                  </a:cubicBezTo>
                  <a:cubicBezTo>
                    <a:pt x="35" y="21"/>
                    <a:pt x="35" y="21"/>
                    <a:pt x="34" y="21"/>
                  </a:cubicBezTo>
                  <a:cubicBezTo>
                    <a:pt x="34" y="20"/>
                    <a:pt x="33" y="20"/>
                    <a:pt x="33" y="19"/>
                  </a:cubicBezTo>
                  <a:cubicBezTo>
                    <a:pt x="33" y="19"/>
                    <a:pt x="33" y="18"/>
                    <a:pt x="33" y="18"/>
                  </a:cubicBezTo>
                  <a:cubicBezTo>
                    <a:pt x="32" y="17"/>
                    <a:pt x="33" y="15"/>
                    <a:pt x="31" y="15"/>
                  </a:cubicBezTo>
                  <a:cubicBezTo>
                    <a:pt x="31" y="16"/>
                    <a:pt x="32" y="17"/>
                    <a:pt x="31" y="17"/>
                  </a:cubicBezTo>
                  <a:cubicBezTo>
                    <a:pt x="31" y="16"/>
                    <a:pt x="30" y="17"/>
                    <a:pt x="30" y="16"/>
                  </a:cubicBezTo>
                  <a:cubicBezTo>
                    <a:pt x="30" y="15"/>
                    <a:pt x="30" y="14"/>
                    <a:pt x="30" y="14"/>
                  </a:cubicBezTo>
                  <a:cubicBezTo>
                    <a:pt x="28" y="14"/>
                    <a:pt x="29" y="13"/>
                    <a:pt x="27" y="13"/>
                  </a:cubicBezTo>
                  <a:cubicBezTo>
                    <a:pt x="27" y="13"/>
                    <a:pt x="27" y="12"/>
                    <a:pt x="26" y="12"/>
                  </a:cubicBezTo>
                  <a:cubicBezTo>
                    <a:pt x="26" y="12"/>
                    <a:pt x="26" y="13"/>
                    <a:pt x="25" y="13"/>
                  </a:cubicBezTo>
                  <a:cubicBezTo>
                    <a:pt x="25" y="15"/>
                    <a:pt x="24" y="17"/>
                    <a:pt x="25" y="19"/>
                  </a:cubicBezTo>
                  <a:cubicBezTo>
                    <a:pt x="24" y="19"/>
                    <a:pt x="24" y="18"/>
                    <a:pt x="23" y="19"/>
                  </a:cubicBezTo>
                  <a:cubicBezTo>
                    <a:pt x="24" y="20"/>
                    <a:pt x="24" y="19"/>
                    <a:pt x="24" y="20"/>
                  </a:cubicBezTo>
                  <a:cubicBezTo>
                    <a:pt x="24" y="20"/>
                    <a:pt x="24" y="22"/>
                    <a:pt x="23" y="23"/>
                  </a:cubicBezTo>
                  <a:cubicBezTo>
                    <a:pt x="23" y="22"/>
                    <a:pt x="23" y="21"/>
                    <a:pt x="22" y="20"/>
                  </a:cubicBezTo>
                  <a:cubicBezTo>
                    <a:pt x="22" y="19"/>
                    <a:pt x="22" y="20"/>
                    <a:pt x="21" y="20"/>
                  </a:cubicBezTo>
                  <a:cubicBezTo>
                    <a:pt x="21" y="19"/>
                    <a:pt x="21" y="20"/>
                    <a:pt x="20" y="20"/>
                  </a:cubicBezTo>
                  <a:cubicBezTo>
                    <a:pt x="20" y="19"/>
                    <a:pt x="19" y="18"/>
                    <a:pt x="18" y="18"/>
                  </a:cubicBezTo>
                  <a:cubicBezTo>
                    <a:pt x="18" y="16"/>
                    <a:pt x="17" y="17"/>
                    <a:pt x="17" y="16"/>
                  </a:cubicBezTo>
                  <a:cubicBezTo>
                    <a:pt x="18" y="16"/>
                    <a:pt x="18" y="15"/>
                    <a:pt x="18" y="15"/>
                  </a:cubicBezTo>
                  <a:cubicBezTo>
                    <a:pt x="18" y="14"/>
                    <a:pt x="19" y="13"/>
                    <a:pt x="20" y="13"/>
                  </a:cubicBezTo>
                  <a:cubicBezTo>
                    <a:pt x="20" y="12"/>
                    <a:pt x="20" y="11"/>
                    <a:pt x="22" y="11"/>
                  </a:cubicBezTo>
                  <a:cubicBezTo>
                    <a:pt x="22" y="10"/>
                    <a:pt x="21" y="10"/>
                    <a:pt x="21" y="10"/>
                  </a:cubicBezTo>
                  <a:cubicBezTo>
                    <a:pt x="23" y="9"/>
                    <a:pt x="24" y="9"/>
                    <a:pt x="25" y="9"/>
                  </a:cubicBezTo>
                  <a:cubicBezTo>
                    <a:pt x="25" y="8"/>
                    <a:pt x="25" y="7"/>
                    <a:pt x="25" y="6"/>
                  </a:cubicBezTo>
                  <a:cubicBezTo>
                    <a:pt x="25" y="5"/>
                    <a:pt x="24" y="5"/>
                    <a:pt x="24" y="5"/>
                  </a:cubicBezTo>
                  <a:cubicBezTo>
                    <a:pt x="25" y="5"/>
                    <a:pt x="26" y="5"/>
                    <a:pt x="26" y="6"/>
                  </a:cubicBezTo>
                  <a:cubicBezTo>
                    <a:pt x="27" y="5"/>
                    <a:pt x="27" y="6"/>
                    <a:pt x="28" y="6"/>
                  </a:cubicBezTo>
                  <a:cubicBezTo>
                    <a:pt x="28" y="7"/>
                    <a:pt x="29" y="6"/>
                    <a:pt x="29" y="8"/>
                  </a:cubicBezTo>
                  <a:cubicBezTo>
                    <a:pt x="29" y="10"/>
                    <a:pt x="26" y="9"/>
                    <a:pt x="26" y="11"/>
                  </a:cubicBezTo>
                  <a:cubicBezTo>
                    <a:pt x="26" y="11"/>
                    <a:pt x="27" y="11"/>
                    <a:pt x="28" y="11"/>
                  </a:cubicBezTo>
                  <a:cubicBezTo>
                    <a:pt x="30" y="12"/>
                    <a:pt x="30" y="14"/>
                    <a:pt x="32" y="14"/>
                  </a:cubicBezTo>
                  <a:cubicBezTo>
                    <a:pt x="32" y="13"/>
                    <a:pt x="33" y="13"/>
                    <a:pt x="32" y="11"/>
                  </a:cubicBezTo>
                  <a:cubicBezTo>
                    <a:pt x="32" y="10"/>
                    <a:pt x="32" y="10"/>
                    <a:pt x="32" y="9"/>
                  </a:cubicBezTo>
                  <a:cubicBezTo>
                    <a:pt x="33" y="9"/>
                    <a:pt x="33" y="10"/>
                    <a:pt x="34" y="11"/>
                  </a:cubicBezTo>
                  <a:cubicBezTo>
                    <a:pt x="34" y="10"/>
                    <a:pt x="33" y="9"/>
                    <a:pt x="34" y="9"/>
                  </a:cubicBezTo>
                  <a:cubicBezTo>
                    <a:pt x="34" y="9"/>
                    <a:pt x="35" y="8"/>
                    <a:pt x="35" y="8"/>
                  </a:cubicBezTo>
                  <a:cubicBezTo>
                    <a:pt x="34" y="8"/>
                    <a:pt x="34" y="7"/>
                    <a:pt x="34" y="7"/>
                  </a:cubicBezTo>
                  <a:cubicBezTo>
                    <a:pt x="33" y="7"/>
                    <a:pt x="32" y="6"/>
                    <a:pt x="32" y="6"/>
                  </a:cubicBezTo>
                  <a:cubicBezTo>
                    <a:pt x="32" y="6"/>
                    <a:pt x="32" y="6"/>
                    <a:pt x="32" y="5"/>
                  </a:cubicBezTo>
                  <a:cubicBezTo>
                    <a:pt x="32" y="4"/>
                    <a:pt x="31" y="4"/>
                    <a:pt x="31" y="3"/>
                  </a:cubicBezTo>
                  <a:cubicBezTo>
                    <a:pt x="31" y="3"/>
                    <a:pt x="30" y="3"/>
                    <a:pt x="29" y="3"/>
                  </a:cubicBezTo>
                  <a:cubicBezTo>
                    <a:pt x="29" y="2"/>
                    <a:pt x="29" y="2"/>
                    <a:pt x="29" y="2"/>
                  </a:cubicBezTo>
                  <a:cubicBezTo>
                    <a:pt x="28" y="2"/>
                    <a:pt x="27" y="2"/>
                    <a:pt x="26" y="2"/>
                  </a:cubicBezTo>
                  <a:cubicBezTo>
                    <a:pt x="26" y="0"/>
                    <a:pt x="24" y="1"/>
                    <a:pt x="24" y="2"/>
                  </a:cubicBezTo>
                  <a:cubicBezTo>
                    <a:pt x="24" y="1"/>
                    <a:pt x="24" y="0"/>
                    <a:pt x="23" y="0"/>
                  </a:cubicBezTo>
                  <a:cubicBezTo>
                    <a:pt x="23" y="0"/>
                    <a:pt x="23" y="0"/>
                    <a:pt x="23" y="0"/>
                  </a:cubicBezTo>
                  <a:cubicBezTo>
                    <a:pt x="23" y="0"/>
                    <a:pt x="23" y="1"/>
                    <a:pt x="22" y="1"/>
                  </a:cubicBezTo>
                  <a:close/>
                  <a:moveTo>
                    <a:pt x="34" y="22"/>
                  </a:moveTo>
                  <a:cubicBezTo>
                    <a:pt x="34" y="22"/>
                    <a:pt x="34" y="22"/>
                    <a:pt x="34" y="22"/>
                  </a:cubicBezTo>
                  <a:cubicBezTo>
                    <a:pt x="34" y="22"/>
                    <a:pt x="34" y="22"/>
                    <a:pt x="34" y="22"/>
                  </a:cubicBezTo>
                  <a:close/>
                  <a:moveTo>
                    <a:pt x="3" y="42"/>
                  </a:moveTo>
                  <a:cubicBezTo>
                    <a:pt x="3" y="41"/>
                    <a:pt x="3" y="42"/>
                    <a:pt x="3" y="42"/>
                  </a:cubicBezTo>
                  <a:cubicBezTo>
                    <a:pt x="3" y="42"/>
                    <a:pt x="3" y="42"/>
                    <a:pt x="3" y="42"/>
                  </a:cubicBezTo>
                  <a:close/>
                  <a:moveTo>
                    <a:pt x="3" y="42"/>
                  </a:moveTo>
                  <a:cubicBezTo>
                    <a:pt x="4" y="42"/>
                    <a:pt x="4" y="43"/>
                    <a:pt x="4" y="43"/>
                  </a:cubicBezTo>
                  <a:cubicBezTo>
                    <a:pt x="4" y="44"/>
                    <a:pt x="3" y="43"/>
                    <a:pt x="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40" name="Freeform 68"/>
            <p:cNvSpPr>
              <a:spLocks noEditPoints="1"/>
            </p:cNvSpPr>
            <p:nvPr/>
          </p:nvSpPr>
          <p:spPr bwMode="auto">
            <a:xfrm>
              <a:off x="3940991" y="5655525"/>
              <a:ext cx="37950" cy="31445"/>
            </a:xfrm>
            <a:custGeom>
              <a:avLst/>
              <a:gdLst>
                <a:gd name="T0" fmla="*/ 12 w 15"/>
                <a:gd name="T1" fmla="*/ 2 h 12"/>
                <a:gd name="T2" fmla="*/ 15 w 15"/>
                <a:gd name="T3" fmla="*/ 1 h 12"/>
                <a:gd name="T4" fmla="*/ 14 w 15"/>
                <a:gd name="T5" fmla="*/ 0 h 12"/>
                <a:gd name="T6" fmla="*/ 2 w 15"/>
                <a:gd name="T7" fmla="*/ 9 h 12"/>
                <a:gd name="T8" fmla="*/ 3 w 15"/>
                <a:gd name="T9" fmla="*/ 10 h 12"/>
                <a:gd name="T10" fmla="*/ 3 w 15"/>
                <a:gd name="T11" fmla="*/ 10 h 12"/>
                <a:gd name="T12" fmla="*/ 3 w 15"/>
                <a:gd name="T13" fmla="*/ 10 h 12"/>
                <a:gd name="T14" fmla="*/ 1 w 15"/>
                <a:gd name="T15" fmla="*/ 9 h 12"/>
                <a:gd name="T16" fmla="*/ 0 w 15"/>
                <a:gd name="T17" fmla="*/ 10 h 12"/>
                <a:gd name="T18" fmla="*/ 0 w 15"/>
                <a:gd name="T19" fmla="*/ 11 h 12"/>
                <a:gd name="T20" fmla="*/ 2 w 15"/>
                <a:gd name="T21" fmla="*/ 11 h 12"/>
                <a:gd name="T22" fmla="*/ 5 w 15"/>
                <a:gd name="T23" fmla="*/ 10 h 12"/>
                <a:gd name="T24" fmla="*/ 6 w 15"/>
                <a:gd name="T25" fmla="*/ 9 h 12"/>
                <a:gd name="T26" fmla="*/ 5 w 15"/>
                <a:gd name="T27" fmla="*/ 9 h 12"/>
                <a:gd name="T28" fmla="*/ 7 w 15"/>
                <a:gd name="T29" fmla="*/ 9 h 12"/>
                <a:gd name="T30" fmla="*/ 8 w 15"/>
                <a:gd name="T31" fmla="*/ 6 h 12"/>
                <a:gd name="T32" fmla="*/ 8 w 15"/>
                <a:gd name="T33" fmla="*/ 6 h 12"/>
                <a:gd name="T34" fmla="*/ 10 w 15"/>
                <a:gd name="T35" fmla="*/ 5 h 12"/>
                <a:gd name="T36" fmla="*/ 11 w 15"/>
                <a:gd name="T37" fmla="*/ 5 h 12"/>
                <a:gd name="T38" fmla="*/ 11 w 15"/>
                <a:gd name="T39" fmla="*/ 4 h 12"/>
                <a:gd name="T40" fmla="*/ 12 w 15"/>
                <a:gd name="T41" fmla="*/ 4 h 12"/>
                <a:gd name="T42" fmla="*/ 12 w 15"/>
                <a:gd name="T43" fmla="*/ 3 h 12"/>
                <a:gd name="T44" fmla="*/ 12 w 15"/>
                <a:gd name="T45" fmla="*/ 3 h 12"/>
                <a:gd name="T46" fmla="*/ 12 w 15"/>
                <a:gd name="T47" fmla="*/ 2 h 12"/>
                <a:gd name="T48" fmla="*/ 4 w 15"/>
                <a:gd name="T49" fmla="*/ 10 h 12"/>
                <a:gd name="T50" fmla="*/ 4 w 15"/>
                <a:gd name="T51" fmla="*/ 10 h 12"/>
                <a:gd name="T52" fmla="*/ 4 w 15"/>
                <a:gd name="T53" fmla="*/ 1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12">
                  <a:moveTo>
                    <a:pt x="12" y="2"/>
                  </a:moveTo>
                  <a:cubicBezTo>
                    <a:pt x="13" y="2"/>
                    <a:pt x="15" y="2"/>
                    <a:pt x="15" y="1"/>
                  </a:cubicBezTo>
                  <a:cubicBezTo>
                    <a:pt x="15" y="0"/>
                    <a:pt x="14" y="1"/>
                    <a:pt x="14" y="0"/>
                  </a:cubicBezTo>
                  <a:cubicBezTo>
                    <a:pt x="10" y="3"/>
                    <a:pt x="6" y="5"/>
                    <a:pt x="2" y="9"/>
                  </a:cubicBezTo>
                  <a:cubicBezTo>
                    <a:pt x="2" y="9"/>
                    <a:pt x="3" y="9"/>
                    <a:pt x="3" y="10"/>
                  </a:cubicBezTo>
                  <a:cubicBezTo>
                    <a:pt x="3" y="10"/>
                    <a:pt x="3" y="10"/>
                    <a:pt x="3" y="10"/>
                  </a:cubicBezTo>
                  <a:cubicBezTo>
                    <a:pt x="3" y="10"/>
                    <a:pt x="3" y="10"/>
                    <a:pt x="3" y="10"/>
                  </a:cubicBezTo>
                  <a:cubicBezTo>
                    <a:pt x="2" y="10"/>
                    <a:pt x="1" y="10"/>
                    <a:pt x="1" y="9"/>
                  </a:cubicBezTo>
                  <a:cubicBezTo>
                    <a:pt x="1" y="10"/>
                    <a:pt x="0" y="10"/>
                    <a:pt x="0" y="10"/>
                  </a:cubicBezTo>
                  <a:cubicBezTo>
                    <a:pt x="0" y="10"/>
                    <a:pt x="0" y="11"/>
                    <a:pt x="0" y="11"/>
                  </a:cubicBezTo>
                  <a:cubicBezTo>
                    <a:pt x="1" y="11"/>
                    <a:pt x="1" y="11"/>
                    <a:pt x="2" y="11"/>
                  </a:cubicBezTo>
                  <a:cubicBezTo>
                    <a:pt x="3" y="11"/>
                    <a:pt x="5" y="12"/>
                    <a:pt x="5" y="10"/>
                  </a:cubicBezTo>
                  <a:cubicBezTo>
                    <a:pt x="6" y="10"/>
                    <a:pt x="6" y="10"/>
                    <a:pt x="6" y="9"/>
                  </a:cubicBezTo>
                  <a:cubicBezTo>
                    <a:pt x="6" y="8"/>
                    <a:pt x="5" y="9"/>
                    <a:pt x="5" y="9"/>
                  </a:cubicBezTo>
                  <a:cubicBezTo>
                    <a:pt x="6" y="9"/>
                    <a:pt x="6" y="9"/>
                    <a:pt x="7" y="9"/>
                  </a:cubicBezTo>
                  <a:cubicBezTo>
                    <a:pt x="7" y="7"/>
                    <a:pt x="8" y="7"/>
                    <a:pt x="8" y="6"/>
                  </a:cubicBezTo>
                  <a:cubicBezTo>
                    <a:pt x="8" y="6"/>
                    <a:pt x="8" y="6"/>
                    <a:pt x="8" y="6"/>
                  </a:cubicBezTo>
                  <a:cubicBezTo>
                    <a:pt x="9" y="6"/>
                    <a:pt x="9" y="5"/>
                    <a:pt x="10" y="5"/>
                  </a:cubicBezTo>
                  <a:cubicBezTo>
                    <a:pt x="10" y="5"/>
                    <a:pt x="10" y="5"/>
                    <a:pt x="11" y="5"/>
                  </a:cubicBezTo>
                  <a:cubicBezTo>
                    <a:pt x="11" y="4"/>
                    <a:pt x="11" y="4"/>
                    <a:pt x="11" y="4"/>
                  </a:cubicBezTo>
                  <a:cubicBezTo>
                    <a:pt x="11" y="4"/>
                    <a:pt x="11" y="4"/>
                    <a:pt x="12" y="4"/>
                  </a:cubicBezTo>
                  <a:cubicBezTo>
                    <a:pt x="12" y="4"/>
                    <a:pt x="12" y="3"/>
                    <a:pt x="12" y="3"/>
                  </a:cubicBezTo>
                  <a:cubicBezTo>
                    <a:pt x="12" y="3"/>
                    <a:pt x="12" y="3"/>
                    <a:pt x="12" y="3"/>
                  </a:cubicBezTo>
                  <a:cubicBezTo>
                    <a:pt x="12" y="3"/>
                    <a:pt x="12" y="2"/>
                    <a:pt x="12" y="2"/>
                  </a:cubicBezTo>
                  <a:close/>
                  <a:moveTo>
                    <a:pt x="4" y="10"/>
                  </a:moveTo>
                  <a:cubicBezTo>
                    <a:pt x="4" y="10"/>
                    <a:pt x="4" y="10"/>
                    <a:pt x="4" y="10"/>
                  </a:cubicBezTo>
                  <a:cubicBezTo>
                    <a:pt x="4" y="10"/>
                    <a:pt x="4" y="10"/>
                    <a:pt x="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41" name="Freeform 69"/>
            <p:cNvSpPr>
              <a:spLocks/>
            </p:cNvSpPr>
            <p:nvPr/>
          </p:nvSpPr>
          <p:spPr bwMode="auto">
            <a:xfrm>
              <a:off x="4192545" y="5812747"/>
              <a:ext cx="2169" cy="4337"/>
            </a:xfrm>
            <a:custGeom>
              <a:avLst/>
              <a:gdLst>
                <a:gd name="T0" fmla="*/ 0 w 1"/>
                <a:gd name="T1" fmla="*/ 2 h 2"/>
                <a:gd name="T2" fmla="*/ 1 w 1"/>
                <a:gd name="T3" fmla="*/ 0 h 2"/>
                <a:gd name="T4" fmla="*/ 0 w 1"/>
                <a:gd name="T5" fmla="*/ 0 h 2"/>
                <a:gd name="T6" fmla="*/ 0 w 1"/>
                <a:gd name="T7" fmla="*/ 2 h 2"/>
              </a:gdLst>
              <a:ahLst/>
              <a:cxnLst>
                <a:cxn ang="0">
                  <a:pos x="T0" y="T1"/>
                </a:cxn>
                <a:cxn ang="0">
                  <a:pos x="T2" y="T3"/>
                </a:cxn>
                <a:cxn ang="0">
                  <a:pos x="T4" y="T5"/>
                </a:cxn>
                <a:cxn ang="0">
                  <a:pos x="T6" y="T7"/>
                </a:cxn>
              </a:cxnLst>
              <a:rect l="0" t="0" r="r" b="b"/>
              <a:pathLst>
                <a:path w="1" h="2">
                  <a:moveTo>
                    <a:pt x="0" y="2"/>
                  </a:moveTo>
                  <a:cubicBezTo>
                    <a:pt x="1" y="2"/>
                    <a:pt x="1" y="1"/>
                    <a:pt x="1" y="0"/>
                  </a:cubicBezTo>
                  <a:cubicBezTo>
                    <a:pt x="1" y="0"/>
                    <a:pt x="1" y="0"/>
                    <a:pt x="0" y="0"/>
                  </a:cubicBezTo>
                  <a:cubicBezTo>
                    <a:pt x="0" y="1"/>
                    <a:pt x="0"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42" name="Freeform 70"/>
            <p:cNvSpPr>
              <a:spLocks/>
            </p:cNvSpPr>
            <p:nvPr/>
          </p:nvSpPr>
          <p:spPr bwMode="auto">
            <a:xfrm>
              <a:off x="4072189" y="5779134"/>
              <a:ext cx="2169" cy="2169"/>
            </a:xfrm>
            <a:custGeom>
              <a:avLst/>
              <a:gdLst>
                <a:gd name="T0" fmla="*/ 0 w 1"/>
                <a:gd name="T1" fmla="*/ 0 h 1"/>
                <a:gd name="T2" fmla="*/ 1 w 1"/>
                <a:gd name="T3" fmla="*/ 1 h 1"/>
                <a:gd name="T4" fmla="*/ 0 w 1"/>
                <a:gd name="T5" fmla="*/ 0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1" y="0"/>
                    <a:pt x="1" y="1"/>
                  </a:cubicBezTo>
                  <a:cubicBezTo>
                    <a:pt x="1" y="0"/>
                    <a:pt x="1"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43" name="Freeform 71"/>
            <p:cNvSpPr>
              <a:spLocks/>
            </p:cNvSpPr>
            <p:nvPr/>
          </p:nvSpPr>
          <p:spPr bwMode="auto">
            <a:xfrm>
              <a:off x="4030986" y="5724920"/>
              <a:ext cx="9759" cy="22770"/>
            </a:xfrm>
            <a:custGeom>
              <a:avLst/>
              <a:gdLst>
                <a:gd name="T0" fmla="*/ 3 w 4"/>
                <a:gd name="T1" fmla="*/ 5 h 9"/>
                <a:gd name="T2" fmla="*/ 3 w 4"/>
                <a:gd name="T3" fmla="*/ 2 h 9"/>
                <a:gd name="T4" fmla="*/ 2 w 4"/>
                <a:gd name="T5" fmla="*/ 1 h 9"/>
                <a:gd name="T6" fmla="*/ 2 w 4"/>
                <a:gd name="T7" fmla="*/ 0 h 9"/>
                <a:gd name="T8" fmla="*/ 1 w 4"/>
                <a:gd name="T9" fmla="*/ 0 h 9"/>
                <a:gd name="T10" fmla="*/ 0 w 4"/>
                <a:gd name="T11" fmla="*/ 4 h 9"/>
                <a:gd name="T12" fmla="*/ 2 w 4"/>
                <a:gd name="T13" fmla="*/ 4 h 9"/>
                <a:gd name="T14" fmla="*/ 0 w 4"/>
                <a:gd name="T15" fmla="*/ 5 h 9"/>
                <a:gd name="T16" fmla="*/ 1 w 4"/>
                <a:gd name="T17" fmla="*/ 8 h 9"/>
                <a:gd name="T18" fmla="*/ 0 w 4"/>
                <a:gd name="T19" fmla="*/ 9 h 9"/>
                <a:gd name="T20" fmla="*/ 3 w 4"/>
                <a:gd name="T21" fmla="*/ 8 h 9"/>
                <a:gd name="T22" fmla="*/ 4 w 4"/>
                <a:gd name="T23" fmla="*/ 6 h 9"/>
                <a:gd name="T24" fmla="*/ 3 w 4"/>
                <a:gd name="T25"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9">
                  <a:moveTo>
                    <a:pt x="3" y="5"/>
                  </a:moveTo>
                  <a:cubicBezTo>
                    <a:pt x="4" y="3"/>
                    <a:pt x="2" y="3"/>
                    <a:pt x="3" y="2"/>
                  </a:cubicBezTo>
                  <a:cubicBezTo>
                    <a:pt x="2" y="1"/>
                    <a:pt x="2" y="1"/>
                    <a:pt x="2" y="1"/>
                  </a:cubicBezTo>
                  <a:cubicBezTo>
                    <a:pt x="2" y="1"/>
                    <a:pt x="2" y="0"/>
                    <a:pt x="2" y="0"/>
                  </a:cubicBezTo>
                  <a:cubicBezTo>
                    <a:pt x="2" y="0"/>
                    <a:pt x="1" y="0"/>
                    <a:pt x="1" y="0"/>
                  </a:cubicBezTo>
                  <a:cubicBezTo>
                    <a:pt x="1" y="2"/>
                    <a:pt x="0" y="2"/>
                    <a:pt x="0" y="4"/>
                  </a:cubicBezTo>
                  <a:cubicBezTo>
                    <a:pt x="1" y="4"/>
                    <a:pt x="1" y="4"/>
                    <a:pt x="2" y="4"/>
                  </a:cubicBezTo>
                  <a:cubicBezTo>
                    <a:pt x="2" y="5"/>
                    <a:pt x="1" y="6"/>
                    <a:pt x="0" y="5"/>
                  </a:cubicBezTo>
                  <a:cubicBezTo>
                    <a:pt x="0" y="7"/>
                    <a:pt x="0" y="7"/>
                    <a:pt x="1" y="8"/>
                  </a:cubicBezTo>
                  <a:cubicBezTo>
                    <a:pt x="0" y="8"/>
                    <a:pt x="0" y="8"/>
                    <a:pt x="0" y="9"/>
                  </a:cubicBezTo>
                  <a:cubicBezTo>
                    <a:pt x="1" y="9"/>
                    <a:pt x="2" y="8"/>
                    <a:pt x="3" y="8"/>
                  </a:cubicBezTo>
                  <a:cubicBezTo>
                    <a:pt x="4" y="7"/>
                    <a:pt x="3" y="7"/>
                    <a:pt x="4" y="6"/>
                  </a:cubicBezTo>
                  <a:cubicBezTo>
                    <a:pt x="4" y="5"/>
                    <a:pt x="4" y="5"/>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44" name="Freeform 72"/>
            <p:cNvSpPr>
              <a:spLocks noEditPoints="1"/>
            </p:cNvSpPr>
            <p:nvPr/>
          </p:nvSpPr>
          <p:spPr bwMode="auto">
            <a:xfrm>
              <a:off x="4015806" y="5673959"/>
              <a:ext cx="209267" cy="195171"/>
            </a:xfrm>
            <a:custGeom>
              <a:avLst/>
              <a:gdLst>
                <a:gd name="T0" fmla="*/ 80 w 82"/>
                <a:gd name="T1" fmla="*/ 23 h 76"/>
                <a:gd name="T2" fmla="*/ 64 w 82"/>
                <a:gd name="T3" fmla="*/ 4 h 76"/>
                <a:gd name="T4" fmla="*/ 61 w 82"/>
                <a:gd name="T5" fmla="*/ 1 h 76"/>
                <a:gd name="T6" fmla="*/ 56 w 82"/>
                <a:gd name="T7" fmla="*/ 2 h 76"/>
                <a:gd name="T8" fmla="*/ 50 w 82"/>
                <a:gd name="T9" fmla="*/ 4 h 76"/>
                <a:gd name="T10" fmla="*/ 46 w 82"/>
                <a:gd name="T11" fmla="*/ 6 h 76"/>
                <a:gd name="T12" fmla="*/ 43 w 82"/>
                <a:gd name="T13" fmla="*/ 6 h 76"/>
                <a:gd name="T14" fmla="*/ 35 w 82"/>
                <a:gd name="T15" fmla="*/ 10 h 76"/>
                <a:gd name="T16" fmla="*/ 29 w 82"/>
                <a:gd name="T17" fmla="*/ 13 h 76"/>
                <a:gd name="T18" fmla="*/ 29 w 82"/>
                <a:gd name="T19" fmla="*/ 13 h 76"/>
                <a:gd name="T20" fmla="*/ 21 w 82"/>
                <a:gd name="T21" fmla="*/ 7 h 76"/>
                <a:gd name="T22" fmla="*/ 15 w 82"/>
                <a:gd name="T23" fmla="*/ 15 h 76"/>
                <a:gd name="T24" fmla="*/ 12 w 82"/>
                <a:gd name="T25" fmla="*/ 21 h 76"/>
                <a:gd name="T26" fmla="*/ 11 w 82"/>
                <a:gd name="T27" fmla="*/ 25 h 76"/>
                <a:gd name="T28" fmla="*/ 7 w 82"/>
                <a:gd name="T29" fmla="*/ 30 h 76"/>
                <a:gd name="T30" fmla="*/ 8 w 82"/>
                <a:gd name="T31" fmla="*/ 35 h 76"/>
                <a:gd name="T32" fmla="*/ 7 w 82"/>
                <a:gd name="T33" fmla="*/ 41 h 76"/>
                <a:gd name="T34" fmla="*/ 14 w 82"/>
                <a:gd name="T35" fmla="*/ 34 h 76"/>
                <a:gd name="T36" fmla="*/ 15 w 82"/>
                <a:gd name="T37" fmla="*/ 36 h 76"/>
                <a:gd name="T38" fmla="*/ 18 w 82"/>
                <a:gd name="T39" fmla="*/ 40 h 76"/>
                <a:gd name="T40" fmla="*/ 17 w 82"/>
                <a:gd name="T41" fmla="*/ 34 h 76"/>
                <a:gd name="T42" fmla="*/ 20 w 82"/>
                <a:gd name="T43" fmla="*/ 41 h 76"/>
                <a:gd name="T44" fmla="*/ 23 w 82"/>
                <a:gd name="T45" fmla="*/ 40 h 76"/>
                <a:gd name="T46" fmla="*/ 28 w 82"/>
                <a:gd name="T47" fmla="*/ 41 h 76"/>
                <a:gd name="T48" fmla="*/ 20 w 82"/>
                <a:gd name="T49" fmla="*/ 45 h 76"/>
                <a:gd name="T50" fmla="*/ 12 w 82"/>
                <a:gd name="T51" fmla="*/ 41 h 76"/>
                <a:gd name="T52" fmla="*/ 3 w 82"/>
                <a:gd name="T53" fmla="*/ 47 h 76"/>
                <a:gd name="T54" fmla="*/ 2 w 82"/>
                <a:gd name="T55" fmla="*/ 64 h 76"/>
                <a:gd name="T56" fmla="*/ 10 w 82"/>
                <a:gd name="T57" fmla="*/ 65 h 76"/>
                <a:gd name="T58" fmla="*/ 15 w 82"/>
                <a:gd name="T59" fmla="*/ 74 h 76"/>
                <a:gd name="T60" fmla="*/ 32 w 82"/>
                <a:gd name="T61" fmla="*/ 69 h 76"/>
                <a:gd name="T62" fmla="*/ 35 w 82"/>
                <a:gd name="T63" fmla="*/ 60 h 76"/>
                <a:gd name="T64" fmla="*/ 29 w 82"/>
                <a:gd name="T65" fmla="*/ 51 h 76"/>
                <a:gd name="T66" fmla="*/ 34 w 82"/>
                <a:gd name="T67" fmla="*/ 59 h 76"/>
                <a:gd name="T68" fmla="*/ 42 w 82"/>
                <a:gd name="T69" fmla="*/ 52 h 76"/>
                <a:gd name="T70" fmla="*/ 37 w 82"/>
                <a:gd name="T71" fmla="*/ 46 h 76"/>
                <a:gd name="T72" fmla="*/ 44 w 82"/>
                <a:gd name="T73" fmla="*/ 50 h 76"/>
                <a:gd name="T74" fmla="*/ 48 w 82"/>
                <a:gd name="T75" fmla="*/ 53 h 76"/>
                <a:gd name="T76" fmla="*/ 51 w 82"/>
                <a:gd name="T77" fmla="*/ 62 h 76"/>
                <a:gd name="T78" fmla="*/ 55 w 82"/>
                <a:gd name="T79" fmla="*/ 56 h 76"/>
                <a:gd name="T80" fmla="*/ 60 w 82"/>
                <a:gd name="T81" fmla="*/ 55 h 76"/>
                <a:gd name="T82" fmla="*/ 63 w 82"/>
                <a:gd name="T83" fmla="*/ 60 h 76"/>
                <a:gd name="T84" fmla="*/ 66 w 82"/>
                <a:gd name="T85" fmla="*/ 63 h 76"/>
                <a:gd name="T86" fmla="*/ 67 w 82"/>
                <a:gd name="T87" fmla="*/ 62 h 76"/>
                <a:gd name="T88" fmla="*/ 69 w 82"/>
                <a:gd name="T89" fmla="*/ 54 h 76"/>
                <a:gd name="T90" fmla="*/ 75 w 82"/>
                <a:gd name="T91" fmla="*/ 45 h 76"/>
                <a:gd name="T92" fmla="*/ 75 w 82"/>
                <a:gd name="T93" fmla="*/ 40 h 76"/>
                <a:gd name="T94" fmla="*/ 78 w 82"/>
                <a:gd name="T95" fmla="*/ 36 h 76"/>
                <a:gd name="T96" fmla="*/ 82 w 82"/>
                <a:gd name="T97" fmla="*/ 27 h 76"/>
                <a:gd name="T98" fmla="*/ 19 w 82"/>
                <a:gd name="T99" fmla="*/ 24 h 76"/>
                <a:gd name="T100" fmla="*/ 15 w 82"/>
                <a:gd name="T101" fmla="*/ 24 h 76"/>
                <a:gd name="T102" fmla="*/ 18 w 82"/>
                <a:gd name="T103" fmla="*/ 19 h 76"/>
                <a:gd name="T104" fmla="*/ 21 w 82"/>
                <a:gd name="T105" fmla="*/ 19 h 76"/>
                <a:gd name="T106" fmla="*/ 24 w 82"/>
                <a:gd name="T107" fmla="*/ 9 h 76"/>
                <a:gd name="T108" fmla="*/ 28 w 82"/>
                <a:gd name="T109" fmla="*/ 48 h 76"/>
                <a:gd name="T110" fmla="*/ 28 w 82"/>
                <a:gd name="T111" fmla="*/ 15 h 76"/>
                <a:gd name="T112" fmla="*/ 45 w 82"/>
                <a:gd name="T113" fmla="*/ 9 h 76"/>
                <a:gd name="T114" fmla="*/ 61 w 82"/>
                <a:gd name="T115" fmla="*/ 5 h 76"/>
                <a:gd name="T116" fmla="*/ 62 w 82"/>
                <a:gd name="T117" fmla="*/ 4 h 76"/>
                <a:gd name="T118" fmla="*/ 74 w 82"/>
                <a:gd name="T119"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2" h="76">
                  <a:moveTo>
                    <a:pt x="82" y="27"/>
                  </a:moveTo>
                  <a:cubicBezTo>
                    <a:pt x="82" y="26"/>
                    <a:pt x="81" y="25"/>
                    <a:pt x="81" y="24"/>
                  </a:cubicBezTo>
                  <a:cubicBezTo>
                    <a:pt x="80" y="25"/>
                    <a:pt x="79" y="25"/>
                    <a:pt x="79" y="24"/>
                  </a:cubicBezTo>
                  <a:cubicBezTo>
                    <a:pt x="79" y="23"/>
                    <a:pt x="80" y="23"/>
                    <a:pt x="80" y="23"/>
                  </a:cubicBezTo>
                  <a:cubicBezTo>
                    <a:pt x="77" y="16"/>
                    <a:pt x="72" y="10"/>
                    <a:pt x="67" y="5"/>
                  </a:cubicBezTo>
                  <a:cubicBezTo>
                    <a:pt x="66" y="5"/>
                    <a:pt x="66" y="5"/>
                    <a:pt x="65" y="5"/>
                  </a:cubicBezTo>
                  <a:cubicBezTo>
                    <a:pt x="65" y="5"/>
                    <a:pt x="65" y="5"/>
                    <a:pt x="64" y="5"/>
                  </a:cubicBezTo>
                  <a:cubicBezTo>
                    <a:pt x="64" y="5"/>
                    <a:pt x="64" y="4"/>
                    <a:pt x="64" y="4"/>
                  </a:cubicBezTo>
                  <a:cubicBezTo>
                    <a:pt x="63" y="4"/>
                    <a:pt x="63" y="4"/>
                    <a:pt x="62" y="4"/>
                  </a:cubicBezTo>
                  <a:cubicBezTo>
                    <a:pt x="62" y="4"/>
                    <a:pt x="62" y="4"/>
                    <a:pt x="62" y="3"/>
                  </a:cubicBezTo>
                  <a:cubicBezTo>
                    <a:pt x="63" y="3"/>
                    <a:pt x="63" y="3"/>
                    <a:pt x="63" y="2"/>
                  </a:cubicBezTo>
                  <a:cubicBezTo>
                    <a:pt x="62" y="2"/>
                    <a:pt x="62" y="1"/>
                    <a:pt x="61" y="1"/>
                  </a:cubicBezTo>
                  <a:cubicBezTo>
                    <a:pt x="61" y="1"/>
                    <a:pt x="60" y="1"/>
                    <a:pt x="59" y="1"/>
                  </a:cubicBezTo>
                  <a:cubicBezTo>
                    <a:pt x="59" y="1"/>
                    <a:pt x="59" y="1"/>
                    <a:pt x="59" y="1"/>
                  </a:cubicBezTo>
                  <a:cubicBezTo>
                    <a:pt x="58" y="1"/>
                    <a:pt x="58" y="0"/>
                    <a:pt x="57" y="0"/>
                  </a:cubicBezTo>
                  <a:cubicBezTo>
                    <a:pt x="57" y="0"/>
                    <a:pt x="56" y="1"/>
                    <a:pt x="56" y="2"/>
                  </a:cubicBezTo>
                  <a:cubicBezTo>
                    <a:pt x="55" y="1"/>
                    <a:pt x="56" y="3"/>
                    <a:pt x="55" y="2"/>
                  </a:cubicBezTo>
                  <a:cubicBezTo>
                    <a:pt x="54" y="2"/>
                    <a:pt x="55" y="1"/>
                    <a:pt x="54" y="2"/>
                  </a:cubicBezTo>
                  <a:cubicBezTo>
                    <a:pt x="53" y="2"/>
                    <a:pt x="52" y="3"/>
                    <a:pt x="51" y="3"/>
                  </a:cubicBezTo>
                  <a:cubicBezTo>
                    <a:pt x="51" y="3"/>
                    <a:pt x="50" y="4"/>
                    <a:pt x="50" y="4"/>
                  </a:cubicBezTo>
                  <a:cubicBezTo>
                    <a:pt x="49" y="4"/>
                    <a:pt x="50" y="5"/>
                    <a:pt x="49" y="5"/>
                  </a:cubicBezTo>
                  <a:cubicBezTo>
                    <a:pt x="48" y="5"/>
                    <a:pt x="47" y="4"/>
                    <a:pt x="48" y="5"/>
                  </a:cubicBezTo>
                  <a:cubicBezTo>
                    <a:pt x="48" y="6"/>
                    <a:pt x="49" y="6"/>
                    <a:pt x="49" y="7"/>
                  </a:cubicBezTo>
                  <a:cubicBezTo>
                    <a:pt x="48" y="7"/>
                    <a:pt x="48" y="6"/>
                    <a:pt x="46" y="6"/>
                  </a:cubicBezTo>
                  <a:cubicBezTo>
                    <a:pt x="46" y="7"/>
                    <a:pt x="46" y="8"/>
                    <a:pt x="46" y="8"/>
                  </a:cubicBezTo>
                  <a:cubicBezTo>
                    <a:pt x="46" y="7"/>
                    <a:pt x="46" y="7"/>
                    <a:pt x="46" y="6"/>
                  </a:cubicBezTo>
                  <a:cubicBezTo>
                    <a:pt x="45" y="6"/>
                    <a:pt x="45" y="7"/>
                    <a:pt x="44" y="7"/>
                  </a:cubicBezTo>
                  <a:cubicBezTo>
                    <a:pt x="44" y="6"/>
                    <a:pt x="44" y="5"/>
                    <a:pt x="43" y="6"/>
                  </a:cubicBezTo>
                  <a:cubicBezTo>
                    <a:pt x="42" y="7"/>
                    <a:pt x="41" y="8"/>
                    <a:pt x="40" y="9"/>
                  </a:cubicBezTo>
                  <a:cubicBezTo>
                    <a:pt x="39" y="9"/>
                    <a:pt x="39" y="8"/>
                    <a:pt x="37" y="8"/>
                  </a:cubicBezTo>
                  <a:cubicBezTo>
                    <a:pt x="37" y="10"/>
                    <a:pt x="39" y="9"/>
                    <a:pt x="38" y="10"/>
                  </a:cubicBezTo>
                  <a:cubicBezTo>
                    <a:pt x="37" y="10"/>
                    <a:pt x="36" y="10"/>
                    <a:pt x="35" y="10"/>
                  </a:cubicBezTo>
                  <a:cubicBezTo>
                    <a:pt x="34" y="10"/>
                    <a:pt x="33" y="11"/>
                    <a:pt x="32" y="12"/>
                  </a:cubicBezTo>
                  <a:cubicBezTo>
                    <a:pt x="32" y="11"/>
                    <a:pt x="32" y="11"/>
                    <a:pt x="32" y="10"/>
                  </a:cubicBezTo>
                  <a:cubicBezTo>
                    <a:pt x="31" y="10"/>
                    <a:pt x="31" y="10"/>
                    <a:pt x="31" y="10"/>
                  </a:cubicBezTo>
                  <a:cubicBezTo>
                    <a:pt x="31" y="11"/>
                    <a:pt x="31" y="13"/>
                    <a:pt x="29" y="13"/>
                  </a:cubicBezTo>
                  <a:cubicBezTo>
                    <a:pt x="29" y="14"/>
                    <a:pt x="28" y="13"/>
                    <a:pt x="28" y="14"/>
                  </a:cubicBezTo>
                  <a:cubicBezTo>
                    <a:pt x="27" y="14"/>
                    <a:pt x="28" y="15"/>
                    <a:pt x="28" y="15"/>
                  </a:cubicBezTo>
                  <a:cubicBezTo>
                    <a:pt x="26" y="15"/>
                    <a:pt x="26" y="13"/>
                    <a:pt x="26" y="12"/>
                  </a:cubicBezTo>
                  <a:cubicBezTo>
                    <a:pt x="27" y="12"/>
                    <a:pt x="29" y="12"/>
                    <a:pt x="29" y="13"/>
                  </a:cubicBezTo>
                  <a:cubicBezTo>
                    <a:pt x="30" y="11"/>
                    <a:pt x="28" y="10"/>
                    <a:pt x="26" y="10"/>
                  </a:cubicBezTo>
                  <a:cubicBezTo>
                    <a:pt x="26" y="9"/>
                    <a:pt x="25" y="9"/>
                    <a:pt x="25" y="9"/>
                  </a:cubicBezTo>
                  <a:cubicBezTo>
                    <a:pt x="24" y="8"/>
                    <a:pt x="24" y="8"/>
                    <a:pt x="23" y="7"/>
                  </a:cubicBezTo>
                  <a:cubicBezTo>
                    <a:pt x="23" y="7"/>
                    <a:pt x="22" y="7"/>
                    <a:pt x="21" y="7"/>
                  </a:cubicBezTo>
                  <a:cubicBezTo>
                    <a:pt x="21" y="8"/>
                    <a:pt x="20" y="8"/>
                    <a:pt x="19" y="9"/>
                  </a:cubicBezTo>
                  <a:cubicBezTo>
                    <a:pt x="19" y="8"/>
                    <a:pt x="19" y="9"/>
                    <a:pt x="19" y="9"/>
                  </a:cubicBezTo>
                  <a:cubicBezTo>
                    <a:pt x="18" y="10"/>
                    <a:pt x="17" y="11"/>
                    <a:pt x="16" y="12"/>
                  </a:cubicBezTo>
                  <a:cubicBezTo>
                    <a:pt x="16" y="13"/>
                    <a:pt x="15" y="14"/>
                    <a:pt x="15" y="15"/>
                  </a:cubicBezTo>
                  <a:cubicBezTo>
                    <a:pt x="14" y="14"/>
                    <a:pt x="14" y="14"/>
                    <a:pt x="14" y="14"/>
                  </a:cubicBezTo>
                  <a:cubicBezTo>
                    <a:pt x="14" y="15"/>
                    <a:pt x="14" y="15"/>
                    <a:pt x="14" y="15"/>
                  </a:cubicBezTo>
                  <a:cubicBezTo>
                    <a:pt x="12" y="15"/>
                    <a:pt x="12" y="17"/>
                    <a:pt x="12" y="18"/>
                  </a:cubicBezTo>
                  <a:cubicBezTo>
                    <a:pt x="12" y="19"/>
                    <a:pt x="12" y="20"/>
                    <a:pt x="12" y="21"/>
                  </a:cubicBezTo>
                  <a:cubicBezTo>
                    <a:pt x="12" y="22"/>
                    <a:pt x="14" y="22"/>
                    <a:pt x="14" y="22"/>
                  </a:cubicBezTo>
                  <a:cubicBezTo>
                    <a:pt x="14" y="23"/>
                    <a:pt x="13" y="23"/>
                    <a:pt x="13" y="24"/>
                  </a:cubicBezTo>
                  <a:cubicBezTo>
                    <a:pt x="14" y="24"/>
                    <a:pt x="14" y="24"/>
                    <a:pt x="14" y="25"/>
                  </a:cubicBezTo>
                  <a:cubicBezTo>
                    <a:pt x="13" y="25"/>
                    <a:pt x="12" y="25"/>
                    <a:pt x="11" y="25"/>
                  </a:cubicBezTo>
                  <a:cubicBezTo>
                    <a:pt x="11" y="26"/>
                    <a:pt x="11" y="26"/>
                    <a:pt x="11" y="27"/>
                  </a:cubicBezTo>
                  <a:cubicBezTo>
                    <a:pt x="10" y="27"/>
                    <a:pt x="10" y="29"/>
                    <a:pt x="9" y="28"/>
                  </a:cubicBezTo>
                  <a:cubicBezTo>
                    <a:pt x="9" y="29"/>
                    <a:pt x="9" y="29"/>
                    <a:pt x="9" y="29"/>
                  </a:cubicBezTo>
                  <a:cubicBezTo>
                    <a:pt x="8" y="29"/>
                    <a:pt x="8" y="30"/>
                    <a:pt x="7" y="30"/>
                  </a:cubicBezTo>
                  <a:cubicBezTo>
                    <a:pt x="7" y="30"/>
                    <a:pt x="6" y="30"/>
                    <a:pt x="6" y="31"/>
                  </a:cubicBezTo>
                  <a:cubicBezTo>
                    <a:pt x="6" y="32"/>
                    <a:pt x="7" y="31"/>
                    <a:pt x="8" y="31"/>
                  </a:cubicBezTo>
                  <a:cubicBezTo>
                    <a:pt x="8" y="33"/>
                    <a:pt x="9" y="32"/>
                    <a:pt x="9" y="34"/>
                  </a:cubicBezTo>
                  <a:cubicBezTo>
                    <a:pt x="8" y="34"/>
                    <a:pt x="8" y="35"/>
                    <a:pt x="8" y="35"/>
                  </a:cubicBezTo>
                  <a:cubicBezTo>
                    <a:pt x="7" y="34"/>
                    <a:pt x="6" y="35"/>
                    <a:pt x="4" y="35"/>
                  </a:cubicBezTo>
                  <a:cubicBezTo>
                    <a:pt x="4" y="36"/>
                    <a:pt x="5" y="38"/>
                    <a:pt x="4" y="38"/>
                  </a:cubicBezTo>
                  <a:cubicBezTo>
                    <a:pt x="4" y="39"/>
                    <a:pt x="5" y="39"/>
                    <a:pt x="4" y="40"/>
                  </a:cubicBezTo>
                  <a:cubicBezTo>
                    <a:pt x="6" y="40"/>
                    <a:pt x="6" y="41"/>
                    <a:pt x="7" y="41"/>
                  </a:cubicBezTo>
                  <a:cubicBezTo>
                    <a:pt x="7" y="40"/>
                    <a:pt x="8" y="40"/>
                    <a:pt x="8" y="41"/>
                  </a:cubicBezTo>
                  <a:cubicBezTo>
                    <a:pt x="9" y="40"/>
                    <a:pt x="10" y="39"/>
                    <a:pt x="10" y="37"/>
                  </a:cubicBezTo>
                  <a:cubicBezTo>
                    <a:pt x="11" y="37"/>
                    <a:pt x="10" y="35"/>
                    <a:pt x="12" y="35"/>
                  </a:cubicBezTo>
                  <a:cubicBezTo>
                    <a:pt x="13" y="35"/>
                    <a:pt x="13" y="35"/>
                    <a:pt x="14" y="34"/>
                  </a:cubicBezTo>
                  <a:cubicBezTo>
                    <a:pt x="13" y="36"/>
                    <a:pt x="14" y="37"/>
                    <a:pt x="14" y="39"/>
                  </a:cubicBezTo>
                  <a:cubicBezTo>
                    <a:pt x="16" y="38"/>
                    <a:pt x="15" y="37"/>
                    <a:pt x="15" y="36"/>
                  </a:cubicBezTo>
                  <a:cubicBezTo>
                    <a:pt x="15" y="36"/>
                    <a:pt x="14" y="35"/>
                    <a:pt x="15" y="35"/>
                  </a:cubicBezTo>
                  <a:cubicBezTo>
                    <a:pt x="15" y="35"/>
                    <a:pt x="15" y="35"/>
                    <a:pt x="15" y="36"/>
                  </a:cubicBezTo>
                  <a:cubicBezTo>
                    <a:pt x="15" y="36"/>
                    <a:pt x="15" y="36"/>
                    <a:pt x="15" y="37"/>
                  </a:cubicBezTo>
                  <a:cubicBezTo>
                    <a:pt x="17" y="37"/>
                    <a:pt x="17" y="37"/>
                    <a:pt x="18" y="38"/>
                  </a:cubicBezTo>
                  <a:cubicBezTo>
                    <a:pt x="18" y="39"/>
                    <a:pt x="17" y="39"/>
                    <a:pt x="16" y="39"/>
                  </a:cubicBezTo>
                  <a:cubicBezTo>
                    <a:pt x="16" y="40"/>
                    <a:pt x="17" y="40"/>
                    <a:pt x="18" y="40"/>
                  </a:cubicBezTo>
                  <a:cubicBezTo>
                    <a:pt x="17" y="39"/>
                    <a:pt x="18" y="39"/>
                    <a:pt x="19" y="38"/>
                  </a:cubicBezTo>
                  <a:cubicBezTo>
                    <a:pt x="19" y="38"/>
                    <a:pt x="18" y="38"/>
                    <a:pt x="18" y="38"/>
                  </a:cubicBezTo>
                  <a:cubicBezTo>
                    <a:pt x="19" y="37"/>
                    <a:pt x="19" y="38"/>
                    <a:pt x="19" y="38"/>
                  </a:cubicBezTo>
                  <a:cubicBezTo>
                    <a:pt x="19" y="36"/>
                    <a:pt x="16" y="36"/>
                    <a:pt x="17" y="34"/>
                  </a:cubicBezTo>
                  <a:cubicBezTo>
                    <a:pt x="17" y="35"/>
                    <a:pt x="19" y="36"/>
                    <a:pt x="19" y="37"/>
                  </a:cubicBezTo>
                  <a:cubicBezTo>
                    <a:pt x="20" y="37"/>
                    <a:pt x="20" y="38"/>
                    <a:pt x="20" y="38"/>
                  </a:cubicBezTo>
                  <a:cubicBezTo>
                    <a:pt x="20" y="38"/>
                    <a:pt x="20" y="38"/>
                    <a:pt x="20" y="39"/>
                  </a:cubicBezTo>
                  <a:cubicBezTo>
                    <a:pt x="20" y="39"/>
                    <a:pt x="20" y="40"/>
                    <a:pt x="20" y="41"/>
                  </a:cubicBezTo>
                  <a:cubicBezTo>
                    <a:pt x="21" y="41"/>
                    <a:pt x="21" y="41"/>
                    <a:pt x="22" y="41"/>
                  </a:cubicBezTo>
                  <a:cubicBezTo>
                    <a:pt x="22" y="40"/>
                    <a:pt x="22" y="39"/>
                    <a:pt x="22" y="38"/>
                  </a:cubicBezTo>
                  <a:cubicBezTo>
                    <a:pt x="22" y="38"/>
                    <a:pt x="23" y="38"/>
                    <a:pt x="23" y="38"/>
                  </a:cubicBezTo>
                  <a:cubicBezTo>
                    <a:pt x="23" y="39"/>
                    <a:pt x="23" y="39"/>
                    <a:pt x="23" y="40"/>
                  </a:cubicBezTo>
                  <a:cubicBezTo>
                    <a:pt x="23" y="40"/>
                    <a:pt x="23" y="40"/>
                    <a:pt x="23" y="41"/>
                  </a:cubicBezTo>
                  <a:cubicBezTo>
                    <a:pt x="24" y="41"/>
                    <a:pt x="26" y="41"/>
                    <a:pt x="26" y="41"/>
                  </a:cubicBezTo>
                  <a:cubicBezTo>
                    <a:pt x="27" y="41"/>
                    <a:pt x="26" y="42"/>
                    <a:pt x="27" y="42"/>
                  </a:cubicBezTo>
                  <a:cubicBezTo>
                    <a:pt x="28" y="42"/>
                    <a:pt x="27" y="40"/>
                    <a:pt x="28" y="41"/>
                  </a:cubicBezTo>
                  <a:cubicBezTo>
                    <a:pt x="28" y="41"/>
                    <a:pt x="28" y="42"/>
                    <a:pt x="28" y="42"/>
                  </a:cubicBezTo>
                  <a:cubicBezTo>
                    <a:pt x="27" y="43"/>
                    <a:pt x="28" y="45"/>
                    <a:pt x="27" y="45"/>
                  </a:cubicBezTo>
                  <a:cubicBezTo>
                    <a:pt x="25" y="44"/>
                    <a:pt x="23" y="44"/>
                    <a:pt x="21" y="44"/>
                  </a:cubicBezTo>
                  <a:cubicBezTo>
                    <a:pt x="20" y="44"/>
                    <a:pt x="20" y="45"/>
                    <a:pt x="20" y="45"/>
                  </a:cubicBezTo>
                  <a:cubicBezTo>
                    <a:pt x="19" y="44"/>
                    <a:pt x="16" y="44"/>
                    <a:pt x="15" y="43"/>
                  </a:cubicBezTo>
                  <a:cubicBezTo>
                    <a:pt x="16" y="42"/>
                    <a:pt x="15" y="42"/>
                    <a:pt x="15" y="41"/>
                  </a:cubicBezTo>
                  <a:cubicBezTo>
                    <a:pt x="16" y="41"/>
                    <a:pt x="16" y="40"/>
                    <a:pt x="15" y="40"/>
                  </a:cubicBezTo>
                  <a:cubicBezTo>
                    <a:pt x="14" y="40"/>
                    <a:pt x="13" y="40"/>
                    <a:pt x="12" y="41"/>
                  </a:cubicBezTo>
                  <a:cubicBezTo>
                    <a:pt x="10" y="41"/>
                    <a:pt x="8" y="41"/>
                    <a:pt x="7" y="42"/>
                  </a:cubicBezTo>
                  <a:cubicBezTo>
                    <a:pt x="7" y="41"/>
                    <a:pt x="7" y="41"/>
                    <a:pt x="6" y="41"/>
                  </a:cubicBezTo>
                  <a:cubicBezTo>
                    <a:pt x="6" y="42"/>
                    <a:pt x="5" y="42"/>
                    <a:pt x="4" y="43"/>
                  </a:cubicBezTo>
                  <a:cubicBezTo>
                    <a:pt x="4" y="44"/>
                    <a:pt x="4" y="46"/>
                    <a:pt x="3" y="47"/>
                  </a:cubicBezTo>
                  <a:cubicBezTo>
                    <a:pt x="3" y="48"/>
                    <a:pt x="2" y="48"/>
                    <a:pt x="1" y="49"/>
                  </a:cubicBezTo>
                  <a:cubicBezTo>
                    <a:pt x="1" y="51"/>
                    <a:pt x="1" y="52"/>
                    <a:pt x="0" y="53"/>
                  </a:cubicBezTo>
                  <a:cubicBezTo>
                    <a:pt x="0" y="55"/>
                    <a:pt x="0" y="57"/>
                    <a:pt x="0" y="60"/>
                  </a:cubicBezTo>
                  <a:cubicBezTo>
                    <a:pt x="1" y="61"/>
                    <a:pt x="2" y="62"/>
                    <a:pt x="2" y="64"/>
                  </a:cubicBezTo>
                  <a:cubicBezTo>
                    <a:pt x="3" y="64"/>
                    <a:pt x="4" y="65"/>
                    <a:pt x="5" y="66"/>
                  </a:cubicBezTo>
                  <a:cubicBezTo>
                    <a:pt x="6" y="65"/>
                    <a:pt x="7" y="65"/>
                    <a:pt x="8" y="65"/>
                  </a:cubicBezTo>
                  <a:cubicBezTo>
                    <a:pt x="9" y="65"/>
                    <a:pt x="9" y="64"/>
                    <a:pt x="10" y="64"/>
                  </a:cubicBezTo>
                  <a:cubicBezTo>
                    <a:pt x="10" y="64"/>
                    <a:pt x="10" y="65"/>
                    <a:pt x="10" y="65"/>
                  </a:cubicBezTo>
                  <a:cubicBezTo>
                    <a:pt x="11" y="65"/>
                    <a:pt x="12" y="66"/>
                    <a:pt x="13" y="66"/>
                  </a:cubicBezTo>
                  <a:cubicBezTo>
                    <a:pt x="13" y="65"/>
                    <a:pt x="13" y="65"/>
                    <a:pt x="14" y="65"/>
                  </a:cubicBezTo>
                  <a:cubicBezTo>
                    <a:pt x="14" y="67"/>
                    <a:pt x="14" y="68"/>
                    <a:pt x="14" y="70"/>
                  </a:cubicBezTo>
                  <a:cubicBezTo>
                    <a:pt x="14" y="71"/>
                    <a:pt x="15" y="73"/>
                    <a:pt x="15" y="74"/>
                  </a:cubicBezTo>
                  <a:cubicBezTo>
                    <a:pt x="15" y="75"/>
                    <a:pt x="15" y="75"/>
                    <a:pt x="16" y="76"/>
                  </a:cubicBezTo>
                  <a:cubicBezTo>
                    <a:pt x="31" y="76"/>
                    <a:pt x="31" y="76"/>
                    <a:pt x="31" y="76"/>
                  </a:cubicBezTo>
                  <a:cubicBezTo>
                    <a:pt x="31" y="75"/>
                    <a:pt x="31" y="74"/>
                    <a:pt x="31" y="73"/>
                  </a:cubicBezTo>
                  <a:cubicBezTo>
                    <a:pt x="32" y="72"/>
                    <a:pt x="32" y="71"/>
                    <a:pt x="32" y="69"/>
                  </a:cubicBezTo>
                  <a:cubicBezTo>
                    <a:pt x="33" y="69"/>
                    <a:pt x="33" y="68"/>
                    <a:pt x="34" y="68"/>
                  </a:cubicBezTo>
                  <a:cubicBezTo>
                    <a:pt x="35" y="66"/>
                    <a:pt x="36" y="64"/>
                    <a:pt x="37" y="62"/>
                  </a:cubicBezTo>
                  <a:cubicBezTo>
                    <a:pt x="37" y="61"/>
                    <a:pt x="38" y="60"/>
                    <a:pt x="37" y="59"/>
                  </a:cubicBezTo>
                  <a:cubicBezTo>
                    <a:pt x="36" y="59"/>
                    <a:pt x="36" y="60"/>
                    <a:pt x="35" y="60"/>
                  </a:cubicBezTo>
                  <a:cubicBezTo>
                    <a:pt x="34" y="60"/>
                    <a:pt x="34" y="60"/>
                    <a:pt x="33" y="60"/>
                  </a:cubicBezTo>
                  <a:cubicBezTo>
                    <a:pt x="33" y="58"/>
                    <a:pt x="32" y="57"/>
                    <a:pt x="31" y="56"/>
                  </a:cubicBezTo>
                  <a:cubicBezTo>
                    <a:pt x="31" y="55"/>
                    <a:pt x="30" y="55"/>
                    <a:pt x="30" y="53"/>
                  </a:cubicBezTo>
                  <a:cubicBezTo>
                    <a:pt x="30" y="52"/>
                    <a:pt x="29" y="52"/>
                    <a:pt x="29" y="51"/>
                  </a:cubicBezTo>
                  <a:cubicBezTo>
                    <a:pt x="29" y="50"/>
                    <a:pt x="28" y="49"/>
                    <a:pt x="29" y="49"/>
                  </a:cubicBezTo>
                  <a:cubicBezTo>
                    <a:pt x="29" y="49"/>
                    <a:pt x="30" y="51"/>
                    <a:pt x="30" y="51"/>
                  </a:cubicBezTo>
                  <a:cubicBezTo>
                    <a:pt x="30" y="53"/>
                    <a:pt x="31" y="54"/>
                    <a:pt x="32" y="55"/>
                  </a:cubicBezTo>
                  <a:cubicBezTo>
                    <a:pt x="33" y="56"/>
                    <a:pt x="33" y="58"/>
                    <a:pt x="34" y="59"/>
                  </a:cubicBezTo>
                  <a:cubicBezTo>
                    <a:pt x="35" y="59"/>
                    <a:pt x="36" y="57"/>
                    <a:pt x="38" y="57"/>
                  </a:cubicBezTo>
                  <a:cubicBezTo>
                    <a:pt x="39" y="57"/>
                    <a:pt x="38" y="56"/>
                    <a:pt x="39" y="56"/>
                  </a:cubicBezTo>
                  <a:cubicBezTo>
                    <a:pt x="40" y="56"/>
                    <a:pt x="40" y="55"/>
                    <a:pt x="41" y="54"/>
                  </a:cubicBezTo>
                  <a:cubicBezTo>
                    <a:pt x="41" y="53"/>
                    <a:pt x="42" y="53"/>
                    <a:pt x="42" y="52"/>
                  </a:cubicBezTo>
                  <a:cubicBezTo>
                    <a:pt x="42" y="51"/>
                    <a:pt x="40" y="51"/>
                    <a:pt x="40" y="50"/>
                  </a:cubicBezTo>
                  <a:cubicBezTo>
                    <a:pt x="40" y="49"/>
                    <a:pt x="39" y="50"/>
                    <a:pt x="39" y="50"/>
                  </a:cubicBezTo>
                  <a:cubicBezTo>
                    <a:pt x="38" y="49"/>
                    <a:pt x="38" y="49"/>
                    <a:pt x="38" y="47"/>
                  </a:cubicBezTo>
                  <a:cubicBezTo>
                    <a:pt x="37" y="47"/>
                    <a:pt x="37" y="47"/>
                    <a:pt x="37" y="46"/>
                  </a:cubicBezTo>
                  <a:cubicBezTo>
                    <a:pt x="37" y="46"/>
                    <a:pt x="37" y="46"/>
                    <a:pt x="37" y="46"/>
                  </a:cubicBezTo>
                  <a:cubicBezTo>
                    <a:pt x="39" y="47"/>
                    <a:pt x="38" y="50"/>
                    <a:pt x="41" y="49"/>
                  </a:cubicBezTo>
                  <a:cubicBezTo>
                    <a:pt x="41" y="50"/>
                    <a:pt x="41" y="50"/>
                    <a:pt x="41" y="51"/>
                  </a:cubicBezTo>
                  <a:cubicBezTo>
                    <a:pt x="42" y="51"/>
                    <a:pt x="42" y="50"/>
                    <a:pt x="44" y="50"/>
                  </a:cubicBezTo>
                  <a:cubicBezTo>
                    <a:pt x="44" y="50"/>
                    <a:pt x="44" y="50"/>
                    <a:pt x="44" y="50"/>
                  </a:cubicBezTo>
                  <a:cubicBezTo>
                    <a:pt x="46" y="50"/>
                    <a:pt x="46" y="51"/>
                    <a:pt x="47" y="52"/>
                  </a:cubicBezTo>
                  <a:cubicBezTo>
                    <a:pt x="47" y="52"/>
                    <a:pt x="47" y="52"/>
                    <a:pt x="47" y="52"/>
                  </a:cubicBezTo>
                  <a:cubicBezTo>
                    <a:pt x="47" y="53"/>
                    <a:pt x="48" y="53"/>
                    <a:pt x="48" y="53"/>
                  </a:cubicBezTo>
                  <a:cubicBezTo>
                    <a:pt x="48" y="54"/>
                    <a:pt x="49" y="54"/>
                    <a:pt x="48" y="55"/>
                  </a:cubicBezTo>
                  <a:cubicBezTo>
                    <a:pt x="49" y="56"/>
                    <a:pt x="49" y="57"/>
                    <a:pt x="50" y="59"/>
                  </a:cubicBezTo>
                  <a:cubicBezTo>
                    <a:pt x="50" y="59"/>
                    <a:pt x="51" y="60"/>
                    <a:pt x="51" y="61"/>
                  </a:cubicBezTo>
                  <a:cubicBezTo>
                    <a:pt x="51" y="61"/>
                    <a:pt x="51" y="62"/>
                    <a:pt x="51" y="62"/>
                  </a:cubicBezTo>
                  <a:cubicBezTo>
                    <a:pt x="51" y="63"/>
                    <a:pt x="52" y="62"/>
                    <a:pt x="53" y="62"/>
                  </a:cubicBezTo>
                  <a:cubicBezTo>
                    <a:pt x="53" y="61"/>
                    <a:pt x="54" y="60"/>
                    <a:pt x="54" y="57"/>
                  </a:cubicBezTo>
                  <a:cubicBezTo>
                    <a:pt x="54" y="57"/>
                    <a:pt x="54" y="57"/>
                    <a:pt x="55" y="57"/>
                  </a:cubicBezTo>
                  <a:cubicBezTo>
                    <a:pt x="55" y="57"/>
                    <a:pt x="55" y="56"/>
                    <a:pt x="55" y="56"/>
                  </a:cubicBezTo>
                  <a:cubicBezTo>
                    <a:pt x="55" y="57"/>
                    <a:pt x="55" y="55"/>
                    <a:pt x="56" y="56"/>
                  </a:cubicBezTo>
                  <a:cubicBezTo>
                    <a:pt x="56" y="54"/>
                    <a:pt x="57" y="54"/>
                    <a:pt x="57" y="53"/>
                  </a:cubicBezTo>
                  <a:cubicBezTo>
                    <a:pt x="57" y="53"/>
                    <a:pt x="58" y="52"/>
                    <a:pt x="59" y="52"/>
                  </a:cubicBezTo>
                  <a:cubicBezTo>
                    <a:pt x="60" y="53"/>
                    <a:pt x="60" y="54"/>
                    <a:pt x="60" y="55"/>
                  </a:cubicBezTo>
                  <a:cubicBezTo>
                    <a:pt x="60" y="55"/>
                    <a:pt x="60" y="55"/>
                    <a:pt x="60" y="56"/>
                  </a:cubicBezTo>
                  <a:cubicBezTo>
                    <a:pt x="60" y="57"/>
                    <a:pt x="62" y="56"/>
                    <a:pt x="63" y="57"/>
                  </a:cubicBezTo>
                  <a:cubicBezTo>
                    <a:pt x="62" y="58"/>
                    <a:pt x="63" y="58"/>
                    <a:pt x="62" y="59"/>
                  </a:cubicBezTo>
                  <a:cubicBezTo>
                    <a:pt x="63" y="59"/>
                    <a:pt x="63" y="59"/>
                    <a:pt x="63" y="60"/>
                  </a:cubicBezTo>
                  <a:cubicBezTo>
                    <a:pt x="63" y="61"/>
                    <a:pt x="63" y="61"/>
                    <a:pt x="63" y="62"/>
                  </a:cubicBezTo>
                  <a:cubicBezTo>
                    <a:pt x="63" y="62"/>
                    <a:pt x="64" y="63"/>
                    <a:pt x="63" y="64"/>
                  </a:cubicBezTo>
                  <a:cubicBezTo>
                    <a:pt x="65" y="65"/>
                    <a:pt x="66" y="66"/>
                    <a:pt x="67" y="67"/>
                  </a:cubicBezTo>
                  <a:cubicBezTo>
                    <a:pt x="67" y="65"/>
                    <a:pt x="66" y="65"/>
                    <a:pt x="66" y="63"/>
                  </a:cubicBezTo>
                  <a:cubicBezTo>
                    <a:pt x="65" y="63"/>
                    <a:pt x="64" y="62"/>
                    <a:pt x="64" y="61"/>
                  </a:cubicBezTo>
                  <a:cubicBezTo>
                    <a:pt x="64" y="60"/>
                    <a:pt x="64" y="59"/>
                    <a:pt x="65" y="59"/>
                  </a:cubicBezTo>
                  <a:cubicBezTo>
                    <a:pt x="65" y="60"/>
                    <a:pt x="65" y="61"/>
                    <a:pt x="66" y="61"/>
                  </a:cubicBezTo>
                  <a:cubicBezTo>
                    <a:pt x="67" y="61"/>
                    <a:pt x="67" y="61"/>
                    <a:pt x="67" y="62"/>
                  </a:cubicBezTo>
                  <a:cubicBezTo>
                    <a:pt x="69" y="62"/>
                    <a:pt x="70" y="59"/>
                    <a:pt x="69" y="56"/>
                  </a:cubicBezTo>
                  <a:cubicBezTo>
                    <a:pt x="69" y="56"/>
                    <a:pt x="68" y="56"/>
                    <a:pt x="68" y="55"/>
                  </a:cubicBezTo>
                  <a:cubicBezTo>
                    <a:pt x="68" y="54"/>
                    <a:pt x="67" y="54"/>
                    <a:pt x="68" y="53"/>
                  </a:cubicBezTo>
                  <a:cubicBezTo>
                    <a:pt x="68" y="53"/>
                    <a:pt x="68" y="54"/>
                    <a:pt x="69" y="54"/>
                  </a:cubicBezTo>
                  <a:cubicBezTo>
                    <a:pt x="69" y="53"/>
                    <a:pt x="71" y="53"/>
                    <a:pt x="72" y="53"/>
                  </a:cubicBezTo>
                  <a:cubicBezTo>
                    <a:pt x="73" y="52"/>
                    <a:pt x="74" y="51"/>
                    <a:pt x="74" y="49"/>
                  </a:cubicBezTo>
                  <a:cubicBezTo>
                    <a:pt x="74" y="49"/>
                    <a:pt x="74" y="48"/>
                    <a:pt x="75" y="48"/>
                  </a:cubicBezTo>
                  <a:cubicBezTo>
                    <a:pt x="75" y="47"/>
                    <a:pt x="75" y="45"/>
                    <a:pt x="75" y="45"/>
                  </a:cubicBezTo>
                  <a:cubicBezTo>
                    <a:pt x="75" y="44"/>
                    <a:pt x="75" y="44"/>
                    <a:pt x="75" y="43"/>
                  </a:cubicBezTo>
                  <a:cubicBezTo>
                    <a:pt x="74" y="43"/>
                    <a:pt x="74" y="42"/>
                    <a:pt x="74" y="42"/>
                  </a:cubicBezTo>
                  <a:cubicBezTo>
                    <a:pt x="74" y="41"/>
                    <a:pt x="74" y="41"/>
                    <a:pt x="74" y="40"/>
                  </a:cubicBezTo>
                  <a:cubicBezTo>
                    <a:pt x="74" y="40"/>
                    <a:pt x="75" y="40"/>
                    <a:pt x="75" y="40"/>
                  </a:cubicBezTo>
                  <a:cubicBezTo>
                    <a:pt x="75" y="39"/>
                    <a:pt x="74" y="38"/>
                    <a:pt x="75" y="38"/>
                  </a:cubicBezTo>
                  <a:cubicBezTo>
                    <a:pt x="75" y="39"/>
                    <a:pt x="76" y="39"/>
                    <a:pt x="77" y="40"/>
                  </a:cubicBezTo>
                  <a:cubicBezTo>
                    <a:pt x="76" y="41"/>
                    <a:pt x="77" y="42"/>
                    <a:pt x="78" y="42"/>
                  </a:cubicBezTo>
                  <a:cubicBezTo>
                    <a:pt x="79" y="41"/>
                    <a:pt x="78" y="38"/>
                    <a:pt x="78" y="36"/>
                  </a:cubicBezTo>
                  <a:cubicBezTo>
                    <a:pt x="79" y="35"/>
                    <a:pt x="80" y="35"/>
                    <a:pt x="80" y="35"/>
                  </a:cubicBezTo>
                  <a:cubicBezTo>
                    <a:pt x="81" y="34"/>
                    <a:pt x="81" y="32"/>
                    <a:pt x="82" y="31"/>
                  </a:cubicBezTo>
                  <a:cubicBezTo>
                    <a:pt x="82" y="31"/>
                    <a:pt x="82" y="31"/>
                    <a:pt x="82" y="31"/>
                  </a:cubicBezTo>
                  <a:cubicBezTo>
                    <a:pt x="82" y="30"/>
                    <a:pt x="82" y="28"/>
                    <a:pt x="82" y="27"/>
                  </a:cubicBezTo>
                  <a:close/>
                  <a:moveTo>
                    <a:pt x="21" y="19"/>
                  </a:moveTo>
                  <a:cubicBezTo>
                    <a:pt x="21" y="20"/>
                    <a:pt x="21" y="21"/>
                    <a:pt x="21" y="22"/>
                  </a:cubicBezTo>
                  <a:cubicBezTo>
                    <a:pt x="21" y="22"/>
                    <a:pt x="21" y="20"/>
                    <a:pt x="20" y="21"/>
                  </a:cubicBezTo>
                  <a:cubicBezTo>
                    <a:pt x="20" y="21"/>
                    <a:pt x="20" y="23"/>
                    <a:pt x="19" y="24"/>
                  </a:cubicBezTo>
                  <a:cubicBezTo>
                    <a:pt x="19" y="24"/>
                    <a:pt x="18" y="24"/>
                    <a:pt x="18" y="24"/>
                  </a:cubicBezTo>
                  <a:cubicBezTo>
                    <a:pt x="17" y="24"/>
                    <a:pt x="17" y="25"/>
                    <a:pt x="16" y="25"/>
                  </a:cubicBezTo>
                  <a:cubicBezTo>
                    <a:pt x="16" y="25"/>
                    <a:pt x="15" y="24"/>
                    <a:pt x="15" y="25"/>
                  </a:cubicBezTo>
                  <a:cubicBezTo>
                    <a:pt x="15" y="25"/>
                    <a:pt x="15" y="24"/>
                    <a:pt x="15" y="24"/>
                  </a:cubicBezTo>
                  <a:cubicBezTo>
                    <a:pt x="15" y="23"/>
                    <a:pt x="15" y="22"/>
                    <a:pt x="15" y="21"/>
                  </a:cubicBezTo>
                  <a:cubicBezTo>
                    <a:pt x="16" y="21"/>
                    <a:pt x="15" y="25"/>
                    <a:pt x="17" y="24"/>
                  </a:cubicBezTo>
                  <a:cubicBezTo>
                    <a:pt x="18" y="23"/>
                    <a:pt x="18" y="21"/>
                    <a:pt x="19" y="20"/>
                  </a:cubicBezTo>
                  <a:cubicBezTo>
                    <a:pt x="19" y="20"/>
                    <a:pt x="18" y="19"/>
                    <a:pt x="18" y="19"/>
                  </a:cubicBezTo>
                  <a:cubicBezTo>
                    <a:pt x="18" y="16"/>
                    <a:pt x="20" y="15"/>
                    <a:pt x="21" y="13"/>
                  </a:cubicBezTo>
                  <a:cubicBezTo>
                    <a:pt x="21" y="13"/>
                    <a:pt x="21" y="13"/>
                    <a:pt x="21" y="14"/>
                  </a:cubicBezTo>
                  <a:cubicBezTo>
                    <a:pt x="21" y="16"/>
                    <a:pt x="19" y="15"/>
                    <a:pt x="19" y="18"/>
                  </a:cubicBezTo>
                  <a:cubicBezTo>
                    <a:pt x="20" y="18"/>
                    <a:pt x="21" y="19"/>
                    <a:pt x="21" y="19"/>
                  </a:cubicBezTo>
                  <a:close/>
                  <a:moveTo>
                    <a:pt x="22" y="20"/>
                  </a:moveTo>
                  <a:cubicBezTo>
                    <a:pt x="22" y="19"/>
                    <a:pt x="23" y="19"/>
                    <a:pt x="23" y="19"/>
                  </a:cubicBezTo>
                  <a:cubicBezTo>
                    <a:pt x="23" y="20"/>
                    <a:pt x="23" y="20"/>
                    <a:pt x="22" y="20"/>
                  </a:cubicBezTo>
                  <a:close/>
                  <a:moveTo>
                    <a:pt x="24" y="9"/>
                  </a:moveTo>
                  <a:cubicBezTo>
                    <a:pt x="24" y="9"/>
                    <a:pt x="24" y="9"/>
                    <a:pt x="24" y="9"/>
                  </a:cubicBezTo>
                  <a:cubicBezTo>
                    <a:pt x="24" y="9"/>
                    <a:pt x="24" y="9"/>
                    <a:pt x="24" y="9"/>
                  </a:cubicBezTo>
                  <a:close/>
                  <a:moveTo>
                    <a:pt x="28" y="48"/>
                  </a:moveTo>
                  <a:cubicBezTo>
                    <a:pt x="28" y="48"/>
                    <a:pt x="28" y="48"/>
                    <a:pt x="28" y="48"/>
                  </a:cubicBezTo>
                  <a:cubicBezTo>
                    <a:pt x="28" y="48"/>
                    <a:pt x="28" y="49"/>
                    <a:pt x="28" y="48"/>
                  </a:cubicBezTo>
                  <a:close/>
                  <a:moveTo>
                    <a:pt x="28" y="15"/>
                  </a:moveTo>
                  <a:cubicBezTo>
                    <a:pt x="28" y="14"/>
                    <a:pt x="29" y="14"/>
                    <a:pt x="29" y="14"/>
                  </a:cubicBezTo>
                  <a:cubicBezTo>
                    <a:pt x="29" y="14"/>
                    <a:pt x="28" y="15"/>
                    <a:pt x="28" y="15"/>
                  </a:cubicBezTo>
                  <a:close/>
                  <a:moveTo>
                    <a:pt x="45" y="9"/>
                  </a:moveTo>
                  <a:cubicBezTo>
                    <a:pt x="44" y="9"/>
                    <a:pt x="45" y="8"/>
                    <a:pt x="45" y="9"/>
                  </a:cubicBezTo>
                  <a:cubicBezTo>
                    <a:pt x="45" y="10"/>
                    <a:pt x="46" y="9"/>
                    <a:pt x="46" y="10"/>
                  </a:cubicBezTo>
                  <a:cubicBezTo>
                    <a:pt x="45" y="10"/>
                    <a:pt x="45" y="10"/>
                    <a:pt x="45" y="9"/>
                  </a:cubicBezTo>
                  <a:close/>
                  <a:moveTo>
                    <a:pt x="60" y="5"/>
                  </a:moveTo>
                  <a:cubicBezTo>
                    <a:pt x="60" y="5"/>
                    <a:pt x="60" y="5"/>
                    <a:pt x="60" y="5"/>
                  </a:cubicBezTo>
                  <a:cubicBezTo>
                    <a:pt x="61" y="5"/>
                    <a:pt x="60" y="5"/>
                    <a:pt x="60" y="5"/>
                  </a:cubicBezTo>
                  <a:close/>
                  <a:moveTo>
                    <a:pt x="61" y="5"/>
                  </a:moveTo>
                  <a:cubicBezTo>
                    <a:pt x="61" y="5"/>
                    <a:pt x="61" y="5"/>
                    <a:pt x="61" y="5"/>
                  </a:cubicBezTo>
                  <a:cubicBezTo>
                    <a:pt x="61" y="5"/>
                    <a:pt x="61" y="5"/>
                    <a:pt x="61" y="5"/>
                  </a:cubicBezTo>
                  <a:close/>
                  <a:moveTo>
                    <a:pt x="62" y="4"/>
                  </a:moveTo>
                  <a:cubicBezTo>
                    <a:pt x="61" y="4"/>
                    <a:pt x="62" y="4"/>
                    <a:pt x="62" y="4"/>
                  </a:cubicBezTo>
                  <a:cubicBezTo>
                    <a:pt x="62" y="4"/>
                    <a:pt x="62" y="4"/>
                    <a:pt x="62" y="4"/>
                  </a:cubicBezTo>
                  <a:close/>
                  <a:moveTo>
                    <a:pt x="72" y="39"/>
                  </a:moveTo>
                  <a:cubicBezTo>
                    <a:pt x="72" y="38"/>
                    <a:pt x="73" y="38"/>
                    <a:pt x="74" y="38"/>
                  </a:cubicBezTo>
                  <a:cubicBezTo>
                    <a:pt x="74" y="38"/>
                    <a:pt x="73" y="39"/>
                    <a:pt x="74" y="39"/>
                  </a:cubicBezTo>
                  <a:cubicBezTo>
                    <a:pt x="73" y="40"/>
                    <a:pt x="73" y="39"/>
                    <a:pt x="72"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45" name="Freeform 73"/>
            <p:cNvSpPr>
              <a:spLocks/>
            </p:cNvSpPr>
            <p:nvPr/>
          </p:nvSpPr>
          <p:spPr bwMode="auto">
            <a:xfrm>
              <a:off x="4228326" y="5756364"/>
              <a:ext cx="4337" cy="9759"/>
            </a:xfrm>
            <a:custGeom>
              <a:avLst/>
              <a:gdLst>
                <a:gd name="T0" fmla="*/ 1 w 2"/>
                <a:gd name="T1" fmla="*/ 3 h 4"/>
                <a:gd name="T2" fmla="*/ 2 w 2"/>
                <a:gd name="T3" fmla="*/ 4 h 4"/>
                <a:gd name="T4" fmla="*/ 2 w 2"/>
                <a:gd name="T5" fmla="*/ 3 h 4"/>
                <a:gd name="T6" fmla="*/ 1 w 2"/>
                <a:gd name="T7" fmla="*/ 1 h 4"/>
                <a:gd name="T8" fmla="*/ 0 w 2"/>
                <a:gd name="T9" fmla="*/ 0 h 4"/>
                <a:gd name="T10" fmla="*/ 0 w 2"/>
                <a:gd name="T11" fmla="*/ 2 h 4"/>
                <a:gd name="T12" fmla="*/ 0 w 2"/>
                <a:gd name="T13" fmla="*/ 3 h 4"/>
                <a:gd name="T14" fmla="*/ 0 w 2"/>
                <a:gd name="T15" fmla="*/ 3 h 4"/>
                <a:gd name="T16" fmla="*/ 1 w 2"/>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4">
                  <a:moveTo>
                    <a:pt x="1" y="3"/>
                  </a:moveTo>
                  <a:cubicBezTo>
                    <a:pt x="2" y="3"/>
                    <a:pt x="1" y="4"/>
                    <a:pt x="2" y="4"/>
                  </a:cubicBezTo>
                  <a:cubicBezTo>
                    <a:pt x="2" y="4"/>
                    <a:pt x="2" y="3"/>
                    <a:pt x="2" y="3"/>
                  </a:cubicBezTo>
                  <a:cubicBezTo>
                    <a:pt x="2" y="2"/>
                    <a:pt x="2" y="2"/>
                    <a:pt x="1" y="1"/>
                  </a:cubicBezTo>
                  <a:cubicBezTo>
                    <a:pt x="1" y="0"/>
                    <a:pt x="1" y="0"/>
                    <a:pt x="0" y="0"/>
                  </a:cubicBezTo>
                  <a:cubicBezTo>
                    <a:pt x="0" y="1"/>
                    <a:pt x="0" y="1"/>
                    <a:pt x="0" y="2"/>
                  </a:cubicBezTo>
                  <a:cubicBezTo>
                    <a:pt x="0" y="2"/>
                    <a:pt x="0" y="3"/>
                    <a:pt x="0" y="3"/>
                  </a:cubicBezTo>
                  <a:cubicBezTo>
                    <a:pt x="0" y="4"/>
                    <a:pt x="0" y="4"/>
                    <a:pt x="0"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46" name="Freeform 74"/>
            <p:cNvSpPr>
              <a:spLocks/>
            </p:cNvSpPr>
            <p:nvPr/>
          </p:nvSpPr>
          <p:spPr bwMode="auto">
            <a:xfrm>
              <a:off x="4213146" y="5820337"/>
              <a:ext cx="9759" cy="9759"/>
            </a:xfrm>
            <a:custGeom>
              <a:avLst/>
              <a:gdLst>
                <a:gd name="T0" fmla="*/ 0 w 4"/>
                <a:gd name="T1" fmla="*/ 3 h 4"/>
                <a:gd name="T2" fmla="*/ 1 w 4"/>
                <a:gd name="T3" fmla="*/ 3 h 4"/>
                <a:gd name="T4" fmla="*/ 1 w 4"/>
                <a:gd name="T5" fmla="*/ 4 h 4"/>
                <a:gd name="T6" fmla="*/ 4 w 4"/>
                <a:gd name="T7" fmla="*/ 3 h 4"/>
                <a:gd name="T8" fmla="*/ 2 w 4"/>
                <a:gd name="T9" fmla="*/ 2 h 4"/>
                <a:gd name="T10" fmla="*/ 1 w 4"/>
                <a:gd name="T11" fmla="*/ 0 h 4"/>
                <a:gd name="T12" fmla="*/ 1 w 4"/>
                <a:gd name="T13" fmla="*/ 2 h 4"/>
                <a:gd name="T14" fmla="*/ 0 w 4"/>
                <a:gd name="T15" fmla="*/ 3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0" y="3"/>
                  </a:moveTo>
                  <a:cubicBezTo>
                    <a:pt x="0" y="4"/>
                    <a:pt x="0" y="3"/>
                    <a:pt x="1" y="3"/>
                  </a:cubicBezTo>
                  <a:cubicBezTo>
                    <a:pt x="1" y="4"/>
                    <a:pt x="1" y="4"/>
                    <a:pt x="1" y="4"/>
                  </a:cubicBezTo>
                  <a:cubicBezTo>
                    <a:pt x="2" y="4"/>
                    <a:pt x="2" y="3"/>
                    <a:pt x="4" y="3"/>
                  </a:cubicBezTo>
                  <a:cubicBezTo>
                    <a:pt x="4" y="2"/>
                    <a:pt x="3" y="2"/>
                    <a:pt x="2" y="2"/>
                  </a:cubicBezTo>
                  <a:cubicBezTo>
                    <a:pt x="2" y="1"/>
                    <a:pt x="2" y="0"/>
                    <a:pt x="1" y="0"/>
                  </a:cubicBezTo>
                  <a:cubicBezTo>
                    <a:pt x="1" y="1"/>
                    <a:pt x="1" y="1"/>
                    <a:pt x="1" y="2"/>
                  </a:cubicBezTo>
                  <a:cubicBezTo>
                    <a:pt x="0" y="2"/>
                    <a:pt x="0"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47" name="Freeform 75"/>
            <p:cNvSpPr>
              <a:spLocks/>
            </p:cNvSpPr>
            <p:nvPr/>
          </p:nvSpPr>
          <p:spPr bwMode="auto">
            <a:xfrm>
              <a:off x="4204472" y="5845275"/>
              <a:ext cx="10843" cy="13011"/>
            </a:xfrm>
            <a:custGeom>
              <a:avLst/>
              <a:gdLst>
                <a:gd name="T0" fmla="*/ 4 w 4"/>
                <a:gd name="T1" fmla="*/ 1 h 5"/>
                <a:gd name="T2" fmla="*/ 2 w 4"/>
                <a:gd name="T3" fmla="*/ 0 h 5"/>
                <a:gd name="T4" fmla="*/ 2 w 4"/>
                <a:gd name="T5" fmla="*/ 5 h 5"/>
                <a:gd name="T6" fmla="*/ 2 w 4"/>
                <a:gd name="T7" fmla="*/ 3 h 5"/>
                <a:gd name="T8" fmla="*/ 3 w 4"/>
                <a:gd name="T9" fmla="*/ 4 h 5"/>
                <a:gd name="T10" fmla="*/ 3 w 4"/>
                <a:gd name="T11" fmla="*/ 1 h 5"/>
                <a:gd name="T12" fmla="*/ 4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4" y="1"/>
                  </a:moveTo>
                  <a:cubicBezTo>
                    <a:pt x="4" y="0"/>
                    <a:pt x="2" y="1"/>
                    <a:pt x="2" y="0"/>
                  </a:cubicBezTo>
                  <a:cubicBezTo>
                    <a:pt x="1" y="1"/>
                    <a:pt x="0" y="4"/>
                    <a:pt x="2" y="5"/>
                  </a:cubicBezTo>
                  <a:cubicBezTo>
                    <a:pt x="2" y="4"/>
                    <a:pt x="2" y="4"/>
                    <a:pt x="2" y="3"/>
                  </a:cubicBezTo>
                  <a:cubicBezTo>
                    <a:pt x="3" y="4"/>
                    <a:pt x="3" y="5"/>
                    <a:pt x="3" y="4"/>
                  </a:cubicBezTo>
                  <a:cubicBezTo>
                    <a:pt x="3" y="3"/>
                    <a:pt x="3" y="3"/>
                    <a:pt x="3" y="1"/>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48" name="Freeform 76"/>
            <p:cNvSpPr>
              <a:spLocks/>
            </p:cNvSpPr>
            <p:nvPr/>
          </p:nvSpPr>
          <p:spPr bwMode="auto">
            <a:xfrm>
              <a:off x="4192545" y="5835516"/>
              <a:ext cx="15180" cy="22770"/>
            </a:xfrm>
            <a:custGeom>
              <a:avLst/>
              <a:gdLst>
                <a:gd name="T0" fmla="*/ 0 w 6"/>
                <a:gd name="T1" fmla="*/ 5 h 9"/>
                <a:gd name="T2" fmla="*/ 1 w 6"/>
                <a:gd name="T3" fmla="*/ 8 h 9"/>
                <a:gd name="T4" fmla="*/ 4 w 6"/>
                <a:gd name="T5" fmla="*/ 9 h 9"/>
                <a:gd name="T6" fmla="*/ 5 w 6"/>
                <a:gd name="T7" fmla="*/ 8 h 9"/>
                <a:gd name="T8" fmla="*/ 4 w 6"/>
                <a:gd name="T9" fmla="*/ 8 h 9"/>
                <a:gd name="T10" fmla="*/ 5 w 6"/>
                <a:gd name="T11" fmla="*/ 5 h 9"/>
                <a:gd name="T12" fmla="*/ 5 w 6"/>
                <a:gd name="T13" fmla="*/ 3 h 9"/>
                <a:gd name="T14" fmla="*/ 6 w 6"/>
                <a:gd name="T15" fmla="*/ 1 h 9"/>
                <a:gd name="T16" fmla="*/ 4 w 6"/>
                <a:gd name="T17" fmla="*/ 0 h 9"/>
                <a:gd name="T18" fmla="*/ 0 w 6"/>
                <a:gd name="T19"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9">
                  <a:moveTo>
                    <a:pt x="0" y="5"/>
                  </a:moveTo>
                  <a:cubicBezTo>
                    <a:pt x="0" y="6"/>
                    <a:pt x="1" y="6"/>
                    <a:pt x="1" y="8"/>
                  </a:cubicBezTo>
                  <a:cubicBezTo>
                    <a:pt x="3" y="7"/>
                    <a:pt x="3" y="9"/>
                    <a:pt x="4" y="9"/>
                  </a:cubicBezTo>
                  <a:cubicBezTo>
                    <a:pt x="4" y="8"/>
                    <a:pt x="5" y="8"/>
                    <a:pt x="5" y="8"/>
                  </a:cubicBezTo>
                  <a:cubicBezTo>
                    <a:pt x="5" y="8"/>
                    <a:pt x="4" y="8"/>
                    <a:pt x="4" y="8"/>
                  </a:cubicBezTo>
                  <a:cubicBezTo>
                    <a:pt x="5" y="7"/>
                    <a:pt x="5" y="6"/>
                    <a:pt x="5" y="5"/>
                  </a:cubicBezTo>
                  <a:cubicBezTo>
                    <a:pt x="5" y="4"/>
                    <a:pt x="6" y="3"/>
                    <a:pt x="5" y="3"/>
                  </a:cubicBezTo>
                  <a:cubicBezTo>
                    <a:pt x="6" y="2"/>
                    <a:pt x="6" y="2"/>
                    <a:pt x="6" y="1"/>
                  </a:cubicBezTo>
                  <a:cubicBezTo>
                    <a:pt x="5" y="1"/>
                    <a:pt x="5" y="0"/>
                    <a:pt x="4" y="0"/>
                  </a:cubicBezTo>
                  <a:cubicBezTo>
                    <a:pt x="4" y="3"/>
                    <a:pt x="0"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49" name="Freeform 77"/>
            <p:cNvSpPr>
              <a:spLocks/>
            </p:cNvSpPr>
            <p:nvPr/>
          </p:nvSpPr>
          <p:spPr bwMode="auto">
            <a:xfrm>
              <a:off x="4187123" y="5858287"/>
              <a:ext cx="15180" cy="7590"/>
            </a:xfrm>
            <a:custGeom>
              <a:avLst/>
              <a:gdLst>
                <a:gd name="T0" fmla="*/ 0 w 6"/>
                <a:gd name="T1" fmla="*/ 2 h 3"/>
                <a:gd name="T2" fmla="*/ 6 w 6"/>
                <a:gd name="T3" fmla="*/ 3 h 3"/>
                <a:gd name="T4" fmla="*/ 5 w 6"/>
                <a:gd name="T5" fmla="*/ 1 h 3"/>
                <a:gd name="T6" fmla="*/ 1 w 6"/>
                <a:gd name="T7" fmla="*/ 0 h 3"/>
                <a:gd name="T8" fmla="*/ 0 w 6"/>
                <a:gd name="T9" fmla="*/ 2 h 3"/>
              </a:gdLst>
              <a:ahLst/>
              <a:cxnLst>
                <a:cxn ang="0">
                  <a:pos x="T0" y="T1"/>
                </a:cxn>
                <a:cxn ang="0">
                  <a:pos x="T2" y="T3"/>
                </a:cxn>
                <a:cxn ang="0">
                  <a:pos x="T4" y="T5"/>
                </a:cxn>
                <a:cxn ang="0">
                  <a:pos x="T6" y="T7"/>
                </a:cxn>
                <a:cxn ang="0">
                  <a:pos x="T8" y="T9"/>
                </a:cxn>
              </a:cxnLst>
              <a:rect l="0" t="0" r="r" b="b"/>
              <a:pathLst>
                <a:path w="6" h="3">
                  <a:moveTo>
                    <a:pt x="0" y="2"/>
                  </a:moveTo>
                  <a:cubicBezTo>
                    <a:pt x="2" y="2"/>
                    <a:pt x="3" y="3"/>
                    <a:pt x="6" y="3"/>
                  </a:cubicBezTo>
                  <a:cubicBezTo>
                    <a:pt x="6" y="2"/>
                    <a:pt x="5" y="2"/>
                    <a:pt x="5" y="1"/>
                  </a:cubicBezTo>
                  <a:cubicBezTo>
                    <a:pt x="3" y="1"/>
                    <a:pt x="2" y="1"/>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50" name="Freeform 78"/>
            <p:cNvSpPr>
              <a:spLocks/>
            </p:cNvSpPr>
            <p:nvPr/>
          </p:nvSpPr>
          <p:spPr bwMode="auto">
            <a:xfrm>
              <a:off x="4204472" y="5799735"/>
              <a:ext cx="5422" cy="7590"/>
            </a:xfrm>
            <a:custGeom>
              <a:avLst/>
              <a:gdLst>
                <a:gd name="T0" fmla="*/ 0 w 2"/>
                <a:gd name="T1" fmla="*/ 1 h 3"/>
                <a:gd name="T2" fmla="*/ 1 w 2"/>
                <a:gd name="T3" fmla="*/ 3 h 3"/>
                <a:gd name="T4" fmla="*/ 2 w 2"/>
                <a:gd name="T5" fmla="*/ 1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2" y="3"/>
                    <a:pt x="2" y="2"/>
                    <a:pt x="2" y="1"/>
                  </a:cubicBezTo>
                  <a:cubicBezTo>
                    <a:pt x="1"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51" name="Freeform 79"/>
            <p:cNvSpPr>
              <a:spLocks/>
            </p:cNvSpPr>
            <p:nvPr/>
          </p:nvSpPr>
          <p:spPr bwMode="auto">
            <a:xfrm>
              <a:off x="4207725" y="5809494"/>
              <a:ext cx="5422" cy="10843"/>
            </a:xfrm>
            <a:custGeom>
              <a:avLst/>
              <a:gdLst>
                <a:gd name="T0" fmla="*/ 0 w 2"/>
                <a:gd name="T1" fmla="*/ 2 h 4"/>
                <a:gd name="T2" fmla="*/ 1 w 2"/>
                <a:gd name="T3" fmla="*/ 4 h 4"/>
                <a:gd name="T4" fmla="*/ 2 w 2"/>
                <a:gd name="T5" fmla="*/ 1 h 4"/>
                <a:gd name="T6" fmla="*/ 0 w 2"/>
                <a:gd name="T7" fmla="*/ 2 h 4"/>
              </a:gdLst>
              <a:ahLst/>
              <a:cxnLst>
                <a:cxn ang="0">
                  <a:pos x="T0" y="T1"/>
                </a:cxn>
                <a:cxn ang="0">
                  <a:pos x="T2" y="T3"/>
                </a:cxn>
                <a:cxn ang="0">
                  <a:pos x="T4" y="T5"/>
                </a:cxn>
                <a:cxn ang="0">
                  <a:pos x="T6" y="T7"/>
                </a:cxn>
              </a:cxnLst>
              <a:rect l="0" t="0" r="r" b="b"/>
              <a:pathLst>
                <a:path w="2" h="4">
                  <a:moveTo>
                    <a:pt x="0" y="2"/>
                  </a:moveTo>
                  <a:cubicBezTo>
                    <a:pt x="0" y="3"/>
                    <a:pt x="1" y="3"/>
                    <a:pt x="1" y="4"/>
                  </a:cubicBezTo>
                  <a:cubicBezTo>
                    <a:pt x="2" y="3"/>
                    <a:pt x="2" y="3"/>
                    <a:pt x="2" y="1"/>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52" name="Freeform 80"/>
            <p:cNvSpPr>
              <a:spLocks/>
            </p:cNvSpPr>
            <p:nvPr/>
          </p:nvSpPr>
          <p:spPr bwMode="auto">
            <a:xfrm>
              <a:off x="4220736" y="5845275"/>
              <a:ext cx="7590" cy="5422"/>
            </a:xfrm>
            <a:custGeom>
              <a:avLst/>
              <a:gdLst>
                <a:gd name="T0" fmla="*/ 3 w 3"/>
                <a:gd name="T1" fmla="*/ 0 h 2"/>
                <a:gd name="T2" fmla="*/ 0 w 3"/>
                <a:gd name="T3" fmla="*/ 1 h 2"/>
                <a:gd name="T4" fmla="*/ 3 w 3"/>
                <a:gd name="T5" fmla="*/ 0 h 2"/>
              </a:gdLst>
              <a:ahLst/>
              <a:cxnLst>
                <a:cxn ang="0">
                  <a:pos x="T0" y="T1"/>
                </a:cxn>
                <a:cxn ang="0">
                  <a:pos x="T2" y="T3"/>
                </a:cxn>
                <a:cxn ang="0">
                  <a:pos x="T4" y="T5"/>
                </a:cxn>
              </a:cxnLst>
              <a:rect l="0" t="0" r="r" b="b"/>
              <a:pathLst>
                <a:path w="3" h="2">
                  <a:moveTo>
                    <a:pt x="3" y="0"/>
                  </a:moveTo>
                  <a:cubicBezTo>
                    <a:pt x="2" y="0"/>
                    <a:pt x="0" y="0"/>
                    <a:pt x="0" y="1"/>
                  </a:cubicBezTo>
                  <a:cubicBezTo>
                    <a:pt x="1" y="2"/>
                    <a:pt x="3"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53" name="Freeform 81"/>
            <p:cNvSpPr>
              <a:spLocks/>
            </p:cNvSpPr>
            <p:nvPr/>
          </p:nvSpPr>
          <p:spPr bwMode="auto">
            <a:xfrm>
              <a:off x="4217483" y="5766122"/>
              <a:ext cx="15180" cy="22770"/>
            </a:xfrm>
            <a:custGeom>
              <a:avLst/>
              <a:gdLst>
                <a:gd name="T0" fmla="*/ 5 w 6"/>
                <a:gd name="T1" fmla="*/ 0 h 9"/>
                <a:gd name="T2" fmla="*/ 5 w 6"/>
                <a:gd name="T3" fmla="*/ 0 h 9"/>
                <a:gd name="T4" fmla="*/ 5 w 6"/>
                <a:gd name="T5" fmla="*/ 0 h 9"/>
                <a:gd name="T6" fmla="*/ 5 w 6"/>
                <a:gd name="T7" fmla="*/ 3 h 9"/>
                <a:gd name="T8" fmla="*/ 5 w 6"/>
                <a:gd name="T9" fmla="*/ 3 h 9"/>
                <a:gd name="T10" fmla="*/ 2 w 6"/>
                <a:gd name="T11" fmla="*/ 5 h 9"/>
                <a:gd name="T12" fmla="*/ 0 w 6"/>
                <a:gd name="T13" fmla="*/ 7 h 9"/>
                <a:gd name="T14" fmla="*/ 1 w 6"/>
                <a:gd name="T15" fmla="*/ 7 h 9"/>
                <a:gd name="T16" fmla="*/ 0 w 6"/>
                <a:gd name="T17" fmla="*/ 7 h 9"/>
                <a:gd name="T18" fmla="*/ 1 w 6"/>
                <a:gd name="T19" fmla="*/ 9 h 9"/>
                <a:gd name="T20" fmla="*/ 2 w 6"/>
                <a:gd name="T21" fmla="*/ 7 h 9"/>
                <a:gd name="T22" fmla="*/ 3 w 6"/>
                <a:gd name="T23" fmla="*/ 7 h 9"/>
                <a:gd name="T24" fmla="*/ 6 w 6"/>
                <a:gd name="T25" fmla="*/ 5 h 9"/>
                <a:gd name="T26" fmla="*/ 6 w 6"/>
                <a:gd name="T27" fmla="*/ 5 h 9"/>
                <a:gd name="T28" fmla="*/ 5 w 6"/>
                <a:gd name="T2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 h="9">
                  <a:moveTo>
                    <a:pt x="5" y="0"/>
                  </a:moveTo>
                  <a:cubicBezTo>
                    <a:pt x="5" y="0"/>
                    <a:pt x="5" y="0"/>
                    <a:pt x="5" y="0"/>
                  </a:cubicBezTo>
                  <a:cubicBezTo>
                    <a:pt x="5" y="0"/>
                    <a:pt x="5" y="0"/>
                    <a:pt x="5" y="0"/>
                  </a:cubicBezTo>
                  <a:cubicBezTo>
                    <a:pt x="5" y="1"/>
                    <a:pt x="4" y="2"/>
                    <a:pt x="5" y="3"/>
                  </a:cubicBezTo>
                  <a:cubicBezTo>
                    <a:pt x="5" y="3"/>
                    <a:pt x="5" y="3"/>
                    <a:pt x="5" y="3"/>
                  </a:cubicBezTo>
                  <a:cubicBezTo>
                    <a:pt x="4" y="4"/>
                    <a:pt x="3" y="4"/>
                    <a:pt x="2" y="5"/>
                  </a:cubicBezTo>
                  <a:cubicBezTo>
                    <a:pt x="2" y="6"/>
                    <a:pt x="0" y="5"/>
                    <a:pt x="0" y="7"/>
                  </a:cubicBezTo>
                  <a:cubicBezTo>
                    <a:pt x="0" y="7"/>
                    <a:pt x="1" y="6"/>
                    <a:pt x="1" y="7"/>
                  </a:cubicBezTo>
                  <a:cubicBezTo>
                    <a:pt x="1" y="7"/>
                    <a:pt x="0" y="7"/>
                    <a:pt x="0" y="7"/>
                  </a:cubicBezTo>
                  <a:cubicBezTo>
                    <a:pt x="0" y="8"/>
                    <a:pt x="0" y="8"/>
                    <a:pt x="1" y="9"/>
                  </a:cubicBezTo>
                  <a:cubicBezTo>
                    <a:pt x="1" y="8"/>
                    <a:pt x="2" y="7"/>
                    <a:pt x="2" y="7"/>
                  </a:cubicBezTo>
                  <a:cubicBezTo>
                    <a:pt x="3" y="7"/>
                    <a:pt x="3" y="7"/>
                    <a:pt x="3" y="7"/>
                  </a:cubicBezTo>
                  <a:cubicBezTo>
                    <a:pt x="4" y="6"/>
                    <a:pt x="5" y="6"/>
                    <a:pt x="6" y="5"/>
                  </a:cubicBezTo>
                  <a:cubicBezTo>
                    <a:pt x="6" y="5"/>
                    <a:pt x="6" y="5"/>
                    <a:pt x="6" y="5"/>
                  </a:cubicBezTo>
                  <a:cubicBezTo>
                    <a:pt x="6" y="3"/>
                    <a:pt x="5" y="2"/>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54" name="Freeform 82"/>
            <p:cNvSpPr>
              <a:spLocks/>
            </p:cNvSpPr>
            <p:nvPr/>
          </p:nvSpPr>
          <p:spPr bwMode="auto">
            <a:xfrm>
              <a:off x="4228326" y="5747690"/>
              <a:ext cx="2169" cy="8674"/>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1" y="2"/>
                    <a:pt x="0" y="1"/>
                    <a:pt x="0" y="0"/>
                  </a:cubicBezTo>
                  <a:cubicBezTo>
                    <a:pt x="0" y="1"/>
                    <a:pt x="0"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55" name="Freeform 83"/>
            <p:cNvSpPr>
              <a:spLocks/>
            </p:cNvSpPr>
            <p:nvPr/>
          </p:nvSpPr>
          <p:spPr bwMode="auto">
            <a:xfrm>
              <a:off x="4174112" y="5837685"/>
              <a:ext cx="13011" cy="20602"/>
            </a:xfrm>
            <a:custGeom>
              <a:avLst/>
              <a:gdLst>
                <a:gd name="T0" fmla="*/ 5 w 5"/>
                <a:gd name="T1" fmla="*/ 8 h 8"/>
                <a:gd name="T2" fmla="*/ 4 w 5"/>
                <a:gd name="T3" fmla="*/ 4 h 8"/>
                <a:gd name="T4" fmla="*/ 3 w 5"/>
                <a:gd name="T5" fmla="*/ 2 h 8"/>
                <a:gd name="T6" fmla="*/ 2 w 5"/>
                <a:gd name="T7" fmla="*/ 0 h 8"/>
                <a:gd name="T8" fmla="*/ 1 w 5"/>
                <a:gd name="T9" fmla="*/ 0 h 8"/>
                <a:gd name="T10" fmla="*/ 0 w 5"/>
                <a:gd name="T11" fmla="*/ 0 h 8"/>
                <a:gd name="T12" fmla="*/ 2 w 5"/>
                <a:gd name="T13" fmla="*/ 6 h 8"/>
                <a:gd name="T14" fmla="*/ 5 w 5"/>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8">
                  <a:moveTo>
                    <a:pt x="5" y="8"/>
                  </a:moveTo>
                  <a:cubicBezTo>
                    <a:pt x="5" y="7"/>
                    <a:pt x="4" y="5"/>
                    <a:pt x="4" y="4"/>
                  </a:cubicBezTo>
                  <a:cubicBezTo>
                    <a:pt x="4" y="4"/>
                    <a:pt x="3" y="3"/>
                    <a:pt x="3" y="2"/>
                  </a:cubicBezTo>
                  <a:cubicBezTo>
                    <a:pt x="2" y="2"/>
                    <a:pt x="2" y="1"/>
                    <a:pt x="2" y="0"/>
                  </a:cubicBezTo>
                  <a:cubicBezTo>
                    <a:pt x="1" y="1"/>
                    <a:pt x="1" y="0"/>
                    <a:pt x="1" y="0"/>
                  </a:cubicBezTo>
                  <a:cubicBezTo>
                    <a:pt x="1" y="1"/>
                    <a:pt x="0" y="0"/>
                    <a:pt x="0" y="0"/>
                  </a:cubicBezTo>
                  <a:cubicBezTo>
                    <a:pt x="0" y="3"/>
                    <a:pt x="3" y="3"/>
                    <a:pt x="2" y="6"/>
                  </a:cubicBezTo>
                  <a:cubicBezTo>
                    <a:pt x="4" y="7"/>
                    <a:pt x="4" y="8"/>
                    <a:pt x="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56" name="Freeform 84"/>
            <p:cNvSpPr>
              <a:spLocks/>
            </p:cNvSpPr>
            <p:nvPr/>
          </p:nvSpPr>
          <p:spPr bwMode="auto">
            <a:xfrm>
              <a:off x="4151342" y="5830095"/>
              <a:ext cx="5422" cy="7590"/>
            </a:xfrm>
            <a:custGeom>
              <a:avLst/>
              <a:gdLst>
                <a:gd name="T0" fmla="*/ 1 w 2"/>
                <a:gd name="T1" fmla="*/ 3 h 3"/>
                <a:gd name="T2" fmla="*/ 2 w 2"/>
                <a:gd name="T3" fmla="*/ 2 h 3"/>
                <a:gd name="T4" fmla="*/ 1 w 2"/>
                <a:gd name="T5" fmla="*/ 0 h 3"/>
                <a:gd name="T6" fmla="*/ 1 w 2"/>
                <a:gd name="T7" fmla="*/ 3 h 3"/>
              </a:gdLst>
              <a:ahLst/>
              <a:cxnLst>
                <a:cxn ang="0">
                  <a:pos x="T0" y="T1"/>
                </a:cxn>
                <a:cxn ang="0">
                  <a:pos x="T2" y="T3"/>
                </a:cxn>
                <a:cxn ang="0">
                  <a:pos x="T4" y="T5"/>
                </a:cxn>
                <a:cxn ang="0">
                  <a:pos x="T6" y="T7"/>
                </a:cxn>
              </a:cxnLst>
              <a:rect l="0" t="0" r="r" b="b"/>
              <a:pathLst>
                <a:path w="2" h="3">
                  <a:moveTo>
                    <a:pt x="1" y="3"/>
                  </a:moveTo>
                  <a:cubicBezTo>
                    <a:pt x="1" y="3"/>
                    <a:pt x="1" y="2"/>
                    <a:pt x="2" y="2"/>
                  </a:cubicBezTo>
                  <a:cubicBezTo>
                    <a:pt x="2" y="1"/>
                    <a:pt x="1" y="0"/>
                    <a:pt x="1" y="0"/>
                  </a:cubicBezTo>
                  <a:cubicBezTo>
                    <a:pt x="1" y="1"/>
                    <a:pt x="0"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57" name="Freeform 85"/>
            <p:cNvSpPr>
              <a:spLocks noEditPoints="1"/>
            </p:cNvSpPr>
            <p:nvPr/>
          </p:nvSpPr>
          <p:spPr bwMode="auto">
            <a:xfrm>
              <a:off x="3963761" y="5651188"/>
              <a:ext cx="74816" cy="73731"/>
            </a:xfrm>
            <a:custGeom>
              <a:avLst/>
              <a:gdLst>
                <a:gd name="T0" fmla="*/ 9 w 29"/>
                <a:gd name="T1" fmla="*/ 28 h 29"/>
                <a:gd name="T2" fmla="*/ 10 w 29"/>
                <a:gd name="T3" fmla="*/ 28 h 29"/>
                <a:gd name="T4" fmla="*/ 11 w 29"/>
                <a:gd name="T5" fmla="*/ 29 h 29"/>
                <a:gd name="T6" fmla="*/ 12 w 29"/>
                <a:gd name="T7" fmla="*/ 28 h 29"/>
                <a:gd name="T8" fmla="*/ 13 w 29"/>
                <a:gd name="T9" fmla="*/ 24 h 29"/>
                <a:gd name="T10" fmla="*/ 14 w 29"/>
                <a:gd name="T11" fmla="*/ 22 h 29"/>
                <a:gd name="T12" fmla="*/ 16 w 29"/>
                <a:gd name="T13" fmla="*/ 22 h 29"/>
                <a:gd name="T14" fmla="*/ 17 w 29"/>
                <a:gd name="T15" fmla="*/ 21 h 29"/>
                <a:gd name="T16" fmla="*/ 20 w 29"/>
                <a:gd name="T17" fmla="*/ 20 h 29"/>
                <a:gd name="T18" fmla="*/ 22 w 29"/>
                <a:gd name="T19" fmla="*/ 17 h 29"/>
                <a:gd name="T20" fmla="*/ 19 w 29"/>
                <a:gd name="T21" fmla="*/ 17 h 29"/>
                <a:gd name="T22" fmla="*/ 20 w 29"/>
                <a:gd name="T23" fmla="*/ 16 h 29"/>
                <a:gd name="T24" fmla="*/ 23 w 29"/>
                <a:gd name="T25" fmla="*/ 17 h 29"/>
                <a:gd name="T26" fmla="*/ 22 w 29"/>
                <a:gd name="T27" fmla="*/ 16 h 29"/>
                <a:gd name="T28" fmla="*/ 23 w 29"/>
                <a:gd name="T29" fmla="*/ 16 h 29"/>
                <a:gd name="T30" fmla="*/ 23 w 29"/>
                <a:gd name="T31" fmla="*/ 15 h 29"/>
                <a:gd name="T32" fmla="*/ 24 w 29"/>
                <a:gd name="T33" fmla="*/ 10 h 29"/>
                <a:gd name="T34" fmla="*/ 26 w 29"/>
                <a:gd name="T35" fmla="*/ 10 h 29"/>
                <a:gd name="T36" fmla="*/ 24 w 29"/>
                <a:gd name="T37" fmla="*/ 8 h 29"/>
                <a:gd name="T38" fmla="*/ 25 w 29"/>
                <a:gd name="T39" fmla="*/ 8 h 29"/>
                <a:gd name="T40" fmla="*/ 25 w 29"/>
                <a:gd name="T41" fmla="*/ 6 h 29"/>
                <a:gd name="T42" fmla="*/ 27 w 29"/>
                <a:gd name="T43" fmla="*/ 5 h 29"/>
                <a:gd name="T44" fmla="*/ 29 w 29"/>
                <a:gd name="T45" fmla="*/ 5 h 29"/>
                <a:gd name="T46" fmla="*/ 27 w 29"/>
                <a:gd name="T47" fmla="*/ 4 h 29"/>
                <a:gd name="T48" fmla="*/ 26 w 29"/>
                <a:gd name="T49" fmla="*/ 3 h 29"/>
                <a:gd name="T50" fmla="*/ 24 w 29"/>
                <a:gd name="T51" fmla="*/ 4 h 29"/>
                <a:gd name="T52" fmla="*/ 26 w 29"/>
                <a:gd name="T53" fmla="*/ 2 h 29"/>
                <a:gd name="T54" fmla="*/ 23 w 29"/>
                <a:gd name="T55" fmla="*/ 1 h 29"/>
                <a:gd name="T56" fmla="*/ 21 w 29"/>
                <a:gd name="T57" fmla="*/ 1 h 29"/>
                <a:gd name="T58" fmla="*/ 20 w 29"/>
                <a:gd name="T59" fmla="*/ 1 h 29"/>
                <a:gd name="T60" fmla="*/ 16 w 29"/>
                <a:gd name="T61" fmla="*/ 1 h 29"/>
                <a:gd name="T62" fmla="*/ 13 w 29"/>
                <a:gd name="T63" fmla="*/ 2 h 29"/>
                <a:gd name="T64" fmla="*/ 13 w 29"/>
                <a:gd name="T65" fmla="*/ 4 h 29"/>
                <a:gd name="T66" fmla="*/ 9 w 29"/>
                <a:gd name="T67" fmla="*/ 3 h 29"/>
                <a:gd name="T68" fmla="*/ 3 w 29"/>
                <a:gd name="T69" fmla="*/ 6 h 29"/>
                <a:gd name="T70" fmla="*/ 4 w 29"/>
                <a:gd name="T71" fmla="*/ 7 h 29"/>
                <a:gd name="T72" fmla="*/ 1 w 29"/>
                <a:gd name="T73" fmla="*/ 8 h 29"/>
                <a:gd name="T74" fmla="*/ 0 w 29"/>
                <a:gd name="T75" fmla="*/ 9 h 29"/>
                <a:gd name="T76" fmla="*/ 1 w 29"/>
                <a:gd name="T77" fmla="*/ 10 h 29"/>
                <a:gd name="T78" fmla="*/ 2 w 29"/>
                <a:gd name="T79" fmla="*/ 10 h 29"/>
                <a:gd name="T80" fmla="*/ 4 w 29"/>
                <a:gd name="T81" fmla="*/ 10 h 29"/>
                <a:gd name="T82" fmla="*/ 1 w 29"/>
                <a:gd name="T83" fmla="*/ 10 h 29"/>
                <a:gd name="T84" fmla="*/ 3 w 29"/>
                <a:gd name="T85" fmla="*/ 12 h 29"/>
                <a:gd name="T86" fmla="*/ 4 w 29"/>
                <a:gd name="T87" fmla="*/ 11 h 29"/>
                <a:gd name="T88" fmla="*/ 7 w 29"/>
                <a:gd name="T89" fmla="*/ 12 h 29"/>
                <a:gd name="T90" fmla="*/ 7 w 29"/>
                <a:gd name="T91" fmla="*/ 14 h 29"/>
                <a:gd name="T92" fmla="*/ 7 w 29"/>
                <a:gd name="T93" fmla="*/ 16 h 29"/>
                <a:gd name="T94" fmla="*/ 8 w 29"/>
                <a:gd name="T95" fmla="*/ 16 h 29"/>
                <a:gd name="T96" fmla="*/ 7 w 29"/>
                <a:gd name="T97" fmla="*/ 17 h 29"/>
                <a:gd name="T98" fmla="*/ 9 w 29"/>
                <a:gd name="T99" fmla="*/ 19 h 29"/>
                <a:gd name="T100" fmla="*/ 7 w 29"/>
                <a:gd name="T101" fmla="*/ 20 h 29"/>
                <a:gd name="T102" fmla="*/ 7 w 29"/>
                <a:gd name="T103" fmla="*/ 22 h 29"/>
                <a:gd name="T104" fmla="*/ 9 w 29"/>
                <a:gd name="T105" fmla="*/ 28 h 29"/>
                <a:gd name="T106" fmla="*/ 22 w 29"/>
                <a:gd name="T107" fmla="*/ 16 h 29"/>
                <a:gd name="T108" fmla="*/ 22 w 29"/>
                <a:gd name="T109" fmla="*/ 14 h 29"/>
                <a:gd name="T110" fmla="*/ 22 w 29"/>
                <a:gd name="T111" fmla="*/ 16 h 29"/>
                <a:gd name="T112" fmla="*/ 23 w 29"/>
                <a:gd name="T113" fmla="*/ 3 h 29"/>
                <a:gd name="T114" fmla="*/ 22 w 29"/>
                <a:gd name="T115" fmla="*/ 4 h 29"/>
                <a:gd name="T116" fmla="*/ 19 w 29"/>
                <a:gd name="T117" fmla="*/ 4 h 29"/>
                <a:gd name="T118" fmla="*/ 23 w 29"/>
                <a:gd name="T119" fmla="*/ 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 h="29">
                  <a:moveTo>
                    <a:pt x="9" y="28"/>
                  </a:moveTo>
                  <a:cubicBezTo>
                    <a:pt x="9" y="28"/>
                    <a:pt x="10" y="28"/>
                    <a:pt x="10" y="28"/>
                  </a:cubicBezTo>
                  <a:cubicBezTo>
                    <a:pt x="11" y="28"/>
                    <a:pt x="11" y="29"/>
                    <a:pt x="11" y="29"/>
                  </a:cubicBezTo>
                  <a:cubicBezTo>
                    <a:pt x="12" y="28"/>
                    <a:pt x="12" y="28"/>
                    <a:pt x="12" y="28"/>
                  </a:cubicBezTo>
                  <a:cubicBezTo>
                    <a:pt x="12" y="26"/>
                    <a:pt x="14" y="26"/>
                    <a:pt x="13" y="24"/>
                  </a:cubicBezTo>
                  <a:cubicBezTo>
                    <a:pt x="14" y="23"/>
                    <a:pt x="14" y="22"/>
                    <a:pt x="14" y="22"/>
                  </a:cubicBezTo>
                  <a:cubicBezTo>
                    <a:pt x="15" y="23"/>
                    <a:pt x="15" y="22"/>
                    <a:pt x="16" y="22"/>
                  </a:cubicBezTo>
                  <a:cubicBezTo>
                    <a:pt x="17" y="22"/>
                    <a:pt x="17" y="22"/>
                    <a:pt x="17" y="21"/>
                  </a:cubicBezTo>
                  <a:cubicBezTo>
                    <a:pt x="18" y="21"/>
                    <a:pt x="19" y="20"/>
                    <a:pt x="20" y="20"/>
                  </a:cubicBezTo>
                  <a:cubicBezTo>
                    <a:pt x="20" y="19"/>
                    <a:pt x="22" y="18"/>
                    <a:pt x="22" y="17"/>
                  </a:cubicBezTo>
                  <a:cubicBezTo>
                    <a:pt x="21" y="18"/>
                    <a:pt x="20" y="17"/>
                    <a:pt x="19" y="17"/>
                  </a:cubicBezTo>
                  <a:cubicBezTo>
                    <a:pt x="20" y="17"/>
                    <a:pt x="20" y="16"/>
                    <a:pt x="20" y="16"/>
                  </a:cubicBezTo>
                  <a:cubicBezTo>
                    <a:pt x="21" y="17"/>
                    <a:pt x="22" y="18"/>
                    <a:pt x="23" y="17"/>
                  </a:cubicBezTo>
                  <a:cubicBezTo>
                    <a:pt x="24" y="17"/>
                    <a:pt x="22" y="16"/>
                    <a:pt x="22" y="16"/>
                  </a:cubicBezTo>
                  <a:cubicBezTo>
                    <a:pt x="23" y="16"/>
                    <a:pt x="23" y="16"/>
                    <a:pt x="23" y="16"/>
                  </a:cubicBezTo>
                  <a:cubicBezTo>
                    <a:pt x="24" y="15"/>
                    <a:pt x="23" y="15"/>
                    <a:pt x="23" y="15"/>
                  </a:cubicBezTo>
                  <a:cubicBezTo>
                    <a:pt x="25" y="15"/>
                    <a:pt x="24" y="12"/>
                    <a:pt x="24" y="10"/>
                  </a:cubicBezTo>
                  <a:cubicBezTo>
                    <a:pt x="24" y="10"/>
                    <a:pt x="25" y="10"/>
                    <a:pt x="26" y="10"/>
                  </a:cubicBezTo>
                  <a:cubicBezTo>
                    <a:pt x="26" y="9"/>
                    <a:pt x="25" y="9"/>
                    <a:pt x="24" y="8"/>
                  </a:cubicBezTo>
                  <a:cubicBezTo>
                    <a:pt x="25" y="9"/>
                    <a:pt x="25" y="8"/>
                    <a:pt x="25" y="8"/>
                  </a:cubicBezTo>
                  <a:cubicBezTo>
                    <a:pt x="26" y="7"/>
                    <a:pt x="25" y="7"/>
                    <a:pt x="25" y="6"/>
                  </a:cubicBezTo>
                  <a:cubicBezTo>
                    <a:pt x="26" y="6"/>
                    <a:pt x="26" y="5"/>
                    <a:pt x="27" y="5"/>
                  </a:cubicBezTo>
                  <a:cubicBezTo>
                    <a:pt x="27" y="5"/>
                    <a:pt x="29" y="6"/>
                    <a:pt x="29" y="5"/>
                  </a:cubicBezTo>
                  <a:cubicBezTo>
                    <a:pt x="29" y="4"/>
                    <a:pt x="28" y="5"/>
                    <a:pt x="27" y="4"/>
                  </a:cubicBezTo>
                  <a:cubicBezTo>
                    <a:pt x="27" y="4"/>
                    <a:pt x="27" y="3"/>
                    <a:pt x="26" y="3"/>
                  </a:cubicBezTo>
                  <a:cubicBezTo>
                    <a:pt x="25" y="3"/>
                    <a:pt x="24" y="4"/>
                    <a:pt x="24" y="4"/>
                  </a:cubicBezTo>
                  <a:cubicBezTo>
                    <a:pt x="24" y="2"/>
                    <a:pt x="26" y="3"/>
                    <a:pt x="26" y="2"/>
                  </a:cubicBezTo>
                  <a:cubicBezTo>
                    <a:pt x="25" y="1"/>
                    <a:pt x="24" y="1"/>
                    <a:pt x="23" y="1"/>
                  </a:cubicBezTo>
                  <a:cubicBezTo>
                    <a:pt x="22" y="1"/>
                    <a:pt x="21" y="0"/>
                    <a:pt x="21" y="1"/>
                  </a:cubicBezTo>
                  <a:cubicBezTo>
                    <a:pt x="21" y="1"/>
                    <a:pt x="20" y="1"/>
                    <a:pt x="20" y="1"/>
                  </a:cubicBezTo>
                  <a:cubicBezTo>
                    <a:pt x="19" y="1"/>
                    <a:pt x="17" y="0"/>
                    <a:pt x="16" y="1"/>
                  </a:cubicBezTo>
                  <a:cubicBezTo>
                    <a:pt x="15" y="1"/>
                    <a:pt x="13" y="1"/>
                    <a:pt x="13" y="2"/>
                  </a:cubicBezTo>
                  <a:cubicBezTo>
                    <a:pt x="13" y="2"/>
                    <a:pt x="13" y="3"/>
                    <a:pt x="13" y="4"/>
                  </a:cubicBezTo>
                  <a:cubicBezTo>
                    <a:pt x="11" y="3"/>
                    <a:pt x="10" y="4"/>
                    <a:pt x="9" y="3"/>
                  </a:cubicBezTo>
                  <a:cubicBezTo>
                    <a:pt x="7" y="4"/>
                    <a:pt x="5" y="5"/>
                    <a:pt x="3" y="6"/>
                  </a:cubicBezTo>
                  <a:cubicBezTo>
                    <a:pt x="3" y="7"/>
                    <a:pt x="4" y="6"/>
                    <a:pt x="4" y="7"/>
                  </a:cubicBezTo>
                  <a:cubicBezTo>
                    <a:pt x="3" y="7"/>
                    <a:pt x="2" y="7"/>
                    <a:pt x="1" y="8"/>
                  </a:cubicBezTo>
                  <a:cubicBezTo>
                    <a:pt x="1" y="8"/>
                    <a:pt x="0" y="8"/>
                    <a:pt x="0" y="9"/>
                  </a:cubicBezTo>
                  <a:cubicBezTo>
                    <a:pt x="0" y="9"/>
                    <a:pt x="0" y="9"/>
                    <a:pt x="1" y="10"/>
                  </a:cubicBezTo>
                  <a:cubicBezTo>
                    <a:pt x="1" y="9"/>
                    <a:pt x="2" y="9"/>
                    <a:pt x="2" y="10"/>
                  </a:cubicBezTo>
                  <a:cubicBezTo>
                    <a:pt x="3" y="9"/>
                    <a:pt x="4" y="8"/>
                    <a:pt x="4" y="10"/>
                  </a:cubicBezTo>
                  <a:cubicBezTo>
                    <a:pt x="3" y="10"/>
                    <a:pt x="1" y="10"/>
                    <a:pt x="1" y="10"/>
                  </a:cubicBezTo>
                  <a:cubicBezTo>
                    <a:pt x="1" y="11"/>
                    <a:pt x="2" y="11"/>
                    <a:pt x="3" y="12"/>
                  </a:cubicBezTo>
                  <a:cubicBezTo>
                    <a:pt x="3" y="12"/>
                    <a:pt x="3" y="11"/>
                    <a:pt x="4" y="11"/>
                  </a:cubicBezTo>
                  <a:cubicBezTo>
                    <a:pt x="4" y="12"/>
                    <a:pt x="5" y="12"/>
                    <a:pt x="7" y="12"/>
                  </a:cubicBezTo>
                  <a:cubicBezTo>
                    <a:pt x="6" y="13"/>
                    <a:pt x="7" y="14"/>
                    <a:pt x="7" y="14"/>
                  </a:cubicBezTo>
                  <a:cubicBezTo>
                    <a:pt x="7" y="15"/>
                    <a:pt x="7" y="16"/>
                    <a:pt x="7" y="16"/>
                  </a:cubicBezTo>
                  <a:cubicBezTo>
                    <a:pt x="8" y="17"/>
                    <a:pt x="8" y="15"/>
                    <a:pt x="8" y="16"/>
                  </a:cubicBezTo>
                  <a:cubicBezTo>
                    <a:pt x="9" y="17"/>
                    <a:pt x="8" y="17"/>
                    <a:pt x="7" y="17"/>
                  </a:cubicBezTo>
                  <a:cubicBezTo>
                    <a:pt x="7" y="18"/>
                    <a:pt x="9" y="18"/>
                    <a:pt x="9" y="19"/>
                  </a:cubicBezTo>
                  <a:cubicBezTo>
                    <a:pt x="9" y="19"/>
                    <a:pt x="8" y="20"/>
                    <a:pt x="7" y="20"/>
                  </a:cubicBezTo>
                  <a:cubicBezTo>
                    <a:pt x="8" y="21"/>
                    <a:pt x="7" y="21"/>
                    <a:pt x="7" y="22"/>
                  </a:cubicBezTo>
                  <a:cubicBezTo>
                    <a:pt x="9" y="23"/>
                    <a:pt x="7" y="26"/>
                    <a:pt x="9" y="28"/>
                  </a:cubicBezTo>
                  <a:close/>
                  <a:moveTo>
                    <a:pt x="22" y="16"/>
                  </a:moveTo>
                  <a:cubicBezTo>
                    <a:pt x="21" y="15"/>
                    <a:pt x="22" y="14"/>
                    <a:pt x="22" y="14"/>
                  </a:cubicBezTo>
                  <a:cubicBezTo>
                    <a:pt x="22" y="15"/>
                    <a:pt x="22" y="15"/>
                    <a:pt x="22" y="16"/>
                  </a:cubicBezTo>
                  <a:close/>
                  <a:moveTo>
                    <a:pt x="23" y="3"/>
                  </a:moveTo>
                  <a:cubicBezTo>
                    <a:pt x="23" y="4"/>
                    <a:pt x="23" y="4"/>
                    <a:pt x="22" y="4"/>
                  </a:cubicBezTo>
                  <a:cubicBezTo>
                    <a:pt x="22" y="4"/>
                    <a:pt x="21" y="3"/>
                    <a:pt x="19" y="4"/>
                  </a:cubicBezTo>
                  <a:cubicBezTo>
                    <a:pt x="20" y="2"/>
                    <a:pt x="22" y="3"/>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58" name="Freeform 86"/>
            <p:cNvSpPr>
              <a:spLocks/>
            </p:cNvSpPr>
            <p:nvPr/>
          </p:nvSpPr>
          <p:spPr bwMode="auto">
            <a:xfrm>
              <a:off x="4048335" y="5660947"/>
              <a:ext cx="20602" cy="20602"/>
            </a:xfrm>
            <a:custGeom>
              <a:avLst/>
              <a:gdLst>
                <a:gd name="T0" fmla="*/ 0 w 8"/>
                <a:gd name="T1" fmla="*/ 2 h 8"/>
                <a:gd name="T2" fmla="*/ 1 w 8"/>
                <a:gd name="T3" fmla="*/ 4 h 8"/>
                <a:gd name="T4" fmla="*/ 1 w 8"/>
                <a:gd name="T5" fmla="*/ 5 h 8"/>
                <a:gd name="T6" fmla="*/ 3 w 8"/>
                <a:gd name="T7" fmla="*/ 4 h 8"/>
                <a:gd name="T8" fmla="*/ 2 w 8"/>
                <a:gd name="T9" fmla="*/ 6 h 8"/>
                <a:gd name="T10" fmla="*/ 4 w 8"/>
                <a:gd name="T11" fmla="*/ 7 h 8"/>
                <a:gd name="T12" fmla="*/ 5 w 8"/>
                <a:gd name="T13" fmla="*/ 8 h 8"/>
                <a:gd name="T14" fmla="*/ 5 w 8"/>
                <a:gd name="T15" fmla="*/ 5 h 8"/>
                <a:gd name="T16" fmla="*/ 8 w 8"/>
                <a:gd name="T17" fmla="*/ 6 h 8"/>
                <a:gd name="T18" fmla="*/ 6 w 8"/>
                <a:gd name="T19" fmla="*/ 3 h 8"/>
                <a:gd name="T20" fmla="*/ 5 w 8"/>
                <a:gd name="T21" fmla="*/ 3 h 8"/>
                <a:gd name="T22" fmla="*/ 4 w 8"/>
                <a:gd name="T23" fmla="*/ 2 h 8"/>
                <a:gd name="T24" fmla="*/ 3 w 8"/>
                <a:gd name="T25" fmla="*/ 1 h 8"/>
                <a:gd name="T26" fmla="*/ 3 w 8"/>
                <a:gd name="T27" fmla="*/ 2 h 8"/>
                <a:gd name="T28" fmla="*/ 0 w 8"/>
                <a:gd name="T29"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 h="8">
                  <a:moveTo>
                    <a:pt x="0" y="2"/>
                  </a:moveTo>
                  <a:cubicBezTo>
                    <a:pt x="0" y="3"/>
                    <a:pt x="1" y="3"/>
                    <a:pt x="1" y="4"/>
                  </a:cubicBezTo>
                  <a:cubicBezTo>
                    <a:pt x="1" y="4"/>
                    <a:pt x="1" y="4"/>
                    <a:pt x="1" y="5"/>
                  </a:cubicBezTo>
                  <a:cubicBezTo>
                    <a:pt x="2" y="5"/>
                    <a:pt x="2" y="4"/>
                    <a:pt x="3" y="4"/>
                  </a:cubicBezTo>
                  <a:cubicBezTo>
                    <a:pt x="3" y="5"/>
                    <a:pt x="2" y="5"/>
                    <a:pt x="2" y="6"/>
                  </a:cubicBezTo>
                  <a:cubicBezTo>
                    <a:pt x="2" y="7"/>
                    <a:pt x="3" y="7"/>
                    <a:pt x="4" y="7"/>
                  </a:cubicBezTo>
                  <a:cubicBezTo>
                    <a:pt x="4" y="8"/>
                    <a:pt x="4" y="8"/>
                    <a:pt x="5" y="8"/>
                  </a:cubicBezTo>
                  <a:cubicBezTo>
                    <a:pt x="5" y="7"/>
                    <a:pt x="5" y="6"/>
                    <a:pt x="5" y="5"/>
                  </a:cubicBezTo>
                  <a:cubicBezTo>
                    <a:pt x="6" y="5"/>
                    <a:pt x="6" y="7"/>
                    <a:pt x="8" y="6"/>
                  </a:cubicBezTo>
                  <a:cubicBezTo>
                    <a:pt x="8" y="4"/>
                    <a:pt x="7" y="4"/>
                    <a:pt x="6" y="3"/>
                  </a:cubicBezTo>
                  <a:cubicBezTo>
                    <a:pt x="6" y="3"/>
                    <a:pt x="6" y="3"/>
                    <a:pt x="5" y="3"/>
                  </a:cubicBezTo>
                  <a:cubicBezTo>
                    <a:pt x="5" y="3"/>
                    <a:pt x="4" y="2"/>
                    <a:pt x="4" y="2"/>
                  </a:cubicBezTo>
                  <a:cubicBezTo>
                    <a:pt x="5" y="1"/>
                    <a:pt x="4" y="0"/>
                    <a:pt x="3" y="1"/>
                  </a:cubicBezTo>
                  <a:cubicBezTo>
                    <a:pt x="2" y="1"/>
                    <a:pt x="3" y="2"/>
                    <a:pt x="3" y="2"/>
                  </a:cubicBezTo>
                  <a:cubicBezTo>
                    <a:pt x="2" y="1"/>
                    <a:pt x="0" y="0"/>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59" name="Freeform 87"/>
            <p:cNvSpPr>
              <a:spLocks/>
            </p:cNvSpPr>
            <p:nvPr/>
          </p:nvSpPr>
          <p:spPr bwMode="auto">
            <a:xfrm>
              <a:off x="4061346" y="5660947"/>
              <a:ext cx="15180" cy="7590"/>
            </a:xfrm>
            <a:custGeom>
              <a:avLst/>
              <a:gdLst>
                <a:gd name="T0" fmla="*/ 5 w 6"/>
                <a:gd name="T1" fmla="*/ 2 h 3"/>
                <a:gd name="T2" fmla="*/ 6 w 6"/>
                <a:gd name="T3" fmla="*/ 1 h 3"/>
                <a:gd name="T4" fmla="*/ 0 w 6"/>
                <a:gd name="T5" fmla="*/ 0 h 3"/>
                <a:gd name="T6" fmla="*/ 0 w 6"/>
                <a:gd name="T7" fmla="*/ 1 h 3"/>
                <a:gd name="T8" fmla="*/ 5 w 6"/>
                <a:gd name="T9" fmla="*/ 2 h 3"/>
              </a:gdLst>
              <a:ahLst/>
              <a:cxnLst>
                <a:cxn ang="0">
                  <a:pos x="T0" y="T1"/>
                </a:cxn>
                <a:cxn ang="0">
                  <a:pos x="T2" y="T3"/>
                </a:cxn>
                <a:cxn ang="0">
                  <a:pos x="T4" y="T5"/>
                </a:cxn>
                <a:cxn ang="0">
                  <a:pos x="T6" y="T7"/>
                </a:cxn>
                <a:cxn ang="0">
                  <a:pos x="T8" y="T9"/>
                </a:cxn>
              </a:cxnLst>
              <a:rect l="0" t="0" r="r" b="b"/>
              <a:pathLst>
                <a:path w="6" h="3">
                  <a:moveTo>
                    <a:pt x="5" y="2"/>
                  </a:moveTo>
                  <a:cubicBezTo>
                    <a:pt x="5" y="1"/>
                    <a:pt x="6" y="2"/>
                    <a:pt x="6" y="1"/>
                  </a:cubicBezTo>
                  <a:cubicBezTo>
                    <a:pt x="4" y="0"/>
                    <a:pt x="2" y="0"/>
                    <a:pt x="0" y="0"/>
                  </a:cubicBezTo>
                  <a:cubicBezTo>
                    <a:pt x="0" y="1"/>
                    <a:pt x="0" y="1"/>
                    <a:pt x="0" y="1"/>
                  </a:cubicBezTo>
                  <a:cubicBezTo>
                    <a:pt x="2" y="2"/>
                    <a:pt x="3"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60" name="Freeform 88"/>
            <p:cNvSpPr>
              <a:spLocks/>
            </p:cNvSpPr>
            <p:nvPr/>
          </p:nvSpPr>
          <p:spPr bwMode="auto">
            <a:xfrm>
              <a:off x="4025565" y="5735762"/>
              <a:ext cx="5422" cy="7590"/>
            </a:xfrm>
            <a:custGeom>
              <a:avLst/>
              <a:gdLst>
                <a:gd name="T0" fmla="*/ 1 w 2"/>
                <a:gd name="T1" fmla="*/ 0 h 3"/>
                <a:gd name="T2" fmla="*/ 0 w 2"/>
                <a:gd name="T3" fmla="*/ 1 h 3"/>
                <a:gd name="T4" fmla="*/ 0 w 2"/>
                <a:gd name="T5" fmla="*/ 3 h 3"/>
                <a:gd name="T6" fmla="*/ 2 w 2"/>
                <a:gd name="T7" fmla="*/ 2 h 3"/>
                <a:gd name="T8" fmla="*/ 2 w 2"/>
                <a:gd name="T9" fmla="*/ 0 h 3"/>
                <a:gd name="T10" fmla="*/ 1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1" y="0"/>
                  </a:moveTo>
                  <a:cubicBezTo>
                    <a:pt x="1" y="1"/>
                    <a:pt x="0" y="0"/>
                    <a:pt x="0" y="1"/>
                  </a:cubicBezTo>
                  <a:cubicBezTo>
                    <a:pt x="0" y="1"/>
                    <a:pt x="0" y="2"/>
                    <a:pt x="0" y="3"/>
                  </a:cubicBezTo>
                  <a:cubicBezTo>
                    <a:pt x="1" y="3"/>
                    <a:pt x="1" y="3"/>
                    <a:pt x="2" y="2"/>
                  </a:cubicBezTo>
                  <a:cubicBezTo>
                    <a:pt x="2" y="1"/>
                    <a:pt x="2" y="1"/>
                    <a:pt x="2"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61" name="Freeform 89"/>
            <p:cNvSpPr>
              <a:spLocks/>
            </p:cNvSpPr>
            <p:nvPr/>
          </p:nvSpPr>
          <p:spPr bwMode="auto">
            <a:xfrm>
              <a:off x="4020144" y="5702150"/>
              <a:ext cx="13011" cy="13011"/>
            </a:xfrm>
            <a:custGeom>
              <a:avLst/>
              <a:gdLst>
                <a:gd name="T0" fmla="*/ 5 w 5"/>
                <a:gd name="T1" fmla="*/ 4 h 5"/>
                <a:gd name="T2" fmla="*/ 5 w 5"/>
                <a:gd name="T3" fmla="*/ 1 h 5"/>
                <a:gd name="T4" fmla="*/ 2 w 5"/>
                <a:gd name="T5" fmla="*/ 2 h 5"/>
                <a:gd name="T6" fmla="*/ 1 w 5"/>
                <a:gd name="T7" fmla="*/ 1 h 5"/>
                <a:gd name="T8" fmla="*/ 0 w 5"/>
                <a:gd name="T9" fmla="*/ 2 h 5"/>
                <a:gd name="T10" fmla="*/ 1 w 5"/>
                <a:gd name="T11" fmla="*/ 2 h 5"/>
                <a:gd name="T12" fmla="*/ 0 w 5"/>
                <a:gd name="T13" fmla="*/ 4 h 5"/>
                <a:gd name="T14" fmla="*/ 2 w 5"/>
                <a:gd name="T15" fmla="*/ 5 h 5"/>
                <a:gd name="T16" fmla="*/ 4 w 5"/>
                <a:gd name="T17" fmla="*/ 5 h 5"/>
                <a:gd name="T18" fmla="*/ 5 w 5"/>
                <a:gd name="T19"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5">
                  <a:moveTo>
                    <a:pt x="5" y="4"/>
                  </a:moveTo>
                  <a:cubicBezTo>
                    <a:pt x="5" y="3"/>
                    <a:pt x="5" y="3"/>
                    <a:pt x="5" y="1"/>
                  </a:cubicBezTo>
                  <a:cubicBezTo>
                    <a:pt x="4" y="2"/>
                    <a:pt x="3" y="1"/>
                    <a:pt x="2" y="2"/>
                  </a:cubicBezTo>
                  <a:cubicBezTo>
                    <a:pt x="2" y="1"/>
                    <a:pt x="2" y="0"/>
                    <a:pt x="1" y="1"/>
                  </a:cubicBezTo>
                  <a:cubicBezTo>
                    <a:pt x="1" y="2"/>
                    <a:pt x="0" y="1"/>
                    <a:pt x="0" y="2"/>
                  </a:cubicBezTo>
                  <a:cubicBezTo>
                    <a:pt x="1" y="3"/>
                    <a:pt x="1" y="2"/>
                    <a:pt x="1" y="2"/>
                  </a:cubicBezTo>
                  <a:cubicBezTo>
                    <a:pt x="1" y="3"/>
                    <a:pt x="0" y="3"/>
                    <a:pt x="0" y="4"/>
                  </a:cubicBezTo>
                  <a:cubicBezTo>
                    <a:pt x="2" y="3"/>
                    <a:pt x="1" y="5"/>
                    <a:pt x="2" y="5"/>
                  </a:cubicBezTo>
                  <a:cubicBezTo>
                    <a:pt x="2" y="4"/>
                    <a:pt x="4" y="5"/>
                    <a:pt x="4" y="5"/>
                  </a:cubicBezTo>
                  <a:cubicBezTo>
                    <a:pt x="4" y="4"/>
                    <a:pt x="5" y="4"/>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62" name="Freeform 90"/>
            <p:cNvSpPr>
              <a:spLocks/>
            </p:cNvSpPr>
            <p:nvPr/>
          </p:nvSpPr>
          <p:spPr bwMode="auto">
            <a:xfrm>
              <a:off x="4102549" y="5676127"/>
              <a:ext cx="17349" cy="20602"/>
            </a:xfrm>
            <a:custGeom>
              <a:avLst/>
              <a:gdLst>
                <a:gd name="T0" fmla="*/ 1 w 7"/>
                <a:gd name="T1" fmla="*/ 5 h 8"/>
                <a:gd name="T2" fmla="*/ 0 w 7"/>
                <a:gd name="T3" fmla="*/ 6 h 8"/>
                <a:gd name="T4" fmla="*/ 2 w 7"/>
                <a:gd name="T5" fmla="*/ 8 h 8"/>
                <a:gd name="T6" fmla="*/ 3 w 7"/>
                <a:gd name="T7" fmla="*/ 7 h 8"/>
                <a:gd name="T8" fmla="*/ 2 w 7"/>
                <a:gd name="T9" fmla="*/ 4 h 8"/>
                <a:gd name="T10" fmla="*/ 5 w 7"/>
                <a:gd name="T11" fmla="*/ 2 h 8"/>
                <a:gd name="T12" fmla="*/ 7 w 7"/>
                <a:gd name="T13" fmla="*/ 0 h 8"/>
                <a:gd name="T14" fmla="*/ 6 w 7"/>
                <a:gd name="T15" fmla="*/ 0 h 8"/>
                <a:gd name="T16" fmla="*/ 6 w 7"/>
                <a:gd name="T17" fmla="*/ 0 h 8"/>
                <a:gd name="T18" fmla="*/ 2 w 7"/>
                <a:gd name="T19" fmla="*/ 2 h 8"/>
                <a:gd name="T20" fmla="*/ 1 w 7"/>
                <a:gd name="T2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8">
                  <a:moveTo>
                    <a:pt x="1" y="5"/>
                  </a:moveTo>
                  <a:cubicBezTo>
                    <a:pt x="0" y="5"/>
                    <a:pt x="0" y="6"/>
                    <a:pt x="0" y="6"/>
                  </a:cubicBezTo>
                  <a:cubicBezTo>
                    <a:pt x="0" y="7"/>
                    <a:pt x="1" y="8"/>
                    <a:pt x="2" y="8"/>
                  </a:cubicBezTo>
                  <a:cubicBezTo>
                    <a:pt x="2" y="8"/>
                    <a:pt x="2" y="7"/>
                    <a:pt x="3" y="7"/>
                  </a:cubicBezTo>
                  <a:cubicBezTo>
                    <a:pt x="2" y="6"/>
                    <a:pt x="1" y="6"/>
                    <a:pt x="2" y="4"/>
                  </a:cubicBezTo>
                  <a:cubicBezTo>
                    <a:pt x="3" y="4"/>
                    <a:pt x="4" y="2"/>
                    <a:pt x="5" y="2"/>
                  </a:cubicBezTo>
                  <a:cubicBezTo>
                    <a:pt x="7" y="2"/>
                    <a:pt x="7" y="1"/>
                    <a:pt x="7" y="0"/>
                  </a:cubicBezTo>
                  <a:cubicBezTo>
                    <a:pt x="7" y="0"/>
                    <a:pt x="7" y="0"/>
                    <a:pt x="6" y="0"/>
                  </a:cubicBezTo>
                  <a:cubicBezTo>
                    <a:pt x="6" y="0"/>
                    <a:pt x="6" y="0"/>
                    <a:pt x="6" y="0"/>
                  </a:cubicBezTo>
                  <a:cubicBezTo>
                    <a:pt x="4" y="1"/>
                    <a:pt x="3" y="1"/>
                    <a:pt x="2" y="2"/>
                  </a:cubicBezTo>
                  <a:cubicBezTo>
                    <a:pt x="2" y="3"/>
                    <a:pt x="0" y="3"/>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63" name="Freeform 91"/>
            <p:cNvSpPr>
              <a:spLocks/>
            </p:cNvSpPr>
            <p:nvPr/>
          </p:nvSpPr>
          <p:spPr bwMode="auto">
            <a:xfrm>
              <a:off x="4107971" y="5660947"/>
              <a:ext cx="4337" cy="7590"/>
            </a:xfrm>
            <a:custGeom>
              <a:avLst/>
              <a:gdLst>
                <a:gd name="T0" fmla="*/ 0 w 2"/>
                <a:gd name="T1" fmla="*/ 2 h 3"/>
                <a:gd name="T2" fmla="*/ 2 w 2"/>
                <a:gd name="T3" fmla="*/ 2 h 3"/>
                <a:gd name="T4" fmla="*/ 0 w 2"/>
                <a:gd name="T5" fmla="*/ 2 h 3"/>
              </a:gdLst>
              <a:ahLst/>
              <a:cxnLst>
                <a:cxn ang="0">
                  <a:pos x="T0" y="T1"/>
                </a:cxn>
                <a:cxn ang="0">
                  <a:pos x="T2" y="T3"/>
                </a:cxn>
                <a:cxn ang="0">
                  <a:pos x="T4" y="T5"/>
                </a:cxn>
              </a:cxnLst>
              <a:rect l="0" t="0" r="r" b="b"/>
              <a:pathLst>
                <a:path w="2" h="3">
                  <a:moveTo>
                    <a:pt x="0" y="2"/>
                  </a:moveTo>
                  <a:cubicBezTo>
                    <a:pt x="0" y="3"/>
                    <a:pt x="1" y="2"/>
                    <a:pt x="2" y="2"/>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64" name="Freeform 92"/>
            <p:cNvSpPr>
              <a:spLocks/>
            </p:cNvSpPr>
            <p:nvPr/>
          </p:nvSpPr>
          <p:spPr bwMode="auto">
            <a:xfrm>
              <a:off x="4145920" y="5663116"/>
              <a:ext cx="10843" cy="8674"/>
            </a:xfrm>
            <a:custGeom>
              <a:avLst/>
              <a:gdLst>
                <a:gd name="T0" fmla="*/ 2 w 4"/>
                <a:gd name="T1" fmla="*/ 0 h 3"/>
                <a:gd name="T2" fmla="*/ 0 w 4"/>
                <a:gd name="T3" fmla="*/ 1 h 3"/>
                <a:gd name="T4" fmla="*/ 0 w 4"/>
                <a:gd name="T5" fmla="*/ 2 h 3"/>
                <a:gd name="T6" fmla="*/ 4 w 4"/>
                <a:gd name="T7" fmla="*/ 2 h 3"/>
                <a:gd name="T8" fmla="*/ 4 w 4"/>
                <a:gd name="T9" fmla="*/ 2 h 3"/>
                <a:gd name="T10" fmla="*/ 2 w 4"/>
                <a:gd name="T11" fmla="*/ 0 h 3"/>
              </a:gdLst>
              <a:ahLst/>
              <a:cxnLst>
                <a:cxn ang="0">
                  <a:pos x="T0" y="T1"/>
                </a:cxn>
                <a:cxn ang="0">
                  <a:pos x="T2" y="T3"/>
                </a:cxn>
                <a:cxn ang="0">
                  <a:pos x="T4" y="T5"/>
                </a:cxn>
                <a:cxn ang="0">
                  <a:pos x="T6" y="T7"/>
                </a:cxn>
                <a:cxn ang="0">
                  <a:pos x="T8" y="T9"/>
                </a:cxn>
                <a:cxn ang="0">
                  <a:pos x="T10" y="T11"/>
                </a:cxn>
              </a:cxnLst>
              <a:rect l="0" t="0" r="r" b="b"/>
              <a:pathLst>
                <a:path w="4" h="3">
                  <a:moveTo>
                    <a:pt x="2" y="0"/>
                  </a:moveTo>
                  <a:cubicBezTo>
                    <a:pt x="1" y="0"/>
                    <a:pt x="1" y="0"/>
                    <a:pt x="0" y="1"/>
                  </a:cubicBezTo>
                  <a:cubicBezTo>
                    <a:pt x="0" y="1"/>
                    <a:pt x="0" y="2"/>
                    <a:pt x="0" y="2"/>
                  </a:cubicBezTo>
                  <a:cubicBezTo>
                    <a:pt x="2" y="2"/>
                    <a:pt x="3" y="3"/>
                    <a:pt x="4" y="2"/>
                  </a:cubicBezTo>
                  <a:cubicBezTo>
                    <a:pt x="4" y="2"/>
                    <a:pt x="4" y="2"/>
                    <a:pt x="4" y="2"/>
                  </a:cubicBezTo>
                  <a:cubicBezTo>
                    <a:pt x="4" y="1"/>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65" name="Freeform 93"/>
            <p:cNvSpPr>
              <a:spLocks/>
            </p:cNvSpPr>
            <p:nvPr/>
          </p:nvSpPr>
          <p:spPr bwMode="auto">
            <a:xfrm>
              <a:off x="3938823" y="5709740"/>
              <a:ext cx="9759" cy="9759"/>
            </a:xfrm>
            <a:custGeom>
              <a:avLst/>
              <a:gdLst>
                <a:gd name="T0" fmla="*/ 2 w 4"/>
                <a:gd name="T1" fmla="*/ 0 h 4"/>
                <a:gd name="T2" fmla="*/ 0 w 4"/>
                <a:gd name="T3" fmla="*/ 2 h 4"/>
                <a:gd name="T4" fmla="*/ 2 w 4"/>
                <a:gd name="T5" fmla="*/ 3 h 4"/>
                <a:gd name="T6" fmla="*/ 4 w 4"/>
                <a:gd name="T7" fmla="*/ 2 h 4"/>
                <a:gd name="T8" fmla="*/ 3 w 4"/>
                <a:gd name="T9" fmla="*/ 1 h 4"/>
                <a:gd name="T10" fmla="*/ 2 w 4"/>
                <a:gd name="T11" fmla="*/ 0 h 4"/>
              </a:gdLst>
              <a:ahLst/>
              <a:cxnLst>
                <a:cxn ang="0">
                  <a:pos x="T0" y="T1"/>
                </a:cxn>
                <a:cxn ang="0">
                  <a:pos x="T2" y="T3"/>
                </a:cxn>
                <a:cxn ang="0">
                  <a:pos x="T4" y="T5"/>
                </a:cxn>
                <a:cxn ang="0">
                  <a:pos x="T6" y="T7"/>
                </a:cxn>
                <a:cxn ang="0">
                  <a:pos x="T8" y="T9"/>
                </a:cxn>
                <a:cxn ang="0">
                  <a:pos x="T10" y="T11"/>
                </a:cxn>
              </a:cxnLst>
              <a:rect l="0" t="0" r="r" b="b"/>
              <a:pathLst>
                <a:path w="4" h="4">
                  <a:moveTo>
                    <a:pt x="2" y="0"/>
                  </a:moveTo>
                  <a:cubicBezTo>
                    <a:pt x="1" y="1"/>
                    <a:pt x="1" y="2"/>
                    <a:pt x="0" y="2"/>
                  </a:cubicBezTo>
                  <a:cubicBezTo>
                    <a:pt x="0" y="3"/>
                    <a:pt x="1" y="3"/>
                    <a:pt x="2" y="3"/>
                  </a:cubicBezTo>
                  <a:cubicBezTo>
                    <a:pt x="2" y="1"/>
                    <a:pt x="4" y="4"/>
                    <a:pt x="4" y="2"/>
                  </a:cubicBezTo>
                  <a:cubicBezTo>
                    <a:pt x="3" y="2"/>
                    <a:pt x="4"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66" name="Freeform 94"/>
            <p:cNvSpPr>
              <a:spLocks/>
            </p:cNvSpPr>
            <p:nvPr/>
          </p:nvSpPr>
          <p:spPr bwMode="auto">
            <a:xfrm>
              <a:off x="3954003" y="5812747"/>
              <a:ext cx="4337" cy="4337"/>
            </a:xfrm>
            <a:custGeom>
              <a:avLst/>
              <a:gdLst>
                <a:gd name="T0" fmla="*/ 0 w 2"/>
                <a:gd name="T1" fmla="*/ 2 h 2"/>
                <a:gd name="T2" fmla="*/ 2 w 2"/>
                <a:gd name="T3" fmla="*/ 0 h 2"/>
                <a:gd name="T4" fmla="*/ 0 w 2"/>
                <a:gd name="T5" fmla="*/ 0 h 2"/>
                <a:gd name="T6" fmla="*/ 0 w 2"/>
                <a:gd name="T7" fmla="*/ 2 h 2"/>
              </a:gdLst>
              <a:ahLst/>
              <a:cxnLst>
                <a:cxn ang="0">
                  <a:pos x="T0" y="T1"/>
                </a:cxn>
                <a:cxn ang="0">
                  <a:pos x="T2" y="T3"/>
                </a:cxn>
                <a:cxn ang="0">
                  <a:pos x="T4" y="T5"/>
                </a:cxn>
                <a:cxn ang="0">
                  <a:pos x="T6" y="T7"/>
                </a:cxn>
              </a:cxnLst>
              <a:rect l="0" t="0" r="r" b="b"/>
              <a:pathLst>
                <a:path w="2" h="2">
                  <a:moveTo>
                    <a:pt x="0" y="2"/>
                  </a:moveTo>
                  <a:cubicBezTo>
                    <a:pt x="1" y="2"/>
                    <a:pt x="2" y="2"/>
                    <a:pt x="2" y="0"/>
                  </a:cubicBezTo>
                  <a:cubicBezTo>
                    <a:pt x="1" y="0"/>
                    <a:pt x="1" y="0"/>
                    <a:pt x="0" y="0"/>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67" name="Freeform 95"/>
            <p:cNvSpPr>
              <a:spLocks/>
            </p:cNvSpPr>
            <p:nvPr/>
          </p:nvSpPr>
          <p:spPr bwMode="auto">
            <a:xfrm>
              <a:off x="3930148" y="5804073"/>
              <a:ext cx="23854" cy="13011"/>
            </a:xfrm>
            <a:custGeom>
              <a:avLst/>
              <a:gdLst>
                <a:gd name="T0" fmla="*/ 6 w 9"/>
                <a:gd name="T1" fmla="*/ 4 h 5"/>
                <a:gd name="T2" fmla="*/ 7 w 9"/>
                <a:gd name="T3" fmla="*/ 5 h 5"/>
                <a:gd name="T4" fmla="*/ 9 w 9"/>
                <a:gd name="T5" fmla="*/ 4 h 5"/>
                <a:gd name="T6" fmla="*/ 6 w 9"/>
                <a:gd name="T7" fmla="*/ 2 h 5"/>
                <a:gd name="T8" fmla="*/ 5 w 9"/>
                <a:gd name="T9" fmla="*/ 1 h 5"/>
                <a:gd name="T10" fmla="*/ 4 w 9"/>
                <a:gd name="T11" fmla="*/ 0 h 5"/>
                <a:gd name="T12" fmla="*/ 1 w 9"/>
                <a:gd name="T13" fmla="*/ 0 h 5"/>
                <a:gd name="T14" fmla="*/ 0 w 9"/>
                <a:gd name="T15" fmla="*/ 2 h 5"/>
                <a:gd name="T16" fmla="*/ 2 w 9"/>
                <a:gd name="T17" fmla="*/ 1 h 5"/>
                <a:gd name="T18" fmla="*/ 4 w 9"/>
                <a:gd name="T19" fmla="*/ 3 h 5"/>
                <a:gd name="T20" fmla="*/ 6 w 9"/>
                <a:gd name="T21" fmla="*/ 3 h 5"/>
                <a:gd name="T22" fmla="*/ 6 w 9"/>
                <a:gd name="T23"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5">
                  <a:moveTo>
                    <a:pt x="6" y="4"/>
                  </a:moveTo>
                  <a:cubicBezTo>
                    <a:pt x="7" y="4"/>
                    <a:pt x="7" y="4"/>
                    <a:pt x="7" y="5"/>
                  </a:cubicBezTo>
                  <a:cubicBezTo>
                    <a:pt x="7" y="4"/>
                    <a:pt x="8" y="4"/>
                    <a:pt x="9" y="4"/>
                  </a:cubicBezTo>
                  <a:cubicBezTo>
                    <a:pt x="9" y="2"/>
                    <a:pt x="7" y="2"/>
                    <a:pt x="6" y="2"/>
                  </a:cubicBezTo>
                  <a:cubicBezTo>
                    <a:pt x="6" y="2"/>
                    <a:pt x="6" y="2"/>
                    <a:pt x="5" y="1"/>
                  </a:cubicBezTo>
                  <a:cubicBezTo>
                    <a:pt x="5" y="1"/>
                    <a:pt x="4" y="1"/>
                    <a:pt x="4" y="0"/>
                  </a:cubicBezTo>
                  <a:cubicBezTo>
                    <a:pt x="3" y="0"/>
                    <a:pt x="2" y="0"/>
                    <a:pt x="1" y="0"/>
                  </a:cubicBezTo>
                  <a:cubicBezTo>
                    <a:pt x="0" y="1"/>
                    <a:pt x="0" y="1"/>
                    <a:pt x="0" y="2"/>
                  </a:cubicBezTo>
                  <a:cubicBezTo>
                    <a:pt x="1" y="2"/>
                    <a:pt x="1" y="1"/>
                    <a:pt x="2" y="1"/>
                  </a:cubicBezTo>
                  <a:cubicBezTo>
                    <a:pt x="3" y="1"/>
                    <a:pt x="3" y="2"/>
                    <a:pt x="4" y="3"/>
                  </a:cubicBezTo>
                  <a:cubicBezTo>
                    <a:pt x="5" y="3"/>
                    <a:pt x="6" y="2"/>
                    <a:pt x="6" y="3"/>
                  </a:cubicBezTo>
                  <a:cubicBezTo>
                    <a:pt x="5" y="3"/>
                    <a:pt x="6" y="3"/>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68" name="Freeform 96"/>
            <p:cNvSpPr>
              <a:spLocks/>
            </p:cNvSpPr>
            <p:nvPr/>
          </p:nvSpPr>
          <p:spPr bwMode="auto">
            <a:xfrm>
              <a:off x="3938823" y="5812747"/>
              <a:ext cx="4337" cy="4337"/>
            </a:xfrm>
            <a:custGeom>
              <a:avLst/>
              <a:gdLst>
                <a:gd name="T0" fmla="*/ 0 w 2"/>
                <a:gd name="T1" fmla="*/ 0 h 2"/>
                <a:gd name="T2" fmla="*/ 0 w 2"/>
                <a:gd name="T3" fmla="*/ 2 h 2"/>
                <a:gd name="T4" fmla="*/ 2 w 2"/>
                <a:gd name="T5" fmla="*/ 1 h 2"/>
                <a:gd name="T6" fmla="*/ 0 w 2"/>
                <a:gd name="T7" fmla="*/ 0 h 2"/>
              </a:gdLst>
              <a:ahLst/>
              <a:cxnLst>
                <a:cxn ang="0">
                  <a:pos x="T0" y="T1"/>
                </a:cxn>
                <a:cxn ang="0">
                  <a:pos x="T2" y="T3"/>
                </a:cxn>
                <a:cxn ang="0">
                  <a:pos x="T4" y="T5"/>
                </a:cxn>
                <a:cxn ang="0">
                  <a:pos x="T6" y="T7"/>
                </a:cxn>
              </a:cxnLst>
              <a:rect l="0" t="0" r="r" b="b"/>
              <a:pathLst>
                <a:path w="2" h="2">
                  <a:moveTo>
                    <a:pt x="0" y="0"/>
                  </a:moveTo>
                  <a:cubicBezTo>
                    <a:pt x="0" y="1"/>
                    <a:pt x="0" y="1"/>
                    <a:pt x="0" y="2"/>
                  </a:cubicBezTo>
                  <a:cubicBezTo>
                    <a:pt x="1" y="1"/>
                    <a:pt x="1" y="2"/>
                    <a:pt x="2" y="1"/>
                  </a:cubicBezTo>
                  <a:cubicBezTo>
                    <a:pt x="2" y="0"/>
                    <a:pt x="1"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69" name="Freeform 97"/>
            <p:cNvSpPr>
              <a:spLocks/>
            </p:cNvSpPr>
            <p:nvPr/>
          </p:nvSpPr>
          <p:spPr bwMode="auto">
            <a:xfrm>
              <a:off x="3938823" y="5801904"/>
              <a:ext cx="2169" cy="2169"/>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0"/>
                    <a:pt x="0" y="0"/>
                    <a:pt x="0" y="1"/>
                  </a:cubicBezTo>
                  <a:cubicBezTo>
                    <a:pt x="1" y="1"/>
                    <a:pt x="1" y="1"/>
                    <a:pt x="1" y="1"/>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70" name="Freeform 98"/>
            <p:cNvSpPr>
              <a:spLocks/>
            </p:cNvSpPr>
            <p:nvPr/>
          </p:nvSpPr>
          <p:spPr bwMode="auto">
            <a:xfrm>
              <a:off x="3943160" y="5801904"/>
              <a:ext cx="3253" cy="2169"/>
            </a:xfrm>
            <a:custGeom>
              <a:avLst/>
              <a:gdLst>
                <a:gd name="T0" fmla="*/ 1 w 1"/>
                <a:gd name="T1" fmla="*/ 0 h 1"/>
                <a:gd name="T2" fmla="*/ 0 w 1"/>
                <a:gd name="T3" fmla="*/ 0 h 1"/>
                <a:gd name="T4" fmla="*/ 1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0" y="0"/>
                    <a:pt x="0" y="0"/>
                    <a:pt x="0" y="0"/>
                  </a:cubicBezTo>
                  <a:cubicBezTo>
                    <a:pt x="0" y="0"/>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71" name="Freeform 99"/>
            <p:cNvSpPr>
              <a:spLocks/>
            </p:cNvSpPr>
            <p:nvPr/>
          </p:nvSpPr>
          <p:spPr bwMode="auto">
            <a:xfrm>
              <a:off x="3946412" y="5804073"/>
              <a:ext cx="2169" cy="3253"/>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0"/>
                    <a:pt x="0" y="1"/>
                    <a:pt x="0" y="1"/>
                  </a:cubicBezTo>
                  <a:cubicBezTo>
                    <a:pt x="1" y="1"/>
                    <a:pt x="1" y="1"/>
                    <a:pt x="1" y="1"/>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72" name="Freeform 100"/>
            <p:cNvSpPr>
              <a:spLocks/>
            </p:cNvSpPr>
            <p:nvPr/>
          </p:nvSpPr>
          <p:spPr bwMode="auto">
            <a:xfrm>
              <a:off x="3948581" y="5807325"/>
              <a:ext cx="2169" cy="2169"/>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0" y="0"/>
                    <a:pt x="0" y="0"/>
                  </a:cubicBezTo>
                  <a:cubicBezTo>
                    <a:pt x="0"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73" name="Freeform 101"/>
            <p:cNvSpPr>
              <a:spLocks/>
            </p:cNvSpPr>
            <p:nvPr/>
          </p:nvSpPr>
          <p:spPr bwMode="auto">
            <a:xfrm>
              <a:off x="4222905" y="5848528"/>
              <a:ext cx="15180" cy="15180"/>
            </a:xfrm>
            <a:custGeom>
              <a:avLst/>
              <a:gdLst>
                <a:gd name="T0" fmla="*/ 4 w 6"/>
                <a:gd name="T1" fmla="*/ 6 h 6"/>
                <a:gd name="T2" fmla="*/ 6 w 6"/>
                <a:gd name="T3" fmla="*/ 1 h 6"/>
                <a:gd name="T4" fmla="*/ 4 w 6"/>
                <a:gd name="T5" fmla="*/ 0 h 6"/>
                <a:gd name="T6" fmla="*/ 4 w 6"/>
                <a:gd name="T7" fmla="*/ 0 h 6"/>
                <a:gd name="T8" fmla="*/ 3 w 6"/>
                <a:gd name="T9" fmla="*/ 0 h 6"/>
                <a:gd name="T10" fmla="*/ 2 w 6"/>
                <a:gd name="T11" fmla="*/ 1 h 6"/>
                <a:gd name="T12" fmla="*/ 1 w 6"/>
                <a:gd name="T13" fmla="*/ 1 h 6"/>
                <a:gd name="T14" fmla="*/ 0 w 6"/>
                <a:gd name="T15" fmla="*/ 2 h 6"/>
                <a:gd name="T16" fmla="*/ 1 w 6"/>
                <a:gd name="T17" fmla="*/ 2 h 6"/>
                <a:gd name="T18" fmla="*/ 3 w 6"/>
                <a:gd name="T19" fmla="*/ 4 h 6"/>
                <a:gd name="T20" fmla="*/ 4 w 6"/>
                <a:gd name="T21" fmla="*/ 5 h 6"/>
                <a:gd name="T22" fmla="*/ 4 w 6"/>
                <a:gd name="T23"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6">
                  <a:moveTo>
                    <a:pt x="4" y="6"/>
                  </a:moveTo>
                  <a:cubicBezTo>
                    <a:pt x="5" y="5"/>
                    <a:pt x="5" y="3"/>
                    <a:pt x="6" y="1"/>
                  </a:cubicBezTo>
                  <a:cubicBezTo>
                    <a:pt x="5" y="1"/>
                    <a:pt x="5" y="1"/>
                    <a:pt x="4" y="0"/>
                  </a:cubicBezTo>
                  <a:cubicBezTo>
                    <a:pt x="4" y="0"/>
                    <a:pt x="4" y="0"/>
                    <a:pt x="4" y="0"/>
                  </a:cubicBezTo>
                  <a:cubicBezTo>
                    <a:pt x="4" y="0"/>
                    <a:pt x="3" y="0"/>
                    <a:pt x="3" y="0"/>
                  </a:cubicBezTo>
                  <a:cubicBezTo>
                    <a:pt x="3" y="1"/>
                    <a:pt x="2" y="1"/>
                    <a:pt x="2" y="1"/>
                  </a:cubicBezTo>
                  <a:cubicBezTo>
                    <a:pt x="1" y="1"/>
                    <a:pt x="1" y="1"/>
                    <a:pt x="1" y="1"/>
                  </a:cubicBezTo>
                  <a:cubicBezTo>
                    <a:pt x="1" y="1"/>
                    <a:pt x="0" y="1"/>
                    <a:pt x="0" y="2"/>
                  </a:cubicBezTo>
                  <a:cubicBezTo>
                    <a:pt x="0" y="2"/>
                    <a:pt x="1" y="1"/>
                    <a:pt x="1" y="2"/>
                  </a:cubicBezTo>
                  <a:cubicBezTo>
                    <a:pt x="2" y="2"/>
                    <a:pt x="3" y="3"/>
                    <a:pt x="3" y="4"/>
                  </a:cubicBezTo>
                  <a:cubicBezTo>
                    <a:pt x="4" y="4"/>
                    <a:pt x="4" y="4"/>
                    <a:pt x="4" y="5"/>
                  </a:cubicBezTo>
                  <a:cubicBezTo>
                    <a:pt x="4" y="5"/>
                    <a:pt x="4"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74" name="Freeform 102"/>
            <p:cNvSpPr>
              <a:spLocks/>
            </p:cNvSpPr>
            <p:nvPr/>
          </p:nvSpPr>
          <p:spPr bwMode="auto">
            <a:xfrm>
              <a:off x="3950749" y="568154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75" name="Freeform 103"/>
            <p:cNvSpPr>
              <a:spLocks/>
            </p:cNvSpPr>
            <p:nvPr/>
          </p:nvSpPr>
          <p:spPr bwMode="auto">
            <a:xfrm>
              <a:off x="4200135" y="5771544"/>
              <a:ext cx="4337" cy="4337"/>
            </a:xfrm>
            <a:custGeom>
              <a:avLst/>
              <a:gdLst>
                <a:gd name="T0" fmla="*/ 2 w 2"/>
                <a:gd name="T1" fmla="*/ 0 h 2"/>
                <a:gd name="T2" fmla="*/ 0 w 2"/>
                <a:gd name="T3" fmla="*/ 1 h 2"/>
                <a:gd name="T4" fmla="*/ 2 w 2"/>
                <a:gd name="T5" fmla="*/ 1 h 2"/>
                <a:gd name="T6" fmla="*/ 2 w 2"/>
                <a:gd name="T7" fmla="*/ 0 h 2"/>
              </a:gdLst>
              <a:ahLst/>
              <a:cxnLst>
                <a:cxn ang="0">
                  <a:pos x="T0" y="T1"/>
                </a:cxn>
                <a:cxn ang="0">
                  <a:pos x="T2" y="T3"/>
                </a:cxn>
                <a:cxn ang="0">
                  <a:pos x="T4" y="T5"/>
                </a:cxn>
                <a:cxn ang="0">
                  <a:pos x="T6" y="T7"/>
                </a:cxn>
              </a:cxnLst>
              <a:rect l="0" t="0" r="r" b="b"/>
              <a:pathLst>
                <a:path w="2" h="2">
                  <a:moveTo>
                    <a:pt x="2" y="0"/>
                  </a:moveTo>
                  <a:cubicBezTo>
                    <a:pt x="1" y="0"/>
                    <a:pt x="0" y="0"/>
                    <a:pt x="0" y="1"/>
                  </a:cubicBezTo>
                  <a:cubicBezTo>
                    <a:pt x="1" y="1"/>
                    <a:pt x="1" y="2"/>
                    <a:pt x="2" y="1"/>
                  </a:cubicBezTo>
                  <a:cubicBezTo>
                    <a:pt x="1"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76" name="Freeform 104"/>
            <p:cNvSpPr>
              <a:spLocks/>
            </p:cNvSpPr>
            <p:nvPr/>
          </p:nvSpPr>
          <p:spPr bwMode="auto">
            <a:xfrm>
              <a:off x="4168691" y="5686970"/>
              <a:ext cx="3253" cy="0"/>
            </a:xfrm>
            <a:custGeom>
              <a:avLst/>
              <a:gdLst>
                <a:gd name="T0" fmla="*/ 0 w 1"/>
                <a:gd name="T1" fmla="*/ 0 w 1"/>
                <a:gd name="T2" fmla="*/ 0 w 1"/>
              </a:gdLst>
              <a:ahLst/>
              <a:cxnLst>
                <a:cxn ang="0">
                  <a:pos x="T0" y="0"/>
                </a:cxn>
                <a:cxn ang="0">
                  <a:pos x="T1" y="0"/>
                </a:cxn>
                <a:cxn ang="0">
                  <a:pos x="T2" y="0"/>
                </a:cxn>
              </a:cxnLst>
              <a:rect l="0" t="0" r="r" b="b"/>
              <a:pathLst>
                <a:path w="1">
                  <a:moveTo>
                    <a:pt x="0" y="0"/>
                  </a:moveTo>
                  <a:cubicBezTo>
                    <a:pt x="0" y="0"/>
                    <a:pt x="1"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77" name="Freeform 105"/>
            <p:cNvSpPr>
              <a:spLocks/>
            </p:cNvSpPr>
            <p:nvPr/>
          </p:nvSpPr>
          <p:spPr bwMode="auto">
            <a:xfrm>
              <a:off x="4171943" y="568697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78" name="Freeform 106"/>
            <p:cNvSpPr>
              <a:spLocks/>
            </p:cNvSpPr>
            <p:nvPr/>
          </p:nvSpPr>
          <p:spPr bwMode="auto">
            <a:xfrm>
              <a:off x="4130741" y="5696728"/>
              <a:ext cx="2169" cy="3253"/>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1" y="1"/>
                  </a:cubicBezTo>
                  <a:cubicBezTo>
                    <a:pt x="1" y="0"/>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79" name="Freeform 107"/>
            <p:cNvSpPr>
              <a:spLocks/>
            </p:cNvSpPr>
            <p:nvPr/>
          </p:nvSpPr>
          <p:spPr bwMode="auto">
            <a:xfrm>
              <a:off x="3894367" y="579648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80" name="Freeform 108"/>
            <p:cNvSpPr>
              <a:spLocks/>
            </p:cNvSpPr>
            <p:nvPr/>
          </p:nvSpPr>
          <p:spPr bwMode="auto">
            <a:xfrm>
              <a:off x="4051588" y="5763954"/>
              <a:ext cx="2169" cy="2169"/>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0"/>
                    <a:pt x="1" y="0"/>
                    <a:pt x="1" y="0"/>
                  </a:cubicBezTo>
                  <a:cubicBezTo>
                    <a:pt x="0"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81" name="Freeform 109"/>
            <p:cNvSpPr>
              <a:spLocks/>
            </p:cNvSpPr>
            <p:nvPr/>
          </p:nvSpPr>
          <p:spPr bwMode="auto">
            <a:xfrm>
              <a:off x="4053757" y="5707571"/>
              <a:ext cx="15180" cy="30360"/>
            </a:xfrm>
            <a:custGeom>
              <a:avLst/>
              <a:gdLst>
                <a:gd name="T0" fmla="*/ 6 w 6"/>
                <a:gd name="T1" fmla="*/ 0 h 12"/>
                <a:gd name="T2" fmla="*/ 3 w 6"/>
                <a:gd name="T3" fmla="*/ 6 h 12"/>
                <a:gd name="T4" fmla="*/ 4 w 6"/>
                <a:gd name="T5" fmla="*/ 7 h 12"/>
                <a:gd name="T6" fmla="*/ 2 w 6"/>
                <a:gd name="T7" fmla="*/ 11 h 12"/>
                <a:gd name="T8" fmla="*/ 0 w 6"/>
                <a:gd name="T9" fmla="*/ 8 h 12"/>
                <a:gd name="T10" fmla="*/ 0 w 6"/>
                <a:gd name="T11" fmla="*/ 11 h 12"/>
                <a:gd name="T12" fmla="*/ 0 w 6"/>
                <a:gd name="T13" fmla="*/ 12 h 12"/>
                <a:gd name="T14" fmla="*/ 1 w 6"/>
                <a:gd name="T15" fmla="*/ 12 h 12"/>
                <a:gd name="T16" fmla="*/ 3 w 6"/>
                <a:gd name="T17" fmla="*/ 11 h 12"/>
                <a:gd name="T18" fmla="*/ 4 w 6"/>
                <a:gd name="T19" fmla="*/ 11 h 12"/>
                <a:gd name="T20" fmla="*/ 5 w 6"/>
                <a:gd name="T21" fmla="*/ 8 h 12"/>
                <a:gd name="T22" fmla="*/ 6 w 6"/>
                <a:gd name="T23" fmla="*/ 9 h 12"/>
                <a:gd name="T24" fmla="*/ 6 w 6"/>
                <a:gd name="T25" fmla="*/ 6 h 12"/>
                <a:gd name="T26" fmla="*/ 4 w 6"/>
                <a:gd name="T27" fmla="*/ 5 h 12"/>
                <a:gd name="T28" fmla="*/ 6 w 6"/>
                <a:gd name="T29" fmla="*/ 1 h 12"/>
                <a:gd name="T30" fmla="*/ 6 w 6"/>
                <a:gd name="T3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12">
                  <a:moveTo>
                    <a:pt x="6" y="0"/>
                  </a:moveTo>
                  <a:cubicBezTo>
                    <a:pt x="5" y="2"/>
                    <a:pt x="3" y="3"/>
                    <a:pt x="3" y="6"/>
                  </a:cubicBezTo>
                  <a:cubicBezTo>
                    <a:pt x="3" y="6"/>
                    <a:pt x="4" y="7"/>
                    <a:pt x="4" y="7"/>
                  </a:cubicBezTo>
                  <a:cubicBezTo>
                    <a:pt x="3" y="8"/>
                    <a:pt x="3" y="10"/>
                    <a:pt x="2" y="11"/>
                  </a:cubicBezTo>
                  <a:cubicBezTo>
                    <a:pt x="0" y="12"/>
                    <a:pt x="1" y="8"/>
                    <a:pt x="0" y="8"/>
                  </a:cubicBezTo>
                  <a:cubicBezTo>
                    <a:pt x="0" y="9"/>
                    <a:pt x="0" y="10"/>
                    <a:pt x="0" y="11"/>
                  </a:cubicBezTo>
                  <a:cubicBezTo>
                    <a:pt x="0" y="11"/>
                    <a:pt x="0" y="12"/>
                    <a:pt x="0" y="12"/>
                  </a:cubicBezTo>
                  <a:cubicBezTo>
                    <a:pt x="0" y="11"/>
                    <a:pt x="1" y="12"/>
                    <a:pt x="1" y="12"/>
                  </a:cubicBezTo>
                  <a:cubicBezTo>
                    <a:pt x="2" y="12"/>
                    <a:pt x="2" y="11"/>
                    <a:pt x="3" y="11"/>
                  </a:cubicBezTo>
                  <a:cubicBezTo>
                    <a:pt x="3" y="11"/>
                    <a:pt x="4" y="11"/>
                    <a:pt x="4" y="11"/>
                  </a:cubicBezTo>
                  <a:cubicBezTo>
                    <a:pt x="5" y="10"/>
                    <a:pt x="5" y="8"/>
                    <a:pt x="5" y="8"/>
                  </a:cubicBezTo>
                  <a:cubicBezTo>
                    <a:pt x="6" y="7"/>
                    <a:pt x="6" y="9"/>
                    <a:pt x="6" y="9"/>
                  </a:cubicBezTo>
                  <a:cubicBezTo>
                    <a:pt x="6" y="8"/>
                    <a:pt x="6" y="7"/>
                    <a:pt x="6" y="6"/>
                  </a:cubicBezTo>
                  <a:cubicBezTo>
                    <a:pt x="6" y="6"/>
                    <a:pt x="5" y="5"/>
                    <a:pt x="4" y="5"/>
                  </a:cubicBezTo>
                  <a:cubicBezTo>
                    <a:pt x="4" y="2"/>
                    <a:pt x="6" y="3"/>
                    <a:pt x="6" y="1"/>
                  </a:cubicBezTo>
                  <a:cubicBezTo>
                    <a:pt x="6" y="0"/>
                    <a:pt x="6"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82" name="Freeform 110"/>
            <p:cNvSpPr>
              <a:spLocks/>
            </p:cNvSpPr>
            <p:nvPr/>
          </p:nvSpPr>
          <p:spPr bwMode="auto">
            <a:xfrm>
              <a:off x="3971351" y="574009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83" name="Freeform 111"/>
            <p:cNvSpPr>
              <a:spLocks/>
            </p:cNvSpPr>
            <p:nvPr/>
          </p:nvSpPr>
          <p:spPr bwMode="auto">
            <a:xfrm>
              <a:off x="4187123" y="5809494"/>
              <a:ext cx="5422" cy="7590"/>
            </a:xfrm>
            <a:custGeom>
              <a:avLst/>
              <a:gdLst>
                <a:gd name="T0" fmla="*/ 1 w 2"/>
                <a:gd name="T1" fmla="*/ 0 h 3"/>
                <a:gd name="T2" fmla="*/ 1 w 2"/>
                <a:gd name="T3" fmla="*/ 2 h 3"/>
                <a:gd name="T4" fmla="*/ 2 w 2"/>
                <a:gd name="T5" fmla="*/ 3 h 3"/>
                <a:gd name="T6" fmla="*/ 2 w 2"/>
                <a:gd name="T7" fmla="*/ 1 h 3"/>
                <a:gd name="T8" fmla="*/ 1 w 2"/>
                <a:gd name="T9" fmla="*/ 0 h 3"/>
              </a:gdLst>
              <a:ahLst/>
              <a:cxnLst>
                <a:cxn ang="0">
                  <a:pos x="T0" y="T1"/>
                </a:cxn>
                <a:cxn ang="0">
                  <a:pos x="T2" y="T3"/>
                </a:cxn>
                <a:cxn ang="0">
                  <a:pos x="T4" y="T5"/>
                </a:cxn>
                <a:cxn ang="0">
                  <a:pos x="T6" y="T7"/>
                </a:cxn>
                <a:cxn ang="0">
                  <a:pos x="T8" y="T9"/>
                </a:cxn>
              </a:cxnLst>
              <a:rect l="0" t="0" r="r" b="b"/>
              <a:pathLst>
                <a:path w="2" h="3">
                  <a:moveTo>
                    <a:pt x="1" y="0"/>
                  </a:moveTo>
                  <a:cubicBezTo>
                    <a:pt x="0" y="1"/>
                    <a:pt x="1" y="1"/>
                    <a:pt x="1" y="2"/>
                  </a:cubicBezTo>
                  <a:cubicBezTo>
                    <a:pt x="1" y="3"/>
                    <a:pt x="2" y="3"/>
                    <a:pt x="2" y="3"/>
                  </a:cubicBezTo>
                  <a:cubicBezTo>
                    <a:pt x="2" y="1"/>
                    <a:pt x="2" y="2"/>
                    <a:pt x="2"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84" name="Freeform 112"/>
            <p:cNvSpPr>
              <a:spLocks/>
            </p:cNvSpPr>
            <p:nvPr/>
          </p:nvSpPr>
          <p:spPr bwMode="auto">
            <a:xfrm>
              <a:off x="4081948" y="5704318"/>
              <a:ext cx="7590" cy="7590"/>
            </a:xfrm>
            <a:custGeom>
              <a:avLst/>
              <a:gdLst>
                <a:gd name="T0" fmla="*/ 0 w 3"/>
                <a:gd name="T1" fmla="*/ 0 h 3"/>
                <a:gd name="T2" fmla="*/ 2 w 3"/>
                <a:gd name="T3" fmla="*/ 3 h 3"/>
                <a:gd name="T4" fmla="*/ 2 w 3"/>
                <a:gd name="T5" fmla="*/ 2 h 3"/>
                <a:gd name="T6" fmla="*/ 3 w 3"/>
                <a:gd name="T7" fmla="*/ 1 h 3"/>
                <a:gd name="T8" fmla="*/ 0 w 3"/>
                <a:gd name="T9" fmla="*/ 0 h 3"/>
              </a:gdLst>
              <a:ahLst/>
              <a:cxnLst>
                <a:cxn ang="0">
                  <a:pos x="T0" y="T1"/>
                </a:cxn>
                <a:cxn ang="0">
                  <a:pos x="T2" y="T3"/>
                </a:cxn>
                <a:cxn ang="0">
                  <a:pos x="T4" y="T5"/>
                </a:cxn>
                <a:cxn ang="0">
                  <a:pos x="T6" y="T7"/>
                </a:cxn>
                <a:cxn ang="0">
                  <a:pos x="T8" y="T9"/>
                </a:cxn>
              </a:cxnLst>
              <a:rect l="0" t="0" r="r" b="b"/>
              <a:pathLst>
                <a:path w="3" h="3">
                  <a:moveTo>
                    <a:pt x="0" y="0"/>
                  </a:moveTo>
                  <a:cubicBezTo>
                    <a:pt x="0" y="1"/>
                    <a:pt x="0" y="3"/>
                    <a:pt x="2" y="3"/>
                  </a:cubicBezTo>
                  <a:cubicBezTo>
                    <a:pt x="2" y="3"/>
                    <a:pt x="1" y="2"/>
                    <a:pt x="2" y="2"/>
                  </a:cubicBezTo>
                  <a:cubicBezTo>
                    <a:pt x="2" y="1"/>
                    <a:pt x="3" y="2"/>
                    <a:pt x="3" y="1"/>
                  </a:cubicBezTo>
                  <a:cubicBezTo>
                    <a:pt x="3"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85" name="Freeform 113"/>
            <p:cNvSpPr>
              <a:spLocks/>
            </p:cNvSpPr>
            <p:nvPr/>
          </p:nvSpPr>
          <p:spPr bwMode="auto">
            <a:xfrm>
              <a:off x="4076526" y="569672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86" name="Freeform 114"/>
            <p:cNvSpPr>
              <a:spLocks/>
            </p:cNvSpPr>
            <p:nvPr/>
          </p:nvSpPr>
          <p:spPr bwMode="auto">
            <a:xfrm>
              <a:off x="4087369" y="5796482"/>
              <a:ext cx="0" cy="3253"/>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87" name="Freeform 115"/>
            <p:cNvSpPr>
              <a:spLocks/>
            </p:cNvSpPr>
            <p:nvPr/>
          </p:nvSpPr>
          <p:spPr bwMode="auto">
            <a:xfrm>
              <a:off x="4087369" y="5709740"/>
              <a:ext cx="2169" cy="2169"/>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88" name="Freeform 116"/>
            <p:cNvSpPr>
              <a:spLocks/>
            </p:cNvSpPr>
            <p:nvPr/>
          </p:nvSpPr>
          <p:spPr bwMode="auto">
            <a:xfrm>
              <a:off x="4128572" y="5694560"/>
              <a:ext cx="2169" cy="2169"/>
            </a:xfrm>
            <a:custGeom>
              <a:avLst/>
              <a:gdLst>
                <a:gd name="T0" fmla="*/ 1 w 1"/>
                <a:gd name="T1" fmla="*/ 1 h 1"/>
                <a:gd name="T2" fmla="*/ 1 w 1"/>
                <a:gd name="T3" fmla="*/ 1 h 1"/>
              </a:gdLst>
              <a:ahLst/>
              <a:cxnLst>
                <a:cxn ang="0">
                  <a:pos x="T0" y="T1"/>
                </a:cxn>
                <a:cxn ang="0">
                  <a:pos x="T2" y="T3"/>
                </a:cxn>
              </a:cxnLst>
              <a:rect l="0" t="0" r="r" b="b"/>
              <a:pathLst>
                <a:path w="1" h="1">
                  <a:moveTo>
                    <a:pt x="1" y="1"/>
                  </a:moveTo>
                  <a:cubicBezTo>
                    <a:pt x="1" y="0"/>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89" name="Freeform 117"/>
            <p:cNvSpPr>
              <a:spLocks/>
            </p:cNvSpPr>
            <p:nvPr/>
          </p:nvSpPr>
          <p:spPr bwMode="auto">
            <a:xfrm>
              <a:off x="4072189" y="5722751"/>
              <a:ext cx="2169" cy="2169"/>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1"/>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90" name="Freeform 118"/>
            <p:cNvSpPr>
              <a:spLocks/>
            </p:cNvSpPr>
            <p:nvPr/>
          </p:nvSpPr>
          <p:spPr bwMode="auto">
            <a:xfrm>
              <a:off x="4171943" y="5683717"/>
              <a:ext cx="2169"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91" name="Freeform 119"/>
            <p:cNvSpPr>
              <a:spLocks/>
            </p:cNvSpPr>
            <p:nvPr/>
          </p:nvSpPr>
          <p:spPr bwMode="auto">
            <a:xfrm>
              <a:off x="4012554" y="5655525"/>
              <a:ext cx="10843" cy="5422"/>
            </a:xfrm>
            <a:custGeom>
              <a:avLst/>
              <a:gdLst>
                <a:gd name="T0" fmla="*/ 4 w 4"/>
                <a:gd name="T1" fmla="*/ 1 h 2"/>
                <a:gd name="T2" fmla="*/ 0 w 4"/>
                <a:gd name="T3" fmla="*/ 2 h 2"/>
                <a:gd name="T4" fmla="*/ 3 w 4"/>
                <a:gd name="T5" fmla="*/ 2 h 2"/>
                <a:gd name="T6" fmla="*/ 4 w 4"/>
                <a:gd name="T7" fmla="*/ 1 h 2"/>
              </a:gdLst>
              <a:ahLst/>
              <a:cxnLst>
                <a:cxn ang="0">
                  <a:pos x="T0" y="T1"/>
                </a:cxn>
                <a:cxn ang="0">
                  <a:pos x="T2" y="T3"/>
                </a:cxn>
                <a:cxn ang="0">
                  <a:pos x="T4" y="T5"/>
                </a:cxn>
                <a:cxn ang="0">
                  <a:pos x="T6" y="T7"/>
                </a:cxn>
              </a:cxnLst>
              <a:rect l="0" t="0" r="r" b="b"/>
              <a:pathLst>
                <a:path w="4" h="2">
                  <a:moveTo>
                    <a:pt x="4" y="1"/>
                  </a:moveTo>
                  <a:cubicBezTo>
                    <a:pt x="3" y="1"/>
                    <a:pt x="1" y="0"/>
                    <a:pt x="0" y="2"/>
                  </a:cubicBezTo>
                  <a:cubicBezTo>
                    <a:pt x="2" y="1"/>
                    <a:pt x="3" y="2"/>
                    <a:pt x="3" y="2"/>
                  </a:cubicBezTo>
                  <a:cubicBezTo>
                    <a:pt x="4" y="2"/>
                    <a:pt x="4" y="2"/>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92" name="Freeform 120"/>
            <p:cNvSpPr>
              <a:spLocks/>
            </p:cNvSpPr>
            <p:nvPr/>
          </p:nvSpPr>
          <p:spPr bwMode="auto">
            <a:xfrm>
              <a:off x="4017975" y="5686970"/>
              <a:ext cx="2169" cy="4337"/>
            </a:xfrm>
            <a:custGeom>
              <a:avLst/>
              <a:gdLst>
                <a:gd name="T0" fmla="*/ 1 w 1"/>
                <a:gd name="T1" fmla="*/ 2 h 2"/>
                <a:gd name="T2" fmla="*/ 1 w 1"/>
                <a:gd name="T3" fmla="*/ 0 h 2"/>
                <a:gd name="T4" fmla="*/ 1 w 1"/>
                <a:gd name="T5" fmla="*/ 2 h 2"/>
              </a:gdLst>
              <a:ahLst/>
              <a:cxnLst>
                <a:cxn ang="0">
                  <a:pos x="T0" y="T1"/>
                </a:cxn>
                <a:cxn ang="0">
                  <a:pos x="T2" y="T3"/>
                </a:cxn>
                <a:cxn ang="0">
                  <a:pos x="T4" y="T5"/>
                </a:cxn>
              </a:cxnLst>
              <a:rect l="0" t="0" r="r" b="b"/>
              <a:pathLst>
                <a:path w="1" h="2">
                  <a:moveTo>
                    <a:pt x="1" y="2"/>
                  </a:moveTo>
                  <a:cubicBezTo>
                    <a:pt x="1" y="1"/>
                    <a:pt x="1" y="1"/>
                    <a:pt x="1" y="0"/>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93" name="Freeform 121"/>
            <p:cNvSpPr>
              <a:spLocks/>
            </p:cNvSpPr>
            <p:nvPr/>
          </p:nvSpPr>
          <p:spPr bwMode="auto">
            <a:xfrm>
              <a:off x="3892198" y="5792145"/>
              <a:ext cx="2169" cy="4337"/>
            </a:xfrm>
            <a:custGeom>
              <a:avLst/>
              <a:gdLst>
                <a:gd name="T0" fmla="*/ 0 w 1"/>
                <a:gd name="T1" fmla="*/ 0 h 2"/>
                <a:gd name="T2" fmla="*/ 1 w 1"/>
                <a:gd name="T3" fmla="*/ 1 h 2"/>
                <a:gd name="T4" fmla="*/ 0 w 1"/>
                <a:gd name="T5" fmla="*/ 0 h 2"/>
              </a:gdLst>
              <a:ahLst/>
              <a:cxnLst>
                <a:cxn ang="0">
                  <a:pos x="T0" y="T1"/>
                </a:cxn>
                <a:cxn ang="0">
                  <a:pos x="T2" y="T3"/>
                </a:cxn>
                <a:cxn ang="0">
                  <a:pos x="T4" y="T5"/>
                </a:cxn>
              </a:cxnLst>
              <a:rect l="0" t="0" r="r" b="b"/>
              <a:pathLst>
                <a:path w="1" h="2">
                  <a:moveTo>
                    <a:pt x="0" y="0"/>
                  </a:moveTo>
                  <a:cubicBezTo>
                    <a:pt x="0" y="1"/>
                    <a:pt x="1" y="2"/>
                    <a:pt x="1"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94" name="Freeform 122"/>
            <p:cNvSpPr>
              <a:spLocks/>
            </p:cNvSpPr>
            <p:nvPr/>
          </p:nvSpPr>
          <p:spPr bwMode="auto">
            <a:xfrm>
              <a:off x="3892198" y="5788893"/>
              <a:ext cx="0" cy="3253"/>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1"/>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grpSp>
      <p:grpSp>
        <p:nvGrpSpPr>
          <p:cNvPr id="195" name="原创设计师QQ598969553          _9"/>
          <p:cNvGrpSpPr/>
          <p:nvPr/>
        </p:nvGrpSpPr>
        <p:grpSpPr>
          <a:xfrm>
            <a:off x="4403552" y="2028503"/>
            <a:ext cx="329990" cy="282944"/>
            <a:chOff x="5964264" y="5437584"/>
            <a:chExt cx="532384" cy="456484"/>
          </a:xfrm>
          <a:solidFill>
            <a:srgbClr val="0068B7"/>
          </a:solidFill>
        </p:grpSpPr>
        <p:sp>
          <p:nvSpPr>
            <p:cNvPr id="196" name="Freeform 212"/>
            <p:cNvSpPr>
              <a:spLocks noEditPoints="1"/>
            </p:cNvSpPr>
            <p:nvPr/>
          </p:nvSpPr>
          <p:spPr bwMode="auto">
            <a:xfrm>
              <a:off x="6141003" y="5437584"/>
              <a:ext cx="355645" cy="315527"/>
            </a:xfrm>
            <a:custGeom>
              <a:avLst/>
              <a:gdLst>
                <a:gd name="T0" fmla="*/ 8 w 139"/>
                <a:gd name="T1" fmla="*/ 123 h 123"/>
                <a:gd name="T2" fmla="*/ 20 w 139"/>
                <a:gd name="T3" fmla="*/ 90 h 123"/>
                <a:gd name="T4" fmla="*/ 0 w 139"/>
                <a:gd name="T5" fmla="*/ 53 h 123"/>
                <a:gd name="T6" fmla="*/ 69 w 139"/>
                <a:gd name="T7" fmla="*/ 0 h 123"/>
                <a:gd name="T8" fmla="*/ 139 w 139"/>
                <a:gd name="T9" fmla="*/ 53 h 123"/>
                <a:gd name="T10" fmla="*/ 69 w 139"/>
                <a:gd name="T11" fmla="*/ 106 h 123"/>
                <a:gd name="T12" fmla="*/ 45 w 139"/>
                <a:gd name="T13" fmla="*/ 103 h 123"/>
                <a:gd name="T14" fmla="*/ 22 w 139"/>
                <a:gd name="T15" fmla="*/ 115 h 123"/>
                <a:gd name="T16" fmla="*/ 8 w 139"/>
                <a:gd name="T17" fmla="*/ 123 h 123"/>
                <a:gd name="T18" fmla="*/ 69 w 139"/>
                <a:gd name="T19" fmla="*/ 12 h 123"/>
                <a:gd name="T20" fmla="*/ 12 w 139"/>
                <a:gd name="T21" fmla="*/ 53 h 123"/>
                <a:gd name="T22" fmla="*/ 30 w 139"/>
                <a:gd name="T23" fmla="*/ 83 h 123"/>
                <a:gd name="T24" fmla="*/ 34 w 139"/>
                <a:gd name="T25" fmla="*/ 85 h 123"/>
                <a:gd name="T26" fmla="*/ 30 w 139"/>
                <a:gd name="T27" fmla="*/ 97 h 123"/>
                <a:gd name="T28" fmla="*/ 45 w 139"/>
                <a:gd name="T29" fmla="*/ 91 h 123"/>
                <a:gd name="T30" fmla="*/ 46 w 139"/>
                <a:gd name="T31" fmla="*/ 91 h 123"/>
                <a:gd name="T32" fmla="*/ 47 w 139"/>
                <a:gd name="T33" fmla="*/ 91 h 123"/>
                <a:gd name="T34" fmla="*/ 69 w 139"/>
                <a:gd name="T35" fmla="*/ 94 h 123"/>
                <a:gd name="T36" fmla="*/ 127 w 139"/>
                <a:gd name="T37" fmla="*/ 53 h 123"/>
                <a:gd name="T38" fmla="*/ 69 w 139"/>
                <a:gd name="T39" fmla="*/ 1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9" h="123">
                  <a:moveTo>
                    <a:pt x="8" y="123"/>
                  </a:moveTo>
                  <a:cubicBezTo>
                    <a:pt x="20" y="90"/>
                    <a:pt x="20" y="90"/>
                    <a:pt x="20" y="90"/>
                  </a:cubicBezTo>
                  <a:cubicBezTo>
                    <a:pt x="7" y="80"/>
                    <a:pt x="0" y="67"/>
                    <a:pt x="0" y="53"/>
                  </a:cubicBezTo>
                  <a:cubicBezTo>
                    <a:pt x="0" y="24"/>
                    <a:pt x="31" y="0"/>
                    <a:pt x="69" y="0"/>
                  </a:cubicBezTo>
                  <a:cubicBezTo>
                    <a:pt x="108" y="0"/>
                    <a:pt x="139" y="24"/>
                    <a:pt x="139" y="53"/>
                  </a:cubicBezTo>
                  <a:cubicBezTo>
                    <a:pt x="139" y="82"/>
                    <a:pt x="108" y="106"/>
                    <a:pt x="69" y="106"/>
                  </a:cubicBezTo>
                  <a:cubicBezTo>
                    <a:pt x="61" y="106"/>
                    <a:pt x="53" y="105"/>
                    <a:pt x="45" y="103"/>
                  </a:cubicBezTo>
                  <a:cubicBezTo>
                    <a:pt x="42" y="104"/>
                    <a:pt x="31" y="110"/>
                    <a:pt x="22" y="115"/>
                  </a:cubicBezTo>
                  <a:cubicBezTo>
                    <a:pt x="8" y="123"/>
                    <a:pt x="8" y="123"/>
                    <a:pt x="8" y="123"/>
                  </a:cubicBezTo>
                  <a:close/>
                  <a:moveTo>
                    <a:pt x="69" y="12"/>
                  </a:moveTo>
                  <a:cubicBezTo>
                    <a:pt x="38" y="12"/>
                    <a:pt x="12" y="30"/>
                    <a:pt x="12" y="53"/>
                  </a:cubicBezTo>
                  <a:cubicBezTo>
                    <a:pt x="12" y="64"/>
                    <a:pt x="18" y="75"/>
                    <a:pt x="30" y="83"/>
                  </a:cubicBezTo>
                  <a:cubicBezTo>
                    <a:pt x="34" y="85"/>
                    <a:pt x="34" y="85"/>
                    <a:pt x="34" y="85"/>
                  </a:cubicBezTo>
                  <a:cubicBezTo>
                    <a:pt x="30" y="97"/>
                    <a:pt x="30" y="97"/>
                    <a:pt x="30" y="97"/>
                  </a:cubicBezTo>
                  <a:cubicBezTo>
                    <a:pt x="42" y="91"/>
                    <a:pt x="44" y="91"/>
                    <a:pt x="45" y="91"/>
                  </a:cubicBezTo>
                  <a:cubicBezTo>
                    <a:pt x="46" y="91"/>
                    <a:pt x="46" y="91"/>
                    <a:pt x="46" y="91"/>
                  </a:cubicBezTo>
                  <a:cubicBezTo>
                    <a:pt x="47" y="91"/>
                    <a:pt x="47" y="91"/>
                    <a:pt x="47" y="91"/>
                  </a:cubicBezTo>
                  <a:cubicBezTo>
                    <a:pt x="54" y="93"/>
                    <a:pt x="62" y="94"/>
                    <a:pt x="69" y="94"/>
                  </a:cubicBezTo>
                  <a:cubicBezTo>
                    <a:pt x="101" y="94"/>
                    <a:pt x="127" y="76"/>
                    <a:pt x="127" y="53"/>
                  </a:cubicBezTo>
                  <a:cubicBezTo>
                    <a:pt x="127" y="30"/>
                    <a:pt x="101" y="12"/>
                    <a:pt x="6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97" name="Freeform 213"/>
            <p:cNvSpPr>
              <a:spLocks/>
            </p:cNvSpPr>
            <p:nvPr/>
          </p:nvSpPr>
          <p:spPr bwMode="auto">
            <a:xfrm>
              <a:off x="6238588" y="5529748"/>
              <a:ext cx="169148" cy="16265"/>
            </a:xfrm>
            <a:custGeom>
              <a:avLst/>
              <a:gdLst>
                <a:gd name="T0" fmla="*/ 156 w 156"/>
                <a:gd name="T1" fmla="*/ 15 h 15"/>
                <a:gd name="T2" fmla="*/ 0 w 156"/>
                <a:gd name="T3" fmla="*/ 15 h 15"/>
                <a:gd name="T4" fmla="*/ 0 w 156"/>
                <a:gd name="T5" fmla="*/ 0 h 15"/>
                <a:gd name="T6" fmla="*/ 156 w 156"/>
                <a:gd name="T7" fmla="*/ 0 h 15"/>
                <a:gd name="T8" fmla="*/ 156 w 156"/>
                <a:gd name="T9" fmla="*/ 15 h 15"/>
                <a:gd name="T10" fmla="*/ 156 w 156"/>
                <a:gd name="T11" fmla="*/ 15 h 15"/>
              </a:gdLst>
              <a:ahLst/>
              <a:cxnLst>
                <a:cxn ang="0">
                  <a:pos x="T0" y="T1"/>
                </a:cxn>
                <a:cxn ang="0">
                  <a:pos x="T2" y="T3"/>
                </a:cxn>
                <a:cxn ang="0">
                  <a:pos x="T4" y="T5"/>
                </a:cxn>
                <a:cxn ang="0">
                  <a:pos x="T6" y="T7"/>
                </a:cxn>
                <a:cxn ang="0">
                  <a:pos x="T8" y="T9"/>
                </a:cxn>
                <a:cxn ang="0">
                  <a:pos x="T10" y="T11"/>
                </a:cxn>
              </a:cxnLst>
              <a:rect l="0" t="0" r="r" b="b"/>
              <a:pathLst>
                <a:path w="156" h="15">
                  <a:moveTo>
                    <a:pt x="156" y="15"/>
                  </a:moveTo>
                  <a:lnTo>
                    <a:pt x="0" y="15"/>
                  </a:lnTo>
                  <a:lnTo>
                    <a:pt x="0" y="0"/>
                  </a:lnTo>
                  <a:lnTo>
                    <a:pt x="156" y="0"/>
                  </a:lnTo>
                  <a:lnTo>
                    <a:pt x="156" y="15"/>
                  </a:lnTo>
                  <a:lnTo>
                    <a:pt x="156" y="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98" name="Freeform 214"/>
            <p:cNvSpPr>
              <a:spLocks/>
            </p:cNvSpPr>
            <p:nvPr/>
          </p:nvSpPr>
          <p:spPr bwMode="auto">
            <a:xfrm>
              <a:off x="6238588" y="5561192"/>
              <a:ext cx="169148" cy="15180"/>
            </a:xfrm>
            <a:custGeom>
              <a:avLst/>
              <a:gdLst>
                <a:gd name="T0" fmla="*/ 156 w 156"/>
                <a:gd name="T1" fmla="*/ 14 h 14"/>
                <a:gd name="T2" fmla="*/ 0 w 156"/>
                <a:gd name="T3" fmla="*/ 14 h 14"/>
                <a:gd name="T4" fmla="*/ 0 w 156"/>
                <a:gd name="T5" fmla="*/ 0 h 14"/>
                <a:gd name="T6" fmla="*/ 156 w 156"/>
                <a:gd name="T7" fmla="*/ 0 h 14"/>
                <a:gd name="T8" fmla="*/ 156 w 156"/>
                <a:gd name="T9" fmla="*/ 14 h 14"/>
                <a:gd name="T10" fmla="*/ 156 w 156"/>
                <a:gd name="T11" fmla="*/ 14 h 14"/>
              </a:gdLst>
              <a:ahLst/>
              <a:cxnLst>
                <a:cxn ang="0">
                  <a:pos x="T0" y="T1"/>
                </a:cxn>
                <a:cxn ang="0">
                  <a:pos x="T2" y="T3"/>
                </a:cxn>
                <a:cxn ang="0">
                  <a:pos x="T4" y="T5"/>
                </a:cxn>
                <a:cxn ang="0">
                  <a:pos x="T6" y="T7"/>
                </a:cxn>
                <a:cxn ang="0">
                  <a:pos x="T8" y="T9"/>
                </a:cxn>
                <a:cxn ang="0">
                  <a:pos x="T10" y="T11"/>
                </a:cxn>
              </a:cxnLst>
              <a:rect l="0" t="0" r="r" b="b"/>
              <a:pathLst>
                <a:path w="156" h="14">
                  <a:moveTo>
                    <a:pt x="156" y="14"/>
                  </a:moveTo>
                  <a:lnTo>
                    <a:pt x="0" y="14"/>
                  </a:lnTo>
                  <a:lnTo>
                    <a:pt x="0" y="0"/>
                  </a:lnTo>
                  <a:lnTo>
                    <a:pt x="156" y="0"/>
                  </a:lnTo>
                  <a:lnTo>
                    <a:pt x="156" y="14"/>
                  </a:lnTo>
                  <a:lnTo>
                    <a:pt x="156"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199" name="Freeform 215"/>
            <p:cNvSpPr>
              <a:spLocks/>
            </p:cNvSpPr>
            <p:nvPr/>
          </p:nvSpPr>
          <p:spPr bwMode="auto">
            <a:xfrm>
              <a:off x="6238588" y="5591552"/>
              <a:ext cx="169148" cy="18433"/>
            </a:xfrm>
            <a:custGeom>
              <a:avLst/>
              <a:gdLst>
                <a:gd name="T0" fmla="*/ 156 w 156"/>
                <a:gd name="T1" fmla="*/ 17 h 17"/>
                <a:gd name="T2" fmla="*/ 0 w 156"/>
                <a:gd name="T3" fmla="*/ 17 h 17"/>
                <a:gd name="T4" fmla="*/ 0 w 156"/>
                <a:gd name="T5" fmla="*/ 0 h 17"/>
                <a:gd name="T6" fmla="*/ 156 w 156"/>
                <a:gd name="T7" fmla="*/ 0 h 17"/>
                <a:gd name="T8" fmla="*/ 156 w 156"/>
                <a:gd name="T9" fmla="*/ 17 h 17"/>
                <a:gd name="T10" fmla="*/ 156 w 156"/>
                <a:gd name="T11" fmla="*/ 17 h 17"/>
              </a:gdLst>
              <a:ahLst/>
              <a:cxnLst>
                <a:cxn ang="0">
                  <a:pos x="T0" y="T1"/>
                </a:cxn>
                <a:cxn ang="0">
                  <a:pos x="T2" y="T3"/>
                </a:cxn>
                <a:cxn ang="0">
                  <a:pos x="T4" y="T5"/>
                </a:cxn>
                <a:cxn ang="0">
                  <a:pos x="T6" y="T7"/>
                </a:cxn>
                <a:cxn ang="0">
                  <a:pos x="T8" y="T9"/>
                </a:cxn>
                <a:cxn ang="0">
                  <a:pos x="T10" y="T11"/>
                </a:cxn>
              </a:cxnLst>
              <a:rect l="0" t="0" r="r" b="b"/>
              <a:pathLst>
                <a:path w="156" h="17">
                  <a:moveTo>
                    <a:pt x="156" y="17"/>
                  </a:moveTo>
                  <a:lnTo>
                    <a:pt x="0" y="17"/>
                  </a:lnTo>
                  <a:lnTo>
                    <a:pt x="0" y="0"/>
                  </a:lnTo>
                  <a:lnTo>
                    <a:pt x="156" y="0"/>
                  </a:lnTo>
                  <a:lnTo>
                    <a:pt x="156" y="17"/>
                  </a:lnTo>
                  <a:lnTo>
                    <a:pt x="156"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200" name="Freeform 216"/>
            <p:cNvSpPr>
              <a:spLocks/>
            </p:cNvSpPr>
            <p:nvPr/>
          </p:nvSpPr>
          <p:spPr bwMode="auto">
            <a:xfrm>
              <a:off x="5964264" y="5622997"/>
              <a:ext cx="250470" cy="271071"/>
            </a:xfrm>
            <a:custGeom>
              <a:avLst/>
              <a:gdLst>
                <a:gd name="T0" fmla="*/ 92 w 98"/>
                <a:gd name="T1" fmla="*/ 73 h 106"/>
                <a:gd name="T2" fmla="*/ 61 w 98"/>
                <a:gd name="T3" fmla="*/ 64 h 106"/>
                <a:gd name="T4" fmla="*/ 62 w 98"/>
                <a:gd name="T5" fmla="*/ 57 h 106"/>
                <a:gd name="T6" fmla="*/ 66 w 98"/>
                <a:gd name="T7" fmla="*/ 51 h 106"/>
                <a:gd name="T8" fmla="*/ 67 w 98"/>
                <a:gd name="T9" fmla="*/ 44 h 106"/>
                <a:gd name="T10" fmla="*/ 69 w 98"/>
                <a:gd name="T11" fmla="*/ 45 h 106"/>
                <a:gd name="T12" fmla="*/ 71 w 98"/>
                <a:gd name="T13" fmla="*/ 43 h 106"/>
                <a:gd name="T14" fmla="*/ 72 w 98"/>
                <a:gd name="T15" fmla="*/ 32 h 106"/>
                <a:gd name="T16" fmla="*/ 70 w 98"/>
                <a:gd name="T17" fmla="*/ 29 h 106"/>
                <a:gd name="T18" fmla="*/ 69 w 98"/>
                <a:gd name="T19" fmla="*/ 30 h 106"/>
                <a:gd name="T20" fmla="*/ 70 w 98"/>
                <a:gd name="T21" fmla="*/ 23 h 106"/>
                <a:gd name="T22" fmla="*/ 66 w 98"/>
                <a:gd name="T23" fmla="*/ 8 h 106"/>
                <a:gd name="T24" fmla="*/ 32 w 98"/>
                <a:gd name="T25" fmla="*/ 8 h 106"/>
                <a:gd name="T26" fmla="*/ 28 w 98"/>
                <a:gd name="T27" fmla="*/ 23 h 106"/>
                <a:gd name="T28" fmla="*/ 29 w 98"/>
                <a:gd name="T29" fmla="*/ 30 h 106"/>
                <a:gd name="T30" fmla="*/ 28 w 98"/>
                <a:gd name="T31" fmla="*/ 29 h 106"/>
                <a:gd name="T32" fmla="*/ 26 w 98"/>
                <a:gd name="T33" fmla="*/ 32 h 106"/>
                <a:gd name="T34" fmla="*/ 27 w 98"/>
                <a:gd name="T35" fmla="*/ 43 h 106"/>
                <a:gd name="T36" fmla="*/ 29 w 98"/>
                <a:gd name="T37" fmla="*/ 45 h 106"/>
                <a:gd name="T38" fmla="*/ 31 w 98"/>
                <a:gd name="T39" fmla="*/ 44 h 106"/>
                <a:gd name="T40" fmla="*/ 31 w 98"/>
                <a:gd name="T41" fmla="*/ 51 h 106"/>
                <a:gd name="T42" fmla="*/ 36 w 98"/>
                <a:gd name="T43" fmla="*/ 57 h 106"/>
                <a:gd name="T44" fmla="*/ 37 w 98"/>
                <a:gd name="T45" fmla="*/ 64 h 106"/>
                <a:gd name="T46" fmla="*/ 5 w 98"/>
                <a:gd name="T47" fmla="*/ 73 h 106"/>
                <a:gd name="T48" fmla="*/ 0 w 98"/>
                <a:gd name="T49" fmla="*/ 83 h 106"/>
                <a:gd name="T50" fmla="*/ 1 w 98"/>
                <a:gd name="T51" fmla="*/ 94 h 106"/>
                <a:gd name="T52" fmla="*/ 8 w 98"/>
                <a:gd name="T53" fmla="*/ 102 h 106"/>
                <a:gd name="T54" fmla="*/ 90 w 98"/>
                <a:gd name="T55" fmla="*/ 102 h 106"/>
                <a:gd name="T56" fmla="*/ 96 w 98"/>
                <a:gd name="T57" fmla="*/ 94 h 106"/>
                <a:gd name="T58" fmla="*/ 98 w 98"/>
                <a:gd name="T59" fmla="*/ 83 h 106"/>
                <a:gd name="T60" fmla="*/ 92 w 98"/>
                <a:gd name="T61"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8" h="106">
                  <a:moveTo>
                    <a:pt x="92" y="73"/>
                  </a:moveTo>
                  <a:cubicBezTo>
                    <a:pt x="82" y="69"/>
                    <a:pt x="72" y="66"/>
                    <a:pt x="61" y="64"/>
                  </a:cubicBezTo>
                  <a:cubicBezTo>
                    <a:pt x="61" y="62"/>
                    <a:pt x="62" y="59"/>
                    <a:pt x="62" y="57"/>
                  </a:cubicBezTo>
                  <a:cubicBezTo>
                    <a:pt x="65" y="55"/>
                    <a:pt x="66" y="53"/>
                    <a:pt x="66" y="51"/>
                  </a:cubicBezTo>
                  <a:cubicBezTo>
                    <a:pt x="67" y="49"/>
                    <a:pt x="67" y="46"/>
                    <a:pt x="67" y="44"/>
                  </a:cubicBezTo>
                  <a:cubicBezTo>
                    <a:pt x="68" y="44"/>
                    <a:pt x="68" y="44"/>
                    <a:pt x="69" y="45"/>
                  </a:cubicBezTo>
                  <a:cubicBezTo>
                    <a:pt x="70" y="45"/>
                    <a:pt x="71" y="44"/>
                    <a:pt x="71" y="43"/>
                  </a:cubicBezTo>
                  <a:cubicBezTo>
                    <a:pt x="72" y="32"/>
                    <a:pt x="72" y="32"/>
                    <a:pt x="72" y="32"/>
                  </a:cubicBezTo>
                  <a:cubicBezTo>
                    <a:pt x="72" y="31"/>
                    <a:pt x="71" y="30"/>
                    <a:pt x="70" y="29"/>
                  </a:cubicBezTo>
                  <a:cubicBezTo>
                    <a:pt x="70" y="29"/>
                    <a:pt x="69" y="29"/>
                    <a:pt x="69" y="30"/>
                  </a:cubicBezTo>
                  <a:cubicBezTo>
                    <a:pt x="69" y="28"/>
                    <a:pt x="69" y="25"/>
                    <a:pt x="70" y="23"/>
                  </a:cubicBezTo>
                  <a:cubicBezTo>
                    <a:pt x="70" y="20"/>
                    <a:pt x="71" y="13"/>
                    <a:pt x="66" y="8"/>
                  </a:cubicBezTo>
                  <a:cubicBezTo>
                    <a:pt x="58" y="0"/>
                    <a:pt x="40" y="0"/>
                    <a:pt x="32" y="8"/>
                  </a:cubicBezTo>
                  <a:cubicBezTo>
                    <a:pt x="27" y="13"/>
                    <a:pt x="28" y="20"/>
                    <a:pt x="28" y="23"/>
                  </a:cubicBezTo>
                  <a:cubicBezTo>
                    <a:pt x="28" y="25"/>
                    <a:pt x="29" y="28"/>
                    <a:pt x="29" y="30"/>
                  </a:cubicBezTo>
                  <a:cubicBezTo>
                    <a:pt x="29" y="29"/>
                    <a:pt x="28" y="29"/>
                    <a:pt x="28" y="29"/>
                  </a:cubicBezTo>
                  <a:cubicBezTo>
                    <a:pt x="27" y="30"/>
                    <a:pt x="26" y="31"/>
                    <a:pt x="26" y="32"/>
                  </a:cubicBezTo>
                  <a:cubicBezTo>
                    <a:pt x="27" y="43"/>
                    <a:pt x="27" y="43"/>
                    <a:pt x="27" y="43"/>
                  </a:cubicBezTo>
                  <a:cubicBezTo>
                    <a:pt x="27" y="44"/>
                    <a:pt x="28" y="45"/>
                    <a:pt x="29" y="45"/>
                  </a:cubicBezTo>
                  <a:cubicBezTo>
                    <a:pt x="30" y="44"/>
                    <a:pt x="30" y="44"/>
                    <a:pt x="31" y="44"/>
                  </a:cubicBezTo>
                  <a:cubicBezTo>
                    <a:pt x="31" y="46"/>
                    <a:pt x="31" y="49"/>
                    <a:pt x="31" y="51"/>
                  </a:cubicBezTo>
                  <a:cubicBezTo>
                    <a:pt x="32" y="53"/>
                    <a:pt x="33" y="55"/>
                    <a:pt x="36" y="57"/>
                  </a:cubicBezTo>
                  <a:cubicBezTo>
                    <a:pt x="36" y="59"/>
                    <a:pt x="36" y="62"/>
                    <a:pt x="37" y="64"/>
                  </a:cubicBezTo>
                  <a:cubicBezTo>
                    <a:pt x="26" y="66"/>
                    <a:pt x="15" y="69"/>
                    <a:pt x="5" y="73"/>
                  </a:cubicBezTo>
                  <a:cubicBezTo>
                    <a:pt x="2" y="75"/>
                    <a:pt x="0" y="80"/>
                    <a:pt x="0" y="83"/>
                  </a:cubicBezTo>
                  <a:cubicBezTo>
                    <a:pt x="1" y="87"/>
                    <a:pt x="1" y="91"/>
                    <a:pt x="1" y="94"/>
                  </a:cubicBezTo>
                  <a:cubicBezTo>
                    <a:pt x="2" y="98"/>
                    <a:pt x="5" y="101"/>
                    <a:pt x="8" y="102"/>
                  </a:cubicBezTo>
                  <a:cubicBezTo>
                    <a:pt x="35" y="106"/>
                    <a:pt x="63" y="106"/>
                    <a:pt x="90" y="102"/>
                  </a:cubicBezTo>
                  <a:cubicBezTo>
                    <a:pt x="93" y="101"/>
                    <a:pt x="96" y="98"/>
                    <a:pt x="96" y="94"/>
                  </a:cubicBezTo>
                  <a:cubicBezTo>
                    <a:pt x="97" y="91"/>
                    <a:pt x="97" y="87"/>
                    <a:pt x="98" y="83"/>
                  </a:cubicBezTo>
                  <a:cubicBezTo>
                    <a:pt x="98" y="80"/>
                    <a:pt x="96" y="75"/>
                    <a:pt x="92" y="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grpSp>
      <p:grpSp>
        <p:nvGrpSpPr>
          <p:cNvPr id="201" name="原创设计师QQ598969553          _10"/>
          <p:cNvGrpSpPr/>
          <p:nvPr/>
        </p:nvGrpSpPr>
        <p:grpSpPr>
          <a:xfrm>
            <a:off x="6797340" y="2037576"/>
            <a:ext cx="266815" cy="264799"/>
            <a:chOff x="7078908" y="5461438"/>
            <a:chExt cx="430461" cy="427208"/>
          </a:xfrm>
          <a:solidFill>
            <a:srgbClr val="2AA738"/>
          </a:solidFill>
        </p:grpSpPr>
        <p:sp>
          <p:nvSpPr>
            <p:cNvPr id="202" name="Freeform 236"/>
            <p:cNvSpPr>
              <a:spLocks/>
            </p:cNvSpPr>
            <p:nvPr/>
          </p:nvSpPr>
          <p:spPr bwMode="auto">
            <a:xfrm>
              <a:off x="7078908" y="5461438"/>
              <a:ext cx="418534" cy="417450"/>
            </a:xfrm>
            <a:custGeom>
              <a:avLst/>
              <a:gdLst>
                <a:gd name="T0" fmla="*/ 84 w 163"/>
                <a:gd name="T1" fmla="*/ 129 h 163"/>
                <a:gd name="T2" fmla="*/ 46 w 163"/>
                <a:gd name="T3" fmla="*/ 50 h 163"/>
                <a:gd name="T4" fmla="*/ 81 w 163"/>
                <a:gd name="T5" fmla="*/ 34 h 163"/>
                <a:gd name="T6" fmla="*/ 127 w 163"/>
                <a:gd name="T7" fmla="*/ 89 h 163"/>
                <a:gd name="T8" fmla="*/ 147 w 163"/>
                <a:gd name="T9" fmla="*/ 94 h 163"/>
                <a:gd name="T10" fmla="*/ 162 w 163"/>
                <a:gd name="T11" fmla="*/ 86 h 163"/>
                <a:gd name="T12" fmla="*/ 162 w 163"/>
                <a:gd name="T13" fmla="*/ 70 h 163"/>
                <a:gd name="T14" fmla="*/ 144 w 163"/>
                <a:gd name="T15" fmla="*/ 59 h 163"/>
                <a:gd name="T16" fmla="*/ 154 w 163"/>
                <a:gd name="T17" fmla="*/ 45 h 163"/>
                <a:gd name="T18" fmla="*/ 145 w 163"/>
                <a:gd name="T19" fmla="*/ 32 h 163"/>
                <a:gd name="T20" fmla="*/ 125 w 163"/>
                <a:gd name="T21" fmla="*/ 30 h 163"/>
                <a:gd name="T22" fmla="*/ 126 w 163"/>
                <a:gd name="T23" fmla="*/ 13 h 163"/>
                <a:gd name="T24" fmla="*/ 112 w 163"/>
                <a:gd name="T25" fmla="*/ 6 h 163"/>
                <a:gd name="T26" fmla="*/ 93 w 163"/>
                <a:gd name="T27" fmla="*/ 15 h 163"/>
                <a:gd name="T28" fmla="*/ 86 w 163"/>
                <a:gd name="T29" fmla="*/ 0 h 163"/>
                <a:gd name="T30" fmla="*/ 70 w 163"/>
                <a:gd name="T31" fmla="*/ 1 h 163"/>
                <a:gd name="T32" fmla="*/ 58 w 163"/>
                <a:gd name="T33" fmla="*/ 18 h 163"/>
                <a:gd name="T34" fmla="*/ 44 w 163"/>
                <a:gd name="T35" fmla="*/ 9 h 163"/>
                <a:gd name="T36" fmla="*/ 31 w 163"/>
                <a:gd name="T37" fmla="*/ 17 h 163"/>
                <a:gd name="T38" fmla="*/ 31 w 163"/>
                <a:gd name="T39" fmla="*/ 36 h 163"/>
                <a:gd name="T40" fmla="*/ 15 w 163"/>
                <a:gd name="T41" fmla="*/ 33 h 163"/>
                <a:gd name="T42" fmla="*/ 8 w 163"/>
                <a:gd name="T43" fmla="*/ 47 h 163"/>
                <a:gd name="T44" fmla="*/ 18 w 163"/>
                <a:gd name="T45" fmla="*/ 59 h 163"/>
                <a:gd name="T46" fmla="*/ 0 w 163"/>
                <a:gd name="T47" fmla="*/ 73 h 163"/>
                <a:gd name="T48" fmla="*/ 0 w 163"/>
                <a:gd name="T49" fmla="*/ 88 h 163"/>
                <a:gd name="T50" fmla="*/ 15 w 163"/>
                <a:gd name="T51" fmla="*/ 94 h 163"/>
                <a:gd name="T52" fmla="*/ 6 w 163"/>
                <a:gd name="T53" fmla="*/ 114 h 163"/>
                <a:gd name="T54" fmla="*/ 15 w 163"/>
                <a:gd name="T55" fmla="*/ 128 h 163"/>
                <a:gd name="T56" fmla="*/ 30 w 163"/>
                <a:gd name="T57" fmla="*/ 125 h 163"/>
                <a:gd name="T58" fmla="*/ 33 w 163"/>
                <a:gd name="T59" fmla="*/ 148 h 163"/>
                <a:gd name="T60" fmla="*/ 47 w 163"/>
                <a:gd name="T61" fmla="*/ 155 h 163"/>
                <a:gd name="T62" fmla="*/ 59 w 163"/>
                <a:gd name="T63" fmla="*/ 145 h 163"/>
                <a:gd name="T64" fmla="*/ 72 w 163"/>
                <a:gd name="T65" fmla="*/ 163 h 163"/>
                <a:gd name="T66" fmla="*/ 88 w 163"/>
                <a:gd name="T67" fmla="*/ 162 h 163"/>
                <a:gd name="T68" fmla="*/ 94 w 163"/>
                <a:gd name="T69" fmla="*/ 148 h 163"/>
                <a:gd name="T70" fmla="*/ 89 w 163"/>
                <a:gd name="T71" fmla="*/ 12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3" h="163">
                  <a:moveTo>
                    <a:pt x="89" y="128"/>
                  </a:moveTo>
                  <a:cubicBezTo>
                    <a:pt x="88" y="128"/>
                    <a:pt x="86" y="129"/>
                    <a:pt x="84" y="129"/>
                  </a:cubicBezTo>
                  <a:cubicBezTo>
                    <a:pt x="58" y="130"/>
                    <a:pt x="36" y="110"/>
                    <a:pt x="35" y="84"/>
                  </a:cubicBezTo>
                  <a:cubicBezTo>
                    <a:pt x="34" y="71"/>
                    <a:pt x="38" y="59"/>
                    <a:pt x="46" y="50"/>
                  </a:cubicBezTo>
                  <a:cubicBezTo>
                    <a:pt x="55" y="40"/>
                    <a:pt x="66" y="35"/>
                    <a:pt x="79" y="34"/>
                  </a:cubicBezTo>
                  <a:cubicBezTo>
                    <a:pt x="79" y="34"/>
                    <a:pt x="80" y="34"/>
                    <a:pt x="81" y="34"/>
                  </a:cubicBezTo>
                  <a:cubicBezTo>
                    <a:pt x="106" y="34"/>
                    <a:pt x="127" y="54"/>
                    <a:pt x="128" y="79"/>
                  </a:cubicBezTo>
                  <a:cubicBezTo>
                    <a:pt x="128" y="82"/>
                    <a:pt x="128" y="85"/>
                    <a:pt x="127" y="89"/>
                  </a:cubicBezTo>
                  <a:cubicBezTo>
                    <a:pt x="144" y="105"/>
                    <a:pt x="144" y="105"/>
                    <a:pt x="144" y="105"/>
                  </a:cubicBezTo>
                  <a:cubicBezTo>
                    <a:pt x="145" y="101"/>
                    <a:pt x="146" y="97"/>
                    <a:pt x="147" y="94"/>
                  </a:cubicBezTo>
                  <a:cubicBezTo>
                    <a:pt x="163" y="90"/>
                    <a:pt x="163" y="90"/>
                    <a:pt x="163" y="90"/>
                  </a:cubicBezTo>
                  <a:cubicBezTo>
                    <a:pt x="162" y="86"/>
                    <a:pt x="162" y="86"/>
                    <a:pt x="162" y="86"/>
                  </a:cubicBezTo>
                  <a:cubicBezTo>
                    <a:pt x="162" y="75"/>
                    <a:pt x="162" y="75"/>
                    <a:pt x="162" y="75"/>
                  </a:cubicBezTo>
                  <a:cubicBezTo>
                    <a:pt x="162" y="70"/>
                    <a:pt x="162" y="70"/>
                    <a:pt x="162" y="70"/>
                  </a:cubicBezTo>
                  <a:cubicBezTo>
                    <a:pt x="147" y="69"/>
                    <a:pt x="147" y="69"/>
                    <a:pt x="147" y="69"/>
                  </a:cubicBezTo>
                  <a:cubicBezTo>
                    <a:pt x="146" y="66"/>
                    <a:pt x="145" y="62"/>
                    <a:pt x="144" y="59"/>
                  </a:cubicBezTo>
                  <a:cubicBezTo>
                    <a:pt x="156" y="48"/>
                    <a:pt x="156" y="48"/>
                    <a:pt x="156" y="48"/>
                  </a:cubicBezTo>
                  <a:cubicBezTo>
                    <a:pt x="154" y="45"/>
                    <a:pt x="154" y="45"/>
                    <a:pt x="154" y="45"/>
                  </a:cubicBezTo>
                  <a:cubicBezTo>
                    <a:pt x="148" y="35"/>
                    <a:pt x="148" y="35"/>
                    <a:pt x="148" y="35"/>
                  </a:cubicBezTo>
                  <a:cubicBezTo>
                    <a:pt x="145" y="32"/>
                    <a:pt x="145" y="32"/>
                    <a:pt x="145" y="32"/>
                  </a:cubicBezTo>
                  <a:cubicBezTo>
                    <a:pt x="132" y="38"/>
                    <a:pt x="132" y="38"/>
                    <a:pt x="132" y="38"/>
                  </a:cubicBezTo>
                  <a:cubicBezTo>
                    <a:pt x="130" y="35"/>
                    <a:pt x="127" y="32"/>
                    <a:pt x="125" y="30"/>
                  </a:cubicBezTo>
                  <a:cubicBezTo>
                    <a:pt x="130" y="15"/>
                    <a:pt x="130" y="15"/>
                    <a:pt x="130" y="15"/>
                  </a:cubicBezTo>
                  <a:cubicBezTo>
                    <a:pt x="126" y="13"/>
                    <a:pt x="126" y="13"/>
                    <a:pt x="126" y="13"/>
                  </a:cubicBezTo>
                  <a:cubicBezTo>
                    <a:pt x="116" y="8"/>
                    <a:pt x="116" y="8"/>
                    <a:pt x="116" y="8"/>
                  </a:cubicBezTo>
                  <a:cubicBezTo>
                    <a:pt x="112" y="6"/>
                    <a:pt x="112" y="6"/>
                    <a:pt x="112" y="6"/>
                  </a:cubicBezTo>
                  <a:cubicBezTo>
                    <a:pt x="104" y="18"/>
                    <a:pt x="104" y="18"/>
                    <a:pt x="104" y="18"/>
                  </a:cubicBezTo>
                  <a:cubicBezTo>
                    <a:pt x="100" y="17"/>
                    <a:pt x="97" y="16"/>
                    <a:pt x="93" y="15"/>
                  </a:cubicBezTo>
                  <a:cubicBezTo>
                    <a:pt x="90" y="0"/>
                    <a:pt x="90" y="0"/>
                    <a:pt x="90" y="0"/>
                  </a:cubicBezTo>
                  <a:cubicBezTo>
                    <a:pt x="86" y="0"/>
                    <a:pt x="86" y="0"/>
                    <a:pt x="86" y="0"/>
                  </a:cubicBezTo>
                  <a:cubicBezTo>
                    <a:pt x="75" y="1"/>
                    <a:pt x="75" y="1"/>
                    <a:pt x="75" y="1"/>
                  </a:cubicBezTo>
                  <a:cubicBezTo>
                    <a:pt x="70" y="1"/>
                    <a:pt x="70" y="1"/>
                    <a:pt x="70" y="1"/>
                  </a:cubicBezTo>
                  <a:cubicBezTo>
                    <a:pt x="69" y="15"/>
                    <a:pt x="69" y="15"/>
                    <a:pt x="69" y="15"/>
                  </a:cubicBezTo>
                  <a:cubicBezTo>
                    <a:pt x="65" y="16"/>
                    <a:pt x="62" y="17"/>
                    <a:pt x="58" y="18"/>
                  </a:cubicBezTo>
                  <a:cubicBezTo>
                    <a:pt x="48" y="6"/>
                    <a:pt x="48" y="6"/>
                    <a:pt x="48" y="6"/>
                  </a:cubicBezTo>
                  <a:cubicBezTo>
                    <a:pt x="44" y="9"/>
                    <a:pt x="44" y="9"/>
                    <a:pt x="44" y="9"/>
                  </a:cubicBezTo>
                  <a:cubicBezTo>
                    <a:pt x="35" y="15"/>
                    <a:pt x="35" y="15"/>
                    <a:pt x="35" y="15"/>
                  </a:cubicBezTo>
                  <a:cubicBezTo>
                    <a:pt x="31" y="17"/>
                    <a:pt x="31" y="17"/>
                    <a:pt x="31" y="17"/>
                  </a:cubicBezTo>
                  <a:cubicBezTo>
                    <a:pt x="37" y="30"/>
                    <a:pt x="37" y="30"/>
                    <a:pt x="37" y="30"/>
                  </a:cubicBezTo>
                  <a:cubicBezTo>
                    <a:pt x="35" y="32"/>
                    <a:pt x="33" y="34"/>
                    <a:pt x="31" y="36"/>
                  </a:cubicBezTo>
                  <a:cubicBezTo>
                    <a:pt x="31" y="37"/>
                    <a:pt x="30" y="37"/>
                    <a:pt x="30" y="38"/>
                  </a:cubicBezTo>
                  <a:cubicBezTo>
                    <a:pt x="15" y="33"/>
                    <a:pt x="15" y="33"/>
                    <a:pt x="15" y="33"/>
                  </a:cubicBezTo>
                  <a:cubicBezTo>
                    <a:pt x="13" y="37"/>
                    <a:pt x="13" y="37"/>
                    <a:pt x="13" y="37"/>
                  </a:cubicBezTo>
                  <a:cubicBezTo>
                    <a:pt x="8" y="47"/>
                    <a:pt x="8" y="47"/>
                    <a:pt x="8" y="47"/>
                  </a:cubicBezTo>
                  <a:cubicBezTo>
                    <a:pt x="6" y="51"/>
                    <a:pt x="6" y="51"/>
                    <a:pt x="6" y="51"/>
                  </a:cubicBezTo>
                  <a:cubicBezTo>
                    <a:pt x="18" y="59"/>
                    <a:pt x="18" y="59"/>
                    <a:pt x="18" y="59"/>
                  </a:cubicBezTo>
                  <a:cubicBezTo>
                    <a:pt x="17" y="63"/>
                    <a:pt x="16" y="66"/>
                    <a:pt x="15" y="69"/>
                  </a:cubicBezTo>
                  <a:cubicBezTo>
                    <a:pt x="0" y="73"/>
                    <a:pt x="0" y="73"/>
                    <a:pt x="0" y="73"/>
                  </a:cubicBezTo>
                  <a:cubicBezTo>
                    <a:pt x="0" y="77"/>
                    <a:pt x="0" y="77"/>
                    <a:pt x="0" y="77"/>
                  </a:cubicBezTo>
                  <a:cubicBezTo>
                    <a:pt x="0" y="88"/>
                    <a:pt x="0" y="88"/>
                    <a:pt x="0" y="88"/>
                  </a:cubicBezTo>
                  <a:cubicBezTo>
                    <a:pt x="1" y="92"/>
                    <a:pt x="1" y="92"/>
                    <a:pt x="1" y="92"/>
                  </a:cubicBezTo>
                  <a:cubicBezTo>
                    <a:pt x="15" y="94"/>
                    <a:pt x="15" y="94"/>
                    <a:pt x="15" y="94"/>
                  </a:cubicBezTo>
                  <a:cubicBezTo>
                    <a:pt x="16" y="97"/>
                    <a:pt x="17" y="101"/>
                    <a:pt x="18" y="104"/>
                  </a:cubicBezTo>
                  <a:cubicBezTo>
                    <a:pt x="6" y="114"/>
                    <a:pt x="6" y="114"/>
                    <a:pt x="6" y="114"/>
                  </a:cubicBezTo>
                  <a:cubicBezTo>
                    <a:pt x="9" y="118"/>
                    <a:pt x="9" y="118"/>
                    <a:pt x="9" y="118"/>
                  </a:cubicBezTo>
                  <a:cubicBezTo>
                    <a:pt x="15" y="128"/>
                    <a:pt x="15" y="128"/>
                    <a:pt x="15" y="128"/>
                  </a:cubicBezTo>
                  <a:cubicBezTo>
                    <a:pt x="17" y="131"/>
                    <a:pt x="17" y="131"/>
                    <a:pt x="17" y="131"/>
                  </a:cubicBezTo>
                  <a:cubicBezTo>
                    <a:pt x="30" y="125"/>
                    <a:pt x="30" y="125"/>
                    <a:pt x="30" y="125"/>
                  </a:cubicBezTo>
                  <a:cubicBezTo>
                    <a:pt x="33" y="128"/>
                    <a:pt x="35" y="130"/>
                    <a:pt x="38" y="133"/>
                  </a:cubicBezTo>
                  <a:cubicBezTo>
                    <a:pt x="33" y="148"/>
                    <a:pt x="33" y="148"/>
                    <a:pt x="33" y="148"/>
                  </a:cubicBezTo>
                  <a:cubicBezTo>
                    <a:pt x="37" y="150"/>
                    <a:pt x="37" y="150"/>
                    <a:pt x="37" y="150"/>
                  </a:cubicBezTo>
                  <a:cubicBezTo>
                    <a:pt x="47" y="155"/>
                    <a:pt x="47" y="155"/>
                    <a:pt x="47" y="155"/>
                  </a:cubicBezTo>
                  <a:cubicBezTo>
                    <a:pt x="51" y="157"/>
                    <a:pt x="51" y="157"/>
                    <a:pt x="51" y="157"/>
                  </a:cubicBezTo>
                  <a:cubicBezTo>
                    <a:pt x="59" y="145"/>
                    <a:pt x="59" y="145"/>
                    <a:pt x="59" y="145"/>
                  </a:cubicBezTo>
                  <a:cubicBezTo>
                    <a:pt x="62" y="146"/>
                    <a:pt x="66" y="147"/>
                    <a:pt x="69" y="148"/>
                  </a:cubicBezTo>
                  <a:cubicBezTo>
                    <a:pt x="72" y="163"/>
                    <a:pt x="72" y="163"/>
                    <a:pt x="72" y="163"/>
                  </a:cubicBezTo>
                  <a:cubicBezTo>
                    <a:pt x="77" y="163"/>
                    <a:pt x="77" y="163"/>
                    <a:pt x="77" y="163"/>
                  </a:cubicBezTo>
                  <a:cubicBezTo>
                    <a:pt x="88" y="162"/>
                    <a:pt x="88" y="162"/>
                    <a:pt x="88" y="162"/>
                  </a:cubicBezTo>
                  <a:cubicBezTo>
                    <a:pt x="92" y="162"/>
                    <a:pt x="92" y="162"/>
                    <a:pt x="92" y="162"/>
                  </a:cubicBezTo>
                  <a:cubicBezTo>
                    <a:pt x="94" y="148"/>
                    <a:pt x="94" y="148"/>
                    <a:pt x="94" y="148"/>
                  </a:cubicBezTo>
                  <a:cubicBezTo>
                    <a:pt x="98" y="147"/>
                    <a:pt x="102" y="146"/>
                    <a:pt x="105" y="144"/>
                  </a:cubicBezTo>
                  <a:lnTo>
                    <a:pt x="89"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203" name="Freeform 237"/>
            <p:cNvSpPr>
              <a:spLocks/>
            </p:cNvSpPr>
            <p:nvPr/>
          </p:nvSpPr>
          <p:spPr bwMode="auto">
            <a:xfrm>
              <a:off x="7197095" y="5576372"/>
              <a:ext cx="312274" cy="312274"/>
            </a:xfrm>
            <a:custGeom>
              <a:avLst/>
              <a:gdLst>
                <a:gd name="T0" fmla="*/ 122 w 122"/>
                <a:gd name="T1" fmla="*/ 101 h 122"/>
                <a:gd name="T2" fmla="*/ 119 w 122"/>
                <a:gd name="T3" fmla="*/ 94 h 122"/>
                <a:gd name="T4" fmla="*/ 67 w 122"/>
                <a:gd name="T5" fmla="*/ 43 h 122"/>
                <a:gd name="T6" fmla="*/ 58 w 122"/>
                <a:gd name="T7" fmla="*/ 12 h 122"/>
                <a:gd name="T8" fmla="*/ 23 w 122"/>
                <a:gd name="T9" fmla="*/ 5 h 122"/>
                <a:gd name="T10" fmla="*/ 41 w 122"/>
                <a:gd name="T11" fmla="*/ 23 h 122"/>
                <a:gd name="T12" fmla="*/ 41 w 122"/>
                <a:gd name="T13" fmla="*/ 29 h 122"/>
                <a:gd name="T14" fmla="*/ 29 w 122"/>
                <a:gd name="T15" fmla="*/ 41 h 122"/>
                <a:gd name="T16" fmla="*/ 23 w 122"/>
                <a:gd name="T17" fmla="*/ 41 h 122"/>
                <a:gd name="T18" fmla="*/ 5 w 122"/>
                <a:gd name="T19" fmla="*/ 23 h 122"/>
                <a:gd name="T20" fmla="*/ 12 w 122"/>
                <a:gd name="T21" fmla="*/ 58 h 122"/>
                <a:gd name="T22" fmla="*/ 43 w 122"/>
                <a:gd name="T23" fmla="*/ 67 h 122"/>
                <a:gd name="T24" fmla="*/ 94 w 122"/>
                <a:gd name="T25" fmla="*/ 119 h 122"/>
                <a:gd name="T26" fmla="*/ 101 w 122"/>
                <a:gd name="T27" fmla="*/ 122 h 122"/>
                <a:gd name="T28" fmla="*/ 122 w 122"/>
                <a:gd name="T29" fmla="*/ 10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2" h="122">
                  <a:moveTo>
                    <a:pt x="122" y="101"/>
                  </a:moveTo>
                  <a:cubicBezTo>
                    <a:pt x="122" y="99"/>
                    <a:pt x="121" y="95"/>
                    <a:pt x="119" y="94"/>
                  </a:cubicBezTo>
                  <a:cubicBezTo>
                    <a:pt x="102" y="77"/>
                    <a:pt x="84" y="60"/>
                    <a:pt x="67" y="43"/>
                  </a:cubicBezTo>
                  <a:cubicBezTo>
                    <a:pt x="69" y="32"/>
                    <a:pt x="66" y="21"/>
                    <a:pt x="58" y="12"/>
                  </a:cubicBezTo>
                  <a:cubicBezTo>
                    <a:pt x="49" y="3"/>
                    <a:pt x="35" y="0"/>
                    <a:pt x="23" y="5"/>
                  </a:cubicBezTo>
                  <a:cubicBezTo>
                    <a:pt x="41" y="23"/>
                    <a:pt x="41" y="23"/>
                    <a:pt x="41" y="23"/>
                  </a:cubicBezTo>
                  <a:cubicBezTo>
                    <a:pt x="42" y="25"/>
                    <a:pt x="42" y="27"/>
                    <a:pt x="41" y="29"/>
                  </a:cubicBezTo>
                  <a:cubicBezTo>
                    <a:pt x="29" y="41"/>
                    <a:pt x="29" y="41"/>
                    <a:pt x="29" y="41"/>
                  </a:cubicBezTo>
                  <a:cubicBezTo>
                    <a:pt x="27" y="43"/>
                    <a:pt x="25" y="43"/>
                    <a:pt x="23" y="41"/>
                  </a:cubicBezTo>
                  <a:cubicBezTo>
                    <a:pt x="5" y="23"/>
                    <a:pt x="5" y="23"/>
                    <a:pt x="5" y="23"/>
                  </a:cubicBezTo>
                  <a:cubicBezTo>
                    <a:pt x="0" y="35"/>
                    <a:pt x="3" y="49"/>
                    <a:pt x="12" y="58"/>
                  </a:cubicBezTo>
                  <a:cubicBezTo>
                    <a:pt x="20" y="66"/>
                    <a:pt x="32" y="69"/>
                    <a:pt x="43" y="67"/>
                  </a:cubicBezTo>
                  <a:cubicBezTo>
                    <a:pt x="60" y="84"/>
                    <a:pt x="77" y="102"/>
                    <a:pt x="94" y="119"/>
                  </a:cubicBezTo>
                  <a:cubicBezTo>
                    <a:pt x="95" y="121"/>
                    <a:pt x="98" y="122"/>
                    <a:pt x="101" y="122"/>
                  </a:cubicBezTo>
                  <a:cubicBezTo>
                    <a:pt x="111" y="120"/>
                    <a:pt x="120" y="112"/>
                    <a:pt x="122"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grpSp>
      <p:sp>
        <p:nvSpPr>
          <p:cNvPr id="204" name="原创设计师QQ598969553          _11"/>
          <p:cNvSpPr>
            <a:spLocks noEditPoints="1"/>
          </p:cNvSpPr>
          <p:nvPr/>
        </p:nvSpPr>
        <p:spPr bwMode="auto">
          <a:xfrm>
            <a:off x="2082349" y="3608969"/>
            <a:ext cx="247997" cy="227162"/>
          </a:xfrm>
          <a:custGeom>
            <a:avLst/>
            <a:gdLst>
              <a:gd name="T0" fmla="*/ 139 w 156"/>
              <a:gd name="T1" fmla="*/ 26 h 143"/>
              <a:gd name="T2" fmla="*/ 117 w 156"/>
              <a:gd name="T3" fmla="*/ 26 h 143"/>
              <a:gd name="T4" fmla="*/ 117 w 156"/>
              <a:gd name="T5" fmla="*/ 23 h 143"/>
              <a:gd name="T6" fmla="*/ 94 w 156"/>
              <a:gd name="T7" fmla="*/ 0 h 143"/>
              <a:gd name="T8" fmla="*/ 62 w 156"/>
              <a:gd name="T9" fmla="*/ 0 h 143"/>
              <a:gd name="T10" fmla="*/ 39 w 156"/>
              <a:gd name="T11" fmla="*/ 23 h 143"/>
              <a:gd name="T12" fmla="*/ 39 w 156"/>
              <a:gd name="T13" fmla="*/ 26 h 143"/>
              <a:gd name="T14" fmla="*/ 16 w 156"/>
              <a:gd name="T15" fmla="*/ 26 h 143"/>
              <a:gd name="T16" fmla="*/ 0 w 156"/>
              <a:gd name="T17" fmla="*/ 42 h 143"/>
              <a:gd name="T18" fmla="*/ 0 w 156"/>
              <a:gd name="T19" fmla="*/ 121 h 143"/>
              <a:gd name="T20" fmla="*/ 15 w 156"/>
              <a:gd name="T21" fmla="*/ 137 h 143"/>
              <a:gd name="T22" fmla="*/ 14 w 156"/>
              <a:gd name="T23" fmla="*/ 139 h 143"/>
              <a:gd name="T24" fmla="*/ 19 w 156"/>
              <a:gd name="T25" fmla="*/ 143 h 143"/>
              <a:gd name="T26" fmla="*/ 27 w 156"/>
              <a:gd name="T27" fmla="*/ 143 h 143"/>
              <a:gd name="T28" fmla="*/ 31 w 156"/>
              <a:gd name="T29" fmla="*/ 139 h 143"/>
              <a:gd name="T30" fmla="*/ 31 w 156"/>
              <a:gd name="T31" fmla="*/ 138 h 143"/>
              <a:gd name="T32" fmla="*/ 125 w 156"/>
              <a:gd name="T33" fmla="*/ 138 h 143"/>
              <a:gd name="T34" fmla="*/ 124 w 156"/>
              <a:gd name="T35" fmla="*/ 139 h 143"/>
              <a:gd name="T36" fmla="*/ 129 w 156"/>
              <a:gd name="T37" fmla="*/ 143 h 143"/>
              <a:gd name="T38" fmla="*/ 137 w 156"/>
              <a:gd name="T39" fmla="*/ 143 h 143"/>
              <a:gd name="T40" fmla="*/ 141 w 156"/>
              <a:gd name="T41" fmla="*/ 139 h 143"/>
              <a:gd name="T42" fmla="*/ 141 w 156"/>
              <a:gd name="T43" fmla="*/ 137 h 143"/>
              <a:gd name="T44" fmla="*/ 156 w 156"/>
              <a:gd name="T45" fmla="*/ 121 h 143"/>
              <a:gd name="T46" fmla="*/ 156 w 156"/>
              <a:gd name="T47" fmla="*/ 42 h 143"/>
              <a:gd name="T48" fmla="*/ 139 w 156"/>
              <a:gd name="T49" fmla="*/ 26 h 143"/>
              <a:gd name="T50" fmla="*/ 126 w 156"/>
              <a:gd name="T51" fmla="*/ 31 h 143"/>
              <a:gd name="T52" fmla="*/ 134 w 156"/>
              <a:gd name="T53" fmla="*/ 31 h 143"/>
              <a:gd name="T54" fmla="*/ 134 w 156"/>
              <a:gd name="T55" fmla="*/ 130 h 143"/>
              <a:gd name="T56" fmla="*/ 126 w 156"/>
              <a:gd name="T57" fmla="*/ 130 h 143"/>
              <a:gd name="T58" fmla="*/ 126 w 156"/>
              <a:gd name="T59" fmla="*/ 31 h 143"/>
              <a:gd name="T60" fmla="*/ 52 w 156"/>
              <a:gd name="T61" fmla="*/ 23 h 143"/>
              <a:gd name="T62" fmla="*/ 62 w 156"/>
              <a:gd name="T63" fmla="*/ 13 h 143"/>
              <a:gd name="T64" fmla="*/ 94 w 156"/>
              <a:gd name="T65" fmla="*/ 13 h 143"/>
              <a:gd name="T66" fmla="*/ 104 w 156"/>
              <a:gd name="T67" fmla="*/ 23 h 143"/>
              <a:gd name="T68" fmla="*/ 104 w 156"/>
              <a:gd name="T69" fmla="*/ 26 h 143"/>
              <a:gd name="T70" fmla="*/ 52 w 156"/>
              <a:gd name="T71" fmla="*/ 26 h 143"/>
              <a:gd name="T72" fmla="*/ 52 w 156"/>
              <a:gd name="T73" fmla="*/ 23 h 143"/>
              <a:gd name="T74" fmla="*/ 22 w 156"/>
              <a:gd name="T75" fmla="*/ 31 h 143"/>
              <a:gd name="T76" fmla="*/ 30 w 156"/>
              <a:gd name="T77" fmla="*/ 31 h 143"/>
              <a:gd name="T78" fmla="*/ 30 w 156"/>
              <a:gd name="T79" fmla="*/ 130 h 143"/>
              <a:gd name="T80" fmla="*/ 22 w 156"/>
              <a:gd name="T81" fmla="*/ 130 h 143"/>
              <a:gd name="T82" fmla="*/ 22 w 156"/>
              <a:gd name="T83" fmla="*/ 3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6" h="143">
                <a:moveTo>
                  <a:pt x="139" y="26"/>
                </a:moveTo>
                <a:cubicBezTo>
                  <a:pt x="117" y="26"/>
                  <a:pt x="117" y="26"/>
                  <a:pt x="117" y="26"/>
                </a:cubicBezTo>
                <a:cubicBezTo>
                  <a:pt x="117" y="23"/>
                  <a:pt x="117" y="23"/>
                  <a:pt x="117" y="23"/>
                </a:cubicBezTo>
                <a:cubicBezTo>
                  <a:pt x="117" y="10"/>
                  <a:pt x="106" y="0"/>
                  <a:pt x="94" y="0"/>
                </a:cubicBezTo>
                <a:cubicBezTo>
                  <a:pt x="62" y="0"/>
                  <a:pt x="62" y="0"/>
                  <a:pt x="62" y="0"/>
                </a:cubicBezTo>
                <a:cubicBezTo>
                  <a:pt x="49" y="0"/>
                  <a:pt x="39" y="10"/>
                  <a:pt x="39" y="23"/>
                </a:cubicBezTo>
                <a:cubicBezTo>
                  <a:pt x="39" y="26"/>
                  <a:pt x="39" y="26"/>
                  <a:pt x="39" y="26"/>
                </a:cubicBezTo>
                <a:cubicBezTo>
                  <a:pt x="16" y="26"/>
                  <a:pt x="16" y="26"/>
                  <a:pt x="16" y="26"/>
                </a:cubicBezTo>
                <a:cubicBezTo>
                  <a:pt x="7" y="26"/>
                  <a:pt x="0" y="33"/>
                  <a:pt x="0" y="42"/>
                </a:cubicBezTo>
                <a:cubicBezTo>
                  <a:pt x="0" y="121"/>
                  <a:pt x="0" y="121"/>
                  <a:pt x="0" y="121"/>
                </a:cubicBezTo>
                <a:cubicBezTo>
                  <a:pt x="0" y="130"/>
                  <a:pt x="6" y="137"/>
                  <a:pt x="15" y="137"/>
                </a:cubicBezTo>
                <a:cubicBezTo>
                  <a:pt x="14" y="138"/>
                  <a:pt x="14" y="138"/>
                  <a:pt x="14" y="139"/>
                </a:cubicBezTo>
                <a:cubicBezTo>
                  <a:pt x="14" y="141"/>
                  <a:pt x="16" y="143"/>
                  <a:pt x="19" y="143"/>
                </a:cubicBezTo>
                <a:cubicBezTo>
                  <a:pt x="27" y="143"/>
                  <a:pt x="27" y="143"/>
                  <a:pt x="27" y="143"/>
                </a:cubicBezTo>
                <a:cubicBezTo>
                  <a:pt x="29" y="143"/>
                  <a:pt x="31" y="141"/>
                  <a:pt x="31" y="139"/>
                </a:cubicBezTo>
                <a:cubicBezTo>
                  <a:pt x="31" y="138"/>
                  <a:pt x="31" y="138"/>
                  <a:pt x="31" y="138"/>
                </a:cubicBezTo>
                <a:cubicBezTo>
                  <a:pt x="125" y="138"/>
                  <a:pt x="125" y="138"/>
                  <a:pt x="125" y="138"/>
                </a:cubicBezTo>
                <a:cubicBezTo>
                  <a:pt x="125" y="138"/>
                  <a:pt x="124" y="138"/>
                  <a:pt x="124" y="139"/>
                </a:cubicBezTo>
                <a:cubicBezTo>
                  <a:pt x="124" y="141"/>
                  <a:pt x="127" y="143"/>
                  <a:pt x="129" y="143"/>
                </a:cubicBezTo>
                <a:cubicBezTo>
                  <a:pt x="137" y="143"/>
                  <a:pt x="137" y="143"/>
                  <a:pt x="137" y="143"/>
                </a:cubicBezTo>
                <a:cubicBezTo>
                  <a:pt x="139" y="143"/>
                  <a:pt x="141" y="141"/>
                  <a:pt x="141" y="139"/>
                </a:cubicBezTo>
                <a:cubicBezTo>
                  <a:pt x="141" y="138"/>
                  <a:pt x="141" y="138"/>
                  <a:pt x="141" y="137"/>
                </a:cubicBezTo>
                <a:cubicBezTo>
                  <a:pt x="149" y="137"/>
                  <a:pt x="156" y="130"/>
                  <a:pt x="156" y="121"/>
                </a:cubicBezTo>
                <a:cubicBezTo>
                  <a:pt x="156" y="42"/>
                  <a:pt x="156" y="42"/>
                  <a:pt x="156" y="42"/>
                </a:cubicBezTo>
                <a:cubicBezTo>
                  <a:pt x="156" y="33"/>
                  <a:pt x="148" y="26"/>
                  <a:pt x="139" y="26"/>
                </a:cubicBezTo>
                <a:close/>
                <a:moveTo>
                  <a:pt x="126" y="31"/>
                </a:moveTo>
                <a:cubicBezTo>
                  <a:pt x="134" y="31"/>
                  <a:pt x="134" y="31"/>
                  <a:pt x="134" y="31"/>
                </a:cubicBezTo>
                <a:cubicBezTo>
                  <a:pt x="134" y="130"/>
                  <a:pt x="134" y="130"/>
                  <a:pt x="134" y="130"/>
                </a:cubicBezTo>
                <a:cubicBezTo>
                  <a:pt x="126" y="130"/>
                  <a:pt x="126" y="130"/>
                  <a:pt x="126" y="130"/>
                </a:cubicBezTo>
                <a:lnTo>
                  <a:pt x="126" y="31"/>
                </a:lnTo>
                <a:close/>
                <a:moveTo>
                  <a:pt x="52" y="23"/>
                </a:moveTo>
                <a:cubicBezTo>
                  <a:pt x="52" y="17"/>
                  <a:pt x="56" y="13"/>
                  <a:pt x="62" y="13"/>
                </a:cubicBezTo>
                <a:cubicBezTo>
                  <a:pt x="94" y="13"/>
                  <a:pt x="94" y="13"/>
                  <a:pt x="94" y="13"/>
                </a:cubicBezTo>
                <a:cubicBezTo>
                  <a:pt x="99" y="13"/>
                  <a:pt x="104" y="17"/>
                  <a:pt x="104" y="23"/>
                </a:cubicBezTo>
                <a:cubicBezTo>
                  <a:pt x="104" y="26"/>
                  <a:pt x="104" y="26"/>
                  <a:pt x="104" y="26"/>
                </a:cubicBezTo>
                <a:cubicBezTo>
                  <a:pt x="52" y="26"/>
                  <a:pt x="52" y="26"/>
                  <a:pt x="52" y="26"/>
                </a:cubicBezTo>
                <a:lnTo>
                  <a:pt x="52" y="23"/>
                </a:lnTo>
                <a:close/>
                <a:moveTo>
                  <a:pt x="22" y="31"/>
                </a:moveTo>
                <a:cubicBezTo>
                  <a:pt x="30" y="31"/>
                  <a:pt x="30" y="31"/>
                  <a:pt x="30" y="31"/>
                </a:cubicBezTo>
                <a:cubicBezTo>
                  <a:pt x="30" y="130"/>
                  <a:pt x="30" y="130"/>
                  <a:pt x="30" y="130"/>
                </a:cubicBezTo>
                <a:cubicBezTo>
                  <a:pt x="22" y="130"/>
                  <a:pt x="22" y="130"/>
                  <a:pt x="22" y="130"/>
                </a:cubicBezTo>
                <a:lnTo>
                  <a:pt x="22" y="31"/>
                </a:lnTo>
                <a:close/>
              </a:path>
            </a:pathLst>
          </a:custGeom>
          <a:solidFill>
            <a:srgbClr val="0068B7"/>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grpSp>
        <p:nvGrpSpPr>
          <p:cNvPr id="205" name="原创设计师QQ598969553          _12"/>
          <p:cNvGrpSpPr/>
          <p:nvPr/>
        </p:nvGrpSpPr>
        <p:grpSpPr>
          <a:xfrm>
            <a:off x="4414641" y="3557890"/>
            <a:ext cx="307812" cy="329318"/>
            <a:chOff x="4895160" y="5416983"/>
            <a:chExt cx="496602" cy="531299"/>
          </a:xfrm>
          <a:solidFill>
            <a:srgbClr val="2AA738"/>
          </a:solidFill>
        </p:grpSpPr>
        <p:sp>
          <p:nvSpPr>
            <p:cNvPr id="206" name="Freeform 836"/>
            <p:cNvSpPr>
              <a:spLocks/>
            </p:cNvSpPr>
            <p:nvPr/>
          </p:nvSpPr>
          <p:spPr bwMode="auto">
            <a:xfrm>
              <a:off x="5135871" y="5416983"/>
              <a:ext cx="28191" cy="74816"/>
            </a:xfrm>
            <a:custGeom>
              <a:avLst/>
              <a:gdLst>
                <a:gd name="T0" fmla="*/ 6 w 11"/>
                <a:gd name="T1" fmla="*/ 29 h 29"/>
                <a:gd name="T2" fmla="*/ 0 w 11"/>
                <a:gd name="T3" fmla="*/ 24 h 29"/>
                <a:gd name="T4" fmla="*/ 0 w 11"/>
                <a:gd name="T5" fmla="*/ 6 h 29"/>
                <a:gd name="T6" fmla="*/ 6 w 11"/>
                <a:gd name="T7" fmla="*/ 0 h 29"/>
                <a:gd name="T8" fmla="*/ 11 w 11"/>
                <a:gd name="T9" fmla="*/ 6 h 29"/>
                <a:gd name="T10" fmla="*/ 11 w 11"/>
                <a:gd name="T11" fmla="*/ 24 h 29"/>
                <a:gd name="T12" fmla="*/ 6 w 11"/>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11" h="29">
                  <a:moveTo>
                    <a:pt x="6" y="29"/>
                  </a:moveTo>
                  <a:cubicBezTo>
                    <a:pt x="3" y="29"/>
                    <a:pt x="0" y="27"/>
                    <a:pt x="0" y="24"/>
                  </a:cubicBezTo>
                  <a:cubicBezTo>
                    <a:pt x="0" y="6"/>
                    <a:pt x="0" y="6"/>
                    <a:pt x="0" y="6"/>
                  </a:cubicBezTo>
                  <a:cubicBezTo>
                    <a:pt x="0" y="3"/>
                    <a:pt x="3" y="0"/>
                    <a:pt x="6" y="0"/>
                  </a:cubicBezTo>
                  <a:cubicBezTo>
                    <a:pt x="9" y="0"/>
                    <a:pt x="11" y="3"/>
                    <a:pt x="11" y="6"/>
                  </a:cubicBezTo>
                  <a:cubicBezTo>
                    <a:pt x="11" y="24"/>
                    <a:pt x="11" y="24"/>
                    <a:pt x="11" y="24"/>
                  </a:cubicBezTo>
                  <a:cubicBezTo>
                    <a:pt x="11" y="27"/>
                    <a:pt x="9" y="29"/>
                    <a:pt x="6"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207" name="Freeform 837"/>
            <p:cNvSpPr>
              <a:spLocks/>
            </p:cNvSpPr>
            <p:nvPr/>
          </p:nvSpPr>
          <p:spPr bwMode="auto">
            <a:xfrm>
              <a:off x="5015516" y="5443006"/>
              <a:ext cx="56383" cy="71563"/>
            </a:xfrm>
            <a:custGeom>
              <a:avLst/>
              <a:gdLst>
                <a:gd name="T0" fmla="*/ 16 w 22"/>
                <a:gd name="T1" fmla="*/ 28 h 28"/>
                <a:gd name="T2" fmla="*/ 11 w 22"/>
                <a:gd name="T3" fmla="*/ 25 h 28"/>
                <a:gd name="T4" fmla="*/ 2 w 22"/>
                <a:gd name="T5" fmla="*/ 10 h 28"/>
                <a:gd name="T6" fmla="*/ 4 w 22"/>
                <a:gd name="T7" fmla="*/ 2 h 28"/>
                <a:gd name="T8" fmla="*/ 11 w 22"/>
                <a:gd name="T9" fmla="*/ 4 h 28"/>
                <a:gd name="T10" fmla="*/ 20 w 22"/>
                <a:gd name="T11" fmla="*/ 19 h 28"/>
                <a:gd name="T12" fmla="*/ 18 w 22"/>
                <a:gd name="T13" fmla="*/ 27 h 28"/>
                <a:gd name="T14" fmla="*/ 16 w 22"/>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28">
                  <a:moveTo>
                    <a:pt x="16" y="28"/>
                  </a:moveTo>
                  <a:cubicBezTo>
                    <a:pt x="14" y="28"/>
                    <a:pt x="12" y="27"/>
                    <a:pt x="11" y="25"/>
                  </a:cubicBezTo>
                  <a:cubicBezTo>
                    <a:pt x="2" y="10"/>
                    <a:pt x="2" y="10"/>
                    <a:pt x="2" y="10"/>
                  </a:cubicBezTo>
                  <a:cubicBezTo>
                    <a:pt x="0" y="7"/>
                    <a:pt x="1" y="3"/>
                    <a:pt x="4" y="2"/>
                  </a:cubicBezTo>
                  <a:cubicBezTo>
                    <a:pt x="7" y="0"/>
                    <a:pt x="10" y="1"/>
                    <a:pt x="11" y="4"/>
                  </a:cubicBezTo>
                  <a:cubicBezTo>
                    <a:pt x="20" y="19"/>
                    <a:pt x="20" y="19"/>
                    <a:pt x="20" y="19"/>
                  </a:cubicBezTo>
                  <a:cubicBezTo>
                    <a:pt x="22" y="22"/>
                    <a:pt x="21" y="26"/>
                    <a:pt x="18" y="27"/>
                  </a:cubicBezTo>
                  <a:cubicBezTo>
                    <a:pt x="17" y="28"/>
                    <a:pt x="17"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208" name="Freeform 838"/>
            <p:cNvSpPr>
              <a:spLocks/>
            </p:cNvSpPr>
            <p:nvPr/>
          </p:nvSpPr>
          <p:spPr bwMode="auto">
            <a:xfrm>
              <a:off x="4927689" y="5527580"/>
              <a:ext cx="72647" cy="54214"/>
            </a:xfrm>
            <a:custGeom>
              <a:avLst/>
              <a:gdLst>
                <a:gd name="T0" fmla="*/ 22 w 28"/>
                <a:gd name="T1" fmla="*/ 21 h 21"/>
                <a:gd name="T2" fmla="*/ 19 w 28"/>
                <a:gd name="T3" fmla="*/ 20 h 21"/>
                <a:gd name="T4" fmla="*/ 3 w 28"/>
                <a:gd name="T5" fmla="*/ 11 h 21"/>
                <a:gd name="T6" fmla="*/ 1 w 28"/>
                <a:gd name="T7" fmla="*/ 3 h 21"/>
                <a:gd name="T8" fmla="*/ 9 w 28"/>
                <a:gd name="T9" fmla="*/ 1 h 21"/>
                <a:gd name="T10" fmla="*/ 24 w 28"/>
                <a:gd name="T11" fmla="*/ 10 h 21"/>
                <a:gd name="T12" fmla="*/ 26 w 28"/>
                <a:gd name="T13" fmla="*/ 18 h 21"/>
                <a:gd name="T14" fmla="*/ 22 w 28"/>
                <a:gd name="T15" fmla="*/ 21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21">
                  <a:moveTo>
                    <a:pt x="22" y="21"/>
                  </a:moveTo>
                  <a:cubicBezTo>
                    <a:pt x="21" y="21"/>
                    <a:pt x="20" y="20"/>
                    <a:pt x="19" y="20"/>
                  </a:cubicBezTo>
                  <a:cubicBezTo>
                    <a:pt x="3" y="11"/>
                    <a:pt x="3" y="11"/>
                    <a:pt x="3" y="11"/>
                  </a:cubicBezTo>
                  <a:cubicBezTo>
                    <a:pt x="1" y="9"/>
                    <a:pt x="0" y="6"/>
                    <a:pt x="1" y="3"/>
                  </a:cubicBezTo>
                  <a:cubicBezTo>
                    <a:pt x="3" y="1"/>
                    <a:pt x="6" y="0"/>
                    <a:pt x="9" y="1"/>
                  </a:cubicBezTo>
                  <a:cubicBezTo>
                    <a:pt x="24" y="10"/>
                    <a:pt x="24" y="10"/>
                    <a:pt x="24" y="10"/>
                  </a:cubicBezTo>
                  <a:cubicBezTo>
                    <a:pt x="27" y="12"/>
                    <a:pt x="28" y="15"/>
                    <a:pt x="26" y="18"/>
                  </a:cubicBezTo>
                  <a:cubicBezTo>
                    <a:pt x="25" y="20"/>
                    <a:pt x="24" y="21"/>
                    <a:pt x="2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209" name="Freeform 839"/>
            <p:cNvSpPr>
              <a:spLocks/>
            </p:cNvSpPr>
            <p:nvPr/>
          </p:nvSpPr>
          <p:spPr bwMode="auto">
            <a:xfrm>
              <a:off x="4895160" y="5645766"/>
              <a:ext cx="73731" cy="28191"/>
            </a:xfrm>
            <a:custGeom>
              <a:avLst/>
              <a:gdLst>
                <a:gd name="T0" fmla="*/ 23 w 29"/>
                <a:gd name="T1" fmla="*/ 11 h 11"/>
                <a:gd name="T2" fmla="*/ 6 w 29"/>
                <a:gd name="T3" fmla="*/ 11 h 11"/>
                <a:gd name="T4" fmla="*/ 0 w 29"/>
                <a:gd name="T5" fmla="*/ 5 h 11"/>
                <a:gd name="T6" fmla="*/ 6 w 29"/>
                <a:gd name="T7" fmla="*/ 0 h 11"/>
                <a:gd name="T8" fmla="*/ 23 w 29"/>
                <a:gd name="T9" fmla="*/ 0 h 11"/>
                <a:gd name="T10" fmla="*/ 29 w 29"/>
                <a:gd name="T11" fmla="*/ 5 h 11"/>
                <a:gd name="T12" fmla="*/ 23 w 29"/>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29" h="11">
                  <a:moveTo>
                    <a:pt x="23" y="11"/>
                  </a:moveTo>
                  <a:cubicBezTo>
                    <a:pt x="6" y="11"/>
                    <a:pt x="6" y="11"/>
                    <a:pt x="6" y="11"/>
                  </a:cubicBezTo>
                  <a:cubicBezTo>
                    <a:pt x="2" y="11"/>
                    <a:pt x="0" y="8"/>
                    <a:pt x="0" y="5"/>
                  </a:cubicBezTo>
                  <a:cubicBezTo>
                    <a:pt x="0" y="2"/>
                    <a:pt x="2" y="0"/>
                    <a:pt x="6" y="0"/>
                  </a:cubicBezTo>
                  <a:cubicBezTo>
                    <a:pt x="23" y="0"/>
                    <a:pt x="23" y="0"/>
                    <a:pt x="23" y="0"/>
                  </a:cubicBezTo>
                  <a:cubicBezTo>
                    <a:pt x="27" y="0"/>
                    <a:pt x="29" y="2"/>
                    <a:pt x="29" y="5"/>
                  </a:cubicBezTo>
                  <a:cubicBezTo>
                    <a:pt x="29" y="8"/>
                    <a:pt x="27" y="11"/>
                    <a:pt x="2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210" name="Freeform 840"/>
            <p:cNvSpPr>
              <a:spLocks/>
            </p:cNvSpPr>
            <p:nvPr/>
          </p:nvSpPr>
          <p:spPr bwMode="auto">
            <a:xfrm>
              <a:off x="4920099" y="5737931"/>
              <a:ext cx="71563" cy="54214"/>
            </a:xfrm>
            <a:custGeom>
              <a:avLst/>
              <a:gdLst>
                <a:gd name="T0" fmla="*/ 6 w 28"/>
                <a:gd name="T1" fmla="*/ 21 h 21"/>
                <a:gd name="T2" fmla="*/ 2 w 28"/>
                <a:gd name="T3" fmla="*/ 18 h 21"/>
                <a:gd name="T4" fmla="*/ 4 w 28"/>
                <a:gd name="T5" fmla="*/ 11 h 21"/>
                <a:gd name="T6" fmla="*/ 19 w 28"/>
                <a:gd name="T7" fmla="*/ 2 h 21"/>
                <a:gd name="T8" fmla="*/ 27 w 28"/>
                <a:gd name="T9" fmla="*/ 4 h 21"/>
                <a:gd name="T10" fmla="*/ 25 w 28"/>
                <a:gd name="T11" fmla="*/ 11 h 21"/>
                <a:gd name="T12" fmla="*/ 9 w 28"/>
                <a:gd name="T13" fmla="*/ 20 h 21"/>
                <a:gd name="T14" fmla="*/ 6 w 28"/>
                <a:gd name="T15" fmla="*/ 21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21">
                  <a:moveTo>
                    <a:pt x="6" y="21"/>
                  </a:moveTo>
                  <a:cubicBezTo>
                    <a:pt x="4" y="21"/>
                    <a:pt x="3" y="20"/>
                    <a:pt x="2" y="18"/>
                  </a:cubicBezTo>
                  <a:cubicBezTo>
                    <a:pt x="0" y="16"/>
                    <a:pt x="1" y="12"/>
                    <a:pt x="4" y="11"/>
                  </a:cubicBezTo>
                  <a:cubicBezTo>
                    <a:pt x="19" y="2"/>
                    <a:pt x="19" y="2"/>
                    <a:pt x="19" y="2"/>
                  </a:cubicBezTo>
                  <a:cubicBezTo>
                    <a:pt x="22" y="0"/>
                    <a:pt x="25" y="1"/>
                    <a:pt x="27" y="4"/>
                  </a:cubicBezTo>
                  <a:cubicBezTo>
                    <a:pt x="28" y="6"/>
                    <a:pt x="27" y="10"/>
                    <a:pt x="25" y="11"/>
                  </a:cubicBezTo>
                  <a:cubicBezTo>
                    <a:pt x="9" y="20"/>
                    <a:pt x="9" y="20"/>
                    <a:pt x="9" y="20"/>
                  </a:cubicBezTo>
                  <a:cubicBezTo>
                    <a:pt x="8" y="21"/>
                    <a:pt x="7" y="21"/>
                    <a:pt x="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211" name="Freeform 841"/>
            <p:cNvSpPr>
              <a:spLocks/>
            </p:cNvSpPr>
            <p:nvPr/>
          </p:nvSpPr>
          <p:spPr bwMode="auto">
            <a:xfrm>
              <a:off x="5286587" y="5750942"/>
              <a:ext cx="72647" cy="53130"/>
            </a:xfrm>
            <a:custGeom>
              <a:avLst/>
              <a:gdLst>
                <a:gd name="T0" fmla="*/ 21 w 28"/>
                <a:gd name="T1" fmla="*/ 21 h 21"/>
                <a:gd name="T2" fmla="*/ 19 w 28"/>
                <a:gd name="T3" fmla="*/ 20 h 21"/>
                <a:gd name="T4" fmla="*/ 3 w 28"/>
                <a:gd name="T5" fmla="*/ 11 h 21"/>
                <a:gd name="T6" fmla="*/ 1 w 28"/>
                <a:gd name="T7" fmla="*/ 4 h 21"/>
                <a:gd name="T8" fmla="*/ 9 w 28"/>
                <a:gd name="T9" fmla="*/ 2 h 21"/>
                <a:gd name="T10" fmla="*/ 24 w 28"/>
                <a:gd name="T11" fmla="*/ 11 h 21"/>
                <a:gd name="T12" fmla="*/ 26 w 28"/>
                <a:gd name="T13" fmla="*/ 18 h 21"/>
                <a:gd name="T14" fmla="*/ 21 w 28"/>
                <a:gd name="T15" fmla="*/ 21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21">
                  <a:moveTo>
                    <a:pt x="21" y="21"/>
                  </a:moveTo>
                  <a:cubicBezTo>
                    <a:pt x="21" y="21"/>
                    <a:pt x="20" y="21"/>
                    <a:pt x="19" y="20"/>
                  </a:cubicBezTo>
                  <a:cubicBezTo>
                    <a:pt x="3" y="11"/>
                    <a:pt x="3" y="11"/>
                    <a:pt x="3" y="11"/>
                  </a:cubicBezTo>
                  <a:cubicBezTo>
                    <a:pt x="1" y="10"/>
                    <a:pt x="0" y="6"/>
                    <a:pt x="1" y="4"/>
                  </a:cubicBezTo>
                  <a:cubicBezTo>
                    <a:pt x="3" y="1"/>
                    <a:pt x="6" y="0"/>
                    <a:pt x="9" y="2"/>
                  </a:cubicBezTo>
                  <a:cubicBezTo>
                    <a:pt x="24" y="11"/>
                    <a:pt x="24" y="11"/>
                    <a:pt x="24" y="11"/>
                  </a:cubicBezTo>
                  <a:cubicBezTo>
                    <a:pt x="27" y="12"/>
                    <a:pt x="28" y="15"/>
                    <a:pt x="26" y="18"/>
                  </a:cubicBezTo>
                  <a:cubicBezTo>
                    <a:pt x="25" y="20"/>
                    <a:pt x="23" y="21"/>
                    <a:pt x="2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212" name="Freeform 842"/>
            <p:cNvSpPr>
              <a:spLocks/>
            </p:cNvSpPr>
            <p:nvPr/>
          </p:nvSpPr>
          <p:spPr bwMode="auto">
            <a:xfrm>
              <a:off x="5318031" y="5660946"/>
              <a:ext cx="73731" cy="28191"/>
            </a:xfrm>
            <a:custGeom>
              <a:avLst/>
              <a:gdLst>
                <a:gd name="T0" fmla="*/ 23 w 29"/>
                <a:gd name="T1" fmla="*/ 11 h 11"/>
                <a:gd name="T2" fmla="*/ 5 w 29"/>
                <a:gd name="T3" fmla="*/ 11 h 11"/>
                <a:gd name="T4" fmla="*/ 0 w 29"/>
                <a:gd name="T5" fmla="*/ 5 h 11"/>
                <a:gd name="T6" fmla="*/ 5 w 29"/>
                <a:gd name="T7" fmla="*/ 0 h 11"/>
                <a:gd name="T8" fmla="*/ 23 w 29"/>
                <a:gd name="T9" fmla="*/ 0 h 11"/>
                <a:gd name="T10" fmla="*/ 29 w 29"/>
                <a:gd name="T11" fmla="*/ 5 h 11"/>
                <a:gd name="T12" fmla="*/ 23 w 29"/>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29" h="11">
                  <a:moveTo>
                    <a:pt x="23" y="11"/>
                  </a:moveTo>
                  <a:cubicBezTo>
                    <a:pt x="5" y="11"/>
                    <a:pt x="5" y="11"/>
                    <a:pt x="5" y="11"/>
                  </a:cubicBezTo>
                  <a:cubicBezTo>
                    <a:pt x="2" y="11"/>
                    <a:pt x="0" y="8"/>
                    <a:pt x="0" y="5"/>
                  </a:cubicBezTo>
                  <a:cubicBezTo>
                    <a:pt x="0" y="2"/>
                    <a:pt x="2" y="0"/>
                    <a:pt x="5" y="0"/>
                  </a:cubicBezTo>
                  <a:cubicBezTo>
                    <a:pt x="23" y="0"/>
                    <a:pt x="23" y="0"/>
                    <a:pt x="23" y="0"/>
                  </a:cubicBezTo>
                  <a:cubicBezTo>
                    <a:pt x="26" y="0"/>
                    <a:pt x="29" y="2"/>
                    <a:pt x="29" y="5"/>
                  </a:cubicBezTo>
                  <a:cubicBezTo>
                    <a:pt x="29" y="8"/>
                    <a:pt x="26" y="11"/>
                    <a:pt x="23"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213" name="Freeform 843"/>
            <p:cNvSpPr>
              <a:spLocks/>
            </p:cNvSpPr>
            <p:nvPr/>
          </p:nvSpPr>
          <p:spPr bwMode="auto">
            <a:xfrm>
              <a:off x="5292008" y="5540591"/>
              <a:ext cx="74816" cy="54214"/>
            </a:xfrm>
            <a:custGeom>
              <a:avLst/>
              <a:gdLst>
                <a:gd name="T0" fmla="*/ 7 w 29"/>
                <a:gd name="T1" fmla="*/ 21 h 21"/>
                <a:gd name="T2" fmla="*/ 2 w 29"/>
                <a:gd name="T3" fmla="*/ 18 h 21"/>
                <a:gd name="T4" fmla="*/ 4 w 29"/>
                <a:gd name="T5" fmla="*/ 10 h 21"/>
                <a:gd name="T6" fmla="*/ 20 w 29"/>
                <a:gd name="T7" fmla="*/ 1 h 21"/>
                <a:gd name="T8" fmla="*/ 27 w 29"/>
                <a:gd name="T9" fmla="*/ 3 h 21"/>
                <a:gd name="T10" fmla="*/ 25 w 29"/>
                <a:gd name="T11" fmla="*/ 11 h 21"/>
                <a:gd name="T12" fmla="*/ 10 w 29"/>
                <a:gd name="T13" fmla="*/ 20 h 21"/>
                <a:gd name="T14" fmla="*/ 7 w 29"/>
                <a:gd name="T15" fmla="*/ 21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1">
                  <a:moveTo>
                    <a:pt x="7" y="21"/>
                  </a:moveTo>
                  <a:cubicBezTo>
                    <a:pt x="5" y="21"/>
                    <a:pt x="3" y="20"/>
                    <a:pt x="2" y="18"/>
                  </a:cubicBezTo>
                  <a:cubicBezTo>
                    <a:pt x="0" y="15"/>
                    <a:pt x="1" y="12"/>
                    <a:pt x="4" y="10"/>
                  </a:cubicBezTo>
                  <a:cubicBezTo>
                    <a:pt x="20" y="1"/>
                    <a:pt x="20" y="1"/>
                    <a:pt x="20" y="1"/>
                  </a:cubicBezTo>
                  <a:cubicBezTo>
                    <a:pt x="22" y="0"/>
                    <a:pt x="26" y="1"/>
                    <a:pt x="27" y="3"/>
                  </a:cubicBezTo>
                  <a:cubicBezTo>
                    <a:pt x="29" y="6"/>
                    <a:pt x="28" y="9"/>
                    <a:pt x="25" y="11"/>
                  </a:cubicBezTo>
                  <a:cubicBezTo>
                    <a:pt x="10" y="20"/>
                    <a:pt x="10" y="20"/>
                    <a:pt x="10" y="20"/>
                  </a:cubicBezTo>
                  <a:cubicBezTo>
                    <a:pt x="9" y="20"/>
                    <a:pt x="8" y="21"/>
                    <a:pt x="7"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214" name="Freeform 844"/>
            <p:cNvSpPr>
              <a:spLocks/>
            </p:cNvSpPr>
            <p:nvPr/>
          </p:nvSpPr>
          <p:spPr bwMode="auto">
            <a:xfrm>
              <a:off x="5228036" y="5450595"/>
              <a:ext cx="54214" cy="71563"/>
            </a:xfrm>
            <a:custGeom>
              <a:avLst/>
              <a:gdLst>
                <a:gd name="T0" fmla="*/ 6 w 21"/>
                <a:gd name="T1" fmla="*/ 28 h 28"/>
                <a:gd name="T2" fmla="*/ 3 w 21"/>
                <a:gd name="T3" fmla="*/ 27 h 28"/>
                <a:gd name="T4" fmla="*/ 1 w 21"/>
                <a:gd name="T5" fmla="*/ 19 h 28"/>
                <a:gd name="T6" fmla="*/ 10 w 21"/>
                <a:gd name="T7" fmla="*/ 4 h 28"/>
                <a:gd name="T8" fmla="*/ 18 w 21"/>
                <a:gd name="T9" fmla="*/ 2 h 28"/>
                <a:gd name="T10" fmla="*/ 20 w 21"/>
                <a:gd name="T11" fmla="*/ 9 h 28"/>
                <a:gd name="T12" fmla="*/ 11 w 21"/>
                <a:gd name="T13" fmla="*/ 25 h 28"/>
                <a:gd name="T14" fmla="*/ 6 w 21"/>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8">
                  <a:moveTo>
                    <a:pt x="6" y="28"/>
                  </a:moveTo>
                  <a:cubicBezTo>
                    <a:pt x="5" y="28"/>
                    <a:pt x="4" y="27"/>
                    <a:pt x="3" y="27"/>
                  </a:cubicBezTo>
                  <a:cubicBezTo>
                    <a:pt x="1" y="25"/>
                    <a:pt x="0" y="22"/>
                    <a:pt x="1" y="19"/>
                  </a:cubicBezTo>
                  <a:cubicBezTo>
                    <a:pt x="10" y="4"/>
                    <a:pt x="10" y="4"/>
                    <a:pt x="10" y="4"/>
                  </a:cubicBezTo>
                  <a:cubicBezTo>
                    <a:pt x="12" y="1"/>
                    <a:pt x="15" y="0"/>
                    <a:pt x="18" y="2"/>
                  </a:cubicBezTo>
                  <a:cubicBezTo>
                    <a:pt x="20" y="3"/>
                    <a:pt x="21" y="7"/>
                    <a:pt x="20" y="9"/>
                  </a:cubicBezTo>
                  <a:cubicBezTo>
                    <a:pt x="11" y="25"/>
                    <a:pt x="11" y="25"/>
                    <a:pt x="11" y="25"/>
                  </a:cubicBezTo>
                  <a:cubicBezTo>
                    <a:pt x="10" y="27"/>
                    <a:pt x="8" y="28"/>
                    <a:pt x="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215" name="Freeform 845"/>
            <p:cNvSpPr>
              <a:spLocks noEditPoints="1"/>
            </p:cNvSpPr>
            <p:nvPr/>
          </p:nvSpPr>
          <p:spPr bwMode="auto">
            <a:xfrm>
              <a:off x="5010094" y="5535169"/>
              <a:ext cx="264565" cy="320948"/>
            </a:xfrm>
            <a:custGeom>
              <a:avLst/>
              <a:gdLst>
                <a:gd name="T0" fmla="*/ 52 w 103"/>
                <a:gd name="T1" fmla="*/ 0 h 125"/>
                <a:gd name="T2" fmla="*/ 0 w 103"/>
                <a:gd name="T3" fmla="*/ 57 h 125"/>
                <a:gd name="T4" fmla="*/ 24 w 103"/>
                <a:gd name="T5" fmla="*/ 125 h 125"/>
                <a:gd name="T6" fmla="*/ 55 w 103"/>
                <a:gd name="T7" fmla="*/ 125 h 125"/>
                <a:gd name="T8" fmla="*/ 82 w 103"/>
                <a:gd name="T9" fmla="*/ 103 h 125"/>
                <a:gd name="T10" fmla="*/ 103 w 103"/>
                <a:gd name="T11" fmla="*/ 52 h 125"/>
                <a:gd name="T12" fmla="*/ 45 w 103"/>
                <a:gd name="T13" fmla="*/ 92 h 125"/>
                <a:gd name="T14" fmla="*/ 35 w 103"/>
                <a:gd name="T15" fmla="*/ 71 h 125"/>
                <a:gd name="T16" fmla="*/ 42 w 103"/>
                <a:gd name="T17" fmla="*/ 68 h 125"/>
                <a:gd name="T18" fmla="*/ 56 w 103"/>
                <a:gd name="T19" fmla="*/ 67 h 125"/>
                <a:gd name="T20" fmla="*/ 62 w 103"/>
                <a:gd name="T21" fmla="*/ 72 h 125"/>
                <a:gd name="T22" fmla="*/ 65 w 103"/>
                <a:gd name="T23" fmla="*/ 71 h 125"/>
                <a:gd name="T24" fmla="*/ 55 w 103"/>
                <a:gd name="T25" fmla="*/ 92 h 125"/>
                <a:gd name="T26" fmla="*/ 45 w 103"/>
                <a:gd name="T27" fmla="*/ 117 h 125"/>
                <a:gd name="T28" fmla="*/ 43 w 103"/>
                <a:gd name="T29" fmla="*/ 56 h 125"/>
                <a:gd name="T30" fmla="*/ 44 w 103"/>
                <a:gd name="T31" fmla="*/ 57 h 125"/>
                <a:gd name="T32" fmla="*/ 42 w 103"/>
                <a:gd name="T33" fmla="*/ 56 h 125"/>
                <a:gd name="T34" fmla="*/ 58 w 103"/>
                <a:gd name="T35" fmla="*/ 54 h 125"/>
                <a:gd name="T36" fmla="*/ 59 w 103"/>
                <a:gd name="T37" fmla="*/ 55 h 125"/>
                <a:gd name="T38" fmla="*/ 57 w 103"/>
                <a:gd name="T39" fmla="*/ 55 h 125"/>
                <a:gd name="T40" fmla="*/ 93 w 103"/>
                <a:gd name="T41" fmla="*/ 60 h 125"/>
                <a:gd name="T42" fmla="*/ 75 w 103"/>
                <a:gd name="T43" fmla="*/ 97 h 125"/>
                <a:gd name="T44" fmla="*/ 61 w 103"/>
                <a:gd name="T45" fmla="*/ 117 h 125"/>
                <a:gd name="T46" fmla="*/ 73 w 103"/>
                <a:gd name="T47" fmla="*/ 70 h 125"/>
                <a:gd name="T48" fmla="*/ 67 w 103"/>
                <a:gd name="T49" fmla="*/ 67 h 125"/>
                <a:gd name="T50" fmla="*/ 59 w 103"/>
                <a:gd name="T51" fmla="*/ 67 h 125"/>
                <a:gd name="T52" fmla="*/ 58 w 103"/>
                <a:gd name="T53" fmla="*/ 65 h 125"/>
                <a:gd name="T54" fmla="*/ 58 w 103"/>
                <a:gd name="T55" fmla="*/ 51 h 125"/>
                <a:gd name="T56" fmla="*/ 55 w 103"/>
                <a:gd name="T57" fmla="*/ 64 h 125"/>
                <a:gd name="T58" fmla="*/ 44 w 103"/>
                <a:gd name="T59" fmla="*/ 65 h 125"/>
                <a:gd name="T60" fmla="*/ 44 w 103"/>
                <a:gd name="T61" fmla="*/ 53 h 125"/>
                <a:gd name="T62" fmla="*/ 39 w 103"/>
                <a:gd name="T63" fmla="*/ 63 h 125"/>
                <a:gd name="T64" fmla="*/ 36 w 103"/>
                <a:gd name="T65" fmla="*/ 67 h 125"/>
                <a:gd name="T66" fmla="*/ 33 w 103"/>
                <a:gd name="T67" fmla="*/ 67 h 125"/>
                <a:gd name="T68" fmla="*/ 29 w 103"/>
                <a:gd name="T69" fmla="*/ 65 h 125"/>
                <a:gd name="T70" fmla="*/ 29 w 103"/>
                <a:gd name="T71" fmla="*/ 66 h 125"/>
                <a:gd name="T72" fmla="*/ 29 w 103"/>
                <a:gd name="T73" fmla="*/ 66 h 125"/>
                <a:gd name="T74" fmla="*/ 39 w 103"/>
                <a:gd name="T75" fmla="*/ 93 h 125"/>
                <a:gd name="T76" fmla="*/ 33 w 103"/>
                <a:gd name="T77" fmla="*/ 117 h 125"/>
                <a:gd name="T78" fmla="*/ 9 w 103"/>
                <a:gd name="T79" fmla="*/ 60 h 125"/>
                <a:gd name="T80" fmla="*/ 9 w 103"/>
                <a:gd name="T81" fmla="*/ 54 h 125"/>
                <a:gd name="T82" fmla="*/ 52 w 103"/>
                <a:gd name="T83" fmla="*/ 9 h 125"/>
                <a:gd name="T84" fmla="*/ 94 w 103"/>
                <a:gd name="T85" fmla="*/ 5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 h="125">
                  <a:moveTo>
                    <a:pt x="103" y="52"/>
                  </a:moveTo>
                  <a:cubicBezTo>
                    <a:pt x="103" y="23"/>
                    <a:pt x="80" y="0"/>
                    <a:pt x="52" y="0"/>
                  </a:cubicBezTo>
                  <a:cubicBezTo>
                    <a:pt x="23" y="0"/>
                    <a:pt x="0" y="23"/>
                    <a:pt x="0" y="52"/>
                  </a:cubicBezTo>
                  <a:cubicBezTo>
                    <a:pt x="0" y="54"/>
                    <a:pt x="0" y="55"/>
                    <a:pt x="0" y="57"/>
                  </a:cubicBezTo>
                  <a:cubicBezTo>
                    <a:pt x="0" y="58"/>
                    <a:pt x="1" y="78"/>
                    <a:pt x="21" y="103"/>
                  </a:cubicBezTo>
                  <a:cubicBezTo>
                    <a:pt x="26" y="110"/>
                    <a:pt x="24" y="125"/>
                    <a:pt x="24" y="125"/>
                  </a:cubicBezTo>
                  <a:cubicBezTo>
                    <a:pt x="32" y="125"/>
                    <a:pt x="40" y="125"/>
                    <a:pt x="48" y="125"/>
                  </a:cubicBezTo>
                  <a:cubicBezTo>
                    <a:pt x="50" y="125"/>
                    <a:pt x="53" y="125"/>
                    <a:pt x="55" y="125"/>
                  </a:cubicBezTo>
                  <a:cubicBezTo>
                    <a:pt x="63" y="125"/>
                    <a:pt x="71" y="125"/>
                    <a:pt x="79" y="125"/>
                  </a:cubicBezTo>
                  <a:cubicBezTo>
                    <a:pt x="79" y="125"/>
                    <a:pt x="77" y="110"/>
                    <a:pt x="82" y="103"/>
                  </a:cubicBezTo>
                  <a:cubicBezTo>
                    <a:pt x="102" y="78"/>
                    <a:pt x="103" y="58"/>
                    <a:pt x="103" y="57"/>
                  </a:cubicBezTo>
                  <a:cubicBezTo>
                    <a:pt x="103" y="55"/>
                    <a:pt x="103" y="54"/>
                    <a:pt x="103" y="52"/>
                  </a:cubicBezTo>
                  <a:close/>
                  <a:moveTo>
                    <a:pt x="45" y="117"/>
                  </a:moveTo>
                  <a:cubicBezTo>
                    <a:pt x="45" y="92"/>
                    <a:pt x="45" y="92"/>
                    <a:pt x="45" y="92"/>
                  </a:cubicBezTo>
                  <a:cubicBezTo>
                    <a:pt x="45" y="91"/>
                    <a:pt x="45" y="91"/>
                    <a:pt x="45" y="90"/>
                  </a:cubicBezTo>
                  <a:cubicBezTo>
                    <a:pt x="35" y="71"/>
                    <a:pt x="35" y="71"/>
                    <a:pt x="35" y="71"/>
                  </a:cubicBezTo>
                  <a:cubicBezTo>
                    <a:pt x="36" y="71"/>
                    <a:pt x="36" y="71"/>
                    <a:pt x="37" y="70"/>
                  </a:cubicBezTo>
                  <a:cubicBezTo>
                    <a:pt x="39" y="70"/>
                    <a:pt x="40" y="69"/>
                    <a:pt x="42" y="68"/>
                  </a:cubicBezTo>
                  <a:cubicBezTo>
                    <a:pt x="43" y="70"/>
                    <a:pt x="45" y="71"/>
                    <a:pt x="47" y="71"/>
                  </a:cubicBezTo>
                  <a:cubicBezTo>
                    <a:pt x="50" y="72"/>
                    <a:pt x="53" y="70"/>
                    <a:pt x="56" y="67"/>
                  </a:cubicBezTo>
                  <a:cubicBezTo>
                    <a:pt x="56" y="68"/>
                    <a:pt x="57" y="68"/>
                    <a:pt x="57" y="68"/>
                  </a:cubicBezTo>
                  <a:cubicBezTo>
                    <a:pt x="58" y="71"/>
                    <a:pt x="60" y="72"/>
                    <a:pt x="62" y="72"/>
                  </a:cubicBezTo>
                  <a:cubicBezTo>
                    <a:pt x="62" y="72"/>
                    <a:pt x="63" y="72"/>
                    <a:pt x="63" y="72"/>
                  </a:cubicBezTo>
                  <a:cubicBezTo>
                    <a:pt x="63" y="72"/>
                    <a:pt x="64" y="71"/>
                    <a:pt x="65" y="71"/>
                  </a:cubicBezTo>
                  <a:cubicBezTo>
                    <a:pt x="55" y="90"/>
                    <a:pt x="55" y="90"/>
                    <a:pt x="55" y="90"/>
                  </a:cubicBezTo>
                  <a:cubicBezTo>
                    <a:pt x="55" y="91"/>
                    <a:pt x="55" y="91"/>
                    <a:pt x="55" y="92"/>
                  </a:cubicBezTo>
                  <a:cubicBezTo>
                    <a:pt x="55" y="117"/>
                    <a:pt x="55" y="117"/>
                    <a:pt x="55" y="117"/>
                  </a:cubicBezTo>
                  <a:lnTo>
                    <a:pt x="45" y="117"/>
                  </a:lnTo>
                  <a:close/>
                  <a:moveTo>
                    <a:pt x="42" y="56"/>
                  </a:moveTo>
                  <a:cubicBezTo>
                    <a:pt x="42" y="56"/>
                    <a:pt x="43" y="56"/>
                    <a:pt x="43" y="56"/>
                  </a:cubicBezTo>
                  <a:cubicBezTo>
                    <a:pt x="43" y="56"/>
                    <a:pt x="43" y="56"/>
                    <a:pt x="43" y="56"/>
                  </a:cubicBezTo>
                  <a:cubicBezTo>
                    <a:pt x="44" y="56"/>
                    <a:pt x="44" y="57"/>
                    <a:pt x="44" y="57"/>
                  </a:cubicBezTo>
                  <a:cubicBezTo>
                    <a:pt x="44" y="59"/>
                    <a:pt x="44" y="60"/>
                    <a:pt x="42" y="62"/>
                  </a:cubicBezTo>
                  <a:cubicBezTo>
                    <a:pt x="41" y="59"/>
                    <a:pt x="42" y="57"/>
                    <a:pt x="42" y="56"/>
                  </a:cubicBezTo>
                  <a:close/>
                  <a:moveTo>
                    <a:pt x="57" y="55"/>
                  </a:moveTo>
                  <a:cubicBezTo>
                    <a:pt x="58" y="54"/>
                    <a:pt x="58" y="54"/>
                    <a:pt x="58" y="54"/>
                  </a:cubicBezTo>
                  <a:cubicBezTo>
                    <a:pt x="58" y="54"/>
                    <a:pt x="58" y="54"/>
                    <a:pt x="58" y="54"/>
                  </a:cubicBezTo>
                  <a:cubicBezTo>
                    <a:pt x="59" y="54"/>
                    <a:pt x="59" y="55"/>
                    <a:pt x="59" y="55"/>
                  </a:cubicBezTo>
                  <a:cubicBezTo>
                    <a:pt x="59" y="55"/>
                    <a:pt x="59" y="58"/>
                    <a:pt x="57" y="61"/>
                  </a:cubicBezTo>
                  <a:cubicBezTo>
                    <a:pt x="57" y="59"/>
                    <a:pt x="57" y="56"/>
                    <a:pt x="57" y="55"/>
                  </a:cubicBezTo>
                  <a:close/>
                  <a:moveTo>
                    <a:pt x="94" y="54"/>
                  </a:moveTo>
                  <a:cubicBezTo>
                    <a:pt x="93" y="60"/>
                    <a:pt x="93" y="60"/>
                    <a:pt x="93" y="60"/>
                  </a:cubicBezTo>
                  <a:cubicBezTo>
                    <a:pt x="94" y="60"/>
                    <a:pt x="94" y="60"/>
                    <a:pt x="94" y="60"/>
                  </a:cubicBezTo>
                  <a:cubicBezTo>
                    <a:pt x="93" y="66"/>
                    <a:pt x="89" y="80"/>
                    <a:pt x="75" y="97"/>
                  </a:cubicBezTo>
                  <a:cubicBezTo>
                    <a:pt x="71" y="103"/>
                    <a:pt x="70" y="110"/>
                    <a:pt x="70" y="117"/>
                  </a:cubicBezTo>
                  <a:cubicBezTo>
                    <a:pt x="61" y="117"/>
                    <a:pt x="61" y="117"/>
                    <a:pt x="61" y="117"/>
                  </a:cubicBezTo>
                  <a:cubicBezTo>
                    <a:pt x="61" y="93"/>
                    <a:pt x="61" y="93"/>
                    <a:pt x="61" y="93"/>
                  </a:cubicBezTo>
                  <a:cubicBezTo>
                    <a:pt x="73" y="70"/>
                    <a:pt x="73" y="70"/>
                    <a:pt x="73" y="70"/>
                  </a:cubicBezTo>
                  <a:cubicBezTo>
                    <a:pt x="73" y="68"/>
                    <a:pt x="73" y="66"/>
                    <a:pt x="71" y="65"/>
                  </a:cubicBezTo>
                  <a:cubicBezTo>
                    <a:pt x="70" y="65"/>
                    <a:pt x="68" y="65"/>
                    <a:pt x="67" y="67"/>
                  </a:cubicBezTo>
                  <a:cubicBezTo>
                    <a:pt x="66" y="67"/>
                    <a:pt x="64" y="68"/>
                    <a:pt x="62" y="68"/>
                  </a:cubicBezTo>
                  <a:cubicBezTo>
                    <a:pt x="61" y="69"/>
                    <a:pt x="60" y="68"/>
                    <a:pt x="59" y="67"/>
                  </a:cubicBezTo>
                  <a:cubicBezTo>
                    <a:pt x="59" y="66"/>
                    <a:pt x="59" y="65"/>
                    <a:pt x="58" y="65"/>
                  </a:cubicBezTo>
                  <a:cubicBezTo>
                    <a:pt x="58" y="65"/>
                    <a:pt x="58" y="65"/>
                    <a:pt x="58" y="65"/>
                  </a:cubicBezTo>
                  <a:cubicBezTo>
                    <a:pt x="61" y="61"/>
                    <a:pt x="63" y="56"/>
                    <a:pt x="61" y="53"/>
                  </a:cubicBezTo>
                  <a:cubicBezTo>
                    <a:pt x="61" y="52"/>
                    <a:pt x="60" y="51"/>
                    <a:pt x="58" y="51"/>
                  </a:cubicBezTo>
                  <a:cubicBezTo>
                    <a:pt x="56" y="51"/>
                    <a:pt x="55" y="52"/>
                    <a:pt x="54" y="54"/>
                  </a:cubicBezTo>
                  <a:cubicBezTo>
                    <a:pt x="53" y="56"/>
                    <a:pt x="53" y="61"/>
                    <a:pt x="55" y="64"/>
                  </a:cubicBezTo>
                  <a:cubicBezTo>
                    <a:pt x="53" y="66"/>
                    <a:pt x="50" y="68"/>
                    <a:pt x="48" y="68"/>
                  </a:cubicBezTo>
                  <a:cubicBezTo>
                    <a:pt x="46" y="68"/>
                    <a:pt x="45" y="67"/>
                    <a:pt x="44" y="65"/>
                  </a:cubicBezTo>
                  <a:cubicBezTo>
                    <a:pt x="46" y="63"/>
                    <a:pt x="47" y="60"/>
                    <a:pt x="47" y="57"/>
                  </a:cubicBezTo>
                  <a:cubicBezTo>
                    <a:pt x="47" y="55"/>
                    <a:pt x="46" y="53"/>
                    <a:pt x="44" y="53"/>
                  </a:cubicBezTo>
                  <a:cubicBezTo>
                    <a:pt x="42" y="52"/>
                    <a:pt x="41" y="53"/>
                    <a:pt x="40" y="54"/>
                  </a:cubicBezTo>
                  <a:cubicBezTo>
                    <a:pt x="38" y="56"/>
                    <a:pt x="38" y="60"/>
                    <a:pt x="39" y="63"/>
                  </a:cubicBezTo>
                  <a:cubicBezTo>
                    <a:pt x="40" y="64"/>
                    <a:pt x="40" y="64"/>
                    <a:pt x="40" y="65"/>
                  </a:cubicBezTo>
                  <a:cubicBezTo>
                    <a:pt x="39" y="66"/>
                    <a:pt x="38" y="67"/>
                    <a:pt x="36" y="67"/>
                  </a:cubicBezTo>
                  <a:cubicBezTo>
                    <a:pt x="35" y="68"/>
                    <a:pt x="34" y="68"/>
                    <a:pt x="34" y="68"/>
                  </a:cubicBezTo>
                  <a:cubicBezTo>
                    <a:pt x="33" y="67"/>
                    <a:pt x="33" y="67"/>
                    <a:pt x="33" y="67"/>
                  </a:cubicBezTo>
                  <a:cubicBezTo>
                    <a:pt x="33" y="66"/>
                    <a:pt x="31" y="65"/>
                    <a:pt x="30" y="65"/>
                  </a:cubicBezTo>
                  <a:cubicBezTo>
                    <a:pt x="29" y="65"/>
                    <a:pt x="29" y="65"/>
                    <a:pt x="29" y="65"/>
                  </a:cubicBezTo>
                  <a:cubicBezTo>
                    <a:pt x="29" y="65"/>
                    <a:pt x="29" y="65"/>
                    <a:pt x="29" y="65"/>
                  </a:cubicBezTo>
                  <a:cubicBezTo>
                    <a:pt x="29" y="66"/>
                    <a:pt x="29" y="66"/>
                    <a:pt x="29" y="66"/>
                  </a:cubicBezTo>
                  <a:cubicBezTo>
                    <a:pt x="29" y="66"/>
                    <a:pt x="29" y="66"/>
                    <a:pt x="29" y="66"/>
                  </a:cubicBezTo>
                  <a:cubicBezTo>
                    <a:pt x="29" y="66"/>
                    <a:pt x="29" y="66"/>
                    <a:pt x="29" y="66"/>
                  </a:cubicBezTo>
                  <a:cubicBezTo>
                    <a:pt x="27" y="67"/>
                    <a:pt x="27" y="68"/>
                    <a:pt x="28" y="70"/>
                  </a:cubicBezTo>
                  <a:cubicBezTo>
                    <a:pt x="39" y="93"/>
                    <a:pt x="39" y="93"/>
                    <a:pt x="39" y="93"/>
                  </a:cubicBezTo>
                  <a:cubicBezTo>
                    <a:pt x="39" y="117"/>
                    <a:pt x="39" y="117"/>
                    <a:pt x="39" y="117"/>
                  </a:cubicBezTo>
                  <a:cubicBezTo>
                    <a:pt x="33" y="117"/>
                    <a:pt x="33" y="117"/>
                    <a:pt x="33" y="117"/>
                  </a:cubicBezTo>
                  <a:cubicBezTo>
                    <a:pt x="33" y="110"/>
                    <a:pt x="32" y="103"/>
                    <a:pt x="28" y="97"/>
                  </a:cubicBezTo>
                  <a:cubicBezTo>
                    <a:pt x="14" y="80"/>
                    <a:pt x="10" y="66"/>
                    <a:pt x="9" y="60"/>
                  </a:cubicBezTo>
                  <a:cubicBezTo>
                    <a:pt x="10" y="60"/>
                    <a:pt x="10" y="60"/>
                    <a:pt x="10" y="60"/>
                  </a:cubicBezTo>
                  <a:cubicBezTo>
                    <a:pt x="9" y="54"/>
                    <a:pt x="9" y="54"/>
                    <a:pt x="9" y="54"/>
                  </a:cubicBezTo>
                  <a:cubicBezTo>
                    <a:pt x="9" y="53"/>
                    <a:pt x="9" y="53"/>
                    <a:pt x="9" y="52"/>
                  </a:cubicBezTo>
                  <a:cubicBezTo>
                    <a:pt x="9" y="28"/>
                    <a:pt x="28" y="9"/>
                    <a:pt x="52" y="9"/>
                  </a:cubicBezTo>
                  <a:cubicBezTo>
                    <a:pt x="75" y="9"/>
                    <a:pt x="94" y="28"/>
                    <a:pt x="94" y="52"/>
                  </a:cubicBezTo>
                  <a:cubicBezTo>
                    <a:pt x="94" y="53"/>
                    <a:pt x="94" y="53"/>
                    <a:pt x="94"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216" name="Freeform 846"/>
            <p:cNvSpPr>
              <a:spLocks/>
            </p:cNvSpPr>
            <p:nvPr/>
          </p:nvSpPr>
          <p:spPr bwMode="auto">
            <a:xfrm>
              <a:off x="5071899" y="5869129"/>
              <a:ext cx="140957" cy="79153"/>
            </a:xfrm>
            <a:custGeom>
              <a:avLst/>
              <a:gdLst>
                <a:gd name="T0" fmla="*/ 0 w 55"/>
                <a:gd name="T1" fmla="*/ 4 h 31"/>
                <a:gd name="T2" fmla="*/ 3 w 55"/>
                <a:gd name="T3" fmla="*/ 4 h 31"/>
                <a:gd name="T4" fmla="*/ 3 w 55"/>
                <a:gd name="T5" fmla="*/ 8 h 31"/>
                <a:gd name="T6" fmla="*/ 0 w 55"/>
                <a:gd name="T7" fmla="*/ 8 h 31"/>
                <a:gd name="T8" fmla="*/ 0 w 55"/>
                <a:gd name="T9" fmla="*/ 12 h 31"/>
                <a:gd name="T10" fmla="*/ 3 w 55"/>
                <a:gd name="T11" fmla="*/ 12 h 31"/>
                <a:gd name="T12" fmla="*/ 3 w 55"/>
                <a:gd name="T13" fmla="*/ 16 h 31"/>
                <a:gd name="T14" fmla="*/ 0 w 55"/>
                <a:gd name="T15" fmla="*/ 16 h 31"/>
                <a:gd name="T16" fmla="*/ 12 w 55"/>
                <a:gd name="T17" fmla="*/ 26 h 31"/>
                <a:gd name="T18" fmla="*/ 19 w 55"/>
                <a:gd name="T19" fmla="*/ 31 h 31"/>
                <a:gd name="T20" fmla="*/ 36 w 55"/>
                <a:gd name="T21" fmla="*/ 31 h 31"/>
                <a:gd name="T22" fmla="*/ 43 w 55"/>
                <a:gd name="T23" fmla="*/ 26 h 31"/>
                <a:gd name="T24" fmla="*/ 55 w 55"/>
                <a:gd name="T25" fmla="*/ 16 h 31"/>
                <a:gd name="T26" fmla="*/ 53 w 55"/>
                <a:gd name="T27" fmla="*/ 16 h 31"/>
                <a:gd name="T28" fmla="*/ 53 w 55"/>
                <a:gd name="T29" fmla="*/ 12 h 31"/>
                <a:gd name="T30" fmla="*/ 55 w 55"/>
                <a:gd name="T31" fmla="*/ 12 h 31"/>
                <a:gd name="T32" fmla="*/ 55 w 55"/>
                <a:gd name="T33" fmla="*/ 8 h 31"/>
                <a:gd name="T34" fmla="*/ 53 w 55"/>
                <a:gd name="T35" fmla="*/ 8 h 31"/>
                <a:gd name="T36" fmla="*/ 53 w 55"/>
                <a:gd name="T37" fmla="*/ 4 h 31"/>
                <a:gd name="T38" fmla="*/ 55 w 55"/>
                <a:gd name="T39" fmla="*/ 4 h 31"/>
                <a:gd name="T40" fmla="*/ 55 w 55"/>
                <a:gd name="T41" fmla="*/ 0 h 31"/>
                <a:gd name="T42" fmla="*/ 0 w 55"/>
                <a:gd name="T43" fmla="*/ 0 h 31"/>
                <a:gd name="T44" fmla="*/ 0 w 55"/>
                <a:gd name="T45"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31">
                  <a:moveTo>
                    <a:pt x="0" y="4"/>
                  </a:moveTo>
                  <a:cubicBezTo>
                    <a:pt x="3" y="4"/>
                    <a:pt x="3" y="4"/>
                    <a:pt x="3" y="4"/>
                  </a:cubicBezTo>
                  <a:cubicBezTo>
                    <a:pt x="3" y="8"/>
                    <a:pt x="3" y="8"/>
                    <a:pt x="3" y="8"/>
                  </a:cubicBezTo>
                  <a:cubicBezTo>
                    <a:pt x="0" y="8"/>
                    <a:pt x="0" y="8"/>
                    <a:pt x="0" y="8"/>
                  </a:cubicBezTo>
                  <a:cubicBezTo>
                    <a:pt x="0" y="12"/>
                    <a:pt x="0" y="12"/>
                    <a:pt x="0" y="12"/>
                  </a:cubicBezTo>
                  <a:cubicBezTo>
                    <a:pt x="3" y="12"/>
                    <a:pt x="3" y="12"/>
                    <a:pt x="3" y="12"/>
                  </a:cubicBezTo>
                  <a:cubicBezTo>
                    <a:pt x="3" y="16"/>
                    <a:pt x="3" y="16"/>
                    <a:pt x="3" y="16"/>
                  </a:cubicBezTo>
                  <a:cubicBezTo>
                    <a:pt x="0" y="16"/>
                    <a:pt x="0" y="16"/>
                    <a:pt x="0" y="16"/>
                  </a:cubicBezTo>
                  <a:cubicBezTo>
                    <a:pt x="1" y="21"/>
                    <a:pt x="6" y="26"/>
                    <a:pt x="12" y="26"/>
                  </a:cubicBezTo>
                  <a:cubicBezTo>
                    <a:pt x="13" y="29"/>
                    <a:pt x="16" y="31"/>
                    <a:pt x="19" y="31"/>
                  </a:cubicBezTo>
                  <a:cubicBezTo>
                    <a:pt x="36" y="31"/>
                    <a:pt x="36" y="31"/>
                    <a:pt x="36" y="31"/>
                  </a:cubicBezTo>
                  <a:cubicBezTo>
                    <a:pt x="39" y="31"/>
                    <a:pt x="42" y="29"/>
                    <a:pt x="43" y="26"/>
                  </a:cubicBezTo>
                  <a:cubicBezTo>
                    <a:pt x="49" y="26"/>
                    <a:pt x="54" y="21"/>
                    <a:pt x="55" y="16"/>
                  </a:cubicBezTo>
                  <a:cubicBezTo>
                    <a:pt x="53" y="16"/>
                    <a:pt x="53" y="16"/>
                    <a:pt x="53" y="16"/>
                  </a:cubicBezTo>
                  <a:cubicBezTo>
                    <a:pt x="53" y="12"/>
                    <a:pt x="53" y="12"/>
                    <a:pt x="53" y="12"/>
                  </a:cubicBezTo>
                  <a:cubicBezTo>
                    <a:pt x="55" y="12"/>
                    <a:pt x="55" y="12"/>
                    <a:pt x="55" y="12"/>
                  </a:cubicBezTo>
                  <a:cubicBezTo>
                    <a:pt x="55" y="8"/>
                    <a:pt x="55" y="8"/>
                    <a:pt x="55" y="8"/>
                  </a:cubicBezTo>
                  <a:cubicBezTo>
                    <a:pt x="53" y="8"/>
                    <a:pt x="53" y="8"/>
                    <a:pt x="53" y="8"/>
                  </a:cubicBezTo>
                  <a:cubicBezTo>
                    <a:pt x="53" y="4"/>
                    <a:pt x="53" y="4"/>
                    <a:pt x="53" y="4"/>
                  </a:cubicBezTo>
                  <a:cubicBezTo>
                    <a:pt x="55" y="4"/>
                    <a:pt x="55" y="4"/>
                    <a:pt x="55" y="4"/>
                  </a:cubicBezTo>
                  <a:cubicBezTo>
                    <a:pt x="55" y="0"/>
                    <a:pt x="55" y="0"/>
                    <a:pt x="55" y="0"/>
                  </a:cubicBezTo>
                  <a:cubicBezTo>
                    <a:pt x="0" y="0"/>
                    <a:pt x="0" y="0"/>
                    <a:pt x="0" y="0"/>
                  </a:cubicBez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grpSp>
      <p:grpSp>
        <p:nvGrpSpPr>
          <p:cNvPr id="217" name="原创设计师QQ598969553          _13"/>
          <p:cNvGrpSpPr/>
          <p:nvPr/>
        </p:nvGrpSpPr>
        <p:grpSpPr>
          <a:xfrm>
            <a:off x="6777513" y="3576373"/>
            <a:ext cx="306468" cy="292354"/>
            <a:chOff x="8145843" y="5425657"/>
            <a:chExt cx="494435" cy="471664"/>
          </a:xfrm>
          <a:solidFill>
            <a:srgbClr val="0068B7"/>
          </a:solidFill>
        </p:grpSpPr>
        <p:sp>
          <p:nvSpPr>
            <p:cNvPr id="218" name="Freeform 850"/>
            <p:cNvSpPr>
              <a:spLocks/>
            </p:cNvSpPr>
            <p:nvPr/>
          </p:nvSpPr>
          <p:spPr bwMode="auto">
            <a:xfrm>
              <a:off x="8294391" y="5425657"/>
              <a:ext cx="89996" cy="101923"/>
            </a:xfrm>
            <a:custGeom>
              <a:avLst/>
              <a:gdLst>
                <a:gd name="T0" fmla="*/ 9 w 35"/>
                <a:gd name="T1" fmla="*/ 35 h 40"/>
                <a:gd name="T2" fmla="*/ 5 w 35"/>
                <a:gd name="T3" fmla="*/ 13 h 40"/>
                <a:gd name="T4" fmla="*/ 27 w 35"/>
                <a:gd name="T5" fmla="*/ 4 h 40"/>
                <a:gd name="T6" fmla="*/ 30 w 35"/>
                <a:gd name="T7" fmla="*/ 27 h 40"/>
                <a:gd name="T8" fmla="*/ 9 w 35"/>
                <a:gd name="T9" fmla="*/ 35 h 40"/>
              </a:gdLst>
              <a:ahLst/>
              <a:cxnLst>
                <a:cxn ang="0">
                  <a:pos x="T0" y="T1"/>
                </a:cxn>
                <a:cxn ang="0">
                  <a:pos x="T2" y="T3"/>
                </a:cxn>
                <a:cxn ang="0">
                  <a:pos x="T4" y="T5"/>
                </a:cxn>
                <a:cxn ang="0">
                  <a:pos x="T6" y="T7"/>
                </a:cxn>
                <a:cxn ang="0">
                  <a:pos x="T8" y="T9"/>
                </a:cxn>
              </a:cxnLst>
              <a:rect l="0" t="0" r="r" b="b"/>
              <a:pathLst>
                <a:path w="35" h="40">
                  <a:moveTo>
                    <a:pt x="9" y="35"/>
                  </a:moveTo>
                  <a:cubicBezTo>
                    <a:pt x="2" y="31"/>
                    <a:pt x="0" y="21"/>
                    <a:pt x="5" y="13"/>
                  </a:cubicBezTo>
                  <a:cubicBezTo>
                    <a:pt x="10" y="4"/>
                    <a:pt x="20" y="0"/>
                    <a:pt x="27" y="4"/>
                  </a:cubicBezTo>
                  <a:cubicBezTo>
                    <a:pt x="34" y="8"/>
                    <a:pt x="35" y="19"/>
                    <a:pt x="30" y="27"/>
                  </a:cubicBezTo>
                  <a:cubicBezTo>
                    <a:pt x="25" y="36"/>
                    <a:pt x="16" y="40"/>
                    <a:pt x="9"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219" name="Freeform 851"/>
            <p:cNvSpPr>
              <a:spLocks/>
            </p:cNvSpPr>
            <p:nvPr/>
          </p:nvSpPr>
          <p:spPr bwMode="auto">
            <a:xfrm>
              <a:off x="8145843" y="5499388"/>
              <a:ext cx="489012" cy="397933"/>
            </a:xfrm>
            <a:custGeom>
              <a:avLst/>
              <a:gdLst>
                <a:gd name="T0" fmla="*/ 3 w 191"/>
                <a:gd name="T1" fmla="*/ 12 h 155"/>
                <a:gd name="T2" fmla="*/ 4 w 191"/>
                <a:gd name="T3" fmla="*/ 12 h 155"/>
                <a:gd name="T4" fmla="*/ 10 w 191"/>
                <a:gd name="T5" fmla="*/ 10 h 155"/>
                <a:gd name="T6" fmla="*/ 35 w 191"/>
                <a:gd name="T7" fmla="*/ 1 h 155"/>
                <a:gd name="T8" fmla="*/ 58 w 191"/>
                <a:gd name="T9" fmla="*/ 6 h 155"/>
                <a:gd name="T10" fmla="*/ 52 w 191"/>
                <a:gd name="T11" fmla="*/ 9 h 155"/>
                <a:gd name="T12" fmla="*/ 50 w 191"/>
                <a:gd name="T13" fmla="*/ 19 h 155"/>
                <a:gd name="T14" fmla="*/ 60 w 191"/>
                <a:gd name="T15" fmla="*/ 14 h 155"/>
                <a:gd name="T16" fmla="*/ 64 w 191"/>
                <a:gd name="T17" fmla="*/ 7 h 155"/>
                <a:gd name="T18" fmla="*/ 65 w 191"/>
                <a:gd name="T19" fmla="*/ 15 h 155"/>
                <a:gd name="T20" fmla="*/ 53 w 191"/>
                <a:gd name="T21" fmla="*/ 41 h 155"/>
                <a:gd name="T22" fmla="*/ 65 w 191"/>
                <a:gd name="T23" fmla="*/ 20 h 155"/>
                <a:gd name="T24" fmla="*/ 70 w 191"/>
                <a:gd name="T25" fmla="*/ 19 h 155"/>
                <a:gd name="T26" fmla="*/ 75 w 191"/>
                <a:gd name="T27" fmla="*/ 50 h 155"/>
                <a:gd name="T28" fmla="*/ 95 w 191"/>
                <a:gd name="T29" fmla="*/ 63 h 155"/>
                <a:gd name="T30" fmla="*/ 130 w 191"/>
                <a:gd name="T31" fmla="*/ 35 h 155"/>
                <a:gd name="T32" fmla="*/ 191 w 191"/>
                <a:gd name="T33" fmla="*/ 79 h 155"/>
                <a:gd name="T34" fmla="*/ 183 w 191"/>
                <a:gd name="T35" fmla="*/ 81 h 155"/>
                <a:gd name="T36" fmla="*/ 92 w 191"/>
                <a:gd name="T37" fmla="*/ 81 h 155"/>
                <a:gd name="T38" fmla="*/ 77 w 191"/>
                <a:gd name="T39" fmla="*/ 79 h 155"/>
                <a:gd name="T40" fmla="*/ 71 w 191"/>
                <a:gd name="T41" fmla="*/ 71 h 155"/>
                <a:gd name="T42" fmla="*/ 61 w 191"/>
                <a:gd name="T43" fmla="*/ 63 h 155"/>
                <a:gd name="T44" fmla="*/ 61 w 191"/>
                <a:gd name="T45" fmla="*/ 63 h 155"/>
                <a:gd name="T46" fmla="*/ 61 w 191"/>
                <a:gd name="T47" fmla="*/ 63 h 155"/>
                <a:gd name="T48" fmla="*/ 57 w 191"/>
                <a:gd name="T49" fmla="*/ 57 h 155"/>
                <a:gd name="T50" fmla="*/ 57 w 191"/>
                <a:gd name="T51" fmla="*/ 55 h 155"/>
                <a:gd name="T52" fmla="*/ 56 w 191"/>
                <a:gd name="T53" fmla="*/ 50 h 155"/>
                <a:gd name="T54" fmla="*/ 60 w 191"/>
                <a:gd name="T55" fmla="*/ 94 h 155"/>
                <a:gd name="T56" fmla="*/ 46 w 191"/>
                <a:gd name="T57" fmla="*/ 155 h 155"/>
                <a:gd name="T58" fmla="*/ 41 w 191"/>
                <a:gd name="T59" fmla="*/ 105 h 155"/>
                <a:gd name="T60" fmla="*/ 40 w 191"/>
                <a:gd name="T61" fmla="*/ 104 h 155"/>
                <a:gd name="T62" fmla="*/ 32 w 191"/>
                <a:gd name="T63" fmla="*/ 87 h 155"/>
                <a:gd name="T64" fmla="*/ 5 w 191"/>
                <a:gd name="T65" fmla="*/ 152 h 155"/>
                <a:gd name="T66" fmla="*/ 2 w 191"/>
                <a:gd name="T67" fmla="*/ 66 h 155"/>
                <a:gd name="T68" fmla="*/ 15 w 191"/>
                <a:gd name="T69" fmla="*/ 40 h 155"/>
                <a:gd name="T70" fmla="*/ 1 w 191"/>
                <a:gd name="T71" fmla="*/ 29 h 155"/>
                <a:gd name="T72" fmla="*/ 0 w 191"/>
                <a:gd name="T73" fmla="*/ 28 h 155"/>
                <a:gd name="T74" fmla="*/ 3 w 191"/>
                <a:gd name="T75" fmla="*/ 1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1" h="155">
                  <a:moveTo>
                    <a:pt x="3" y="12"/>
                  </a:moveTo>
                  <a:cubicBezTo>
                    <a:pt x="3" y="12"/>
                    <a:pt x="3" y="12"/>
                    <a:pt x="3" y="12"/>
                  </a:cubicBezTo>
                  <a:cubicBezTo>
                    <a:pt x="3" y="12"/>
                    <a:pt x="3" y="12"/>
                    <a:pt x="3" y="12"/>
                  </a:cubicBezTo>
                  <a:cubicBezTo>
                    <a:pt x="4" y="12"/>
                    <a:pt x="4" y="12"/>
                    <a:pt x="4" y="12"/>
                  </a:cubicBezTo>
                  <a:cubicBezTo>
                    <a:pt x="6" y="11"/>
                    <a:pt x="6" y="11"/>
                    <a:pt x="6" y="11"/>
                  </a:cubicBezTo>
                  <a:cubicBezTo>
                    <a:pt x="10" y="10"/>
                    <a:pt x="10" y="10"/>
                    <a:pt x="10" y="10"/>
                  </a:cubicBezTo>
                  <a:cubicBezTo>
                    <a:pt x="19" y="7"/>
                    <a:pt x="19" y="7"/>
                    <a:pt x="19" y="7"/>
                  </a:cubicBezTo>
                  <a:cubicBezTo>
                    <a:pt x="35" y="1"/>
                    <a:pt x="35" y="1"/>
                    <a:pt x="35" y="1"/>
                  </a:cubicBezTo>
                  <a:cubicBezTo>
                    <a:pt x="37" y="0"/>
                    <a:pt x="44" y="0"/>
                    <a:pt x="46" y="1"/>
                  </a:cubicBezTo>
                  <a:cubicBezTo>
                    <a:pt x="51" y="2"/>
                    <a:pt x="54" y="4"/>
                    <a:pt x="58" y="6"/>
                  </a:cubicBezTo>
                  <a:cubicBezTo>
                    <a:pt x="57" y="6"/>
                    <a:pt x="57" y="6"/>
                    <a:pt x="57" y="6"/>
                  </a:cubicBezTo>
                  <a:cubicBezTo>
                    <a:pt x="52" y="9"/>
                    <a:pt x="52" y="9"/>
                    <a:pt x="52" y="9"/>
                  </a:cubicBezTo>
                  <a:cubicBezTo>
                    <a:pt x="54" y="15"/>
                    <a:pt x="54" y="15"/>
                    <a:pt x="54" y="15"/>
                  </a:cubicBezTo>
                  <a:cubicBezTo>
                    <a:pt x="50" y="19"/>
                    <a:pt x="50" y="19"/>
                    <a:pt x="50" y="19"/>
                  </a:cubicBezTo>
                  <a:cubicBezTo>
                    <a:pt x="45" y="43"/>
                    <a:pt x="45" y="43"/>
                    <a:pt x="45" y="43"/>
                  </a:cubicBezTo>
                  <a:cubicBezTo>
                    <a:pt x="60" y="14"/>
                    <a:pt x="60" y="14"/>
                    <a:pt x="60" y="14"/>
                  </a:cubicBezTo>
                  <a:cubicBezTo>
                    <a:pt x="60" y="13"/>
                    <a:pt x="60" y="13"/>
                    <a:pt x="60" y="13"/>
                  </a:cubicBezTo>
                  <a:cubicBezTo>
                    <a:pt x="64" y="7"/>
                    <a:pt x="64" y="7"/>
                    <a:pt x="64" y="7"/>
                  </a:cubicBezTo>
                  <a:cubicBezTo>
                    <a:pt x="67" y="9"/>
                    <a:pt x="67" y="9"/>
                    <a:pt x="67" y="9"/>
                  </a:cubicBezTo>
                  <a:cubicBezTo>
                    <a:pt x="65" y="15"/>
                    <a:pt x="65" y="15"/>
                    <a:pt x="65" y="15"/>
                  </a:cubicBezTo>
                  <a:cubicBezTo>
                    <a:pt x="64" y="16"/>
                    <a:pt x="64" y="16"/>
                    <a:pt x="64" y="16"/>
                  </a:cubicBezTo>
                  <a:cubicBezTo>
                    <a:pt x="53" y="41"/>
                    <a:pt x="53" y="41"/>
                    <a:pt x="53" y="41"/>
                  </a:cubicBezTo>
                  <a:cubicBezTo>
                    <a:pt x="65" y="26"/>
                    <a:pt x="65" y="26"/>
                    <a:pt x="65" y="26"/>
                  </a:cubicBezTo>
                  <a:cubicBezTo>
                    <a:pt x="65" y="20"/>
                    <a:pt x="65" y="20"/>
                    <a:pt x="65" y="20"/>
                  </a:cubicBezTo>
                  <a:cubicBezTo>
                    <a:pt x="69" y="19"/>
                    <a:pt x="69" y="19"/>
                    <a:pt x="69" y="19"/>
                  </a:cubicBezTo>
                  <a:cubicBezTo>
                    <a:pt x="69" y="19"/>
                    <a:pt x="69" y="19"/>
                    <a:pt x="70" y="19"/>
                  </a:cubicBezTo>
                  <a:cubicBezTo>
                    <a:pt x="75" y="50"/>
                    <a:pt x="75" y="50"/>
                    <a:pt x="75" y="50"/>
                  </a:cubicBezTo>
                  <a:cubicBezTo>
                    <a:pt x="75" y="50"/>
                    <a:pt x="75" y="50"/>
                    <a:pt x="75" y="50"/>
                  </a:cubicBezTo>
                  <a:cubicBezTo>
                    <a:pt x="82" y="55"/>
                    <a:pt x="82" y="55"/>
                    <a:pt x="82" y="55"/>
                  </a:cubicBezTo>
                  <a:cubicBezTo>
                    <a:pt x="95" y="63"/>
                    <a:pt x="95" y="63"/>
                    <a:pt x="95" y="63"/>
                  </a:cubicBezTo>
                  <a:cubicBezTo>
                    <a:pt x="95" y="64"/>
                    <a:pt x="95" y="64"/>
                    <a:pt x="95" y="64"/>
                  </a:cubicBezTo>
                  <a:cubicBezTo>
                    <a:pt x="130" y="35"/>
                    <a:pt x="130" y="35"/>
                    <a:pt x="130" y="35"/>
                  </a:cubicBezTo>
                  <a:cubicBezTo>
                    <a:pt x="132" y="33"/>
                    <a:pt x="136" y="33"/>
                    <a:pt x="138" y="35"/>
                  </a:cubicBezTo>
                  <a:cubicBezTo>
                    <a:pt x="191" y="79"/>
                    <a:pt x="191" y="79"/>
                    <a:pt x="191" y="79"/>
                  </a:cubicBezTo>
                  <a:cubicBezTo>
                    <a:pt x="190" y="80"/>
                    <a:pt x="189" y="81"/>
                    <a:pt x="187" y="81"/>
                  </a:cubicBezTo>
                  <a:cubicBezTo>
                    <a:pt x="183" y="81"/>
                    <a:pt x="183" y="81"/>
                    <a:pt x="183" y="81"/>
                  </a:cubicBezTo>
                  <a:cubicBezTo>
                    <a:pt x="94" y="67"/>
                    <a:pt x="94" y="67"/>
                    <a:pt x="94" y="67"/>
                  </a:cubicBezTo>
                  <a:cubicBezTo>
                    <a:pt x="92" y="81"/>
                    <a:pt x="92" y="81"/>
                    <a:pt x="92" y="81"/>
                  </a:cubicBezTo>
                  <a:cubicBezTo>
                    <a:pt x="80" y="81"/>
                    <a:pt x="80" y="81"/>
                    <a:pt x="80" y="81"/>
                  </a:cubicBezTo>
                  <a:cubicBezTo>
                    <a:pt x="79" y="81"/>
                    <a:pt x="78" y="80"/>
                    <a:pt x="77" y="79"/>
                  </a:cubicBezTo>
                  <a:cubicBezTo>
                    <a:pt x="79" y="77"/>
                    <a:pt x="79" y="77"/>
                    <a:pt x="79" y="77"/>
                  </a:cubicBezTo>
                  <a:cubicBezTo>
                    <a:pt x="71" y="71"/>
                    <a:pt x="71" y="71"/>
                    <a:pt x="71" y="71"/>
                  </a:cubicBezTo>
                  <a:cubicBezTo>
                    <a:pt x="65" y="66"/>
                    <a:pt x="65" y="66"/>
                    <a:pt x="65" y="66"/>
                  </a:cubicBezTo>
                  <a:cubicBezTo>
                    <a:pt x="61" y="63"/>
                    <a:pt x="61" y="63"/>
                    <a:pt x="61" y="63"/>
                  </a:cubicBezTo>
                  <a:cubicBezTo>
                    <a:pt x="61" y="63"/>
                    <a:pt x="61" y="63"/>
                    <a:pt x="61" y="63"/>
                  </a:cubicBezTo>
                  <a:cubicBezTo>
                    <a:pt x="61" y="63"/>
                    <a:pt x="61" y="63"/>
                    <a:pt x="61" y="63"/>
                  </a:cubicBezTo>
                  <a:cubicBezTo>
                    <a:pt x="61" y="63"/>
                    <a:pt x="61" y="63"/>
                    <a:pt x="61" y="63"/>
                  </a:cubicBezTo>
                  <a:cubicBezTo>
                    <a:pt x="61" y="63"/>
                    <a:pt x="61" y="63"/>
                    <a:pt x="61" y="63"/>
                  </a:cubicBezTo>
                  <a:cubicBezTo>
                    <a:pt x="53" y="50"/>
                    <a:pt x="59" y="59"/>
                    <a:pt x="57" y="57"/>
                  </a:cubicBezTo>
                  <a:cubicBezTo>
                    <a:pt x="57" y="57"/>
                    <a:pt x="57" y="57"/>
                    <a:pt x="57" y="57"/>
                  </a:cubicBezTo>
                  <a:cubicBezTo>
                    <a:pt x="57" y="56"/>
                    <a:pt x="57" y="56"/>
                    <a:pt x="57" y="56"/>
                  </a:cubicBezTo>
                  <a:cubicBezTo>
                    <a:pt x="57" y="55"/>
                    <a:pt x="57" y="55"/>
                    <a:pt x="57" y="55"/>
                  </a:cubicBezTo>
                  <a:cubicBezTo>
                    <a:pt x="57" y="53"/>
                    <a:pt x="57" y="53"/>
                    <a:pt x="57" y="53"/>
                  </a:cubicBezTo>
                  <a:cubicBezTo>
                    <a:pt x="56" y="50"/>
                    <a:pt x="56" y="50"/>
                    <a:pt x="56" y="50"/>
                  </a:cubicBezTo>
                  <a:cubicBezTo>
                    <a:pt x="54" y="56"/>
                    <a:pt x="51" y="63"/>
                    <a:pt x="49" y="71"/>
                  </a:cubicBezTo>
                  <a:cubicBezTo>
                    <a:pt x="51" y="76"/>
                    <a:pt x="55" y="85"/>
                    <a:pt x="60" y="94"/>
                  </a:cubicBezTo>
                  <a:cubicBezTo>
                    <a:pt x="65" y="120"/>
                    <a:pt x="64" y="137"/>
                    <a:pt x="65" y="154"/>
                  </a:cubicBezTo>
                  <a:cubicBezTo>
                    <a:pt x="46" y="155"/>
                    <a:pt x="46" y="155"/>
                    <a:pt x="46" y="155"/>
                  </a:cubicBezTo>
                  <a:cubicBezTo>
                    <a:pt x="41" y="111"/>
                    <a:pt x="41" y="111"/>
                    <a:pt x="41" y="111"/>
                  </a:cubicBezTo>
                  <a:cubicBezTo>
                    <a:pt x="41" y="105"/>
                    <a:pt x="41" y="105"/>
                    <a:pt x="41" y="105"/>
                  </a:cubicBezTo>
                  <a:cubicBezTo>
                    <a:pt x="41" y="105"/>
                    <a:pt x="41" y="105"/>
                    <a:pt x="41" y="105"/>
                  </a:cubicBezTo>
                  <a:cubicBezTo>
                    <a:pt x="40" y="104"/>
                    <a:pt x="40" y="104"/>
                    <a:pt x="40" y="104"/>
                  </a:cubicBezTo>
                  <a:cubicBezTo>
                    <a:pt x="35" y="94"/>
                    <a:pt x="35" y="94"/>
                    <a:pt x="35" y="94"/>
                  </a:cubicBezTo>
                  <a:cubicBezTo>
                    <a:pt x="32" y="87"/>
                    <a:pt x="32" y="87"/>
                    <a:pt x="32" y="87"/>
                  </a:cubicBezTo>
                  <a:cubicBezTo>
                    <a:pt x="31" y="106"/>
                    <a:pt x="28" y="136"/>
                    <a:pt x="25" y="154"/>
                  </a:cubicBezTo>
                  <a:cubicBezTo>
                    <a:pt x="5" y="152"/>
                    <a:pt x="5" y="152"/>
                    <a:pt x="5" y="152"/>
                  </a:cubicBezTo>
                  <a:cubicBezTo>
                    <a:pt x="8" y="124"/>
                    <a:pt x="10" y="98"/>
                    <a:pt x="11" y="70"/>
                  </a:cubicBezTo>
                  <a:cubicBezTo>
                    <a:pt x="8" y="69"/>
                    <a:pt x="5" y="67"/>
                    <a:pt x="2" y="66"/>
                  </a:cubicBezTo>
                  <a:cubicBezTo>
                    <a:pt x="2" y="66"/>
                    <a:pt x="2" y="66"/>
                    <a:pt x="2" y="66"/>
                  </a:cubicBezTo>
                  <a:cubicBezTo>
                    <a:pt x="6" y="57"/>
                    <a:pt x="11" y="49"/>
                    <a:pt x="15" y="40"/>
                  </a:cubicBezTo>
                  <a:cubicBezTo>
                    <a:pt x="1" y="29"/>
                    <a:pt x="1" y="29"/>
                    <a:pt x="1" y="29"/>
                  </a:cubicBezTo>
                  <a:cubicBezTo>
                    <a:pt x="1" y="29"/>
                    <a:pt x="1" y="29"/>
                    <a:pt x="1" y="29"/>
                  </a:cubicBezTo>
                  <a:cubicBezTo>
                    <a:pt x="0" y="28"/>
                    <a:pt x="0" y="28"/>
                    <a:pt x="0" y="28"/>
                  </a:cubicBezTo>
                  <a:cubicBezTo>
                    <a:pt x="0" y="28"/>
                    <a:pt x="0" y="28"/>
                    <a:pt x="0" y="28"/>
                  </a:cubicBezTo>
                  <a:cubicBezTo>
                    <a:pt x="0" y="28"/>
                    <a:pt x="0" y="28"/>
                    <a:pt x="0" y="28"/>
                  </a:cubicBezTo>
                  <a:cubicBezTo>
                    <a:pt x="0" y="28"/>
                    <a:pt x="3" y="8"/>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220" name="Freeform 852"/>
            <p:cNvSpPr>
              <a:spLocks noEditPoints="1"/>
            </p:cNvSpPr>
            <p:nvPr/>
          </p:nvSpPr>
          <p:spPr bwMode="auto">
            <a:xfrm>
              <a:off x="8337762" y="5711908"/>
              <a:ext cx="302516" cy="176739"/>
            </a:xfrm>
            <a:custGeom>
              <a:avLst/>
              <a:gdLst>
                <a:gd name="T0" fmla="*/ 63 w 118"/>
                <a:gd name="T1" fmla="*/ 46 h 69"/>
                <a:gd name="T2" fmla="*/ 118 w 118"/>
                <a:gd name="T3" fmla="*/ 0 h 69"/>
                <a:gd name="T4" fmla="*/ 118 w 118"/>
                <a:gd name="T5" fmla="*/ 63 h 69"/>
                <a:gd name="T6" fmla="*/ 112 w 118"/>
                <a:gd name="T7" fmla="*/ 69 h 69"/>
                <a:gd name="T8" fmla="*/ 5 w 118"/>
                <a:gd name="T9" fmla="*/ 69 h 69"/>
                <a:gd name="T10" fmla="*/ 0 w 118"/>
                <a:gd name="T11" fmla="*/ 63 h 69"/>
                <a:gd name="T12" fmla="*/ 0 w 118"/>
                <a:gd name="T13" fmla="*/ 0 h 69"/>
                <a:gd name="T14" fmla="*/ 55 w 118"/>
                <a:gd name="T15" fmla="*/ 46 h 69"/>
                <a:gd name="T16" fmla="*/ 63 w 118"/>
                <a:gd name="T17" fmla="*/ 46 h 69"/>
                <a:gd name="T18" fmla="*/ 84 w 118"/>
                <a:gd name="T19" fmla="*/ 39 h 69"/>
                <a:gd name="T20" fmla="*/ 110 w 118"/>
                <a:gd name="T21" fmla="*/ 64 h 69"/>
                <a:gd name="T22" fmla="*/ 111 w 118"/>
                <a:gd name="T23" fmla="*/ 64 h 69"/>
                <a:gd name="T24" fmla="*/ 113 w 118"/>
                <a:gd name="T25" fmla="*/ 64 h 69"/>
                <a:gd name="T26" fmla="*/ 113 w 118"/>
                <a:gd name="T27" fmla="*/ 61 h 69"/>
                <a:gd name="T28" fmla="*/ 87 w 118"/>
                <a:gd name="T29" fmla="*/ 36 h 69"/>
                <a:gd name="T30" fmla="*/ 84 w 118"/>
                <a:gd name="T31" fmla="*/ 37 h 69"/>
                <a:gd name="T32" fmla="*/ 84 w 118"/>
                <a:gd name="T33" fmla="*/ 39 h 69"/>
                <a:gd name="T34" fmla="*/ 34 w 118"/>
                <a:gd name="T35" fmla="*/ 37 h 69"/>
                <a:gd name="T36" fmla="*/ 31 w 118"/>
                <a:gd name="T37" fmla="*/ 36 h 69"/>
                <a:gd name="T38" fmla="*/ 5 w 118"/>
                <a:gd name="T39" fmla="*/ 61 h 69"/>
                <a:gd name="T40" fmla="*/ 5 w 118"/>
                <a:gd name="T41" fmla="*/ 64 h 69"/>
                <a:gd name="T42" fmla="*/ 6 w 118"/>
                <a:gd name="T43" fmla="*/ 64 h 69"/>
                <a:gd name="T44" fmla="*/ 8 w 118"/>
                <a:gd name="T45" fmla="*/ 64 h 69"/>
                <a:gd name="T46" fmla="*/ 34 w 118"/>
                <a:gd name="T47" fmla="*/ 39 h 69"/>
                <a:gd name="T48" fmla="*/ 34 w 118"/>
                <a:gd name="T49" fmla="*/ 3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8" h="69">
                  <a:moveTo>
                    <a:pt x="63" y="46"/>
                  </a:moveTo>
                  <a:cubicBezTo>
                    <a:pt x="118" y="0"/>
                    <a:pt x="118" y="0"/>
                    <a:pt x="118" y="0"/>
                  </a:cubicBezTo>
                  <a:cubicBezTo>
                    <a:pt x="118" y="63"/>
                    <a:pt x="118" y="63"/>
                    <a:pt x="118" y="63"/>
                  </a:cubicBezTo>
                  <a:cubicBezTo>
                    <a:pt x="118" y="66"/>
                    <a:pt x="116" y="69"/>
                    <a:pt x="112" y="69"/>
                  </a:cubicBezTo>
                  <a:cubicBezTo>
                    <a:pt x="5" y="69"/>
                    <a:pt x="5" y="69"/>
                    <a:pt x="5" y="69"/>
                  </a:cubicBezTo>
                  <a:cubicBezTo>
                    <a:pt x="2" y="69"/>
                    <a:pt x="0" y="66"/>
                    <a:pt x="0" y="63"/>
                  </a:cubicBezTo>
                  <a:cubicBezTo>
                    <a:pt x="0" y="0"/>
                    <a:pt x="0" y="0"/>
                    <a:pt x="0" y="0"/>
                  </a:cubicBezTo>
                  <a:cubicBezTo>
                    <a:pt x="55" y="46"/>
                    <a:pt x="55" y="46"/>
                    <a:pt x="55" y="46"/>
                  </a:cubicBezTo>
                  <a:cubicBezTo>
                    <a:pt x="57" y="47"/>
                    <a:pt x="61" y="47"/>
                    <a:pt x="63" y="46"/>
                  </a:cubicBezTo>
                  <a:close/>
                  <a:moveTo>
                    <a:pt x="84" y="39"/>
                  </a:moveTo>
                  <a:cubicBezTo>
                    <a:pt x="110" y="64"/>
                    <a:pt x="110" y="64"/>
                    <a:pt x="110" y="64"/>
                  </a:cubicBezTo>
                  <a:cubicBezTo>
                    <a:pt x="110" y="64"/>
                    <a:pt x="111" y="64"/>
                    <a:pt x="111" y="64"/>
                  </a:cubicBezTo>
                  <a:cubicBezTo>
                    <a:pt x="112" y="64"/>
                    <a:pt x="112" y="64"/>
                    <a:pt x="113" y="64"/>
                  </a:cubicBezTo>
                  <a:cubicBezTo>
                    <a:pt x="113" y="63"/>
                    <a:pt x="113" y="62"/>
                    <a:pt x="113" y="61"/>
                  </a:cubicBezTo>
                  <a:cubicBezTo>
                    <a:pt x="87" y="36"/>
                    <a:pt x="87" y="36"/>
                    <a:pt x="87" y="36"/>
                  </a:cubicBezTo>
                  <a:cubicBezTo>
                    <a:pt x="86" y="36"/>
                    <a:pt x="85" y="36"/>
                    <a:pt x="84" y="37"/>
                  </a:cubicBezTo>
                  <a:cubicBezTo>
                    <a:pt x="84" y="37"/>
                    <a:pt x="84" y="38"/>
                    <a:pt x="84" y="39"/>
                  </a:cubicBezTo>
                  <a:close/>
                  <a:moveTo>
                    <a:pt x="34" y="37"/>
                  </a:moveTo>
                  <a:cubicBezTo>
                    <a:pt x="33" y="36"/>
                    <a:pt x="32" y="36"/>
                    <a:pt x="31" y="36"/>
                  </a:cubicBezTo>
                  <a:cubicBezTo>
                    <a:pt x="5" y="61"/>
                    <a:pt x="5" y="61"/>
                    <a:pt x="5" y="61"/>
                  </a:cubicBezTo>
                  <a:cubicBezTo>
                    <a:pt x="4" y="62"/>
                    <a:pt x="4" y="63"/>
                    <a:pt x="5" y="64"/>
                  </a:cubicBezTo>
                  <a:cubicBezTo>
                    <a:pt x="5" y="64"/>
                    <a:pt x="6" y="64"/>
                    <a:pt x="6" y="64"/>
                  </a:cubicBezTo>
                  <a:cubicBezTo>
                    <a:pt x="7" y="64"/>
                    <a:pt x="7" y="64"/>
                    <a:pt x="8" y="64"/>
                  </a:cubicBezTo>
                  <a:cubicBezTo>
                    <a:pt x="34" y="39"/>
                    <a:pt x="34" y="39"/>
                    <a:pt x="34" y="39"/>
                  </a:cubicBezTo>
                  <a:cubicBezTo>
                    <a:pt x="34" y="38"/>
                    <a:pt x="34" y="37"/>
                    <a:pt x="34"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221" name="Freeform 853"/>
            <p:cNvSpPr>
              <a:spLocks/>
            </p:cNvSpPr>
            <p:nvPr/>
          </p:nvSpPr>
          <p:spPr bwMode="auto">
            <a:xfrm>
              <a:off x="8414746" y="5709740"/>
              <a:ext cx="169148" cy="43371"/>
            </a:xfrm>
            <a:custGeom>
              <a:avLst/>
              <a:gdLst>
                <a:gd name="T0" fmla="*/ 4 w 66"/>
                <a:gd name="T1" fmla="*/ 1 h 17"/>
                <a:gd name="T2" fmla="*/ 63 w 66"/>
                <a:gd name="T3" fmla="*/ 11 h 17"/>
                <a:gd name="T4" fmla="*/ 66 w 66"/>
                <a:gd name="T5" fmla="*/ 15 h 17"/>
                <a:gd name="T6" fmla="*/ 62 w 66"/>
                <a:gd name="T7" fmla="*/ 17 h 17"/>
                <a:gd name="T8" fmla="*/ 62 w 66"/>
                <a:gd name="T9" fmla="*/ 17 h 17"/>
                <a:gd name="T10" fmla="*/ 2 w 66"/>
                <a:gd name="T11" fmla="*/ 7 h 17"/>
                <a:gd name="T12" fmla="*/ 0 w 66"/>
                <a:gd name="T13" fmla="*/ 3 h 17"/>
                <a:gd name="T14" fmla="*/ 4 w 66"/>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7">
                  <a:moveTo>
                    <a:pt x="4" y="1"/>
                  </a:moveTo>
                  <a:cubicBezTo>
                    <a:pt x="63" y="11"/>
                    <a:pt x="63" y="11"/>
                    <a:pt x="63" y="11"/>
                  </a:cubicBezTo>
                  <a:cubicBezTo>
                    <a:pt x="65" y="11"/>
                    <a:pt x="66" y="13"/>
                    <a:pt x="66" y="15"/>
                  </a:cubicBezTo>
                  <a:cubicBezTo>
                    <a:pt x="65" y="16"/>
                    <a:pt x="64" y="17"/>
                    <a:pt x="62" y="17"/>
                  </a:cubicBezTo>
                  <a:cubicBezTo>
                    <a:pt x="62" y="17"/>
                    <a:pt x="62" y="17"/>
                    <a:pt x="62" y="17"/>
                  </a:cubicBezTo>
                  <a:cubicBezTo>
                    <a:pt x="2" y="7"/>
                    <a:pt x="2" y="7"/>
                    <a:pt x="2" y="7"/>
                  </a:cubicBezTo>
                  <a:cubicBezTo>
                    <a:pt x="1" y="7"/>
                    <a:pt x="0" y="5"/>
                    <a:pt x="0" y="3"/>
                  </a:cubicBezTo>
                  <a:cubicBezTo>
                    <a:pt x="0" y="2"/>
                    <a:pt x="2"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222" name="Freeform 854"/>
            <p:cNvSpPr>
              <a:spLocks/>
            </p:cNvSpPr>
            <p:nvPr/>
          </p:nvSpPr>
          <p:spPr bwMode="auto">
            <a:xfrm>
              <a:off x="8407156" y="5743352"/>
              <a:ext cx="135536" cy="35782"/>
            </a:xfrm>
            <a:custGeom>
              <a:avLst/>
              <a:gdLst>
                <a:gd name="T0" fmla="*/ 1 w 53"/>
                <a:gd name="T1" fmla="*/ 3 h 14"/>
                <a:gd name="T2" fmla="*/ 4 w 53"/>
                <a:gd name="T3" fmla="*/ 0 h 14"/>
                <a:gd name="T4" fmla="*/ 50 w 53"/>
                <a:gd name="T5" fmla="*/ 8 h 14"/>
                <a:gd name="T6" fmla="*/ 53 w 53"/>
                <a:gd name="T7" fmla="*/ 12 h 14"/>
                <a:gd name="T8" fmla="*/ 50 w 53"/>
                <a:gd name="T9" fmla="*/ 14 h 14"/>
                <a:gd name="T10" fmla="*/ 49 w 53"/>
                <a:gd name="T11" fmla="*/ 14 h 14"/>
                <a:gd name="T12" fmla="*/ 3 w 53"/>
                <a:gd name="T13" fmla="*/ 7 h 14"/>
                <a:gd name="T14" fmla="*/ 1 w 53"/>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14">
                  <a:moveTo>
                    <a:pt x="1" y="3"/>
                  </a:moveTo>
                  <a:cubicBezTo>
                    <a:pt x="1" y="1"/>
                    <a:pt x="2" y="0"/>
                    <a:pt x="4" y="0"/>
                  </a:cubicBezTo>
                  <a:cubicBezTo>
                    <a:pt x="50" y="8"/>
                    <a:pt x="50" y="8"/>
                    <a:pt x="50" y="8"/>
                  </a:cubicBezTo>
                  <a:cubicBezTo>
                    <a:pt x="52" y="8"/>
                    <a:pt x="53" y="10"/>
                    <a:pt x="53" y="12"/>
                  </a:cubicBezTo>
                  <a:cubicBezTo>
                    <a:pt x="53" y="13"/>
                    <a:pt x="51" y="14"/>
                    <a:pt x="50" y="14"/>
                  </a:cubicBezTo>
                  <a:cubicBezTo>
                    <a:pt x="50" y="14"/>
                    <a:pt x="49" y="14"/>
                    <a:pt x="49" y="14"/>
                  </a:cubicBezTo>
                  <a:cubicBezTo>
                    <a:pt x="3" y="7"/>
                    <a:pt x="3" y="7"/>
                    <a:pt x="3" y="7"/>
                  </a:cubicBezTo>
                  <a:cubicBezTo>
                    <a:pt x="1" y="6"/>
                    <a:pt x="0" y="5"/>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sp>
          <p:nvSpPr>
            <p:cNvPr id="223" name="Freeform 855"/>
            <p:cNvSpPr>
              <a:spLocks/>
            </p:cNvSpPr>
            <p:nvPr/>
          </p:nvSpPr>
          <p:spPr bwMode="auto">
            <a:xfrm>
              <a:off x="8450527" y="5784555"/>
              <a:ext cx="61805" cy="22770"/>
            </a:xfrm>
            <a:custGeom>
              <a:avLst/>
              <a:gdLst>
                <a:gd name="T0" fmla="*/ 21 w 24"/>
                <a:gd name="T1" fmla="*/ 3 h 9"/>
                <a:gd name="T2" fmla="*/ 24 w 24"/>
                <a:gd name="T3" fmla="*/ 6 h 9"/>
                <a:gd name="T4" fmla="*/ 21 w 24"/>
                <a:gd name="T5" fmla="*/ 9 h 9"/>
                <a:gd name="T6" fmla="*/ 20 w 24"/>
                <a:gd name="T7" fmla="*/ 9 h 9"/>
                <a:gd name="T8" fmla="*/ 3 w 24"/>
                <a:gd name="T9" fmla="*/ 6 h 9"/>
                <a:gd name="T10" fmla="*/ 0 w 24"/>
                <a:gd name="T11" fmla="*/ 3 h 9"/>
                <a:gd name="T12" fmla="*/ 4 w 24"/>
                <a:gd name="T13" fmla="*/ 0 h 9"/>
                <a:gd name="T14" fmla="*/ 21 w 24"/>
                <a:gd name="T15" fmla="*/ 3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9">
                  <a:moveTo>
                    <a:pt x="21" y="3"/>
                  </a:moveTo>
                  <a:cubicBezTo>
                    <a:pt x="23" y="3"/>
                    <a:pt x="24" y="5"/>
                    <a:pt x="24" y="6"/>
                  </a:cubicBezTo>
                  <a:cubicBezTo>
                    <a:pt x="24" y="8"/>
                    <a:pt x="22" y="9"/>
                    <a:pt x="21" y="9"/>
                  </a:cubicBezTo>
                  <a:cubicBezTo>
                    <a:pt x="21" y="9"/>
                    <a:pt x="21" y="9"/>
                    <a:pt x="20" y="9"/>
                  </a:cubicBezTo>
                  <a:cubicBezTo>
                    <a:pt x="3" y="6"/>
                    <a:pt x="3" y="6"/>
                    <a:pt x="3" y="6"/>
                  </a:cubicBezTo>
                  <a:cubicBezTo>
                    <a:pt x="1" y="6"/>
                    <a:pt x="0" y="4"/>
                    <a:pt x="0" y="3"/>
                  </a:cubicBezTo>
                  <a:cubicBezTo>
                    <a:pt x="0" y="1"/>
                    <a:pt x="2" y="0"/>
                    <a:pt x="4" y="0"/>
                  </a:cubicBezTo>
                  <a:lnTo>
                    <a:pt x="2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微软雅黑"/>
              </a:endParaRPr>
            </a:p>
          </p:txBody>
        </p:sp>
      </p:grpSp>
      <p:sp>
        <p:nvSpPr>
          <p:cNvPr id="224" name="原创设计师QQ598969553          _14"/>
          <p:cNvSpPr txBox="1"/>
          <p:nvPr/>
        </p:nvSpPr>
        <p:spPr>
          <a:xfrm>
            <a:off x="1405352" y="2271287"/>
            <a:ext cx="1593215" cy="654025"/>
          </a:xfrm>
          <a:prstGeom prst="rect">
            <a:avLst/>
          </a:prstGeom>
          <a:noFill/>
        </p:spPr>
        <p:txBody>
          <a:bodyPr wrap="square" lIns="68580" tIns="34290" rIns="68580" bIns="34290"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65000"/>
                    <a:lumOff val="35000"/>
                  </a:sysClr>
                </a:solidFill>
                <a:effectLst/>
                <a:uLnTx/>
                <a:uFillTx/>
                <a:latin typeface="微软雅黑"/>
              </a:rPr>
              <a:t>点击此处添加关键词</a:t>
            </a:r>
            <a:endParaRPr kumimoji="0" lang="en-US" altLang="zh-CN" sz="1200" b="1" i="0" u="none" strike="noStrike" kern="0" cap="none" spc="0" normalizeH="0" baseline="0" noProof="0" dirty="0">
              <a:ln>
                <a:noFill/>
              </a:ln>
              <a:solidFill>
                <a:sysClr val="windowText" lastClr="000000">
                  <a:lumMod val="65000"/>
                  <a:lumOff val="35000"/>
                </a:sysClr>
              </a:solidFill>
              <a:effectLst/>
              <a:uLnTx/>
              <a:uFillTx/>
              <a:latin typeface="微软雅黑"/>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点击输入本栏的具体文字根据您内容酌情修改</a:t>
            </a:r>
            <a:endPar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a:endParaRPr>
          </a:p>
        </p:txBody>
      </p:sp>
      <p:sp>
        <p:nvSpPr>
          <p:cNvPr id="225" name="原创设计师QQ598969553          _15"/>
          <p:cNvSpPr txBox="1"/>
          <p:nvPr/>
        </p:nvSpPr>
        <p:spPr>
          <a:xfrm>
            <a:off x="1405352" y="3823862"/>
            <a:ext cx="1593215" cy="654025"/>
          </a:xfrm>
          <a:prstGeom prst="rect">
            <a:avLst/>
          </a:prstGeom>
          <a:noFill/>
        </p:spPr>
        <p:txBody>
          <a:bodyPr wrap="square" lIns="68580" tIns="34290" rIns="68580" bIns="34290"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65000"/>
                    <a:lumOff val="35000"/>
                  </a:sysClr>
                </a:solidFill>
                <a:effectLst/>
                <a:uLnTx/>
                <a:uFillTx/>
                <a:latin typeface="微软雅黑"/>
              </a:rPr>
              <a:t>点击此处添加关键词</a:t>
            </a:r>
            <a:endParaRPr kumimoji="0" lang="en-US" altLang="zh-CN" sz="1200" b="1" i="0" u="none" strike="noStrike" kern="0" cap="none" spc="0" normalizeH="0" baseline="0" noProof="0" dirty="0">
              <a:ln>
                <a:noFill/>
              </a:ln>
              <a:solidFill>
                <a:sysClr val="windowText" lastClr="000000">
                  <a:lumMod val="65000"/>
                  <a:lumOff val="35000"/>
                </a:sysClr>
              </a:solidFill>
              <a:effectLst/>
              <a:uLnTx/>
              <a:uFillTx/>
              <a:latin typeface="微软雅黑"/>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点击输入本栏的具体文字根据您内容酌情修改</a:t>
            </a:r>
            <a:endPar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a:endParaRPr>
          </a:p>
        </p:txBody>
      </p:sp>
      <p:sp>
        <p:nvSpPr>
          <p:cNvPr id="226" name="原创设计师QQ598969553          _16"/>
          <p:cNvSpPr txBox="1"/>
          <p:nvPr/>
        </p:nvSpPr>
        <p:spPr>
          <a:xfrm>
            <a:off x="3767552" y="2271287"/>
            <a:ext cx="1593215" cy="654025"/>
          </a:xfrm>
          <a:prstGeom prst="rect">
            <a:avLst/>
          </a:prstGeom>
          <a:noFill/>
        </p:spPr>
        <p:txBody>
          <a:bodyPr wrap="square" lIns="68580" tIns="34290" rIns="68580" bIns="34290"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65000"/>
                    <a:lumOff val="35000"/>
                  </a:sysClr>
                </a:solidFill>
                <a:effectLst/>
                <a:uLnTx/>
                <a:uFillTx/>
                <a:latin typeface="微软雅黑"/>
              </a:rPr>
              <a:t>点击此处添加关键词</a:t>
            </a:r>
            <a:endParaRPr kumimoji="0" lang="en-US" altLang="zh-CN" sz="1200" b="1" i="0" u="none" strike="noStrike" kern="0" cap="none" spc="0" normalizeH="0" baseline="0" noProof="0" dirty="0">
              <a:ln>
                <a:noFill/>
              </a:ln>
              <a:solidFill>
                <a:sysClr val="windowText" lastClr="000000">
                  <a:lumMod val="65000"/>
                  <a:lumOff val="35000"/>
                </a:sysClr>
              </a:solidFill>
              <a:effectLst/>
              <a:uLnTx/>
              <a:uFillTx/>
              <a:latin typeface="微软雅黑"/>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点击输入本栏的具体文字根据您内容酌情修改</a:t>
            </a:r>
            <a:endPar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a:endParaRPr>
          </a:p>
        </p:txBody>
      </p:sp>
      <p:sp>
        <p:nvSpPr>
          <p:cNvPr id="227" name="原创设计师QQ598969553          _17"/>
          <p:cNvSpPr txBox="1"/>
          <p:nvPr/>
        </p:nvSpPr>
        <p:spPr>
          <a:xfrm>
            <a:off x="3767552" y="3823862"/>
            <a:ext cx="1593215" cy="654025"/>
          </a:xfrm>
          <a:prstGeom prst="rect">
            <a:avLst/>
          </a:prstGeom>
          <a:noFill/>
        </p:spPr>
        <p:txBody>
          <a:bodyPr wrap="square" lIns="68580" tIns="34290" rIns="68580" bIns="34290"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65000"/>
                    <a:lumOff val="35000"/>
                  </a:sysClr>
                </a:solidFill>
                <a:effectLst/>
                <a:uLnTx/>
                <a:uFillTx/>
                <a:latin typeface="微软雅黑"/>
              </a:rPr>
              <a:t>点击此处添加关键词</a:t>
            </a:r>
            <a:endParaRPr kumimoji="0" lang="en-US" altLang="zh-CN" sz="1200" b="1" i="0" u="none" strike="noStrike" kern="0" cap="none" spc="0" normalizeH="0" baseline="0" noProof="0" dirty="0">
              <a:ln>
                <a:noFill/>
              </a:ln>
              <a:solidFill>
                <a:sysClr val="windowText" lastClr="000000">
                  <a:lumMod val="65000"/>
                  <a:lumOff val="35000"/>
                </a:sysClr>
              </a:solidFill>
              <a:effectLst/>
              <a:uLnTx/>
              <a:uFillTx/>
              <a:latin typeface="微软雅黑"/>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点击输入本栏的具体文字根据您内容酌情修改</a:t>
            </a:r>
            <a:endPar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a:endParaRPr>
          </a:p>
        </p:txBody>
      </p:sp>
      <p:sp>
        <p:nvSpPr>
          <p:cNvPr id="228" name="原创设计师QQ598969553          _18"/>
          <p:cNvSpPr txBox="1"/>
          <p:nvPr/>
        </p:nvSpPr>
        <p:spPr>
          <a:xfrm>
            <a:off x="6129752" y="2271287"/>
            <a:ext cx="1593215" cy="654025"/>
          </a:xfrm>
          <a:prstGeom prst="rect">
            <a:avLst/>
          </a:prstGeom>
          <a:noFill/>
        </p:spPr>
        <p:txBody>
          <a:bodyPr wrap="square" lIns="68580" tIns="34290" rIns="68580" bIns="34290"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65000"/>
                    <a:lumOff val="35000"/>
                  </a:sysClr>
                </a:solidFill>
                <a:effectLst/>
                <a:uLnTx/>
                <a:uFillTx/>
                <a:latin typeface="微软雅黑"/>
              </a:rPr>
              <a:t>点击此处添加关键词</a:t>
            </a:r>
            <a:endParaRPr kumimoji="0" lang="en-US" altLang="zh-CN" sz="1200" b="1" i="0" u="none" strike="noStrike" kern="0" cap="none" spc="0" normalizeH="0" baseline="0" noProof="0" dirty="0">
              <a:ln>
                <a:noFill/>
              </a:ln>
              <a:solidFill>
                <a:sysClr val="windowText" lastClr="000000">
                  <a:lumMod val="65000"/>
                  <a:lumOff val="35000"/>
                </a:sysClr>
              </a:solidFill>
              <a:effectLst/>
              <a:uLnTx/>
              <a:uFillTx/>
              <a:latin typeface="微软雅黑"/>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点击输入本栏的具体文字根据您内容酌情修改</a:t>
            </a:r>
            <a:endPar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a:endParaRPr>
          </a:p>
        </p:txBody>
      </p:sp>
      <p:sp>
        <p:nvSpPr>
          <p:cNvPr id="229" name="原创设计师QQ598969553          _19"/>
          <p:cNvSpPr txBox="1"/>
          <p:nvPr/>
        </p:nvSpPr>
        <p:spPr>
          <a:xfrm>
            <a:off x="6129752" y="3823862"/>
            <a:ext cx="1593215" cy="654025"/>
          </a:xfrm>
          <a:prstGeom prst="rect">
            <a:avLst/>
          </a:prstGeom>
          <a:noFill/>
        </p:spPr>
        <p:txBody>
          <a:bodyPr wrap="square" lIns="68580" tIns="34290" rIns="68580" bIns="34290"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65000"/>
                    <a:lumOff val="35000"/>
                  </a:sysClr>
                </a:solidFill>
                <a:effectLst/>
                <a:uLnTx/>
                <a:uFillTx/>
                <a:latin typeface="微软雅黑"/>
              </a:rPr>
              <a:t>点击此处添加关键词</a:t>
            </a:r>
            <a:endParaRPr kumimoji="0" lang="en-US" altLang="zh-CN" sz="1200" b="1" i="0" u="none" strike="noStrike" kern="0" cap="none" spc="0" normalizeH="0" baseline="0" noProof="0" dirty="0">
              <a:ln>
                <a:noFill/>
              </a:ln>
              <a:solidFill>
                <a:sysClr val="windowText" lastClr="000000">
                  <a:lumMod val="65000"/>
                  <a:lumOff val="35000"/>
                </a:sysClr>
              </a:solidFill>
              <a:effectLst/>
              <a:uLnTx/>
              <a:uFillTx/>
              <a:latin typeface="微软雅黑"/>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点击输入本栏的具体文字根据您内容酌情修改</a:t>
            </a:r>
            <a:endPar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a:endParaRPr>
          </a:p>
        </p:txBody>
      </p:sp>
    </p:spTree>
    <p:extLst>
      <p:ext uri="{BB962C8B-B14F-4D97-AF65-F5344CB8AC3E}">
        <p14:creationId xmlns:p14="http://schemas.microsoft.com/office/powerpoint/2010/main" val="1304657662"/>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6"/>
                                            </p:tgtEl>
                                            <p:attrNameLst>
                                              <p:attrName>style.visibility</p:attrName>
                                            </p:attrNameLst>
                                          </p:cBhvr>
                                          <p:to>
                                            <p:strVal val="visible"/>
                                          </p:to>
                                        </p:set>
                                        <p:anim calcmode="lin" valueType="num">
                                          <p:cBhvr>
                                            <p:cTn id="7" dur="500" fill="hold"/>
                                            <p:tgtEl>
                                              <p:spTgt spid="116"/>
                                            </p:tgtEl>
                                            <p:attrNameLst>
                                              <p:attrName>ppt_w</p:attrName>
                                            </p:attrNameLst>
                                          </p:cBhvr>
                                          <p:tavLst>
                                            <p:tav tm="0">
                                              <p:val>
                                                <p:fltVal val="0"/>
                                              </p:val>
                                            </p:tav>
                                            <p:tav tm="100000">
                                              <p:val>
                                                <p:strVal val="#ppt_w"/>
                                              </p:val>
                                            </p:tav>
                                          </p:tavLst>
                                        </p:anim>
                                        <p:anim calcmode="lin" valueType="num">
                                          <p:cBhvr>
                                            <p:cTn id="8" dur="500" fill="hold"/>
                                            <p:tgtEl>
                                              <p:spTgt spid="116"/>
                                            </p:tgtEl>
                                            <p:attrNameLst>
                                              <p:attrName>ppt_h</p:attrName>
                                            </p:attrNameLst>
                                          </p:cBhvr>
                                          <p:tavLst>
                                            <p:tav tm="0">
                                              <p:val>
                                                <p:fltVal val="0"/>
                                              </p:val>
                                            </p:tav>
                                            <p:tav tm="100000">
                                              <p:val>
                                                <p:strVal val="#ppt_h"/>
                                              </p:val>
                                            </p:tav>
                                          </p:tavLst>
                                        </p:anim>
                                        <p:animEffect transition="in" filter="fade">
                                          <p:cBhvr>
                                            <p:cTn id="9" dur="500"/>
                                            <p:tgtEl>
                                              <p:spTgt spid="116"/>
                                            </p:tgtEl>
                                          </p:cBhvr>
                                        </p:animEffect>
                                      </p:childTnLst>
                                    </p:cTn>
                                  </p:par>
                                  <p:par>
                                    <p:cTn id="10" presetID="53" presetClass="entr" presetSubtype="16" fill="hold" nodeType="withEffect">
                                      <p:stCondLst>
                                        <p:cond delay="200"/>
                                      </p:stCondLst>
                                      <p:childTnLst>
                                        <p:set>
                                          <p:cBhvr>
                                            <p:cTn id="11" dur="1" fill="hold">
                                              <p:stCondLst>
                                                <p:cond delay="0"/>
                                              </p:stCondLst>
                                            </p:cTn>
                                            <p:tgtEl>
                                              <p:spTgt spid="119"/>
                                            </p:tgtEl>
                                            <p:attrNameLst>
                                              <p:attrName>style.visibility</p:attrName>
                                            </p:attrNameLst>
                                          </p:cBhvr>
                                          <p:to>
                                            <p:strVal val="visible"/>
                                          </p:to>
                                        </p:set>
                                        <p:anim calcmode="lin" valueType="num">
                                          <p:cBhvr>
                                            <p:cTn id="12" dur="500" fill="hold"/>
                                            <p:tgtEl>
                                              <p:spTgt spid="119"/>
                                            </p:tgtEl>
                                            <p:attrNameLst>
                                              <p:attrName>ppt_w</p:attrName>
                                            </p:attrNameLst>
                                          </p:cBhvr>
                                          <p:tavLst>
                                            <p:tav tm="0">
                                              <p:val>
                                                <p:fltVal val="0"/>
                                              </p:val>
                                            </p:tav>
                                            <p:tav tm="100000">
                                              <p:val>
                                                <p:strVal val="#ppt_w"/>
                                              </p:val>
                                            </p:tav>
                                          </p:tavLst>
                                        </p:anim>
                                        <p:anim calcmode="lin" valueType="num">
                                          <p:cBhvr>
                                            <p:cTn id="13" dur="500" fill="hold"/>
                                            <p:tgtEl>
                                              <p:spTgt spid="119"/>
                                            </p:tgtEl>
                                            <p:attrNameLst>
                                              <p:attrName>ppt_h</p:attrName>
                                            </p:attrNameLst>
                                          </p:cBhvr>
                                          <p:tavLst>
                                            <p:tav tm="0">
                                              <p:val>
                                                <p:fltVal val="0"/>
                                              </p:val>
                                            </p:tav>
                                            <p:tav tm="100000">
                                              <p:val>
                                                <p:strVal val="#ppt_h"/>
                                              </p:val>
                                            </p:tav>
                                          </p:tavLst>
                                        </p:anim>
                                        <p:animEffect transition="in" filter="fade">
                                          <p:cBhvr>
                                            <p:cTn id="14" dur="500"/>
                                            <p:tgtEl>
                                              <p:spTgt spid="119"/>
                                            </p:tgtEl>
                                          </p:cBhvr>
                                        </p:animEffect>
                                      </p:childTnLst>
                                    </p:cTn>
                                  </p:par>
                                  <p:par>
                                    <p:cTn id="15" presetID="53" presetClass="entr" presetSubtype="16" fill="hold" nodeType="withEffect">
                                      <p:stCondLst>
                                        <p:cond delay="400"/>
                                      </p:stCondLst>
                                      <p:childTnLst>
                                        <p:set>
                                          <p:cBhvr>
                                            <p:cTn id="16" dur="1" fill="hold">
                                              <p:stCondLst>
                                                <p:cond delay="0"/>
                                              </p:stCondLst>
                                            </p:cTn>
                                            <p:tgtEl>
                                              <p:spTgt spid="122"/>
                                            </p:tgtEl>
                                            <p:attrNameLst>
                                              <p:attrName>style.visibility</p:attrName>
                                            </p:attrNameLst>
                                          </p:cBhvr>
                                          <p:to>
                                            <p:strVal val="visible"/>
                                          </p:to>
                                        </p:set>
                                        <p:anim calcmode="lin" valueType="num">
                                          <p:cBhvr>
                                            <p:cTn id="17" dur="500" fill="hold"/>
                                            <p:tgtEl>
                                              <p:spTgt spid="122"/>
                                            </p:tgtEl>
                                            <p:attrNameLst>
                                              <p:attrName>ppt_w</p:attrName>
                                            </p:attrNameLst>
                                          </p:cBhvr>
                                          <p:tavLst>
                                            <p:tav tm="0">
                                              <p:val>
                                                <p:fltVal val="0"/>
                                              </p:val>
                                            </p:tav>
                                            <p:tav tm="100000">
                                              <p:val>
                                                <p:strVal val="#ppt_w"/>
                                              </p:val>
                                            </p:tav>
                                          </p:tavLst>
                                        </p:anim>
                                        <p:anim calcmode="lin" valueType="num">
                                          <p:cBhvr>
                                            <p:cTn id="18" dur="500" fill="hold"/>
                                            <p:tgtEl>
                                              <p:spTgt spid="122"/>
                                            </p:tgtEl>
                                            <p:attrNameLst>
                                              <p:attrName>ppt_h</p:attrName>
                                            </p:attrNameLst>
                                          </p:cBhvr>
                                          <p:tavLst>
                                            <p:tav tm="0">
                                              <p:val>
                                                <p:fltVal val="0"/>
                                              </p:val>
                                            </p:tav>
                                            <p:tav tm="100000">
                                              <p:val>
                                                <p:strVal val="#ppt_h"/>
                                              </p:val>
                                            </p:tav>
                                          </p:tavLst>
                                        </p:anim>
                                        <p:animEffect transition="in" filter="fade">
                                          <p:cBhvr>
                                            <p:cTn id="19" dur="500"/>
                                            <p:tgtEl>
                                              <p:spTgt spid="122"/>
                                            </p:tgtEl>
                                          </p:cBhvr>
                                        </p:animEffect>
                                      </p:childTnLst>
                                    </p:cTn>
                                  </p:par>
                                  <p:par>
                                    <p:cTn id="20" presetID="53" presetClass="entr" presetSubtype="16" fill="hold" nodeType="withEffect">
                                      <p:stCondLst>
                                        <p:cond delay="600"/>
                                      </p:stCondLst>
                                      <p:childTnLst>
                                        <p:set>
                                          <p:cBhvr>
                                            <p:cTn id="21" dur="1" fill="hold">
                                              <p:stCondLst>
                                                <p:cond delay="0"/>
                                              </p:stCondLst>
                                            </p:cTn>
                                            <p:tgtEl>
                                              <p:spTgt spid="125"/>
                                            </p:tgtEl>
                                            <p:attrNameLst>
                                              <p:attrName>style.visibility</p:attrName>
                                            </p:attrNameLst>
                                          </p:cBhvr>
                                          <p:to>
                                            <p:strVal val="visible"/>
                                          </p:to>
                                        </p:set>
                                        <p:anim calcmode="lin" valueType="num">
                                          <p:cBhvr>
                                            <p:cTn id="22" dur="500" fill="hold"/>
                                            <p:tgtEl>
                                              <p:spTgt spid="125"/>
                                            </p:tgtEl>
                                            <p:attrNameLst>
                                              <p:attrName>ppt_w</p:attrName>
                                            </p:attrNameLst>
                                          </p:cBhvr>
                                          <p:tavLst>
                                            <p:tav tm="0">
                                              <p:val>
                                                <p:fltVal val="0"/>
                                              </p:val>
                                            </p:tav>
                                            <p:tav tm="100000">
                                              <p:val>
                                                <p:strVal val="#ppt_w"/>
                                              </p:val>
                                            </p:tav>
                                          </p:tavLst>
                                        </p:anim>
                                        <p:anim calcmode="lin" valueType="num">
                                          <p:cBhvr>
                                            <p:cTn id="23" dur="500" fill="hold"/>
                                            <p:tgtEl>
                                              <p:spTgt spid="125"/>
                                            </p:tgtEl>
                                            <p:attrNameLst>
                                              <p:attrName>ppt_h</p:attrName>
                                            </p:attrNameLst>
                                          </p:cBhvr>
                                          <p:tavLst>
                                            <p:tav tm="0">
                                              <p:val>
                                                <p:fltVal val="0"/>
                                              </p:val>
                                            </p:tav>
                                            <p:tav tm="100000">
                                              <p:val>
                                                <p:strVal val="#ppt_h"/>
                                              </p:val>
                                            </p:tav>
                                          </p:tavLst>
                                        </p:anim>
                                        <p:animEffect transition="in" filter="fade">
                                          <p:cBhvr>
                                            <p:cTn id="24" dur="500"/>
                                            <p:tgtEl>
                                              <p:spTgt spid="125"/>
                                            </p:tgtEl>
                                          </p:cBhvr>
                                        </p:animEffect>
                                      </p:childTnLst>
                                    </p:cTn>
                                  </p:par>
                                  <p:par>
                                    <p:cTn id="25" presetID="53" presetClass="entr" presetSubtype="16" fill="hold" nodeType="withEffect">
                                      <p:stCondLst>
                                        <p:cond delay="800"/>
                                      </p:stCondLst>
                                      <p:childTnLst>
                                        <p:set>
                                          <p:cBhvr>
                                            <p:cTn id="26" dur="1" fill="hold">
                                              <p:stCondLst>
                                                <p:cond delay="0"/>
                                              </p:stCondLst>
                                            </p:cTn>
                                            <p:tgtEl>
                                              <p:spTgt spid="128"/>
                                            </p:tgtEl>
                                            <p:attrNameLst>
                                              <p:attrName>style.visibility</p:attrName>
                                            </p:attrNameLst>
                                          </p:cBhvr>
                                          <p:to>
                                            <p:strVal val="visible"/>
                                          </p:to>
                                        </p:set>
                                        <p:anim calcmode="lin" valueType="num">
                                          <p:cBhvr>
                                            <p:cTn id="27" dur="500" fill="hold"/>
                                            <p:tgtEl>
                                              <p:spTgt spid="128"/>
                                            </p:tgtEl>
                                            <p:attrNameLst>
                                              <p:attrName>ppt_w</p:attrName>
                                            </p:attrNameLst>
                                          </p:cBhvr>
                                          <p:tavLst>
                                            <p:tav tm="0">
                                              <p:val>
                                                <p:fltVal val="0"/>
                                              </p:val>
                                            </p:tav>
                                            <p:tav tm="100000">
                                              <p:val>
                                                <p:strVal val="#ppt_w"/>
                                              </p:val>
                                            </p:tav>
                                          </p:tavLst>
                                        </p:anim>
                                        <p:anim calcmode="lin" valueType="num">
                                          <p:cBhvr>
                                            <p:cTn id="28" dur="500" fill="hold"/>
                                            <p:tgtEl>
                                              <p:spTgt spid="128"/>
                                            </p:tgtEl>
                                            <p:attrNameLst>
                                              <p:attrName>ppt_h</p:attrName>
                                            </p:attrNameLst>
                                          </p:cBhvr>
                                          <p:tavLst>
                                            <p:tav tm="0">
                                              <p:val>
                                                <p:fltVal val="0"/>
                                              </p:val>
                                            </p:tav>
                                            <p:tav tm="100000">
                                              <p:val>
                                                <p:strVal val="#ppt_h"/>
                                              </p:val>
                                            </p:tav>
                                          </p:tavLst>
                                        </p:anim>
                                        <p:animEffect transition="in" filter="fade">
                                          <p:cBhvr>
                                            <p:cTn id="29" dur="500"/>
                                            <p:tgtEl>
                                              <p:spTgt spid="128"/>
                                            </p:tgtEl>
                                          </p:cBhvr>
                                        </p:animEffect>
                                      </p:childTnLst>
                                    </p:cTn>
                                  </p:par>
                                  <p:par>
                                    <p:cTn id="30" presetID="53" presetClass="entr" presetSubtype="16" fill="hold" nodeType="withEffect">
                                      <p:stCondLst>
                                        <p:cond delay="1000"/>
                                      </p:stCondLst>
                                      <p:childTnLst>
                                        <p:set>
                                          <p:cBhvr>
                                            <p:cTn id="31" dur="1" fill="hold">
                                              <p:stCondLst>
                                                <p:cond delay="0"/>
                                              </p:stCondLst>
                                            </p:cTn>
                                            <p:tgtEl>
                                              <p:spTgt spid="131"/>
                                            </p:tgtEl>
                                            <p:attrNameLst>
                                              <p:attrName>style.visibility</p:attrName>
                                            </p:attrNameLst>
                                          </p:cBhvr>
                                          <p:to>
                                            <p:strVal val="visible"/>
                                          </p:to>
                                        </p:set>
                                        <p:anim calcmode="lin" valueType="num">
                                          <p:cBhvr>
                                            <p:cTn id="32" dur="500" fill="hold"/>
                                            <p:tgtEl>
                                              <p:spTgt spid="131"/>
                                            </p:tgtEl>
                                            <p:attrNameLst>
                                              <p:attrName>ppt_w</p:attrName>
                                            </p:attrNameLst>
                                          </p:cBhvr>
                                          <p:tavLst>
                                            <p:tav tm="0">
                                              <p:val>
                                                <p:fltVal val="0"/>
                                              </p:val>
                                            </p:tav>
                                            <p:tav tm="100000">
                                              <p:val>
                                                <p:strVal val="#ppt_w"/>
                                              </p:val>
                                            </p:tav>
                                          </p:tavLst>
                                        </p:anim>
                                        <p:anim calcmode="lin" valueType="num">
                                          <p:cBhvr>
                                            <p:cTn id="33" dur="500" fill="hold"/>
                                            <p:tgtEl>
                                              <p:spTgt spid="131"/>
                                            </p:tgtEl>
                                            <p:attrNameLst>
                                              <p:attrName>ppt_h</p:attrName>
                                            </p:attrNameLst>
                                          </p:cBhvr>
                                          <p:tavLst>
                                            <p:tav tm="0">
                                              <p:val>
                                                <p:fltVal val="0"/>
                                              </p:val>
                                            </p:tav>
                                            <p:tav tm="100000">
                                              <p:val>
                                                <p:strVal val="#ppt_h"/>
                                              </p:val>
                                            </p:tav>
                                          </p:tavLst>
                                        </p:anim>
                                        <p:animEffect transition="in" filter="fade">
                                          <p:cBhvr>
                                            <p:cTn id="34" dur="500"/>
                                            <p:tgtEl>
                                              <p:spTgt spid="131"/>
                                            </p:tgtEl>
                                          </p:cBhvr>
                                        </p:animEffect>
                                      </p:childTnLst>
                                    </p:cTn>
                                  </p:par>
                                </p:childTnLst>
                              </p:cTn>
                            </p:par>
                            <p:par>
                              <p:cTn id="35" fill="hold">
                                <p:stCondLst>
                                  <p:cond delay="1500"/>
                                </p:stCondLst>
                                <p:childTnLst>
                                  <p:par>
                                    <p:cTn id="36" presetID="2" presetClass="entr" presetSubtype="4" accel="60000" fill="hold" nodeType="afterEffect" p14:presetBounceEnd="40000">
                                      <p:stCondLst>
                                        <p:cond delay="0"/>
                                      </p:stCondLst>
                                      <p:childTnLst>
                                        <p:set>
                                          <p:cBhvr>
                                            <p:cTn id="37" dur="1" fill="hold">
                                              <p:stCondLst>
                                                <p:cond delay="0"/>
                                              </p:stCondLst>
                                            </p:cTn>
                                            <p:tgtEl>
                                              <p:spTgt spid="134"/>
                                            </p:tgtEl>
                                            <p:attrNameLst>
                                              <p:attrName>style.visibility</p:attrName>
                                            </p:attrNameLst>
                                          </p:cBhvr>
                                          <p:to>
                                            <p:strVal val="visible"/>
                                          </p:to>
                                        </p:set>
                                        <p:anim calcmode="lin" valueType="num" p14:bounceEnd="40000">
                                          <p:cBhvr additive="base">
                                            <p:cTn id="38" dur="500" fill="hold"/>
                                            <p:tgtEl>
                                              <p:spTgt spid="134"/>
                                            </p:tgtEl>
                                            <p:attrNameLst>
                                              <p:attrName>ppt_x</p:attrName>
                                            </p:attrNameLst>
                                          </p:cBhvr>
                                          <p:tavLst>
                                            <p:tav tm="0">
                                              <p:val>
                                                <p:strVal val="#ppt_x"/>
                                              </p:val>
                                            </p:tav>
                                            <p:tav tm="100000">
                                              <p:val>
                                                <p:strVal val="#ppt_x"/>
                                              </p:val>
                                            </p:tav>
                                          </p:tavLst>
                                        </p:anim>
                                        <p:anim calcmode="lin" valueType="num" p14:bounceEnd="40000">
                                          <p:cBhvr additive="base">
                                            <p:cTn id="39" dur="500" fill="hold"/>
                                            <p:tgtEl>
                                              <p:spTgt spid="134"/>
                                            </p:tgtEl>
                                            <p:attrNameLst>
                                              <p:attrName>ppt_y</p:attrName>
                                            </p:attrNameLst>
                                          </p:cBhvr>
                                          <p:tavLst>
                                            <p:tav tm="0">
                                              <p:val>
                                                <p:strVal val="1+#ppt_h/2"/>
                                              </p:val>
                                            </p:tav>
                                            <p:tav tm="100000">
                                              <p:val>
                                                <p:strVal val="#ppt_y"/>
                                              </p:val>
                                            </p:tav>
                                          </p:tavLst>
                                        </p:anim>
                                      </p:childTnLst>
                                    </p:cTn>
                                  </p:par>
                                  <p:par>
                                    <p:cTn id="40" presetID="53" presetClass="entr" presetSubtype="16" fill="hold" grpId="0" nodeType="withEffect">
                                      <p:stCondLst>
                                        <p:cond delay="0"/>
                                      </p:stCondLst>
                                      <p:iterate type="lt">
                                        <p:tmPct val="10000"/>
                                      </p:iterate>
                                      <p:childTnLst>
                                        <p:set>
                                          <p:cBhvr>
                                            <p:cTn id="41" dur="1" fill="hold">
                                              <p:stCondLst>
                                                <p:cond delay="0"/>
                                              </p:stCondLst>
                                            </p:cTn>
                                            <p:tgtEl>
                                              <p:spTgt spid="224"/>
                                            </p:tgtEl>
                                            <p:attrNameLst>
                                              <p:attrName>style.visibility</p:attrName>
                                            </p:attrNameLst>
                                          </p:cBhvr>
                                          <p:to>
                                            <p:strVal val="visible"/>
                                          </p:to>
                                        </p:set>
                                        <p:anim calcmode="lin" valueType="num">
                                          <p:cBhvr>
                                            <p:cTn id="42" dur="500" fill="hold"/>
                                            <p:tgtEl>
                                              <p:spTgt spid="224"/>
                                            </p:tgtEl>
                                            <p:attrNameLst>
                                              <p:attrName>ppt_w</p:attrName>
                                            </p:attrNameLst>
                                          </p:cBhvr>
                                          <p:tavLst>
                                            <p:tav tm="0">
                                              <p:val>
                                                <p:fltVal val="0"/>
                                              </p:val>
                                            </p:tav>
                                            <p:tav tm="100000">
                                              <p:val>
                                                <p:strVal val="#ppt_w"/>
                                              </p:val>
                                            </p:tav>
                                          </p:tavLst>
                                        </p:anim>
                                        <p:anim calcmode="lin" valueType="num">
                                          <p:cBhvr>
                                            <p:cTn id="43" dur="500" fill="hold"/>
                                            <p:tgtEl>
                                              <p:spTgt spid="224"/>
                                            </p:tgtEl>
                                            <p:attrNameLst>
                                              <p:attrName>ppt_h</p:attrName>
                                            </p:attrNameLst>
                                          </p:cBhvr>
                                          <p:tavLst>
                                            <p:tav tm="0">
                                              <p:val>
                                                <p:fltVal val="0"/>
                                              </p:val>
                                            </p:tav>
                                            <p:tav tm="100000">
                                              <p:val>
                                                <p:strVal val="#ppt_h"/>
                                              </p:val>
                                            </p:tav>
                                          </p:tavLst>
                                        </p:anim>
                                        <p:animEffect transition="in" filter="fade">
                                          <p:cBhvr>
                                            <p:cTn id="44" dur="500"/>
                                            <p:tgtEl>
                                              <p:spTgt spid="224"/>
                                            </p:tgtEl>
                                          </p:cBhvr>
                                        </p:animEffect>
                                      </p:childTnLst>
                                    </p:cTn>
                                  </p:par>
                                </p:childTnLst>
                              </p:cTn>
                            </p:par>
                            <p:par>
                              <p:cTn id="45" fill="hold">
                                <p:stCondLst>
                                  <p:cond delay="3400"/>
                                </p:stCondLst>
                                <p:childTnLst>
                                  <p:par>
                                    <p:cTn id="46" presetID="2" presetClass="entr" presetSubtype="4" accel="60000" fill="hold" nodeType="afterEffect" p14:presetBounceEnd="40000">
                                      <p:stCondLst>
                                        <p:cond delay="0"/>
                                      </p:stCondLst>
                                      <p:childTnLst>
                                        <p:set>
                                          <p:cBhvr>
                                            <p:cTn id="47" dur="1" fill="hold">
                                              <p:stCondLst>
                                                <p:cond delay="0"/>
                                              </p:stCondLst>
                                            </p:cTn>
                                            <p:tgtEl>
                                              <p:spTgt spid="195"/>
                                            </p:tgtEl>
                                            <p:attrNameLst>
                                              <p:attrName>style.visibility</p:attrName>
                                            </p:attrNameLst>
                                          </p:cBhvr>
                                          <p:to>
                                            <p:strVal val="visible"/>
                                          </p:to>
                                        </p:set>
                                        <p:anim calcmode="lin" valueType="num" p14:bounceEnd="40000">
                                          <p:cBhvr additive="base">
                                            <p:cTn id="48" dur="500" fill="hold"/>
                                            <p:tgtEl>
                                              <p:spTgt spid="195"/>
                                            </p:tgtEl>
                                            <p:attrNameLst>
                                              <p:attrName>ppt_x</p:attrName>
                                            </p:attrNameLst>
                                          </p:cBhvr>
                                          <p:tavLst>
                                            <p:tav tm="0">
                                              <p:val>
                                                <p:strVal val="#ppt_x"/>
                                              </p:val>
                                            </p:tav>
                                            <p:tav tm="100000">
                                              <p:val>
                                                <p:strVal val="#ppt_x"/>
                                              </p:val>
                                            </p:tav>
                                          </p:tavLst>
                                        </p:anim>
                                        <p:anim calcmode="lin" valueType="num" p14:bounceEnd="40000">
                                          <p:cBhvr additive="base">
                                            <p:cTn id="49" dur="500" fill="hold"/>
                                            <p:tgtEl>
                                              <p:spTgt spid="195"/>
                                            </p:tgtEl>
                                            <p:attrNameLst>
                                              <p:attrName>ppt_y</p:attrName>
                                            </p:attrNameLst>
                                          </p:cBhvr>
                                          <p:tavLst>
                                            <p:tav tm="0">
                                              <p:val>
                                                <p:strVal val="1+#ppt_h/2"/>
                                              </p:val>
                                            </p:tav>
                                            <p:tav tm="100000">
                                              <p:val>
                                                <p:strVal val="#ppt_y"/>
                                              </p:val>
                                            </p:tav>
                                          </p:tavLst>
                                        </p:anim>
                                      </p:childTnLst>
                                    </p:cTn>
                                  </p:par>
                                  <p:par>
                                    <p:cTn id="50" presetID="53" presetClass="entr" presetSubtype="16" fill="hold" grpId="0" nodeType="withEffect">
                                      <p:stCondLst>
                                        <p:cond delay="0"/>
                                      </p:stCondLst>
                                      <p:iterate type="lt">
                                        <p:tmPct val="10000"/>
                                      </p:iterate>
                                      <p:childTnLst>
                                        <p:set>
                                          <p:cBhvr>
                                            <p:cTn id="51" dur="1" fill="hold">
                                              <p:stCondLst>
                                                <p:cond delay="0"/>
                                              </p:stCondLst>
                                            </p:cTn>
                                            <p:tgtEl>
                                              <p:spTgt spid="226"/>
                                            </p:tgtEl>
                                            <p:attrNameLst>
                                              <p:attrName>style.visibility</p:attrName>
                                            </p:attrNameLst>
                                          </p:cBhvr>
                                          <p:to>
                                            <p:strVal val="visible"/>
                                          </p:to>
                                        </p:set>
                                        <p:anim calcmode="lin" valueType="num">
                                          <p:cBhvr>
                                            <p:cTn id="52" dur="500" fill="hold"/>
                                            <p:tgtEl>
                                              <p:spTgt spid="226"/>
                                            </p:tgtEl>
                                            <p:attrNameLst>
                                              <p:attrName>ppt_w</p:attrName>
                                            </p:attrNameLst>
                                          </p:cBhvr>
                                          <p:tavLst>
                                            <p:tav tm="0">
                                              <p:val>
                                                <p:fltVal val="0"/>
                                              </p:val>
                                            </p:tav>
                                            <p:tav tm="100000">
                                              <p:val>
                                                <p:strVal val="#ppt_w"/>
                                              </p:val>
                                            </p:tav>
                                          </p:tavLst>
                                        </p:anim>
                                        <p:anim calcmode="lin" valueType="num">
                                          <p:cBhvr>
                                            <p:cTn id="53" dur="500" fill="hold"/>
                                            <p:tgtEl>
                                              <p:spTgt spid="226"/>
                                            </p:tgtEl>
                                            <p:attrNameLst>
                                              <p:attrName>ppt_h</p:attrName>
                                            </p:attrNameLst>
                                          </p:cBhvr>
                                          <p:tavLst>
                                            <p:tav tm="0">
                                              <p:val>
                                                <p:fltVal val="0"/>
                                              </p:val>
                                            </p:tav>
                                            <p:tav tm="100000">
                                              <p:val>
                                                <p:strVal val="#ppt_h"/>
                                              </p:val>
                                            </p:tav>
                                          </p:tavLst>
                                        </p:anim>
                                        <p:animEffect transition="in" filter="fade">
                                          <p:cBhvr>
                                            <p:cTn id="54" dur="500"/>
                                            <p:tgtEl>
                                              <p:spTgt spid="226"/>
                                            </p:tgtEl>
                                          </p:cBhvr>
                                        </p:animEffect>
                                      </p:childTnLst>
                                    </p:cTn>
                                  </p:par>
                                </p:childTnLst>
                              </p:cTn>
                            </p:par>
                            <p:par>
                              <p:cTn id="55" fill="hold">
                                <p:stCondLst>
                                  <p:cond delay="5300"/>
                                </p:stCondLst>
                                <p:childTnLst>
                                  <p:par>
                                    <p:cTn id="56" presetID="2" presetClass="entr" presetSubtype="4" accel="60000" fill="hold" nodeType="afterEffect" p14:presetBounceEnd="40000">
                                      <p:stCondLst>
                                        <p:cond delay="0"/>
                                      </p:stCondLst>
                                      <p:childTnLst>
                                        <p:set>
                                          <p:cBhvr>
                                            <p:cTn id="57" dur="1" fill="hold">
                                              <p:stCondLst>
                                                <p:cond delay="0"/>
                                              </p:stCondLst>
                                            </p:cTn>
                                            <p:tgtEl>
                                              <p:spTgt spid="201"/>
                                            </p:tgtEl>
                                            <p:attrNameLst>
                                              <p:attrName>style.visibility</p:attrName>
                                            </p:attrNameLst>
                                          </p:cBhvr>
                                          <p:to>
                                            <p:strVal val="visible"/>
                                          </p:to>
                                        </p:set>
                                        <p:anim calcmode="lin" valueType="num" p14:bounceEnd="40000">
                                          <p:cBhvr additive="base">
                                            <p:cTn id="58" dur="500" fill="hold"/>
                                            <p:tgtEl>
                                              <p:spTgt spid="201"/>
                                            </p:tgtEl>
                                            <p:attrNameLst>
                                              <p:attrName>ppt_x</p:attrName>
                                            </p:attrNameLst>
                                          </p:cBhvr>
                                          <p:tavLst>
                                            <p:tav tm="0">
                                              <p:val>
                                                <p:strVal val="#ppt_x"/>
                                              </p:val>
                                            </p:tav>
                                            <p:tav tm="100000">
                                              <p:val>
                                                <p:strVal val="#ppt_x"/>
                                              </p:val>
                                            </p:tav>
                                          </p:tavLst>
                                        </p:anim>
                                        <p:anim calcmode="lin" valueType="num" p14:bounceEnd="40000">
                                          <p:cBhvr additive="base">
                                            <p:cTn id="59" dur="500" fill="hold"/>
                                            <p:tgtEl>
                                              <p:spTgt spid="201"/>
                                            </p:tgtEl>
                                            <p:attrNameLst>
                                              <p:attrName>ppt_y</p:attrName>
                                            </p:attrNameLst>
                                          </p:cBhvr>
                                          <p:tavLst>
                                            <p:tav tm="0">
                                              <p:val>
                                                <p:strVal val="1+#ppt_h/2"/>
                                              </p:val>
                                            </p:tav>
                                            <p:tav tm="100000">
                                              <p:val>
                                                <p:strVal val="#ppt_y"/>
                                              </p:val>
                                            </p:tav>
                                          </p:tavLst>
                                        </p:anim>
                                      </p:childTnLst>
                                    </p:cTn>
                                  </p:par>
                                  <p:par>
                                    <p:cTn id="60" presetID="53" presetClass="entr" presetSubtype="16" fill="hold" grpId="0" nodeType="withEffect">
                                      <p:stCondLst>
                                        <p:cond delay="0"/>
                                      </p:stCondLst>
                                      <p:iterate type="lt">
                                        <p:tmPct val="10000"/>
                                      </p:iterate>
                                      <p:childTnLst>
                                        <p:set>
                                          <p:cBhvr>
                                            <p:cTn id="61" dur="1" fill="hold">
                                              <p:stCondLst>
                                                <p:cond delay="0"/>
                                              </p:stCondLst>
                                            </p:cTn>
                                            <p:tgtEl>
                                              <p:spTgt spid="228"/>
                                            </p:tgtEl>
                                            <p:attrNameLst>
                                              <p:attrName>style.visibility</p:attrName>
                                            </p:attrNameLst>
                                          </p:cBhvr>
                                          <p:to>
                                            <p:strVal val="visible"/>
                                          </p:to>
                                        </p:set>
                                        <p:anim calcmode="lin" valueType="num">
                                          <p:cBhvr>
                                            <p:cTn id="62" dur="500" fill="hold"/>
                                            <p:tgtEl>
                                              <p:spTgt spid="228"/>
                                            </p:tgtEl>
                                            <p:attrNameLst>
                                              <p:attrName>ppt_w</p:attrName>
                                            </p:attrNameLst>
                                          </p:cBhvr>
                                          <p:tavLst>
                                            <p:tav tm="0">
                                              <p:val>
                                                <p:fltVal val="0"/>
                                              </p:val>
                                            </p:tav>
                                            <p:tav tm="100000">
                                              <p:val>
                                                <p:strVal val="#ppt_w"/>
                                              </p:val>
                                            </p:tav>
                                          </p:tavLst>
                                        </p:anim>
                                        <p:anim calcmode="lin" valueType="num">
                                          <p:cBhvr>
                                            <p:cTn id="63" dur="500" fill="hold"/>
                                            <p:tgtEl>
                                              <p:spTgt spid="228"/>
                                            </p:tgtEl>
                                            <p:attrNameLst>
                                              <p:attrName>ppt_h</p:attrName>
                                            </p:attrNameLst>
                                          </p:cBhvr>
                                          <p:tavLst>
                                            <p:tav tm="0">
                                              <p:val>
                                                <p:fltVal val="0"/>
                                              </p:val>
                                            </p:tav>
                                            <p:tav tm="100000">
                                              <p:val>
                                                <p:strVal val="#ppt_h"/>
                                              </p:val>
                                            </p:tav>
                                          </p:tavLst>
                                        </p:anim>
                                        <p:animEffect transition="in" filter="fade">
                                          <p:cBhvr>
                                            <p:cTn id="64" dur="500"/>
                                            <p:tgtEl>
                                              <p:spTgt spid="228"/>
                                            </p:tgtEl>
                                          </p:cBhvr>
                                        </p:animEffect>
                                      </p:childTnLst>
                                    </p:cTn>
                                  </p:par>
                                </p:childTnLst>
                              </p:cTn>
                            </p:par>
                            <p:par>
                              <p:cTn id="65" fill="hold">
                                <p:stCondLst>
                                  <p:cond delay="7200"/>
                                </p:stCondLst>
                                <p:childTnLst>
                                  <p:par>
                                    <p:cTn id="66" presetID="2" presetClass="entr" presetSubtype="4" accel="60000" fill="hold" grpId="0" nodeType="afterEffect" p14:presetBounceEnd="40000">
                                      <p:stCondLst>
                                        <p:cond delay="0"/>
                                      </p:stCondLst>
                                      <p:childTnLst>
                                        <p:set>
                                          <p:cBhvr>
                                            <p:cTn id="67" dur="1" fill="hold">
                                              <p:stCondLst>
                                                <p:cond delay="0"/>
                                              </p:stCondLst>
                                            </p:cTn>
                                            <p:tgtEl>
                                              <p:spTgt spid="204"/>
                                            </p:tgtEl>
                                            <p:attrNameLst>
                                              <p:attrName>style.visibility</p:attrName>
                                            </p:attrNameLst>
                                          </p:cBhvr>
                                          <p:to>
                                            <p:strVal val="visible"/>
                                          </p:to>
                                        </p:set>
                                        <p:anim calcmode="lin" valueType="num" p14:bounceEnd="40000">
                                          <p:cBhvr additive="base">
                                            <p:cTn id="68" dur="500" fill="hold"/>
                                            <p:tgtEl>
                                              <p:spTgt spid="204"/>
                                            </p:tgtEl>
                                            <p:attrNameLst>
                                              <p:attrName>ppt_x</p:attrName>
                                            </p:attrNameLst>
                                          </p:cBhvr>
                                          <p:tavLst>
                                            <p:tav tm="0">
                                              <p:val>
                                                <p:strVal val="#ppt_x"/>
                                              </p:val>
                                            </p:tav>
                                            <p:tav tm="100000">
                                              <p:val>
                                                <p:strVal val="#ppt_x"/>
                                              </p:val>
                                            </p:tav>
                                          </p:tavLst>
                                        </p:anim>
                                        <p:anim calcmode="lin" valueType="num" p14:bounceEnd="40000">
                                          <p:cBhvr additive="base">
                                            <p:cTn id="69" dur="500" fill="hold"/>
                                            <p:tgtEl>
                                              <p:spTgt spid="204"/>
                                            </p:tgtEl>
                                            <p:attrNameLst>
                                              <p:attrName>ppt_y</p:attrName>
                                            </p:attrNameLst>
                                          </p:cBhvr>
                                          <p:tavLst>
                                            <p:tav tm="0">
                                              <p:val>
                                                <p:strVal val="1+#ppt_h/2"/>
                                              </p:val>
                                            </p:tav>
                                            <p:tav tm="100000">
                                              <p:val>
                                                <p:strVal val="#ppt_y"/>
                                              </p:val>
                                            </p:tav>
                                          </p:tavLst>
                                        </p:anim>
                                      </p:childTnLst>
                                    </p:cTn>
                                  </p:par>
                                  <p:par>
                                    <p:cTn id="70" presetID="53" presetClass="entr" presetSubtype="16" fill="hold" grpId="0" nodeType="withEffect">
                                      <p:stCondLst>
                                        <p:cond delay="0"/>
                                      </p:stCondLst>
                                      <p:iterate type="lt">
                                        <p:tmPct val="10000"/>
                                      </p:iterate>
                                      <p:childTnLst>
                                        <p:set>
                                          <p:cBhvr>
                                            <p:cTn id="71" dur="1" fill="hold">
                                              <p:stCondLst>
                                                <p:cond delay="0"/>
                                              </p:stCondLst>
                                            </p:cTn>
                                            <p:tgtEl>
                                              <p:spTgt spid="225"/>
                                            </p:tgtEl>
                                            <p:attrNameLst>
                                              <p:attrName>style.visibility</p:attrName>
                                            </p:attrNameLst>
                                          </p:cBhvr>
                                          <p:to>
                                            <p:strVal val="visible"/>
                                          </p:to>
                                        </p:set>
                                        <p:anim calcmode="lin" valueType="num">
                                          <p:cBhvr>
                                            <p:cTn id="72" dur="500" fill="hold"/>
                                            <p:tgtEl>
                                              <p:spTgt spid="225"/>
                                            </p:tgtEl>
                                            <p:attrNameLst>
                                              <p:attrName>ppt_w</p:attrName>
                                            </p:attrNameLst>
                                          </p:cBhvr>
                                          <p:tavLst>
                                            <p:tav tm="0">
                                              <p:val>
                                                <p:fltVal val="0"/>
                                              </p:val>
                                            </p:tav>
                                            <p:tav tm="100000">
                                              <p:val>
                                                <p:strVal val="#ppt_w"/>
                                              </p:val>
                                            </p:tav>
                                          </p:tavLst>
                                        </p:anim>
                                        <p:anim calcmode="lin" valueType="num">
                                          <p:cBhvr>
                                            <p:cTn id="73" dur="500" fill="hold"/>
                                            <p:tgtEl>
                                              <p:spTgt spid="225"/>
                                            </p:tgtEl>
                                            <p:attrNameLst>
                                              <p:attrName>ppt_h</p:attrName>
                                            </p:attrNameLst>
                                          </p:cBhvr>
                                          <p:tavLst>
                                            <p:tav tm="0">
                                              <p:val>
                                                <p:fltVal val="0"/>
                                              </p:val>
                                            </p:tav>
                                            <p:tav tm="100000">
                                              <p:val>
                                                <p:strVal val="#ppt_h"/>
                                              </p:val>
                                            </p:tav>
                                          </p:tavLst>
                                        </p:anim>
                                        <p:animEffect transition="in" filter="fade">
                                          <p:cBhvr>
                                            <p:cTn id="74" dur="500"/>
                                            <p:tgtEl>
                                              <p:spTgt spid="225"/>
                                            </p:tgtEl>
                                          </p:cBhvr>
                                        </p:animEffect>
                                      </p:childTnLst>
                                    </p:cTn>
                                  </p:par>
                                </p:childTnLst>
                              </p:cTn>
                            </p:par>
                            <p:par>
                              <p:cTn id="75" fill="hold">
                                <p:stCondLst>
                                  <p:cond delay="9100"/>
                                </p:stCondLst>
                                <p:childTnLst>
                                  <p:par>
                                    <p:cTn id="76" presetID="2" presetClass="entr" presetSubtype="4" accel="60000" fill="hold" nodeType="afterEffect" p14:presetBounceEnd="40000">
                                      <p:stCondLst>
                                        <p:cond delay="0"/>
                                      </p:stCondLst>
                                      <p:childTnLst>
                                        <p:set>
                                          <p:cBhvr>
                                            <p:cTn id="77" dur="1" fill="hold">
                                              <p:stCondLst>
                                                <p:cond delay="0"/>
                                              </p:stCondLst>
                                            </p:cTn>
                                            <p:tgtEl>
                                              <p:spTgt spid="205"/>
                                            </p:tgtEl>
                                            <p:attrNameLst>
                                              <p:attrName>style.visibility</p:attrName>
                                            </p:attrNameLst>
                                          </p:cBhvr>
                                          <p:to>
                                            <p:strVal val="visible"/>
                                          </p:to>
                                        </p:set>
                                        <p:anim calcmode="lin" valueType="num" p14:bounceEnd="40000">
                                          <p:cBhvr additive="base">
                                            <p:cTn id="78" dur="500" fill="hold"/>
                                            <p:tgtEl>
                                              <p:spTgt spid="205"/>
                                            </p:tgtEl>
                                            <p:attrNameLst>
                                              <p:attrName>ppt_x</p:attrName>
                                            </p:attrNameLst>
                                          </p:cBhvr>
                                          <p:tavLst>
                                            <p:tav tm="0">
                                              <p:val>
                                                <p:strVal val="#ppt_x"/>
                                              </p:val>
                                            </p:tav>
                                            <p:tav tm="100000">
                                              <p:val>
                                                <p:strVal val="#ppt_x"/>
                                              </p:val>
                                            </p:tav>
                                          </p:tavLst>
                                        </p:anim>
                                        <p:anim calcmode="lin" valueType="num" p14:bounceEnd="40000">
                                          <p:cBhvr additive="base">
                                            <p:cTn id="79" dur="500" fill="hold"/>
                                            <p:tgtEl>
                                              <p:spTgt spid="205"/>
                                            </p:tgtEl>
                                            <p:attrNameLst>
                                              <p:attrName>ppt_y</p:attrName>
                                            </p:attrNameLst>
                                          </p:cBhvr>
                                          <p:tavLst>
                                            <p:tav tm="0">
                                              <p:val>
                                                <p:strVal val="1+#ppt_h/2"/>
                                              </p:val>
                                            </p:tav>
                                            <p:tav tm="100000">
                                              <p:val>
                                                <p:strVal val="#ppt_y"/>
                                              </p:val>
                                            </p:tav>
                                          </p:tavLst>
                                        </p:anim>
                                      </p:childTnLst>
                                    </p:cTn>
                                  </p:par>
                                  <p:par>
                                    <p:cTn id="80" presetID="53" presetClass="entr" presetSubtype="16" fill="hold" grpId="0" nodeType="withEffect">
                                      <p:stCondLst>
                                        <p:cond delay="0"/>
                                      </p:stCondLst>
                                      <p:iterate type="lt">
                                        <p:tmPct val="10000"/>
                                      </p:iterate>
                                      <p:childTnLst>
                                        <p:set>
                                          <p:cBhvr>
                                            <p:cTn id="81" dur="1" fill="hold">
                                              <p:stCondLst>
                                                <p:cond delay="0"/>
                                              </p:stCondLst>
                                            </p:cTn>
                                            <p:tgtEl>
                                              <p:spTgt spid="227"/>
                                            </p:tgtEl>
                                            <p:attrNameLst>
                                              <p:attrName>style.visibility</p:attrName>
                                            </p:attrNameLst>
                                          </p:cBhvr>
                                          <p:to>
                                            <p:strVal val="visible"/>
                                          </p:to>
                                        </p:set>
                                        <p:anim calcmode="lin" valueType="num">
                                          <p:cBhvr>
                                            <p:cTn id="82" dur="500" fill="hold"/>
                                            <p:tgtEl>
                                              <p:spTgt spid="227"/>
                                            </p:tgtEl>
                                            <p:attrNameLst>
                                              <p:attrName>ppt_w</p:attrName>
                                            </p:attrNameLst>
                                          </p:cBhvr>
                                          <p:tavLst>
                                            <p:tav tm="0">
                                              <p:val>
                                                <p:fltVal val="0"/>
                                              </p:val>
                                            </p:tav>
                                            <p:tav tm="100000">
                                              <p:val>
                                                <p:strVal val="#ppt_w"/>
                                              </p:val>
                                            </p:tav>
                                          </p:tavLst>
                                        </p:anim>
                                        <p:anim calcmode="lin" valueType="num">
                                          <p:cBhvr>
                                            <p:cTn id="83" dur="500" fill="hold"/>
                                            <p:tgtEl>
                                              <p:spTgt spid="227"/>
                                            </p:tgtEl>
                                            <p:attrNameLst>
                                              <p:attrName>ppt_h</p:attrName>
                                            </p:attrNameLst>
                                          </p:cBhvr>
                                          <p:tavLst>
                                            <p:tav tm="0">
                                              <p:val>
                                                <p:fltVal val="0"/>
                                              </p:val>
                                            </p:tav>
                                            <p:tav tm="100000">
                                              <p:val>
                                                <p:strVal val="#ppt_h"/>
                                              </p:val>
                                            </p:tav>
                                          </p:tavLst>
                                        </p:anim>
                                        <p:animEffect transition="in" filter="fade">
                                          <p:cBhvr>
                                            <p:cTn id="84" dur="500"/>
                                            <p:tgtEl>
                                              <p:spTgt spid="227"/>
                                            </p:tgtEl>
                                          </p:cBhvr>
                                        </p:animEffect>
                                      </p:childTnLst>
                                    </p:cTn>
                                  </p:par>
                                </p:childTnLst>
                              </p:cTn>
                            </p:par>
                            <p:par>
                              <p:cTn id="85" fill="hold">
                                <p:stCondLst>
                                  <p:cond delay="11000"/>
                                </p:stCondLst>
                                <p:childTnLst>
                                  <p:par>
                                    <p:cTn id="86" presetID="2" presetClass="entr" presetSubtype="4" accel="60000" fill="hold" nodeType="afterEffect" p14:presetBounceEnd="40000">
                                      <p:stCondLst>
                                        <p:cond delay="0"/>
                                      </p:stCondLst>
                                      <p:childTnLst>
                                        <p:set>
                                          <p:cBhvr>
                                            <p:cTn id="87" dur="1" fill="hold">
                                              <p:stCondLst>
                                                <p:cond delay="0"/>
                                              </p:stCondLst>
                                            </p:cTn>
                                            <p:tgtEl>
                                              <p:spTgt spid="217"/>
                                            </p:tgtEl>
                                            <p:attrNameLst>
                                              <p:attrName>style.visibility</p:attrName>
                                            </p:attrNameLst>
                                          </p:cBhvr>
                                          <p:to>
                                            <p:strVal val="visible"/>
                                          </p:to>
                                        </p:set>
                                        <p:anim calcmode="lin" valueType="num" p14:bounceEnd="40000">
                                          <p:cBhvr additive="base">
                                            <p:cTn id="88" dur="500" fill="hold"/>
                                            <p:tgtEl>
                                              <p:spTgt spid="217"/>
                                            </p:tgtEl>
                                            <p:attrNameLst>
                                              <p:attrName>ppt_x</p:attrName>
                                            </p:attrNameLst>
                                          </p:cBhvr>
                                          <p:tavLst>
                                            <p:tav tm="0">
                                              <p:val>
                                                <p:strVal val="#ppt_x"/>
                                              </p:val>
                                            </p:tav>
                                            <p:tav tm="100000">
                                              <p:val>
                                                <p:strVal val="#ppt_x"/>
                                              </p:val>
                                            </p:tav>
                                          </p:tavLst>
                                        </p:anim>
                                        <p:anim calcmode="lin" valueType="num" p14:bounceEnd="40000">
                                          <p:cBhvr additive="base">
                                            <p:cTn id="89" dur="500" fill="hold"/>
                                            <p:tgtEl>
                                              <p:spTgt spid="217"/>
                                            </p:tgtEl>
                                            <p:attrNameLst>
                                              <p:attrName>ppt_y</p:attrName>
                                            </p:attrNameLst>
                                          </p:cBhvr>
                                          <p:tavLst>
                                            <p:tav tm="0">
                                              <p:val>
                                                <p:strVal val="1+#ppt_h/2"/>
                                              </p:val>
                                            </p:tav>
                                            <p:tav tm="100000">
                                              <p:val>
                                                <p:strVal val="#ppt_y"/>
                                              </p:val>
                                            </p:tav>
                                          </p:tavLst>
                                        </p:anim>
                                      </p:childTnLst>
                                    </p:cTn>
                                  </p:par>
                                  <p:par>
                                    <p:cTn id="90" presetID="53" presetClass="entr" presetSubtype="16" fill="hold" grpId="0" nodeType="withEffect">
                                      <p:stCondLst>
                                        <p:cond delay="0"/>
                                      </p:stCondLst>
                                      <p:iterate type="lt">
                                        <p:tmPct val="10000"/>
                                      </p:iterate>
                                      <p:childTnLst>
                                        <p:set>
                                          <p:cBhvr>
                                            <p:cTn id="91" dur="1" fill="hold">
                                              <p:stCondLst>
                                                <p:cond delay="0"/>
                                              </p:stCondLst>
                                            </p:cTn>
                                            <p:tgtEl>
                                              <p:spTgt spid="229"/>
                                            </p:tgtEl>
                                            <p:attrNameLst>
                                              <p:attrName>style.visibility</p:attrName>
                                            </p:attrNameLst>
                                          </p:cBhvr>
                                          <p:to>
                                            <p:strVal val="visible"/>
                                          </p:to>
                                        </p:set>
                                        <p:anim calcmode="lin" valueType="num">
                                          <p:cBhvr>
                                            <p:cTn id="92" dur="500" fill="hold"/>
                                            <p:tgtEl>
                                              <p:spTgt spid="229"/>
                                            </p:tgtEl>
                                            <p:attrNameLst>
                                              <p:attrName>ppt_w</p:attrName>
                                            </p:attrNameLst>
                                          </p:cBhvr>
                                          <p:tavLst>
                                            <p:tav tm="0">
                                              <p:val>
                                                <p:fltVal val="0"/>
                                              </p:val>
                                            </p:tav>
                                            <p:tav tm="100000">
                                              <p:val>
                                                <p:strVal val="#ppt_w"/>
                                              </p:val>
                                            </p:tav>
                                          </p:tavLst>
                                        </p:anim>
                                        <p:anim calcmode="lin" valueType="num">
                                          <p:cBhvr>
                                            <p:cTn id="93" dur="500" fill="hold"/>
                                            <p:tgtEl>
                                              <p:spTgt spid="229"/>
                                            </p:tgtEl>
                                            <p:attrNameLst>
                                              <p:attrName>ppt_h</p:attrName>
                                            </p:attrNameLst>
                                          </p:cBhvr>
                                          <p:tavLst>
                                            <p:tav tm="0">
                                              <p:val>
                                                <p:fltVal val="0"/>
                                              </p:val>
                                            </p:tav>
                                            <p:tav tm="100000">
                                              <p:val>
                                                <p:strVal val="#ppt_h"/>
                                              </p:val>
                                            </p:tav>
                                          </p:tavLst>
                                        </p:anim>
                                        <p:animEffect transition="in" filter="fade">
                                          <p:cBhvr>
                                            <p:cTn id="94" dur="500"/>
                                            <p:tgtEl>
                                              <p:spTgt spid="2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 grpId="0" animBg="1"/>
          <p:bldP spid="224" grpId="0"/>
          <p:bldP spid="225" grpId="0"/>
          <p:bldP spid="226" grpId="0"/>
          <p:bldP spid="227" grpId="0"/>
          <p:bldP spid="228" grpId="0"/>
          <p:bldP spid="22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6"/>
                                            </p:tgtEl>
                                            <p:attrNameLst>
                                              <p:attrName>style.visibility</p:attrName>
                                            </p:attrNameLst>
                                          </p:cBhvr>
                                          <p:to>
                                            <p:strVal val="visible"/>
                                          </p:to>
                                        </p:set>
                                        <p:anim calcmode="lin" valueType="num">
                                          <p:cBhvr>
                                            <p:cTn id="7" dur="500" fill="hold"/>
                                            <p:tgtEl>
                                              <p:spTgt spid="116"/>
                                            </p:tgtEl>
                                            <p:attrNameLst>
                                              <p:attrName>ppt_w</p:attrName>
                                            </p:attrNameLst>
                                          </p:cBhvr>
                                          <p:tavLst>
                                            <p:tav tm="0">
                                              <p:val>
                                                <p:fltVal val="0"/>
                                              </p:val>
                                            </p:tav>
                                            <p:tav tm="100000">
                                              <p:val>
                                                <p:strVal val="#ppt_w"/>
                                              </p:val>
                                            </p:tav>
                                          </p:tavLst>
                                        </p:anim>
                                        <p:anim calcmode="lin" valueType="num">
                                          <p:cBhvr>
                                            <p:cTn id="8" dur="500" fill="hold"/>
                                            <p:tgtEl>
                                              <p:spTgt spid="116"/>
                                            </p:tgtEl>
                                            <p:attrNameLst>
                                              <p:attrName>ppt_h</p:attrName>
                                            </p:attrNameLst>
                                          </p:cBhvr>
                                          <p:tavLst>
                                            <p:tav tm="0">
                                              <p:val>
                                                <p:fltVal val="0"/>
                                              </p:val>
                                            </p:tav>
                                            <p:tav tm="100000">
                                              <p:val>
                                                <p:strVal val="#ppt_h"/>
                                              </p:val>
                                            </p:tav>
                                          </p:tavLst>
                                        </p:anim>
                                        <p:animEffect transition="in" filter="fade">
                                          <p:cBhvr>
                                            <p:cTn id="9" dur="500"/>
                                            <p:tgtEl>
                                              <p:spTgt spid="116"/>
                                            </p:tgtEl>
                                          </p:cBhvr>
                                        </p:animEffect>
                                      </p:childTnLst>
                                    </p:cTn>
                                  </p:par>
                                  <p:par>
                                    <p:cTn id="10" presetID="53" presetClass="entr" presetSubtype="16" fill="hold" nodeType="withEffect">
                                      <p:stCondLst>
                                        <p:cond delay="200"/>
                                      </p:stCondLst>
                                      <p:childTnLst>
                                        <p:set>
                                          <p:cBhvr>
                                            <p:cTn id="11" dur="1" fill="hold">
                                              <p:stCondLst>
                                                <p:cond delay="0"/>
                                              </p:stCondLst>
                                            </p:cTn>
                                            <p:tgtEl>
                                              <p:spTgt spid="119"/>
                                            </p:tgtEl>
                                            <p:attrNameLst>
                                              <p:attrName>style.visibility</p:attrName>
                                            </p:attrNameLst>
                                          </p:cBhvr>
                                          <p:to>
                                            <p:strVal val="visible"/>
                                          </p:to>
                                        </p:set>
                                        <p:anim calcmode="lin" valueType="num">
                                          <p:cBhvr>
                                            <p:cTn id="12" dur="500" fill="hold"/>
                                            <p:tgtEl>
                                              <p:spTgt spid="119"/>
                                            </p:tgtEl>
                                            <p:attrNameLst>
                                              <p:attrName>ppt_w</p:attrName>
                                            </p:attrNameLst>
                                          </p:cBhvr>
                                          <p:tavLst>
                                            <p:tav tm="0">
                                              <p:val>
                                                <p:fltVal val="0"/>
                                              </p:val>
                                            </p:tav>
                                            <p:tav tm="100000">
                                              <p:val>
                                                <p:strVal val="#ppt_w"/>
                                              </p:val>
                                            </p:tav>
                                          </p:tavLst>
                                        </p:anim>
                                        <p:anim calcmode="lin" valueType="num">
                                          <p:cBhvr>
                                            <p:cTn id="13" dur="500" fill="hold"/>
                                            <p:tgtEl>
                                              <p:spTgt spid="119"/>
                                            </p:tgtEl>
                                            <p:attrNameLst>
                                              <p:attrName>ppt_h</p:attrName>
                                            </p:attrNameLst>
                                          </p:cBhvr>
                                          <p:tavLst>
                                            <p:tav tm="0">
                                              <p:val>
                                                <p:fltVal val="0"/>
                                              </p:val>
                                            </p:tav>
                                            <p:tav tm="100000">
                                              <p:val>
                                                <p:strVal val="#ppt_h"/>
                                              </p:val>
                                            </p:tav>
                                          </p:tavLst>
                                        </p:anim>
                                        <p:animEffect transition="in" filter="fade">
                                          <p:cBhvr>
                                            <p:cTn id="14" dur="500"/>
                                            <p:tgtEl>
                                              <p:spTgt spid="119"/>
                                            </p:tgtEl>
                                          </p:cBhvr>
                                        </p:animEffect>
                                      </p:childTnLst>
                                    </p:cTn>
                                  </p:par>
                                  <p:par>
                                    <p:cTn id="15" presetID="53" presetClass="entr" presetSubtype="16" fill="hold" nodeType="withEffect">
                                      <p:stCondLst>
                                        <p:cond delay="400"/>
                                      </p:stCondLst>
                                      <p:childTnLst>
                                        <p:set>
                                          <p:cBhvr>
                                            <p:cTn id="16" dur="1" fill="hold">
                                              <p:stCondLst>
                                                <p:cond delay="0"/>
                                              </p:stCondLst>
                                            </p:cTn>
                                            <p:tgtEl>
                                              <p:spTgt spid="122"/>
                                            </p:tgtEl>
                                            <p:attrNameLst>
                                              <p:attrName>style.visibility</p:attrName>
                                            </p:attrNameLst>
                                          </p:cBhvr>
                                          <p:to>
                                            <p:strVal val="visible"/>
                                          </p:to>
                                        </p:set>
                                        <p:anim calcmode="lin" valueType="num">
                                          <p:cBhvr>
                                            <p:cTn id="17" dur="500" fill="hold"/>
                                            <p:tgtEl>
                                              <p:spTgt spid="122"/>
                                            </p:tgtEl>
                                            <p:attrNameLst>
                                              <p:attrName>ppt_w</p:attrName>
                                            </p:attrNameLst>
                                          </p:cBhvr>
                                          <p:tavLst>
                                            <p:tav tm="0">
                                              <p:val>
                                                <p:fltVal val="0"/>
                                              </p:val>
                                            </p:tav>
                                            <p:tav tm="100000">
                                              <p:val>
                                                <p:strVal val="#ppt_w"/>
                                              </p:val>
                                            </p:tav>
                                          </p:tavLst>
                                        </p:anim>
                                        <p:anim calcmode="lin" valueType="num">
                                          <p:cBhvr>
                                            <p:cTn id="18" dur="500" fill="hold"/>
                                            <p:tgtEl>
                                              <p:spTgt spid="122"/>
                                            </p:tgtEl>
                                            <p:attrNameLst>
                                              <p:attrName>ppt_h</p:attrName>
                                            </p:attrNameLst>
                                          </p:cBhvr>
                                          <p:tavLst>
                                            <p:tav tm="0">
                                              <p:val>
                                                <p:fltVal val="0"/>
                                              </p:val>
                                            </p:tav>
                                            <p:tav tm="100000">
                                              <p:val>
                                                <p:strVal val="#ppt_h"/>
                                              </p:val>
                                            </p:tav>
                                          </p:tavLst>
                                        </p:anim>
                                        <p:animEffect transition="in" filter="fade">
                                          <p:cBhvr>
                                            <p:cTn id="19" dur="500"/>
                                            <p:tgtEl>
                                              <p:spTgt spid="122"/>
                                            </p:tgtEl>
                                          </p:cBhvr>
                                        </p:animEffect>
                                      </p:childTnLst>
                                    </p:cTn>
                                  </p:par>
                                  <p:par>
                                    <p:cTn id="20" presetID="53" presetClass="entr" presetSubtype="16" fill="hold" nodeType="withEffect">
                                      <p:stCondLst>
                                        <p:cond delay="600"/>
                                      </p:stCondLst>
                                      <p:childTnLst>
                                        <p:set>
                                          <p:cBhvr>
                                            <p:cTn id="21" dur="1" fill="hold">
                                              <p:stCondLst>
                                                <p:cond delay="0"/>
                                              </p:stCondLst>
                                            </p:cTn>
                                            <p:tgtEl>
                                              <p:spTgt spid="125"/>
                                            </p:tgtEl>
                                            <p:attrNameLst>
                                              <p:attrName>style.visibility</p:attrName>
                                            </p:attrNameLst>
                                          </p:cBhvr>
                                          <p:to>
                                            <p:strVal val="visible"/>
                                          </p:to>
                                        </p:set>
                                        <p:anim calcmode="lin" valueType="num">
                                          <p:cBhvr>
                                            <p:cTn id="22" dur="500" fill="hold"/>
                                            <p:tgtEl>
                                              <p:spTgt spid="125"/>
                                            </p:tgtEl>
                                            <p:attrNameLst>
                                              <p:attrName>ppt_w</p:attrName>
                                            </p:attrNameLst>
                                          </p:cBhvr>
                                          <p:tavLst>
                                            <p:tav tm="0">
                                              <p:val>
                                                <p:fltVal val="0"/>
                                              </p:val>
                                            </p:tav>
                                            <p:tav tm="100000">
                                              <p:val>
                                                <p:strVal val="#ppt_w"/>
                                              </p:val>
                                            </p:tav>
                                          </p:tavLst>
                                        </p:anim>
                                        <p:anim calcmode="lin" valueType="num">
                                          <p:cBhvr>
                                            <p:cTn id="23" dur="500" fill="hold"/>
                                            <p:tgtEl>
                                              <p:spTgt spid="125"/>
                                            </p:tgtEl>
                                            <p:attrNameLst>
                                              <p:attrName>ppt_h</p:attrName>
                                            </p:attrNameLst>
                                          </p:cBhvr>
                                          <p:tavLst>
                                            <p:tav tm="0">
                                              <p:val>
                                                <p:fltVal val="0"/>
                                              </p:val>
                                            </p:tav>
                                            <p:tav tm="100000">
                                              <p:val>
                                                <p:strVal val="#ppt_h"/>
                                              </p:val>
                                            </p:tav>
                                          </p:tavLst>
                                        </p:anim>
                                        <p:animEffect transition="in" filter="fade">
                                          <p:cBhvr>
                                            <p:cTn id="24" dur="500"/>
                                            <p:tgtEl>
                                              <p:spTgt spid="125"/>
                                            </p:tgtEl>
                                          </p:cBhvr>
                                        </p:animEffect>
                                      </p:childTnLst>
                                    </p:cTn>
                                  </p:par>
                                  <p:par>
                                    <p:cTn id="25" presetID="53" presetClass="entr" presetSubtype="16" fill="hold" nodeType="withEffect">
                                      <p:stCondLst>
                                        <p:cond delay="800"/>
                                      </p:stCondLst>
                                      <p:childTnLst>
                                        <p:set>
                                          <p:cBhvr>
                                            <p:cTn id="26" dur="1" fill="hold">
                                              <p:stCondLst>
                                                <p:cond delay="0"/>
                                              </p:stCondLst>
                                            </p:cTn>
                                            <p:tgtEl>
                                              <p:spTgt spid="128"/>
                                            </p:tgtEl>
                                            <p:attrNameLst>
                                              <p:attrName>style.visibility</p:attrName>
                                            </p:attrNameLst>
                                          </p:cBhvr>
                                          <p:to>
                                            <p:strVal val="visible"/>
                                          </p:to>
                                        </p:set>
                                        <p:anim calcmode="lin" valueType="num">
                                          <p:cBhvr>
                                            <p:cTn id="27" dur="500" fill="hold"/>
                                            <p:tgtEl>
                                              <p:spTgt spid="128"/>
                                            </p:tgtEl>
                                            <p:attrNameLst>
                                              <p:attrName>ppt_w</p:attrName>
                                            </p:attrNameLst>
                                          </p:cBhvr>
                                          <p:tavLst>
                                            <p:tav tm="0">
                                              <p:val>
                                                <p:fltVal val="0"/>
                                              </p:val>
                                            </p:tav>
                                            <p:tav tm="100000">
                                              <p:val>
                                                <p:strVal val="#ppt_w"/>
                                              </p:val>
                                            </p:tav>
                                          </p:tavLst>
                                        </p:anim>
                                        <p:anim calcmode="lin" valueType="num">
                                          <p:cBhvr>
                                            <p:cTn id="28" dur="500" fill="hold"/>
                                            <p:tgtEl>
                                              <p:spTgt spid="128"/>
                                            </p:tgtEl>
                                            <p:attrNameLst>
                                              <p:attrName>ppt_h</p:attrName>
                                            </p:attrNameLst>
                                          </p:cBhvr>
                                          <p:tavLst>
                                            <p:tav tm="0">
                                              <p:val>
                                                <p:fltVal val="0"/>
                                              </p:val>
                                            </p:tav>
                                            <p:tav tm="100000">
                                              <p:val>
                                                <p:strVal val="#ppt_h"/>
                                              </p:val>
                                            </p:tav>
                                          </p:tavLst>
                                        </p:anim>
                                        <p:animEffect transition="in" filter="fade">
                                          <p:cBhvr>
                                            <p:cTn id="29" dur="500"/>
                                            <p:tgtEl>
                                              <p:spTgt spid="128"/>
                                            </p:tgtEl>
                                          </p:cBhvr>
                                        </p:animEffect>
                                      </p:childTnLst>
                                    </p:cTn>
                                  </p:par>
                                  <p:par>
                                    <p:cTn id="30" presetID="53" presetClass="entr" presetSubtype="16" fill="hold" nodeType="withEffect">
                                      <p:stCondLst>
                                        <p:cond delay="1000"/>
                                      </p:stCondLst>
                                      <p:childTnLst>
                                        <p:set>
                                          <p:cBhvr>
                                            <p:cTn id="31" dur="1" fill="hold">
                                              <p:stCondLst>
                                                <p:cond delay="0"/>
                                              </p:stCondLst>
                                            </p:cTn>
                                            <p:tgtEl>
                                              <p:spTgt spid="131"/>
                                            </p:tgtEl>
                                            <p:attrNameLst>
                                              <p:attrName>style.visibility</p:attrName>
                                            </p:attrNameLst>
                                          </p:cBhvr>
                                          <p:to>
                                            <p:strVal val="visible"/>
                                          </p:to>
                                        </p:set>
                                        <p:anim calcmode="lin" valueType="num">
                                          <p:cBhvr>
                                            <p:cTn id="32" dur="500" fill="hold"/>
                                            <p:tgtEl>
                                              <p:spTgt spid="131"/>
                                            </p:tgtEl>
                                            <p:attrNameLst>
                                              <p:attrName>ppt_w</p:attrName>
                                            </p:attrNameLst>
                                          </p:cBhvr>
                                          <p:tavLst>
                                            <p:tav tm="0">
                                              <p:val>
                                                <p:fltVal val="0"/>
                                              </p:val>
                                            </p:tav>
                                            <p:tav tm="100000">
                                              <p:val>
                                                <p:strVal val="#ppt_w"/>
                                              </p:val>
                                            </p:tav>
                                          </p:tavLst>
                                        </p:anim>
                                        <p:anim calcmode="lin" valueType="num">
                                          <p:cBhvr>
                                            <p:cTn id="33" dur="500" fill="hold"/>
                                            <p:tgtEl>
                                              <p:spTgt spid="131"/>
                                            </p:tgtEl>
                                            <p:attrNameLst>
                                              <p:attrName>ppt_h</p:attrName>
                                            </p:attrNameLst>
                                          </p:cBhvr>
                                          <p:tavLst>
                                            <p:tav tm="0">
                                              <p:val>
                                                <p:fltVal val="0"/>
                                              </p:val>
                                            </p:tav>
                                            <p:tav tm="100000">
                                              <p:val>
                                                <p:strVal val="#ppt_h"/>
                                              </p:val>
                                            </p:tav>
                                          </p:tavLst>
                                        </p:anim>
                                        <p:animEffect transition="in" filter="fade">
                                          <p:cBhvr>
                                            <p:cTn id="34" dur="500"/>
                                            <p:tgtEl>
                                              <p:spTgt spid="131"/>
                                            </p:tgtEl>
                                          </p:cBhvr>
                                        </p:animEffect>
                                      </p:childTnLst>
                                    </p:cTn>
                                  </p:par>
                                </p:childTnLst>
                              </p:cTn>
                            </p:par>
                            <p:par>
                              <p:cTn id="35" fill="hold">
                                <p:stCondLst>
                                  <p:cond delay="1500"/>
                                </p:stCondLst>
                                <p:childTnLst>
                                  <p:par>
                                    <p:cTn id="36" presetID="2" presetClass="entr" presetSubtype="4" accel="60000" fill="hold" nodeType="afterEffect">
                                      <p:stCondLst>
                                        <p:cond delay="0"/>
                                      </p:stCondLst>
                                      <p:childTnLst>
                                        <p:set>
                                          <p:cBhvr>
                                            <p:cTn id="37" dur="1" fill="hold">
                                              <p:stCondLst>
                                                <p:cond delay="0"/>
                                              </p:stCondLst>
                                            </p:cTn>
                                            <p:tgtEl>
                                              <p:spTgt spid="134"/>
                                            </p:tgtEl>
                                            <p:attrNameLst>
                                              <p:attrName>style.visibility</p:attrName>
                                            </p:attrNameLst>
                                          </p:cBhvr>
                                          <p:to>
                                            <p:strVal val="visible"/>
                                          </p:to>
                                        </p:set>
                                        <p:anim calcmode="lin" valueType="num">
                                          <p:cBhvr additive="base">
                                            <p:cTn id="38" dur="500" fill="hold"/>
                                            <p:tgtEl>
                                              <p:spTgt spid="134"/>
                                            </p:tgtEl>
                                            <p:attrNameLst>
                                              <p:attrName>ppt_x</p:attrName>
                                            </p:attrNameLst>
                                          </p:cBhvr>
                                          <p:tavLst>
                                            <p:tav tm="0">
                                              <p:val>
                                                <p:strVal val="#ppt_x"/>
                                              </p:val>
                                            </p:tav>
                                            <p:tav tm="100000">
                                              <p:val>
                                                <p:strVal val="#ppt_x"/>
                                              </p:val>
                                            </p:tav>
                                          </p:tavLst>
                                        </p:anim>
                                        <p:anim calcmode="lin" valueType="num">
                                          <p:cBhvr additive="base">
                                            <p:cTn id="39" dur="500" fill="hold"/>
                                            <p:tgtEl>
                                              <p:spTgt spid="134"/>
                                            </p:tgtEl>
                                            <p:attrNameLst>
                                              <p:attrName>ppt_y</p:attrName>
                                            </p:attrNameLst>
                                          </p:cBhvr>
                                          <p:tavLst>
                                            <p:tav tm="0">
                                              <p:val>
                                                <p:strVal val="1+#ppt_h/2"/>
                                              </p:val>
                                            </p:tav>
                                            <p:tav tm="100000">
                                              <p:val>
                                                <p:strVal val="#ppt_y"/>
                                              </p:val>
                                            </p:tav>
                                          </p:tavLst>
                                        </p:anim>
                                      </p:childTnLst>
                                    </p:cTn>
                                  </p:par>
                                  <p:par>
                                    <p:cTn id="40" presetID="53" presetClass="entr" presetSubtype="16" fill="hold" grpId="0" nodeType="withEffect">
                                      <p:stCondLst>
                                        <p:cond delay="0"/>
                                      </p:stCondLst>
                                      <p:iterate type="lt">
                                        <p:tmPct val="10000"/>
                                      </p:iterate>
                                      <p:childTnLst>
                                        <p:set>
                                          <p:cBhvr>
                                            <p:cTn id="41" dur="1" fill="hold">
                                              <p:stCondLst>
                                                <p:cond delay="0"/>
                                              </p:stCondLst>
                                            </p:cTn>
                                            <p:tgtEl>
                                              <p:spTgt spid="224"/>
                                            </p:tgtEl>
                                            <p:attrNameLst>
                                              <p:attrName>style.visibility</p:attrName>
                                            </p:attrNameLst>
                                          </p:cBhvr>
                                          <p:to>
                                            <p:strVal val="visible"/>
                                          </p:to>
                                        </p:set>
                                        <p:anim calcmode="lin" valueType="num">
                                          <p:cBhvr>
                                            <p:cTn id="42" dur="500" fill="hold"/>
                                            <p:tgtEl>
                                              <p:spTgt spid="224"/>
                                            </p:tgtEl>
                                            <p:attrNameLst>
                                              <p:attrName>ppt_w</p:attrName>
                                            </p:attrNameLst>
                                          </p:cBhvr>
                                          <p:tavLst>
                                            <p:tav tm="0">
                                              <p:val>
                                                <p:fltVal val="0"/>
                                              </p:val>
                                            </p:tav>
                                            <p:tav tm="100000">
                                              <p:val>
                                                <p:strVal val="#ppt_w"/>
                                              </p:val>
                                            </p:tav>
                                          </p:tavLst>
                                        </p:anim>
                                        <p:anim calcmode="lin" valueType="num">
                                          <p:cBhvr>
                                            <p:cTn id="43" dur="500" fill="hold"/>
                                            <p:tgtEl>
                                              <p:spTgt spid="224"/>
                                            </p:tgtEl>
                                            <p:attrNameLst>
                                              <p:attrName>ppt_h</p:attrName>
                                            </p:attrNameLst>
                                          </p:cBhvr>
                                          <p:tavLst>
                                            <p:tav tm="0">
                                              <p:val>
                                                <p:fltVal val="0"/>
                                              </p:val>
                                            </p:tav>
                                            <p:tav tm="100000">
                                              <p:val>
                                                <p:strVal val="#ppt_h"/>
                                              </p:val>
                                            </p:tav>
                                          </p:tavLst>
                                        </p:anim>
                                        <p:animEffect transition="in" filter="fade">
                                          <p:cBhvr>
                                            <p:cTn id="44" dur="500"/>
                                            <p:tgtEl>
                                              <p:spTgt spid="224"/>
                                            </p:tgtEl>
                                          </p:cBhvr>
                                        </p:animEffect>
                                      </p:childTnLst>
                                    </p:cTn>
                                  </p:par>
                                </p:childTnLst>
                              </p:cTn>
                            </p:par>
                            <p:par>
                              <p:cTn id="45" fill="hold">
                                <p:stCondLst>
                                  <p:cond delay="3400"/>
                                </p:stCondLst>
                                <p:childTnLst>
                                  <p:par>
                                    <p:cTn id="46" presetID="2" presetClass="entr" presetSubtype="4" accel="60000" fill="hold" nodeType="afterEffect">
                                      <p:stCondLst>
                                        <p:cond delay="0"/>
                                      </p:stCondLst>
                                      <p:childTnLst>
                                        <p:set>
                                          <p:cBhvr>
                                            <p:cTn id="47" dur="1" fill="hold">
                                              <p:stCondLst>
                                                <p:cond delay="0"/>
                                              </p:stCondLst>
                                            </p:cTn>
                                            <p:tgtEl>
                                              <p:spTgt spid="195"/>
                                            </p:tgtEl>
                                            <p:attrNameLst>
                                              <p:attrName>style.visibility</p:attrName>
                                            </p:attrNameLst>
                                          </p:cBhvr>
                                          <p:to>
                                            <p:strVal val="visible"/>
                                          </p:to>
                                        </p:set>
                                        <p:anim calcmode="lin" valueType="num">
                                          <p:cBhvr additive="base">
                                            <p:cTn id="48" dur="500" fill="hold"/>
                                            <p:tgtEl>
                                              <p:spTgt spid="195"/>
                                            </p:tgtEl>
                                            <p:attrNameLst>
                                              <p:attrName>ppt_x</p:attrName>
                                            </p:attrNameLst>
                                          </p:cBhvr>
                                          <p:tavLst>
                                            <p:tav tm="0">
                                              <p:val>
                                                <p:strVal val="#ppt_x"/>
                                              </p:val>
                                            </p:tav>
                                            <p:tav tm="100000">
                                              <p:val>
                                                <p:strVal val="#ppt_x"/>
                                              </p:val>
                                            </p:tav>
                                          </p:tavLst>
                                        </p:anim>
                                        <p:anim calcmode="lin" valueType="num">
                                          <p:cBhvr additive="base">
                                            <p:cTn id="49" dur="500" fill="hold"/>
                                            <p:tgtEl>
                                              <p:spTgt spid="195"/>
                                            </p:tgtEl>
                                            <p:attrNameLst>
                                              <p:attrName>ppt_y</p:attrName>
                                            </p:attrNameLst>
                                          </p:cBhvr>
                                          <p:tavLst>
                                            <p:tav tm="0">
                                              <p:val>
                                                <p:strVal val="1+#ppt_h/2"/>
                                              </p:val>
                                            </p:tav>
                                            <p:tav tm="100000">
                                              <p:val>
                                                <p:strVal val="#ppt_y"/>
                                              </p:val>
                                            </p:tav>
                                          </p:tavLst>
                                        </p:anim>
                                      </p:childTnLst>
                                    </p:cTn>
                                  </p:par>
                                  <p:par>
                                    <p:cTn id="50" presetID="53" presetClass="entr" presetSubtype="16" fill="hold" grpId="0" nodeType="withEffect">
                                      <p:stCondLst>
                                        <p:cond delay="0"/>
                                      </p:stCondLst>
                                      <p:iterate type="lt">
                                        <p:tmPct val="10000"/>
                                      </p:iterate>
                                      <p:childTnLst>
                                        <p:set>
                                          <p:cBhvr>
                                            <p:cTn id="51" dur="1" fill="hold">
                                              <p:stCondLst>
                                                <p:cond delay="0"/>
                                              </p:stCondLst>
                                            </p:cTn>
                                            <p:tgtEl>
                                              <p:spTgt spid="226"/>
                                            </p:tgtEl>
                                            <p:attrNameLst>
                                              <p:attrName>style.visibility</p:attrName>
                                            </p:attrNameLst>
                                          </p:cBhvr>
                                          <p:to>
                                            <p:strVal val="visible"/>
                                          </p:to>
                                        </p:set>
                                        <p:anim calcmode="lin" valueType="num">
                                          <p:cBhvr>
                                            <p:cTn id="52" dur="500" fill="hold"/>
                                            <p:tgtEl>
                                              <p:spTgt spid="226"/>
                                            </p:tgtEl>
                                            <p:attrNameLst>
                                              <p:attrName>ppt_w</p:attrName>
                                            </p:attrNameLst>
                                          </p:cBhvr>
                                          <p:tavLst>
                                            <p:tav tm="0">
                                              <p:val>
                                                <p:fltVal val="0"/>
                                              </p:val>
                                            </p:tav>
                                            <p:tav tm="100000">
                                              <p:val>
                                                <p:strVal val="#ppt_w"/>
                                              </p:val>
                                            </p:tav>
                                          </p:tavLst>
                                        </p:anim>
                                        <p:anim calcmode="lin" valueType="num">
                                          <p:cBhvr>
                                            <p:cTn id="53" dur="500" fill="hold"/>
                                            <p:tgtEl>
                                              <p:spTgt spid="226"/>
                                            </p:tgtEl>
                                            <p:attrNameLst>
                                              <p:attrName>ppt_h</p:attrName>
                                            </p:attrNameLst>
                                          </p:cBhvr>
                                          <p:tavLst>
                                            <p:tav tm="0">
                                              <p:val>
                                                <p:fltVal val="0"/>
                                              </p:val>
                                            </p:tav>
                                            <p:tav tm="100000">
                                              <p:val>
                                                <p:strVal val="#ppt_h"/>
                                              </p:val>
                                            </p:tav>
                                          </p:tavLst>
                                        </p:anim>
                                        <p:animEffect transition="in" filter="fade">
                                          <p:cBhvr>
                                            <p:cTn id="54" dur="500"/>
                                            <p:tgtEl>
                                              <p:spTgt spid="226"/>
                                            </p:tgtEl>
                                          </p:cBhvr>
                                        </p:animEffect>
                                      </p:childTnLst>
                                    </p:cTn>
                                  </p:par>
                                </p:childTnLst>
                              </p:cTn>
                            </p:par>
                            <p:par>
                              <p:cTn id="55" fill="hold">
                                <p:stCondLst>
                                  <p:cond delay="5300"/>
                                </p:stCondLst>
                                <p:childTnLst>
                                  <p:par>
                                    <p:cTn id="56" presetID="2" presetClass="entr" presetSubtype="4" accel="60000" fill="hold" nodeType="afterEffect">
                                      <p:stCondLst>
                                        <p:cond delay="0"/>
                                      </p:stCondLst>
                                      <p:childTnLst>
                                        <p:set>
                                          <p:cBhvr>
                                            <p:cTn id="57" dur="1" fill="hold">
                                              <p:stCondLst>
                                                <p:cond delay="0"/>
                                              </p:stCondLst>
                                            </p:cTn>
                                            <p:tgtEl>
                                              <p:spTgt spid="201"/>
                                            </p:tgtEl>
                                            <p:attrNameLst>
                                              <p:attrName>style.visibility</p:attrName>
                                            </p:attrNameLst>
                                          </p:cBhvr>
                                          <p:to>
                                            <p:strVal val="visible"/>
                                          </p:to>
                                        </p:set>
                                        <p:anim calcmode="lin" valueType="num">
                                          <p:cBhvr additive="base">
                                            <p:cTn id="58" dur="500" fill="hold"/>
                                            <p:tgtEl>
                                              <p:spTgt spid="201"/>
                                            </p:tgtEl>
                                            <p:attrNameLst>
                                              <p:attrName>ppt_x</p:attrName>
                                            </p:attrNameLst>
                                          </p:cBhvr>
                                          <p:tavLst>
                                            <p:tav tm="0">
                                              <p:val>
                                                <p:strVal val="#ppt_x"/>
                                              </p:val>
                                            </p:tav>
                                            <p:tav tm="100000">
                                              <p:val>
                                                <p:strVal val="#ppt_x"/>
                                              </p:val>
                                            </p:tav>
                                          </p:tavLst>
                                        </p:anim>
                                        <p:anim calcmode="lin" valueType="num">
                                          <p:cBhvr additive="base">
                                            <p:cTn id="59" dur="500" fill="hold"/>
                                            <p:tgtEl>
                                              <p:spTgt spid="201"/>
                                            </p:tgtEl>
                                            <p:attrNameLst>
                                              <p:attrName>ppt_y</p:attrName>
                                            </p:attrNameLst>
                                          </p:cBhvr>
                                          <p:tavLst>
                                            <p:tav tm="0">
                                              <p:val>
                                                <p:strVal val="1+#ppt_h/2"/>
                                              </p:val>
                                            </p:tav>
                                            <p:tav tm="100000">
                                              <p:val>
                                                <p:strVal val="#ppt_y"/>
                                              </p:val>
                                            </p:tav>
                                          </p:tavLst>
                                        </p:anim>
                                      </p:childTnLst>
                                    </p:cTn>
                                  </p:par>
                                  <p:par>
                                    <p:cTn id="60" presetID="53" presetClass="entr" presetSubtype="16" fill="hold" grpId="0" nodeType="withEffect">
                                      <p:stCondLst>
                                        <p:cond delay="0"/>
                                      </p:stCondLst>
                                      <p:iterate type="lt">
                                        <p:tmPct val="10000"/>
                                      </p:iterate>
                                      <p:childTnLst>
                                        <p:set>
                                          <p:cBhvr>
                                            <p:cTn id="61" dur="1" fill="hold">
                                              <p:stCondLst>
                                                <p:cond delay="0"/>
                                              </p:stCondLst>
                                            </p:cTn>
                                            <p:tgtEl>
                                              <p:spTgt spid="228"/>
                                            </p:tgtEl>
                                            <p:attrNameLst>
                                              <p:attrName>style.visibility</p:attrName>
                                            </p:attrNameLst>
                                          </p:cBhvr>
                                          <p:to>
                                            <p:strVal val="visible"/>
                                          </p:to>
                                        </p:set>
                                        <p:anim calcmode="lin" valueType="num">
                                          <p:cBhvr>
                                            <p:cTn id="62" dur="500" fill="hold"/>
                                            <p:tgtEl>
                                              <p:spTgt spid="228"/>
                                            </p:tgtEl>
                                            <p:attrNameLst>
                                              <p:attrName>ppt_w</p:attrName>
                                            </p:attrNameLst>
                                          </p:cBhvr>
                                          <p:tavLst>
                                            <p:tav tm="0">
                                              <p:val>
                                                <p:fltVal val="0"/>
                                              </p:val>
                                            </p:tav>
                                            <p:tav tm="100000">
                                              <p:val>
                                                <p:strVal val="#ppt_w"/>
                                              </p:val>
                                            </p:tav>
                                          </p:tavLst>
                                        </p:anim>
                                        <p:anim calcmode="lin" valueType="num">
                                          <p:cBhvr>
                                            <p:cTn id="63" dur="500" fill="hold"/>
                                            <p:tgtEl>
                                              <p:spTgt spid="228"/>
                                            </p:tgtEl>
                                            <p:attrNameLst>
                                              <p:attrName>ppt_h</p:attrName>
                                            </p:attrNameLst>
                                          </p:cBhvr>
                                          <p:tavLst>
                                            <p:tav tm="0">
                                              <p:val>
                                                <p:fltVal val="0"/>
                                              </p:val>
                                            </p:tav>
                                            <p:tav tm="100000">
                                              <p:val>
                                                <p:strVal val="#ppt_h"/>
                                              </p:val>
                                            </p:tav>
                                          </p:tavLst>
                                        </p:anim>
                                        <p:animEffect transition="in" filter="fade">
                                          <p:cBhvr>
                                            <p:cTn id="64" dur="500"/>
                                            <p:tgtEl>
                                              <p:spTgt spid="228"/>
                                            </p:tgtEl>
                                          </p:cBhvr>
                                        </p:animEffect>
                                      </p:childTnLst>
                                    </p:cTn>
                                  </p:par>
                                </p:childTnLst>
                              </p:cTn>
                            </p:par>
                            <p:par>
                              <p:cTn id="65" fill="hold">
                                <p:stCondLst>
                                  <p:cond delay="7200"/>
                                </p:stCondLst>
                                <p:childTnLst>
                                  <p:par>
                                    <p:cTn id="66" presetID="2" presetClass="entr" presetSubtype="4" accel="60000" fill="hold" grpId="0" nodeType="afterEffect">
                                      <p:stCondLst>
                                        <p:cond delay="0"/>
                                      </p:stCondLst>
                                      <p:childTnLst>
                                        <p:set>
                                          <p:cBhvr>
                                            <p:cTn id="67" dur="1" fill="hold">
                                              <p:stCondLst>
                                                <p:cond delay="0"/>
                                              </p:stCondLst>
                                            </p:cTn>
                                            <p:tgtEl>
                                              <p:spTgt spid="204"/>
                                            </p:tgtEl>
                                            <p:attrNameLst>
                                              <p:attrName>style.visibility</p:attrName>
                                            </p:attrNameLst>
                                          </p:cBhvr>
                                          <p:to>
                                            <p:strVal val="visible"/>
                                          </p:to>
                                        </p:set>
                                        <p:anim calcmode="lin" valueType="num">
                                          <p:cBhvr additive="base">
                                            <p:cTn id="68" dur="500" fill="hold"/>
                                            <p:tgtEl>
                                              <p:spTgt spid="204"/>
                                            </p:tgtEl>
                                            <p:attrNameLst>
                                              <p:attrName>ppt_x</p:attrName>
                                            </p:attrNameLst>
                                          </p:cBhvr>
                                          <p:tavLst>
                                            <p:tav tm="0">
                                              <p:val>
                                                <p:strVal val="#ppt_x"/>
                                              </p:val>
                                            </p:tav>
                                            <p:tav tm="100000">
                                              <p:val>
                                                <p:strVal val="#ppt_x"/>
                                              </p:val>
                                            </p:tav>
                                          </p:tavLst>
                                        </p:anim>
                                        <p:anim calcmode="lin" valueType="num">
                                          <p:cBhvr additive="base">
                                            <p:cTn id="69" dur="500" fill="hold"/>
                                            <p:tgtEl>
                                              <p:spTgt spid="204"/>
                                            </p:tgtEl>
                                            <p:attrNameLst>
                                              <p:attrName>ppt_y</p:attrName>
                                            </p:attrNameLst>
                                          </p:cBhvr>
                                          <p:tavLst>
                                            <p:tav tm="0">
                                              <p:val>
                                                <p:strVal val="1+#ppt_h/2"/>
                                              </p:val>
                                            </p:tav>
                                            <p:tav tm="100000">
                                              <p:val>
                                                <p:strVal val="#ppt_y"/>
                                              </p:val>
                                            </p:tav>
                                          </p:tavLst>
                                        </p:anim>
                                      </p:childTnLst>
                                    </p:cTn>
                                  </p:par>
                                  <p:par>
                                    <p:cTn id="70" presetID="53" presetClass="entr" presetSubtype="16" fill="hold" grpId="0" nodeType="withEffect">
                                      <p:stCondLst>
                                        <p:cond delay="0"/>
                                      </p:stCondLst>
                                      <p:iterate type="lt">
                                        <p:tmPct val="10000"/>
                                      </p:iterate>
                                      <p:childTnLst>
                                        <p:set>
                                          <p:cBhvr>
                                            <p:cTn id="71" dur="1" fill="hold">
                                              <p:stCondLst>
                                                <p:cond delay="0"/>
                                              </p:stCondLst>
                                            </p:cTn>
                                            <p:tgtEl>
                                              <p:spTgt spid="225"/>
                                            </p:tgtEl>
                                            <p:attrNameLst>
                                              <p:attrName>style.visibility</p:attrName>
                                            </p:attrNameLst>
                                          </p:cBhvr>
                                          <p:to>
                                            <p:strVal val="visible"/>
                                          </p:to>
                                        </p:set>
                                        <p:anim calcmode="lin" valueType="num">
                                          <p:cBhvr>
                                            <p:cTn id="72" dur="500" fill="hold"/>
                                            <p:tgtEl>
                                              <p:spTgt spid="225"/>
                                            </p:tgtEl>
                                            <p:attrNameLst>
                                              <p:attrName>ppt_w</p:attrName>
                                            </p:attrNameLst>
                                          </p:cBhvr>
                                          <p:tavLst>
                                            <p:tav tm="0">
                                              <p:val>
                                                <p:fltVal val="0"/>
                                              </p:val>
                                            </p:tav>
                                            <p:tav tm="100000">
                                              <p:val>
                                                <p:strVal val="#ppt_w"/>
                                              </p:val>
                                            </p:tav>
                                          </p:tavLst>
                                        </p:anim>
                                        <p:anim calcmode="lin" valueType="num">
                                          <p:cBhvr>
                                            <p:cTn id="73" dur="500" fill="hold"/>
                                            <p:tgtEl>
                                              <p:spTgt spid="225"/>
                                            </p:tgtEl>
                                            <p:attrNameLst>
                                              <p:attrName>ppt_h</p:attrName>
                                            </p:attrNameLst>
                                          </p:cBhvr>
                                          <p:tavLst>
                                            <p:tav tm="0">
                                              <p:val>
                                                <p:fltVal val="0"/>
                                              </p:val>
                                            </p:tav>
                                            <p:tav tm="100000">
                                              <p:val>
                                                <p:strVal val="#ppt_h"/>
                                              </p:val>
                                            </p:tav>
                                          </p:tavLst>
                                        </p:anim>
                                        <p:animEffect transition="in" filter="fade">
                                          <p:cBhvr>
                                            <p:cTn id="74" dur="500"/>
                                            <p:tgtEl>
                                              <p:spTgt spid="225"/>
                                            </p:tgtEl>
                                          </p:cBhvr>
                                        </p:animEffect>
                                      </p:childTnLst>
                                    </p:cTn>
                                  </p:par>
                                </p:childTnLst>
                              </p:cTn>
                            </p:par>
                            <p:par>
                              <p:cTn id="75" fill="hold">
                                <p:stCondLst>
                                  <p:cond delay="9100"/>
                                </p:stCondLst>
                                <p:childTnLst>
                                  <p:par>
                                    <p:cTn id="76" presetID="2" presetClass="entr" presetSubtype="4" accel="60000" fill="hold" nodeType="afterEffect">
                                      <p:stCondLst>
                                        <p:cond delay="0"/>
                                      </p:stCondLst>
                                      <p:childTnLst>
                                        <p:set>
                                          <p:cBhvr>
                                            <p:cTn id="77" dur="1" fill="hold">
                                              <p:stCondLst>
                                                <p:cond delay="0"/>
                                              </p:stCondLst>
                                            </p:cTn>
                                            <p:tgtEl>
                                              <p:spTgt spid="205"/>
                                            </p:tgtEl>
                                            <p:attrNameLst>
                                              <p:attrName>style.visibility</p:attrName>
                                            </p:attrNameLst>
                                          </p:cBhvr>
                                          <p:to>
                                            <p:strVal val="visible"/>
                                          </p:to>
                                        </p:set>
                                        <p:anim calcmode="lin" valueType="num">
                                          <p:cBhvr additive="base">
                                            <p:cTn id="78" dur="500" fill="hold"/>
                                            <p:tgtEl>
                                              <p:spTgt spid="205"/>
                                            </p:tgtEl>
                                            <p:attrNameLst>
                                              <p:attrName>ppt_x</p:attrName>
                                            </p:attrNameLst>
                                          </p:cBhvr>
                                          <p:tavLst>
                                            <p:tav tm="0">
                                              <p:val>
                                                <p:strVal val="#ppt_x"/>
                                              </p:val>
                                            </p:tav>
                                            <p:tav tm="100000">
                                              <p:val>
                                                <p:strVal val="#ppt_x"/>
                                              </p:val>
                                            </p:tav>
                                          </p:tavLst>
                                        </p:anim>
                                        <p:anim calcmode="lin" valueType="num">
                                          <p:cBhvr additive="base">
                                            <p:cTn id="79" dur="500" fill="hold"/>
                                            <p:tgtEl>
                                              <p:spTgt spid="205"/>
                                            </p:tgtEl>
                                            <p:attrNameLst>
                                              <p:attrName>ppt_y</p:attrName>
                                            </p:attrNameLst>
                                          </p:cBhvr>
                                          <p:tavLst>
                                            <p:tav tm="0">
                                              <p:val>
                                                <p:strVal val="1+#ppt_h/2"/>
                                              </p:val>
                                            </p:tav>
                                            <p:tav tm="100000">
                                              <p:val>
                                                <p:strVal val="#ppt_y"/>
                                              </p:val>
                                            </p:tav>
                                          </p:tavLst>
                                        </p:anim>
                                      </p:childTnLst>
                                    </p:cTn>
                                  </p:par>
                                  <p:par>
                                    <p:cTn id="80" presetID="53" presetClass="entr" presetSubtype="16" fill="hold" grpId="0" nodeType="withEffect">
                                      <p:stCondLst>
                                        <p:cond delay="0"/>
                                      </p:stCondLst>
                                      <p:iterate type="lt">
                                        <p:tmPct val="10000"/>
                                      </p:iterate>
                                      <p:childTnLst>
                                        <p:set>
                                          <p:cBhvr>
                                            <p:cTn id="81" dur="1" fill="hold">
                                              <p:stCondLst>
                                                <p:cond delay="0"/>
                                              </p:stCondLst>
                                            </p:cTn>
                                            <p:tgtEl>
                                              <p:spTgt spid="227"/>
                                            </p:tgtEl>
                                            <p:attrNameLst>
                                              <p:attrName>style.visibility</p:attrName>
                                            </p:attrNameLst>
                                          </p:cBhvr>
                                          <p:to>
                                            <p:strVal val="visible"/>
                                          </p:to>
                                        </p:set>
                                        <p:anim calcmode="lin" valueType="num">
                                          <p:cBhvr>
                                            <p:cTn id="82" dur="500" fill="hold"/>
                                            <p:tgtEl>
                                              <p:spTgt spid="227"/>
                                            </p:tgtEl>
                                            <p:attrNameLst>
                                              <p:attrName>ppt_w</p:attrName>
                                            </p:attrNameLst>
                                          </p:cBhvr>
                                          <p:tavLst>
                                            <p:tav tm="0">
                                              <p:val>
                                                <p:fltVal val="0"/>
                                              </p:val>
                                            </p:tav>
                                            <p:tav tm="100000">
                                              <p:val>
                                                <p:strVal val="#ppt_w"/>
                                              </p:val>
                                            </p:tav>
                                          </p:tavLst>
                                        </p:anim>
                                        <p:anim calcmode="lin" valueType="num">
                                          <p:cBhvr>
                                            <p:cTn id="83" dur="500" fill="hold"/>
                                            <p:tgtEl>
                                              <p:spTgt spid="227"/>
                                            </p:tgtEl>
                                            <p:attrNameLst>
                                              <p:attrName>ppt_h</p:attrName>
                                            </p:attrNameLst>
                                          </p:cBhvr>
                                          <p:tavLst>
                                            <p:tav tm="0">
                                              <p:val>
                                                <p:fltVal val="0"/>
                                              </p:val>
                                            </p:tav>
                                            <p:tav tm="100000">
                                              <p:val>
                                                <p:strVal val="#ppt_h"/>
                                              </p:val>
                                            </p:tav>
                                          </p:tavLst>
                                        </p:anim>
                                        <p:animEffect transition="in" filter="fade">
                                          <p:cBhvr>
                                            <p:cTn id="84" dur="500"/>
                                            <p:tgtEl>
                                              <p:spTgt spid="227"/>
                                            </p:tgtEl>
                                          </p:cBhvr>
                                        </p:animEffect>
                                      </p:childTnLst>
                                    </p:cTn>
                                  </p:par>
                                </p:childTnLst>
                              </p:cTn>
                            </p:par>
                            <p:par>
                              <p:cTn id="85" fill="hold">
                                <p:stCondLst>
                                  <p:cond delay="11000"/>
                                </p:stCondLst>
                                <p:childTnLst>
                                  <p:par>
                                    <p:cTn id="86" presetID="2" presetClass="entr" presetSubtype="4" accel="60000" fill="hold" nodeType="afterEffect">
                                      <p:stCondLst>
                                        <p:cond delay="0"/>
                                      </p:stCondLst>
                                      <p:childTnLst>
                                        <p:set>
                                          <p:cBhvr>
                                            <p:cTn id="87" dur="1" fill="hold">
                                              <p:stCondLst>
                                                <p:cond delay="0"/>
                                              </p:stCondLst>
                                            </p:cTn>
                                            <p:tgtEl>
                                              <p:spTgt spid="217"/>
                                            </p:tgtEl>
                                            <p:attrNameLst>
                                              <p:attrName>style.visibility</p:attrName>
                                            </p:attrNameLst>
                                          </p:cBhvr>
                                          <p:to>
                                            <p:strVal val="visible"/>
                                          </p:to>
                                        </p:set>
                                        <p:anim calcmode="lin" valueType="num">
                                          <p:cBhvr additive="base">
                                            <p:cTn id="88" dur="500" fill="hold"/>
                                            <p:tgtEl>
                                              <p:spTgt spid="217"/>
                                            </p:tgtEl>
                                            <p:attrNameLst>
                                              <p:attrName>ppt_x</p:attrName>
                                            </p:attrNameLst>
                                          </p:cBhvr>
                                          <p:tavLst>
                                            <p:tav tm="0">
                                              <p:val>
                                                <p:strVal val="#ppt_x"/>
                                              </p:val>
                                            </p:tav>
                                            <p:tav tm="100000">
                                              <p:val>
                                                <p:strVal val="#ppt_x"/>
                                              </p:val>
                                            </p:tav>
                                          </p:tavLst>
                                        </p:anim>
                                        <p:anim calcmode="lin" valueType="num">
                                          <p:cBhvr additive="base">
                                            <p:cTn id="89" dur="500" fill="hold"/>
                                            <p:tgtEl>
                                              <p:spTgt spid="217"/>
                                            </p:tgtEl>
                                            <p:attrNameLst>
                                              <p:attrName>ppt_y</p:attrName>
                                            </p:attrNameLst>
                                          </p:cBhvr>
                                          <p:tavLst>
                                            <p:tav tm="0">
                                              <p:val>
                                                <p:strVal val="1+#ppt_h/2"/>
                                              </p:val>
                                            </p:tav>
                                            <p:tav tm="100000">
                                              <p:val>
                                                <p:strVal val="#ppt_y"/>
                                              </p:val>
                                            </p:tav>
                                          </p:tavLst>
                                        </p:anim>
                                      </p:childTnLst>
                                    </p:cTn>
                                  </p:par>
                                  <p:par>
                                    <p:cTn id="90" presetID="53" presetClass="entr" presetSubtype="16" fill="hold" grpId="0" nodeType="withEffect">
                                      <p:stCondLst>
                                        <p:cond delay="0"/>
                                      </p:stCondLst>
                                      <p:iterate type="lt">
                                        <p:tmPct val="10000"/>
                                      </p:iterate>
                                      <p:childTnLst>
                                        <p:set>
                                          <p:cBhvr>
                                            <p:cTn id="91" dur="1" fill="hold">
                                              <p:stCondLst>
                                                <p:cond delay="0"/>
                                              </p:stCondLst>
                                            </p:cTn>
                                            <p:tgtEl>
                                              <p:spTgt spid="229"/>
                                            </p:tgtEl>
                                            <p:attrNameLst>
                                              <p:attrName>style.visibility</p:attrName>
                                            </p:attrNameLst>
                                          </p:cBhvr>
                                          <p:to>
                                            <p:strVal val="visible"/>
                                          </p:to>
                                        </p:set>
                                        <p:anim calcmode="lin" valueType="num">
                                          <p:cBhvr>
                                            <p:cTn id="92" dur="500" fill="hold"/>
                                            <p:tgtEl>
                                              <p:spTgt spid="229"/>
                                            </p:tgtEl>
                                            <p:attrNameLst>
                                              <p:attrName>ppt_w</p:attrName>
                                            </p:attrNameLst>
                                          </p:cBhvr>
                                          <p:tavLst>
                                            <p:tav tm="0">
                                              <p:val>
                                                <p:fltVal val="0"/>
                                              </p:val>
                                            </p:tav>
                                            <p:tav tm="100000">
                                              <p:val>
                                                <p:strVal val="#ppt_w"/>
                                              </p:val>
                                            </p:tav>
                                          </p:tavLst>
                                        </p:anim>
                                        <p:anim calcmode="lin" valueType="num">
                                          <p:cBhvr>
                                            <p:cTn id="93" dur="500" fill="hold"/>
                                            <p:tgtEl>
                                              <p:spTgt spid="229"/>
                                            </p:tgtEl>
                                            <p:attrNameLst>
                                              <p:attrName>ppt_h</p:attrName>
                                            </p:attrNameLst>
                                          </p:cBhvr>
                                          <p:tavLst>
                                            <p:tav tm="0">
                                              <p:val>
                                                <p:fltVal val="0"/>
                                              </p:val>
                                            </p:tav>
                                            <p:tav tm="100000">
                                              <p:val>
                                                <p:strVal val="#ppt_h"/>
                                              </p:val>
                                            </p:tav>
                                          </p:tavLst>
                                        </p:anim>
                                        <p:animEffect transition="in" filter="fade">
                                          <p:cBhvr>
                                            <p:cTn id="94" dur="500"/>
                                            <p:tgtEl>
                                              <p:spTgt spid="2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 grpId="0" animBg="1"/>
          <p:bldP spid="224" grpId="0"/>
          <p:bldP spid="225" grpId="0"/>
          <p:bldP spid="226" grpId="0"/>
          <p:bldP spid="227" grpId="0"/>
          <p:bldP spid="228" grpId="0"/>
          <p:bldP spid="229"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原创设计师QQ598969553          _2"/>
          <p:cNvGrpSpPr/>
          <p:nvPr/>
        </p:nvGrpSpPr>
        <p:grpSpPr>
          <a:xfrm>
            <a:off x="4282532" y="1697022"/>
            <a:ext cx="565538" cy="3138523"/>
            <a:chOff x="5710045" y="1934627"/>
            <a:chExt cx="754051" cy="4184705"/>
          </a:xfrm>
        </p:grpSpPr>
        <p:grpSp>
          <p:nvGrpSpPr>
            <p:cNvPr id="25" name="组合 24"/>
            <p:cNvGrpSpPr/>
            <p:nvPr/>
          </p:nvGrpSpPr>
          <p:grpSpPr>
            <a:xfrm>
              <a:off x="5710045" y="1934627"/>
              <a:ext cx="754051" cy="4184705"/>
              <a:chOff x="5710045" y="1474252"/>
              <a:chExt cx="754051" cy="4184705"/>
            </a:xfrm>
          </p:grpSpPr>
          <p:sp>
            <p:nvSpPr>
              <p:cNvPr id="27" name="椭圆 26"/>
              <p:cNvSpPr/>
              <p:nvPr/>
            </p:nvSpPr>
            <p:spPr>
              <a:xfrm>
                <a:off x="5710045" y="3188385"/>
                <a:ext cx="754051" cy="754051"/>
              </a:xfrm>
              <a:prstGeom prst="ellipse">
                <a:avLst/>
              </a:prstGeom>
              <a:noFill/>
              <a:ln w="12700" cap="flat" cmpd="sng" algn="ctr">
                <a:solidFill>
                  <a:sysClr val="windowText" lastClr="000000">
                    <a:lumMod val="65000"/>
                    <a:lumOff val="3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cxnSp>
            <p:nvCxnSpPr>
              <p:cNvPr id="28" name="直接连接符 27"/>
              <p:cNvCxnSpPr/>
              <p:nvPr/>
            </p:nvCxnSpPr>
            <p:spPr>
              <a:xfrm flipV="1">
                <a:off x="6096000" y="1474252"/>
                <a:ext cx="0" cy="1713423"/>
              </a:xfrm>
              <a:prstGeom prst="line">
                <a:avLst/>
              </a:prstGeom>
              <a:noFill/>
              <a:ln w="12700" cap="flat" cmpd="sng" algn="ctr">
                <a:solidFill>
                  <a:sysClr val="windowText" lastClr="000000">
                    <a:lumMod val="65000"/>
                    <a:lumOff val="35000"/>
                  </a:sysClr>
                </a:solidFill>
                <a:prstDash val="solid"/>
                <a:tailEnd type="oval"/>
              </a:ln>
              <a:effectLst/>
            </p:spPr>
          </p:cxnSp>
          <p:cxnSp>
            <p:nvCxnSpPr>
              <p:cNvPr id="29" name="直接连接符 28"/>
              <p:cNvCxnSpPr/>
              <p:nvPr/>
            </p:nvCxnSpPr>
            <p:spPr>
              <a:xfrm>
                <a:off x="6096000" y="3945538"/>
                <a:ext cx="0" cy="1713419"/>
              </a:xfrm>
              <a:prstGeom prst="line">
                <a:avLst/>
              </a:prstGeom>
              <a:noFill/>
              <a:ln w="12700" cap="flat" cmpd="sng" algn="ctr">
                <a:solidFill>
                  <a:sysClr val="windowText" lastClr="000000">
                    <a:lumMod val="65000"/>
                    <a:lumOff val="35000"/>
                  </a:sysClr>
                </a:solidFill>
                <a:prstDash val="solid"/>
                <a:tailEnd type="oval"/>
              </a:ln>
              <a:effectLst/>
            </p:spPr>
          </p:cxnSp>
        </p:grpSp>
        <p:sp>
          <p:nvSpPr>
            <p:cNvPr id="26" name="文本框 5"/>
            <p:cNvSpPr txBox="1"/>
            <p:nvPr/>
          </p:nvSpPr>
          <p:spPr bwMode="auto">
            <a:xfrm>
              <a:off x="5792884" y="3826669"/>
              <a:ext cx="606066" cy="451405"/>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ysClr val="windowText" lastClr="000000">
                      <a:lumMod val="65000"/>
                      <a:lumOff val="35000"/>
                    </a:sysClr>
                  </a:solidFill>
                  <a:effectLst/>
                  <a:uLnTx/>
                  <a:uFillTx/>
                  <a:latin typeface="微软雅黑"/>
                </a:rPr>
                <a:t>VS</a:t>
              </a:r>
              <a:endParaRPr kumimoji="0" lang="zh-CN" altLang="en-US" sz="1600" b="0" i="0" u="none" strike="noStrike" kern="0" cap="none" spc="0" normalizeH="0" baseline="0" noProof="0" dirty="0">
                <a:ln>
                  <a:noFill/>
                </a:ln>
                <a:solidFill>
                  <a:sysClr val="windowText" lastClr="000000">
                    <a:lumMod val="65000"/>
                    <a:lumOff val="35000"/>
                  </a:sysClr>
                </a:solidFill>
                <a:effectLst/>
                <a:uLnTx/>
                <a:uFillTx/>
                <a:latin typeface="微软雅黑"/>
              </a:endParaRPr>
            </a:p>
          </p:txBody>
        </p:sp>
      </p:grpSp>
      <p:graphicFrame>
        <p:nvGraphicFramePr>
          <p:cNvPr id="30" name="原创设计师QQ598969553          _3"/>
          <p:cNvGraphicFramePr/>
          <p:nvPr>
            <p:extLst>
              <p:ext uri="{D42A27DB-BD31-4B8C-83A1-F6EECF244321}">
                <p14:modId xmlns:p14="http://schemas.microsoft.com/office/powerpoint/2010/main" val="627114106"/>
              </p:ext>
            </p:extLst>
          </p:nvPr>
        </p:nvGraphicFramePr>
        <p:xfrm>
          <a:off x="1112780" y="3325333"/>
          <a:ext cx="2860792" cy="1543827"/>
        </p:xfrm>
        <a:graphic>
          <a:graphicData uri="http://schemas.openxmlformats.org/drawingml/2006/chart">
            <c:chart xmlns:c="http://schemas.openxmlformats.org/drawingml/2006/chart" xmlns:r="http://schemas.openxmlformats.org/officeDocument/2006/relationships" r:id="rId2"/>
          </a:graphicData>
        </a:graphic>
      </p:graphicFrame>
      <p:sp>
        <p:nvSpPr>
          <p:cNvPr id="31" name="原创设计师QQ598969553          _4"/>
          <p:cNvSpPr txBox="1"/>
          <p:nvPr/>
        </p:nvSpPr>
        <p:spPr>
          <a:xfrm>
            <a:off x="1269626" y="3349967"/>
            <a:ext cx="663320" cy="176972"/>
          </a:xfrm>
          <a:prstGeom prst="rect">
            <a:avLst/>
          </a:prstGeom>
          <a:noFill/>
        </p:spPr>
        <p:txBody>
          <a:bodyPr wrap="squar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700" b="0" i="0" u="none" strike="noStrike" kern="0" cap="none" spc="0" normalizeH="0" baseline="0" noProof="0" dirty="0">
                <a:ln>
                  <a:noFill/>
                </a:ln>
                <a:solidFill>
                  <a:sysClr val="windowText" lastClr="000000">
                    <a:lumMod val="65000"/>
                    <a:lumOff val="35000"/>
                  </a:sysClr>
                </a:solidFill>
                <a:effectLst/>
                <a:uLnTx/>
                <a:uFillTx/>
                <a:latin typeface="微软雅黑"/>
              </a:rPr>
              <a:t>（百万元）</a:t>
            </a:r>
          </a:p>
        </p:txBody>
      </p:sp>
      <p:graphicFrame>
        <p:nvGraphicFramePr>
          <p:cNvPr id="32" name="原创设计师QQ598969553          _5"/>
          <p:cNvGraphicFramePr/>
          <p:nvPr>
            <p:extLst>
              <p:ext uri="{D42A27DB-BD31-4B8C-83A1-F6EECF244321}">
                <p14:modId xmlns:p14="http://schemas.microsoft.com/office/powerpoint/2010/main" val="3819920671"/>
              </p:ext>
            </p:extLst>
          </p:nvPr>
        </p:nvGraphicFramePr>
        <p:xfrm>
          <a:off x="5170430" y="3325333"/>
          <a:ext cx="2860792" cy="1543827"/>
        </p:xfrm>
        <a:graphic>
          <a:graphicData uri="http://schemas.openxmlformats.org/drawingml/2006/chart">
            <c:chart xmlns:c="http://schemas.openxmlformats.org/drawingml/2006/chart" xmlns:r="http://schemas.openxmlformats.org/officeDocument/2006/relationships" r:id="rId3"/>
          </a:graphicData>
        </a:graphic>
      </p:graphicFrame>
      <p:sp>
        <p:nvSpPr>
          <p:cNvPr id="33" name="原创设计师QQ598969553          _6"/>
          <p:cNvSpPr txBox="1"/>
          <p:nvPr/>
        </p:nvSpPr>
        <p:spPr>
          <a:xfrm>
            <a:off x="5327276" y="3349967"/>
            <a:ext cx="663320" cy="176972"/>
          </a:xfrm>
          <a:prstGeom prst="rect">
            <a:avLst/>
          </a:prstGeom>
          <a:noFill/>
        </p:spPr>
        <p:txBody>
          <a:bodyPr wrap="squar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700" b="0" i="0" u="none" strike="noStrike" kern="0" cap="none" spc="0" normalizeH="0" baseline="0" noProof="0" dirty="0">
                <a:ln>
                  <a:noFill/>
                </a:ln>
                <a:solidFill>
                  <a:sysClr val="windowText" lastClr="000000">
                    <a:lumMod val="65000"/>
                    <a:lumOff val="35000"/>
                  </a:sysClr>
                </a:solidFill>
                <a:effectLst/>
                <a:uLnTx/>
                <a:uFillTx/>
                <a:latin typeface="微软雅黑"/>
              </a:rPr>
              <a:t>（百万元）</a:t>
            </a:r>
          </a:p>
        </p:txBody>
      </p:sp>
      <p:grpSp>
        <p:nvGrpSpPr>
          <p:cNvPr id="34" name="原创设计师QQ598969553          _7"/>
          <p:cNvGrpSpPr/>
          <p:nvPr/>
        </p:nvGrpSpPr>
        <p:grpSpPr>
          <a:xfrm>
            <a:off x="1202186" y="1816560"/>
            <a:ext cx="2681981" cy="1022583"/>
            <a:chOff x="2330673" y="2010009"/>
            <a:chExt cx="1739454" cy="1412819"/>
          </a:xfrm>
        </p:grpSpPr>
        <p:sp>
          <p:nvSpPr>
            <p:cNvPr id="35" name="圆角矩形 34"/>
            <p:cNvSpPr/>
            <p:nvPr/>
          </p:nvSpPr>
          <p:spPr>
            <a:xfrm>
              <a:off x="2330673" y="2010009"/>
              <a:ext cx="1739454" cy="1412819"/>
            </a:xfrm>
            <a:prstGeom prst="roundRect">
              <a:avLst>
                <a:gd name="adj" fmla="val 0"/>
              </a:avLst>
            </a:prstGeom>
            <a:solidFill>
              <a:srgbClr val="0068B7"/>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36" name="圆角矩形 35"/>
            <p:cNvSpPr/>
            <p:nvPr/>
          </p:nvSpPr>
          <p:spPr>
            <a:xfrm>
              <a:off x="2385774" y="2120873"/>
              <a:ext cx="1629239" cy="1191084"/>
            </a:xfrm>
            <a:prstGeom prst="roundRect">
              <a:avLst>
                <a:gd name="adj" fmla="val 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444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37" name="原创设计师QQ598969553          _8"/>
          <p:cNvGrpSpPr/>
          <p:nvPr/>
        </p:nvGrpSpPr>
        <p:grpSpPr>
          <a:xfrm>
            <a:off x="5259835" y="1816560"/>
            <a:ext cx="2681981" cy="1022583"/>
            <a:chOff x="2330673" y="2010009"/>
            <a:chExt cx="1739454" cy="1412819"/>
          </a:xfrm>
        </p:grpSpPr>
        <p:sp>
          <p:nvSpPr>
            <p:cNvPr id="38" name="圆角矩形 37"/>
            <p:cNvSpPr/>
            <p:nvPr/>
          </p:nvSpPr>
          <p:spPr>
            <a:xfrm>
              <a:off x="2330673" y="2010009"/>
              <a:ext cx="1739454" cy="1412819"/>
            </a:xfrm>
            <a:prstGeom prst="roundRect">
              <a:avLst>
                <a:gd name="adj" fmla="val 0"/>
              </a:avLst>
            </a:prstGeom>
            <a:solidFill>
              <a:srgbClr val="2AA738"/>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39" name="圆角矩形 38"/>
            <p:cNvSpPr/>
            <p:nvPr/>
          </p:nvSpPr>
          <p:spPr>
            <a:xfrm>
              <a:off x="2385774" y="2120873"/>
              <a:ext cx="1629239" cy="1191084"/>
            </a:xfrm>
            <a:prstGeom prst="roundRect">
              <a:avLst>
                <a:gd name="adj" fmla="val 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444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40" name="原创设计师QQ598969553          _9"/>
          <p:cNvGrpSpPr/>
          <p:nvPr/>
        </p:nvGrpSpPr>
        <p:grpSpPr>
          <a:xfrm>
            <a:off x="1363148" y="1961965"/>
            <a:ext cx="2376604" cy="623465"/>
            <a:chOff x="7183564" y="3740342"/>
            <a:chExt cx="3168805" cy="831289"/>
          </a:xfrm>
        </p:grpSpPr>
        <p:sp>
          <p:nvSpPr>
            <p:cNvPr id="41" name="文本框 27"/>
            <p:cNvSpPr txBox="1"/>
            <p:nvPr/>
          </p:nvSpPr>
          <p:spPr bwMode="auto">
            <a:xfrm>
              <a:off x="7183565" y="4079187"/>
              <a:ext cx="3168804" cy="492444"/>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点击输入本栏的具体文字，简明扼要的说明分项内容，请根据您的具体内容酌情修改。</a:t>
              </a:r>
              <a:endParaRPr kumimoji="0" lang="zh-CN" altLang="en-US" sz="900" b="0" i="0" u="none" strike="noStrike" kern="0" cap="none" spc="75" normalizeH="0" baseline="0" noProof="0" dirty="0">
                <a:ln>
                  <a:noFill/>
                </a:ln>
                <a:solidFill>
                  <a:sysClr val="windowText" lastClr="000000">
                    <a:lumMod val="65000"/>
                    <a:lumOff val="35000"/>
                  </a:sysClr>
                </a:solidFill>
                <a:effectLst/>
                <a:uLnTx/>
                <a:uFillTx/>
                <a:latin typeface="微软雅黑"/>
              </a:endParaRPr>
            </a:p>
          </p:txBody>
        </p:sp>
        <p:sp>
          <p:nvSpPr>
            <p:cNvPr id="42" name="文本框 28"/>
            <p:cNvSpPr txBox="1"/>
            <p:nvPr/>
          </p:nvSpPr>
          <p:spPr bwMode="auto">
            <a:xfrm>
              <a:off x="7183564" y="3740342"/>
              <a:ext cx="3168804" cy="492444"/>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75" normalizeH="0" baseline="0" noProof="0" dirty="0">
                  <a:ln>
                    <a:noFill/>
                  </a:ln>
                  <a:solidFill>
                    <a:srgbClr val="0068B7"/>
                  </a:solidFill>
                  <a:effectLst/>
                  <a:uLnTx/>
                  <a:uFillTx/>
                  <a:latin typeface="微软雅黑"/>
                </a:rPr>
                <a:t>点击添加标题内容</a:t>
              </a:r>
            </a:p>
          </p:txBody>
        </p:sp>
      </p:grpSp>
      <p:grpSp>
        <p:nvGrpSpPr>
          <p:cNvPr id="43" name="原创设计师QQ598969553          _10"/>
          <p:cNvGrpSpPr/>
          <p:nvPr/>
        </p:nvGrpSpPr>
        <p:grpSpPr>
          <a:xfrm>
            <a:off x="5412513" y="1961965"/>
            <a:ext cx="2376604" cy="623466"/>
            <a:chOff x="7183564" y="3740342"/>
            <a:chExt cx="3168805" cy="831290"/>
          </a:xfrm>
        </p:grpSpPr>
        <p:sp>
          <p:nvSpPr>
            <p:cNvPr id="44" name="文本框 31"/>
            <p:cNvSpPr txBox="1"/>
            <p:nvPr/>
          </p:nvSpPr>
          <p:spPr bwMode="auto">
            <a:xfrm>
              <a:off x="7183565" y="4079188"/>
              <a:ext cx="3168804" cy="492444"/>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点击输入本栏的具体文字，简明扼要的说明分项内容，请根据您的具体内容酌情修改。</a:t>
              </a:r>
              <a:endParaRPr kumimoji="0" lang="zh-CN" altLang="en-US" sz="900" b="0" i="0" u="none" strike="noStrike" kern="0" cap="none" spc="75" normalizeH="0" baseline="0" noProof="0" dirty="0">
                <a:ln>
                  <a:noFill/>
                </a:ln>
                <a:solidFill>
                  <a:sysClr val="windowText" lastClr="000000">
                    <a:lumMod val="65000"/>
                    <a:lumOff val="35000"/>
                  </a:sysClr>
                </a:solidFill>
                <a:effectLst/>
                <a:uLnTx/>
                <a:uFillTx/>
                <a:latin typeface="微软雅黑"/>
              </a:endParaRPr>
            </a:p>
          </p:txBody>
        </p:sp>
        <p:sp>
          <p:nvSpPr>
            <p:cNvPr id="45" name="文本框 32"/>
            <p:cNvSpPr txBox="1"/>
            <p:nvPr/>
          </p:nvSpPr>
          <p:spPr bwMode="auto">
            <a:xfrm>
              <a:off x="7183564" y="3740342"/>
              <a:ext cx="3168804" cy="492444"/>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75" normalizeH="0" baseline="0" noProof="0" dirty="0">
                  <a:ln>
                    <a:noFill/>
                  </a:ln>
                  <a:solidFill>
                    <a:srgbClr val="2AA738"/>
                  </a:solidFill>
                  <a:effectLst/>
                  <a:uLnTx/>
                  <a:uFillTx/>
                  <a:latin typeface="微软雅黑"/>
                </a:rPr>
                <a:t>点击添加标题内容</a:t>
              </a:r>
            </a:p>
          </p:txBody>
        </p:sp>
      </p:grpSp>
    </p:spTree>
    <p:extLst>
      <p:ext uri="{BB962C8B-B14F-4D97-AF65-F5344CB8AC3E}">
        <p14:creationId xmlns:p14="http://schemas.microsoft.com/office/powerpoint/2010/main" val="290203810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500"/>
                                            <p:tgtEl>
                                              <p:spTgt spid="24"/>
                                            </p:tgtEl>
                                          </p:cBhvr>
                                        </p:animEffect>
                                      </p:childTnLst>
                                    </p:cTn>
                                  </p:par>
                                </p:childTnLst>
                              </p:cTn>
                            </p:par>
                            <p:par>
                              <p:cTn id="8" fill="hold">
                                <p:stCondLst>
                                  <p:cond delay="500"/>
                                </p:stCondLst>
                                <p:childTnLst>
                                  <p:par>
                                    <p:cTn id="9" presetID="2" presetClass="entr" presetSubtype="4" accel="60000" fill="hold" nodeType="afterEffect" p14:presetBounceEnd="40000">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14:bounceEnd="40000">
                                          <p:cBhvr additive="base">
                                            <p:cTn id="11" dur="500" fill="hold"/>
                                            <p:tgtEl>
                                              <p:spTgt spid="34"/>
                                            </p:tgtEl>
                                            <p:attrNameLst>
                                              <p:attrName>ppt_x</p:attrName>
                                            </p:attrNameLst>
                                          </p:cBhvr>
                                          <p:tavLst>
                                            <p:tav tm="0">
                                              <p:val>
                                                <p:strVal val="#ppt_x"/>
                                              </p:val>
                                            </p:tav>
                                            <p:tav tm="100000">
                                              <p:val>
                                                <p:strVal val="#ppt_x"/>
                                              </p:val>
                                            </p:tav>
                                          </p:tavLst>
                                        </p:anim>
                                        <p:anim calcmode="lin" valueType="num" p14:bounceEnd="40000">
                                          <p:cBhvr additive="base">
                                            <p:cTn id="12" dur="500" fill="hold"/>
                                            <p:tgtEl>
                                              <p:spTgt spid="34"/>
                                            </p:tgtEl>
                                            <p:attrNameLst>
                                              <p:attrName>ppt_y</p:attrName>
                                            </p:attrNameLst>
                                          </p:cBhvr>
                                          <p:tavLst>
                                            <p:tav tm="0">
                                              <p:val>
                                                <p:strVal val="1+#ppt_h/2"/>
                                              </p:val>
                                            </p:tav>
                                            <p:tav tm="100000">
                                              <p:val>
                                                <p:strVal val="#ppt_y"/>
                                              </p:val>
                                            </p:tav>
                                          </p:tavLst>
                                        </p:anim>
                                      </p:childTnLst>
                                    </p:cTn>
                                  </p:par>
                                  <p:par>
                                    <p:cTn id="13" presetID="2" presetClass="entr" presetSubtype="4" accel="60000" fill="hold" nodeType="withEffect" p14:presetBounceEnd="40000">
                                      <p:stCondLst>
                                        <p:cond delay="200"/>
                                      </p:stCondLst>
                                      <p:childTnLst>
                                        <p:set>
                                          <p:cBhvr>
                                            <p:cTn id="14" dur="1" fill="hold">
                                              <p:stCondLst>
                                                <p:cond delay="0"/>
                                              </p:stCondLst>
                                            </p:cTn>
                                            <p:tgtEl>
                                              <p:spTgt spid="37"/>
                                            </p:tgtEl>
                                            <p:attrNameLst>
                                              <p:attrName>style.visibility</p:attrName>
                                            </p:attrNameLst>
                                          </p:cBhvr>
                                          <p:to>
                                            <p:strVal val="visible"/>
                                          </p:to>
                                        </p:set>
                                        <p:anim calcmode="lin" valueType="num" p14:bounceEnd="40000">
                                          <p:cBhvr additive="base">
                                            <p:cTn id="15" dur="500" fill="hold"/>
                                            <p:tgtEl>
                                              <p:spTgt spid="37"/>
                                            </p:tgtEl>
                                            <p:attrNameLst>
                                              <p:attrName>ppt_x</p:attrName>
                                            </p:attrNameLst>
                                          </p:cBhvr>
                                          <p:tavLst>
                                            <p:tav tm="0">
                                              <p:val>
                                                <p:strVal val="#ppt_x"/>
                                              </p:val>
                                            </p:tav>
                                            <p:tav tm="100000">
                                              <p:val>
                                                <p:strVal val="#ppt_x"/>
                                              </p:val>
                                            </p:tav>
                                          </p:tavLst>
                                        </p:anim>
                                        <p:anim calcmode="lin" valueType="num" p14:bounceEnd="40000">
                                          <p:cBhvr additive="base">
                                            <p:cTn id="16" dur="500" fill="hold"/>
                                            <p:tgtEl>
                                              <p:spTgt spid="37"/>
                                            </p:tgtEl>
                                            <p:attrNameLst>
                                              <p:attrName>ppt_y</p:attrName>
                                            </p:attrNameLst>
                                          </p:cBhvr>
                                          <p:tavLst>
                                            <p:tav tm="0">
                                              <p:val>
                                                <p:strVal val="1+#ppt_h/2"/>
                                              </p:val>
                                            </p:tav>
                                            <p:tav tm="100000">
                                              <p:val>
                                                <p:strVal val="#ppt_y"/>
                                              </p:val>
                                            </p:tav>
                                          </p:tavLst>
                                        </p:anim>
                                      </p:childTnLst>
                                    </p:cTn>
                                  </p:par>
                                </p:childTnLst>
                              </p:cTn>
                            </p:par>
                            <p:par>
                              <p:cTn id="17" fill="hold">
                                <p:stCondLst>
                                  <p:cond delay="1200"/>
                                </p:stCondLst>
                                <p:childTnLst>
                                  <p:par>
                                    <p:cTn id="18" presetID="16" presetClass="entr" presetSubtype="37" fill="hold" nodeType="afterEffect">
                                      <p:stCondLst>
                                        <p:cond delay="0"/>
                                      </p:stCondLst>
                                      <p:childTnLst>
                                        <p:set>
                                          <p:cBhvr>
                                            <p:cTn id="19" dur="1" fill="hold">
                                              <p:stCondLst>
                                                <p:cond delay="0"/>
                                              </p:stCondLst>
                                            </p:cTn>
                                            <p:tgtEl>
                                              <p:spTgt spid="40"/>
                                            </p:tgtEl>
                                            <p:attrNameLst>
                                              <p:attrName>style.visibility</p:attrName>
                                            </p:attrNameLst>
                                          </p:cBhvr>
                                          <p:to>
                                            <p:strVal val="visible"/>
                                          </p:to>
                                        </p:set>
                                        <p:animEffect transition="in" filter="barn(outVertical)">
                                          <p:cBhvr>
                                            <p:cTn id="20" dur="500"/>
                                            <p:tgtEl>
                                              <p:spTgt spid="40"/>
                                            </p:tgtEl>
                                          </p:cBhvr>
                                        </p:animEffect>
                                      </p:childTnLst>
                                    </p:cTn>
                                  </p:par>
                                  <p:par>
                                    <p:cTn id="21" presetID="16" presetClass="entr" presetSubtype="37" fill="hold" nodeType="with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barn(outVertical)">
                                          <p:cBhvr>
                                            <p:cTn id="23" dur="500"/>
                                            <p:tgtEl>
                                              <p:spTgt spid="43"/>
                                            </p:tgtEl>
                                          </p:cBhvr>
                                        </p:animEffect>
                                      </p:childTnLst>
                                    </p:cTn>
                                  </p:par>
                                </p:childTnLst>
                              </p:cTn>
                            </p:par>
                            <p:par>
                              <p:cTn id="24" fill="hold">
                                <p:stCondLst>
                                  <p:cond delay="1700"/>
                                </p:stCondLst>
                                <p:childTnLst>
                                  <p:par>
                                    <p:cTn id="25" presetID="22" presetClass="entr" presetSubtype="4" fill="hold" grpId="0" nodeType="afterEffect">
                                      <p:stCondLst>
                                        <p:cond delay="0"/>
                                      </p:stCondLst>
                                      <p:childTnLst>
                                        <p:set>
                                          <p:cBhvr>
                                            <p:cTn id="26" dur="1" fill="hold">
                                              <p:stCondLst>
                                                <p:cond delay="0"/>
                                              </p:stCondLst>
                                            </p:cTn>
                                            <p:tgtEl>
                                              <p:spTgt spid="30">
                                                <p:graphicEl>
                                                  <a:chart seriesIdx="-3" categoryIdx="-3" bldStep="gridLegend"/>
                                                </p:graphicEl>
                                              </p:spTgt>
                                            </p:tgtEl>
                                            <p:attrNameLst>
                                              <p:attrName>style.visibility</p:attrName>
                                            </p:attrNameLst>
                                          </p:cBhvr>
                                          <p:to>
                                            <p:strVal val="visible"/>
                                          </p:to>
                                        </p:set>
                                        <p:animEffect transition="in" filter="wipe(down)">
                                          <p:cBhvr>
                                            <p:cTn id="27" dur="500"/>
                                            <p:tgtEl>
                                              <p:spTgt spid="30">
                                                <p:graphicEl>
                                                  <a:chart seriesIdx="-3" categoryIdx="-3" bldStep="gridLegend"/>
                                                </p:graphicEl>
                                              </p:spTgt>
                                            </p:tgtEl>
                                          </p:cBhvr>
                                        </p:animEffect>
                                      </p:childTnLst>
                                    </p:cTn>
                                  </p:par>
                                </p:childTnLst>
                              </p:cTn>
                            </p:par>
                            <p:par>
                              <p:cTn id="28" fill="hold">
                                <p:stCondLst>
                                  <p:cond delay="2200"/>
                                </p:stCondLst>
                                <p:childTnLst>
                                  <p:par>
                                    <p:cTn id="29" presetID="53" presetClass="entr" presetSubtype="16"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childTnLst>
                              </p:cTn>
                            </p:par>
                            <p:par>
                              <p:cTn id="34" fill="hold">
                                <p:stCondLst>
                                  <p:cond delay="2700"/>
                                </p:stCondLst>
                                <p:childTnLst>
                                  <p:par>
                                    <p:cTn id="35" presetID="22" presetClass="entr" presetSubtype="4" fill="hold" grpId="0" nodeType="afterEffect">
                                      <p:stCondLst>
                                        <p:cond delay="0"/>
                                      </p:stCondLst>
                                      <p:childTnLst>
                                        <p:set>
                                          <p:cBhvr>
                                            <p:cTn id="36" dur="1" fill="hold">
                                              <p:stCondLst>
                                                <p:cond delay="0"/>
                                              </p:stCondLst>
                                            </p:cTn>
                                            <p:tgtEl>
                                              <p:spTgt spid="30">
                                                <p:graphicEl>
                                                  <a:chart seriesIdx="0" categoryIdx="-4" bldStep="series"/>
                                                </p:graphicEl>
                                              </p:spTgt>
                                            </p:tgtEl>
                                            <p:attrNameLst>
                                              <p:attrName>style.visibility</p:attrName>
                                            </p:attrNameLst>
                                          </p:cBhvr>
                                          <p:to>
                                            <p:strVal val="visible"/>
                                          </p:to>
                                        </p:set>
                                        <p:animEffect transition="in" filter="wipe(down)">
                                          <p:cBhvr>
                                            <p:cTn id="37" dur="500"/>
                                            <p:tgtEl>
                                              <p:spTgt spid="30">
                                                <p:graphicEl>
                                                  <a:chart seriesIdx="0" categoryIdx="-4" bldStep="series"/>
                                                </p:graphicEl>
                                              </p:spTgt>
                                            </p:tgtEl>
                                          </p:cBhvr>
                                        </p:animEffect>
                                      </p:childTnLst>
                                    </p:cTn>
                                  </p:par>
                                </p:childTnLst>
                              </p:cTn>
                            </p:par>
                            <p:par>
                              <p:cTn id="38" fill="hold">
                                <p:stCondLst>
                                  <p:cond delay="3200"/>
                                </p:stCondLst>
                                <p:childTnLst>
                                  <p:par>
                                    <p:cTn id="39" presetID="22" presetClass="entr" presetSubtype="4" fill="hold" grpId="0" nodeType="afterEffect">
                                      <p:stCondLst>
                                        <p:cond delay="0"/>
                                      </p:stCondLst>
                                      <p:childTnLst>
                                        <p:set>
                                          <p:cBhvr>
                                            <p:cTn id="40" dur="1" fill="hold">
                                              <p:stCondLst>
                                                <p:cond delay="0"/>
                                              </p:stCondLst>
                                            </p:cTn>
                                            <p:tgtEl>
                                              <p:spTgt spid="32">
                                                <p:graphicEl>
                                                  <a:chart seriesIdx="-3" categoryIdx="-3" bldStep="gridLegend"/>
                                                </p:graphicEl>
                                              </p:spTgt>
                                            </p:tgtEl>
                                            <p:attrNameLst>
                                              <p:attrName>style.visibility</p:attrName>
                                            </p:attrNameLst>
                                          </p:cBhvr>
                                          <p:to>
                                            <p:strVal val="visible"/>
                                          </p:to>
                                        </p:set>
                                        <p:animEffect transition="in" filter="wipe(down)">
                                          <p:cBhvr>
                                            <p:cTn id="41" dur="500"/>
                                            <p:tgtEl>
                                              <p:spTgt spid="32">
                                                <p:graphicEl>
                                                  <a:chart seriesIdx="-3" categoryIdx="-3" bldStep="gridLegend"/>
                                                </p:graphicEl>
                                              </p:spTgt>
                                            </p:tgtEl>
                                          </p:cBhvr>
                                        </p:animEffect>
                                      </p:childTnLst>
                                    </p:cTn>
                                  </p:par>
                                </p:childTnLst>
                              </p:cTn>
                            </p:par>
                            <p:par>
                              <p:cTn id="42" fill="hold">
                                <p:stCondLst>
                                  <p:cond delay="3700"/>
                                </p:stCondLst>
                                <p:childTnLst>
                                  <p:par>
                                    <p:cTn id="43" presetID="53" presetClass="entr" presetSubtype="16" fill="hold" grpId="0" nodeType="afterEffect">
                                      <p:stCondLst>
                                        <p:cond delay="0"/>
                                      </p:stCondLst>
                                      <p:childTnLst>
                                        <p:set>
                                          <p:cBhvr>
                                            <p:cTn id="44" dur="1" fill="hold">
                                              <p:stCondLst>
                                                <p:cond delay="0"/>
                                              </p:stCondLst>
                                            </p:cTn>
                                            <p:tgtEl>
                                              <p:spTgt spid="33"/>
                                            </p:tgtEl>
                                            <p:attrNameLst>
                                              <p:attrName>style.visibility</p:attrName>
                                            </p:attrNameLst>
                                          </p:cBhvr>
                                          <p:to>
                                            <p:strVal val="visible"/>
                                          </p:to>
                                        </p:set>
                                        <p:anim calcmode="lin" valueType="num">
                                          <p:cBhvr>
                                            <p:cTn id="45" dur="500" fill="hold"/>
                                            <p:tgtEl>
                                              <p:spTgt spid="33"/>
                                            </p:tgtEl>
                                            <p:attrNameLst>
                                              <p:attrName>ppt_w</p:attrName>
                                            </p:attrNameLst>
                                          </p:cBhvr>
                                          <p:tavLst>
                                            <p:tav tm="0">
                                              <p:val>
                                                <p:fltVal val="0"/>
                                              </p:val>
                                            </p:tav>
                                            <p:tav tm="100000">
                                              <p:val>
                                                <p:strVal val="#ppt_w"/>
                                              </p:val>
                                            </p:tav>
                                          </p:tavLst>
                                        </p:anim>
                                        <p:anim calcmode="lin" valueType="num">
                                          <p:cBhvr>
                                            <p:cTn id="46" dur="500" fill="hold"/>
                                            <p:tgtEl>
                                              <p:spTgt spid="33"/>
                                            </p:tgtEl>
                                            <p:attrNameLst>
                                              <p:attrName>ppt_h</p:attrName>
                                            </p:attrNameLst>
                                          </p:cBhvr>
                                          <p:tavLst>
                                            <p:tav tm="0">
                                              <p:val>
                                                <p:fltVal val="0"/>
                                              </p:val>
                                            </p:tav>
                                            <p:tav tm="100000">
                                              <p:val>
                                                <p:strVal val="#ppt_h"/>
                                              </p:val>
                                            </p:tav>
                                          </p:tavLst>
                                        </p:anim>
                                        <p:animEffect transition="in" filter="fade">
                                          <p:cBhvr>
                                            <p:cTn id="47" dur="500"/>
                                            <p:tgtEl>
                                              <p:spTgt spid="33"/>
                                            </p:tgtEl>
                                          </p:cBhvr>
                                        </p:animEffect>
                                      </p:childTnLst>
                                    </p:cTn>
                                  </p:par>
                                </p:childTnLst>
                              </p:cTn>
                            </p:par>
                            <p:par>
                              <p:cTn id="48" fill="hold">
                                <p:stCondLst>
                                  <p:cond delay="4200"/>
                                </p:stCondLst>
                                <p:childTnLst>
                                  <p:par>
                                    <p:cTn id="49" presetID="22" presetClass="entr" presetSubtype="4" fill="hold" grpId="0" nodeType="afterEffect">
                                      <p:stCondLst>
                                        <p:cond delay="0"/>
                                      </p:stCondLst>
                                      <p:childTnLst>
                                        <p:set>
                                          <p:cBhvr>
                                            <p:cTn id="50" dur="1" fill="hold">
                                              <p:stCondLst>
                                                <p:cond delay="0"/>
                                              </p:stCondLst>
                                            </p:cTn>
                                            <p:tgtEl>
                                              <p:spTgt spid="32">
                                                <p:graphicEl>
                                                  <a:chart seriesIdx="0" categoryIdx="-4" bldStep="series"/>
                                                </p:graphicEl>
                                              </p:spTgt>
                                            </p:tgtEl>
                                            <p:attrNameLst>
                                              <p:attrName>style.visibility</p:attrName>
                                            </p:attrNameLst>
                                          </p:cBhvr>
                                          <p:to>
                                            <p:strVal val="visible"/>
                                          </p:to>
                                        </p:set>
                                        <p:animEffect transition="in" filter="wipe(down)">
                                          <p:cBhvr>
                                            <p:cTn id="51" dur="500"/>
                                            <p:tgtEl>
                                              <p:spTgt spid="32">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0" grpId="0">
            <p:bldSub>
              <a:bldChart bld="series"/>
            </p:bldSub>
          </p:bldGraphic>
          <p:bldP spid="31" grpId="0"/>
          <p:bldGraphic spid="32" grpId="0">
            <p:bldSub>
              <a:bldChart bld="series"/>
            </p:bldSub>
          </p:bldGraphic>
          <p:bldP spid="3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500"/>
                                            <p:tgtEl>
                                              <p:spTgt spid="24"/>
                                            </p:tgtEl>
                                          </p:cBhvr>
                                        </p:animEffect>
                                      </p:childTnLst>
                                    </p:cTn>
                                  </p:par>
                                </p:childTnLst>
                              </p:cTn>
                            </p:par>
                            <p:par>
                              <p:cTn id="8" fill="hold">
                                <p:stCondLst>
                                  <p:cond delay="500"/>
                                </p:stCondLst>
                                <p:childTnLst>
                                  <p:par>
                                    <p:cTn id="9" presetID="2" presetClass="entr" presetSubtype="4" accel="60000"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ppt_x"/>
                                              </p:val>
                                            </p:tav>
                                            <p:tav tm="100000">
                                              <p:val>
                                                <p:strVal val="#ppt_x"/>
                                              </p:val>
                                            </p:tav>
                                          </p:tavLst>
                                        </p:anim>
                                        <p:anim calcmode="lin" valueType="num">
                                          <p:cBhvr additive="base">
                                            <p:cTn id="12" dur="500" fill="hold"/>
                                            <p:tgtEl>
                                              <p:spTgt spid="34"/>
                                            </p:tgtEl>
                                            <p:attrNameLst>
                                              <p:attrName>ppt_y</p:attrName>
                                            </p:attrNameLst>
                                          </p:cBhvr>
                                          <p:tavLst>
                                            <p:tav tm="0">
                                              <p:val>
                                                <p:strVal val="1+#ppt_h/2"/>
                                              </p:val>
                                            </p:tav>
                                            <p:tav tm="100000">
                                              <p:val>
                                                <p:strVal val="#ppt_y"/>
                                              </p:val>
                                            </p:tav>
                                          </p:tavLst>
                                        </p:anim>
                                      </p:childTnLst>
                                    </p:cTn>
                                  </p:par>
                                  <p:par>
                                    <p:cTn id="13" presetID="2" presetClass="entr" presetSubtype="4" accel="60000" fill="hold" nodeType="withEffect">
                                      <p:stCondLst>
                                        <p:cond delay="20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500" fill="hold"/>
                                            <p:tgtEl>
                                              <p:spTgt spid="37"/>
                                            </p:tgtEl>
                                            <p:attrNameLst>
                                              <p:attrName>ppt_x</p:attrName>
                                            </p:attrNameLst>
                                          </p:cBhvr>
                                          <p:tavLst>
                                            <p:tav tm="0">
                                              <p:val>
                                                <p:strVal val="#ppt_x"/>
                                              </p:val>
                                            </p:tav>
                                            <p:tav tm="100000">
                                              <p:val>
                                                <p:strVal val="#ppt_x"/>
                                              </p:val>
                                            </p:tav>
                                          </p:tavLst>
                                        </p:anim>
                                        <p:anim calcmode="lin" valueType="num">
                                          <p:cBhvr additive="base">
                                            <p:cTn id="16" dur="500" fill="hold"/>
                                            <p:tgtEl>
                                              <p:spTgt spid="37"/>
                                            </p:tgtEl>
                                            <p:attrNameLst>
                                              <p:attrName>ppt_y</p:attrName>
                                            </p:attrNameLst>
                                          </p:cBhvr>
                                          <p:tavLst>
                                            <p:tav tm="0">
                                              <p:val>
                                                <p:strVal val="1+#ppt_h/2"/>
                                              </p:val>
                                            </p:tav>
                                            <p:tav tm="100000">
                                              <p:val>
                                                <p:strVal val="#ppt_y"/>
                                              </p:val>
                                            </p:tav>
                                          </p:tavLst>
                                        </p:anim>
                                      </p:childTnLst>
                                    </p:cTn>
                                  </p:par>
                                </p:childTnLst>
                              </p:cTn>
                            </p:par>
                            <p:par>
                              <p:cTn id="17" fill="hold">
                                <p:stCondLst>
                                  <p:cond delay="1200"/>
                                </p:stCondLst>
                                <p:childTnLst>
                                  <p:par>
                                    <p:cTn id="18" presetID="16" presetClass="entr" presetSubtype="37" fill="hold" nodeType="afterEffect">
                                      <p:stCondLst>
                                        <p:cond delay="0"/>
                                      </p:stCondLst>
                                      <p:childTnLst>
                                        <p:set>
                                          <p:cBhvr>
                                            <p:cTn id="19" dur="1" fill="hold">
                                              <p:stCondLst>
                                                <p:cond delay="0"/>
                                              </p:stCondLst>
                                            </p:cTn>
                                            <p:tgtEl>
                                              <p:spTgt spid="40"/>
                                            </p:tgtEl>
                                            <p:attrNameLst>
                                              <p:attrName>style.visibility</p:attrName>
                                            </p:attrNameLst>
                                          </p:cBhvr>
                                          <p:to>
                                            <p:strVal val="visible"/>
                                          </p:to>
                                        </p:set>
                                        <p:animEffect transition="in" filter="barn(outVertical)">
                                          <p:cBhvr>
                                            <p:cTn id="20" dur="500"/>
                                            <p:tgtEl>
                                              <p:spTgt spid="40"/>
                                            </p:tgtEl>
                                          </p:cBhvr>
                                        </p:animEffect>
                                      </p:childTnLst>
                                    </p:cTn>
                                  </p:par>
                                  <p:par>
                                    <p:cTn id="21" presetID="16" presetClass="entr" presetSubtype="37" fill="hold" nodeType="with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barn(outVertical)">
                                          <p:cBhvr>
                                            <p:cTn id="23" dur="500"/>
                                            <p:tgtEl>
                                              <p:spTgt spid="43"/>
                                            </p:tgtEl>
                                          </p:cBhvr>
                                        </p:animEffect>
                                      </p:childTnLst>
                                    </p:cTn>
                                  </p:par>
                                </p:childTnLst>
                              </p:cTn>
                            </p:par>
                            <p:par>
                              <p:cTn id="24" fill="hold">
                                <p:stCondLst>
                                  <p:cond delay="1700"/>
                                </p:stCondLst>
                                <p:childTnLst>
                                  <p:par>
                                    <p:cTn id="25" presetID="22" presetClass="entr" presetSubtype="4" fill="hold" grpId="0" nodeType="afterEffect">
                                      <p:stCondLst>
                                        <p:cond delay="0"/>
                                      </p:stCondLst>
                                      <p:childTnLst>
                                        <p:set>
                                          <p:cBhvr>
                                            <p:cTn id="26" dur="1" fill="hold">
                                              <p:stCondLst>
                                                <p:cond delay="0"/>
                                              </p:stCondLst>
                                            </p:cTn>
                                            <p:tgtEl>
                                              <p:spTgt spid="30">
                                                <p:graphicEl>
                                                  <a:chart seriesIdx="-3" categoryIdx="-3" bldStep="gridLegend"/>
                                                </p:graphicEl>
                                              </p:spTgt>
                                            </p:tgtEl>
                                            <p:attrNameLst>
                                              <p:attrName>style.visibility</p:attrName>
                                            </p:attrNameLst>
                                          </p:cBhvr>
                                          <p:to>
                                            <p:strVal val="visible"/>
                                          </p:to>
                                        </p:set>
                                        <p:animEffect transition="in" filter="wipe(down)">
                                          <p:cBhvr>
                                            <p:cTn id="27" dur="500"/>
                                            <p:tgtEl>
                                              <p:spTgt spid="30">
                                                <p:graphicEl>
                                                  <a:chart seriesIdx="-3" categoryIdx="-3" bldStep="gridLegend"/>
                                                </p:graphicEl>
                                              </p:spTgt>
                                            </p:tgtEl>
                                          </p:cBhvr>
                                        </p:animEffect>
                                      </p:childTnLst>
                                    </p:cTn>
                                  </p:par>
                                </p:childTnLst>
                              </p:cTn>
                            </p:par>
                            <p:par>
                              <p:cTn id="28" fill="hold">
                                <p:stCondLst>
                                  <p:cond delay="2200"/>
                                </p:stCondLst>
                                <p:childTnLst>
                                  <p:par>
                                    <p:cTn id="29" presetID="53" presetClass="entr" presetSubtype="16"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childTnLst>
                              </p:cTn>
                            </p:par>
                            <p:par>
                              <p:cTn id="34" fill="hold">
                                <p:stCondLst>
                                  <p:cond delay="2700"/>
                                </p:stCondLst>
                                <p:childTnLst>
                                  <p:par>
                                    <p:cTn id="35" presetID="22" presetClass="entr" presetSubtype="4" fill="hold" grpId="0" nodeType="afterEffect">
                                      <p:stCondLst>
                                        <p:cond delay="0"/>
                                      </p:stCondLst>
                                      <p:childTnLst>
                                        <p:set>
                                          <p:cBhvr>
                                            <p:cTn id="36" dur="1" fill="hold">
                                              <p:stCondLst>
                                                <p:cond delay="0"/>
                                              </p:stCondLst>
                                            </p:cTn>
                                            <p:tgtEl>
                                              <p:spTgt spid="30">
                                                <p:graphicEl>
                                                  <a:chart seriesIdx="0" categoryIdx="-4" bldStep="series"/>
                                                </p:graphicEl>
                                              </p:spTgt>
                                            </p:tgtEl>
                                            <p:attrNameLst>
                                              <p:attrName>style.visibility</p:attrName>
                                            </p:attrNameLst>
                                          </p:cBhvr>
                                          <p:to>
                                            <p:strVal val="visible"/>
                                          </p:to>
                                        </p:set>
                                        <p:animEffect transition="in" filter="wipe(down)">
                                          <p:cBhvr>
                                            <p:cTn id="37" dur="500"/>
                                            <p:tgtEl>
                                              <p:spTgt spid="30">
                                                <p:graphicEl>
                                                  <a:chart seriesIdx="0" categoryIdx="-4" bldStep="series"/>
                                                </p:graphicEl>
                                              </p:spTgt>
                                            </p:tgtEl>
                                          </p:cBhvr>
                                        </p:animEffect>
                                      </p:childTnLst>
                                    </p:cTn>
                                  </p:par>
                                </p:childTnLst>
                              </p:cTn>
                            </p:par>
                            <p:par>
                              <p:cTn id="38" fill="hold">
                                <p:stCondLst>
                                  <p:cond delay="3200"/>
                                </p:stCondLst>
                                <p:childTnLst>
                                  <p:par>
                                    <p:cTn id="39" presetID="22" presetClass="entr" presetSubtype="4" fill="hold" grpId="0" nodeType="afterEffect">
                                      <p:stCondLst>
                                        <p:cond delay="0"/>
                                      </p:stCondLst>
                                      <p:childTnLst>
                                        <p:set>
                                          <p:cBhvr>
                                            <p:cTn id="40" dur="1" fill="hold">
                                              <p:stCondLst>
                                                <p:cond delay="0"/>
                                              </p:stCondLst>
                                            </p:cTn>
                                            <p:tgtEl>
                                              <p:spTgt spid="32">
                                                <p:graphicEl>
                                                  <a:chart seriesIdx="-3" categoryIdx="-3" bldStep="gridLegend"/>
                                                </p:graphicEl>
                                              </p:spTgt>
                                            </p:tgtEl>
                                            <p:attrNameLst>
                                              <p:attrName>style.visibility</p:attrName>
                                            </p:attrNameLst>
                                          </p:cBhvr>
                                          <p:to>
                                            <p:strVal val="visible"/>
                                          </p:to>
                                        </p:set>
                                        <p:animEffect transition="in" filter="wipe(down)">
                                          <p:cBhvr>
                                            <p:cTn id="41" dur="500"/>
                                            <p:tgtEl>
                                              <p:spTgt spid="32">
                                                <p:graphicEl>
                                                  <a:chart seriesIdx="-3" categoryIdx="-3" bldStep="gridLegend"/>
                                                </p:graphicEl>
                                              </p:spTgt>
                                            </p:tgtEl>
                                          </p:cBhvr>
                                        </p:animEffect>
                                      </p:childTnLst>
                                    </p:cTn>
                                  </p:par>
                                </p:childTnLst>
                              </p:cTn>
                            </p:par>
                            <p:par>
                              <p:cTn id="42" fill="hold">
                                <p:stCondLst>
                                  <p:cond delay="3700"/>
                                </p:stCondLst>
                                <p:childTnLst>
                                  <p:par>
                                    <p:cTn id="43" presetID="53" presetClass="entr" presetSubtype="16" fill="hold" grpId="0" nodeType="afterEffect">
                                      <p:stCondLst>
                                        <p:cond delay="0"/>
                                      </p:stCondLst>
                                      <p:childTnLst>
                                        <p:set>
                                          <p:cBhvr>
                                            <p:cTn id="44" dur="1" fill="hold">
                                              <p:stCondLst>
                                                <p:cond delay="0"/>
                                              </p:stCondLst>
                                            </p:cTn>
                                            <p:tgtEl>
                                              <p:spTgt spid="33"/>
                                            </p:tgtEl>
                                            <p:attrNameLst>
                                              <p:attrName>style.visibility</p:attrName>
                                            </p:attrNameLst>
                                          </p:cBhvr>
                                          <p:to>
                                            <p:strVal val="visible"/>
                                          </p:to>
                                        </p:set>
                                        <p:anim calcmode="lin" valueType="num">
                                          <p:cBhvr>
                                            <p:cTn id="45" dur="500" fill="hold"/>
                                            <p:tgtEl>
                                              <p:spTgt spid="33"/>
                                            </p:tgtEl>
                                            <p:attrNameLst>
                                              <p:attrName>ppt_w</p:attrName>
                                            </p:attrNameLst>
                                          </p:cBhvr>
                                          <p:tavLst>
                                            <p:tav tm="0">
                                              <p:val>
                                                <p:fltVal val="0"/>
                                              </p:val>
                                            </p:tav>
                                            <p:tav tm="100000">
                                              <p:val>
                                                <p:strVal val="#ppt_w"/>
                                              </p:val>
                                            </p:tav>
                                          </p:tavLst>
                                        </p:anim>
                                        <p:anim calcmode="lin" valueType="num">
                                          <p:cBhvr>
                                            <p:cTn id="46" dur="500" fill="hold"/>
                                            <p:tgtEl>
                                              <p:spTgt spid="33"/>
                                            </p:tgtEl>
                                            <p:attrNameLst>
                                              <p:attrName>ppt_h</p:attrName>
                                            </p:attrNameLst>
                                          </p:cBhvr>
                                          <p:tavLst>
                                            <p:tav tm="0">
                                              <p:val>
                                                <p:fltVal val="0"/>
                                              </p:val>
                                            </p:tav>
                                            <p:tav tm="100000">
                                              <p:val>
                                                <p:strVal val="#ppt_h"/>
                                              </p:val>
                                            </p:tav>
                                          </p:tavLst>
                                        </p:anim>
                                        <p:animEffect transition="in" filter="fade">
                                          <p:cBhvr>
                                            <p:cTn id="47" dur="500"/>
                                            <p:tgtEl>
                                              <p:spTgt spid="33"/>
                                            </p:tgtEl>
                                          </p:cBhvr>
                                        </p:animEffect>
                                      </p:childTnLst>
                                    </p:cTn>
                                  </p:par>
                                </p:childTnLst>
                              </p:cTn>
                            </p:par>
                            <p:par>
                              <p:cTn id="48" fill="hold">
                                <p:stCondLst>
                                  <p:cond delay="4200"/>
                                </p:stCondLst>
                                <p:childTnLst>
                                  <p:par>
                                    <p:cTn id="49" presetID="22" presetClass="entr" presetSubtype="4" fill="hold" grpId="0" nodeType="afterEffect">
                                      <p:stCondLst>
                                        <p:cond delay="0"/>
                                      </p:stCondLst>
                                      <p:childTnLst>
                                        <p:set>
                                          <p:cBhvr>
                                            <p:cTn id="50" dur="1" fill="hold">
                                              <p:stCondLst>
                                                <p:cond delay="0"/>
                                              </p:stCondLst>
                                            </p:cTn>
                                            <p:tgtEl>
                                              <p:spTgt spid="32">
                                                <p:graphicEl>
                                                  <a:chart seriesIdx="0" categoryIdx="-4" bldStep="series"/>
                                                </p:graphicEl>
                                              </p:spTgt>
                                            </p:tgtEl>
                                            <p:attrNameLst>
                                              <p:attrName>style.visibility</p:attrName>
                                            </p:attrNameLst>
                                          </p:cBhvr>
                                          <p:to>
                                            <p:strVal val="visible"/>
                                          </p:to>
                                        </p:set>
                                        <p:animEffect transition="in" filter="wipe(down)">
                                          <p:cBhvr>
                                            <p:cTn id="51" dur="500"/>
                                            <p:tgtEl>
                                              <p:spTgt spid="32">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0" grpId="0">
            <p:bldSub>
              <a:bldChart bld="series"/>
            </p:bldSub>
          </p:bldGraphic>
          <p:bldP spid="31" grpId="0"/>
          <p:bldGraphic spid="32" grpId="0">
            <p:bldSub>
              <a:bldChart bld="series"/>
            </p:bldSub>
          </p:bldGraphic>
          <p:bldP spid="33"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原创设计师QQ598969553          _1"/>
          <p:cNvSpPr/>
          <p:nvPr/>
        </p:nvSpPr>
        <p:spPr>
          <a:xfrm>
            <a:off x="3984952" y="2379668"/>
            <a:ext cx="5159048" cy="1323710"/>
          </a:xfrm>
          <a:prstGeom prst="rect">
            <a:avLst/>
          </a:prstGeom>
          <a:solidFill>
            <a:srgbClr val="2AA73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Verdana"/>
              <a:ea typeface="微软雅黑"/>
              <a:cs typeface="+mn-cs"/>
            </a:endParaRPr>
          </a:p>
        </p:txBody>
      </p:sp>
      <p:grpSp>
        <p:nvGrpSpPr>
          <p:cNvPr id="15" name="原创设计师QQ598969553          _2"/>
          <p:cNvGrpSpPr/>
          <p:nvPr/>
        </p:nvGrpSpPr>
        <p:grpSpPr>
          <a:xfrm>
            <a:off x="2926908" y="2379668"/>
            <a:ext cx="1497888" cy="1327566"/>
            <a:chOff x="2926908" y="1901409"/>
            <a:chExt cx="1497888" cy="1327566"/>
          </a:xfrm>
        </p:grpSpPr>
        <p:grpSp>
          <p:nvGrpSpPr>
            <p:cNvPr id="16" name="组合 15"/>
            <p:cNvGrpSpPr/>
            <p:nvPr/>
          </p:nvGrpSpPr>
          <p:grpSpPr>
            <a:xfrm rot="5400000">
              <a:off x="3012069" y="1816248"/>
              <a:ext cx="1327566" cy="1497888"/>
              <a:chOff x="4468733" y="2771468"/>
              <a:chExt cx="1487127" cy="1677919"/>
            </a:xfrm>
          </p:grpSpPr>
          <p:sp>
            <p:nvSpPr>
              <p:cNvPr id="18" name="Freeform 5"/>
              <p:cNvSpPr>
                <a:spLocks/>
              </p:cNvSpPr>
              <p:nvPr/>
            </p:nvSpPr>
            <p:spPr bwMode="auto">
              <a:xfrm rot="5400000">
                <a:off x="4373337" y="2866864"/>
                <a:ext cx="1677919" cy="148712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ysClr val="window" lastClr="FFFFFF"/>
                  </a:gs>
                  <a:gs pos="100000">
                    <a:srgbClr val="DCDCDC"/>
                  </a:gs>
                </a:gsLst>
                <a:lin ang="2700000" scaled="0"/>
              </a:gradFill>
              <a:ln w="19050">
                <a:gradFill>
                  <a:gsLst>
                    <a:gs pos="0">
                      <a:srgbClr val="ADADAD"/>
                    </a:gs>
                    <a:gs pos="66000">
                      <a:sysClr val="window" lastClr="FFFFFF"/>
                    </a:gs>
                  </a:gsLst>
                  <a:lin ang="2700000" scaled="0"/>
                </a:gra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9" name="Freeform 5"/>
              <p:cNvSpPr>
                <a:spLocks/>
              </p:cNvSpPr>
              <p:nvPr/>
            </p:nvSpPr>
            <p:spPr bwMode="auto">
              <a:xfrm rot="5400000">
                <a:off x="4600910" y="3068560"/>
                <a:ext cx="1222771" cy="10837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68B7"/>
              </a:solidFill>
              <a:ln w="15875">
                <a:noFill/>
              </a:ln>
              <a:effectLst>
                <a:innerShdw blurRad="63500" dist="25400" dir="27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ndParaRPr>
              </a:p>
            </p:txBody>
          </p:sp>
        </p:grpSp>
        <p:sp>
          <p:nvSpPr>
            <p:cNvPr id="17" name="TextBox 6"/>
            <p:cNvSpPr txBox="1"/>
            <p:nvPr/>
          </p:nvSpPr>
          <p:spPr>
            <a:xfrm>
              <a:off x="3366751" y="2272804"/>
              <a:ext cx="618201" cy="58477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rPr>
                <a:t>04</a:t>
              </a:r>
              <a:endParaRPr kumimoji="0" lang="zh-CN" altLang="en-US" sz="32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endParaRPr>
            </a:p>
          </p:txBody>
        </p:sp>
      </p:grpSp>
      <p:sp>
        <p:nvSpPr>
          <p:cNvPr id="20" name="原创设计师QQ598969553          _3"/>
          <p:cNvSpPr/>
          <p:nvPr/>
        </p:nvSpPr>
        <p:spPr>
          <a:xfrm>
            <a:off x="5560624" y="2723598"/>
            <a:ext cx="1338828" cy="369332"/>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华文细黑" panose="02010600040101010101" pitchFamily="2" charset="-122"/>
                <a:ea typeface="华文细黑" panose="02010600040101010101" pitchFamily="2" charset="-122"/>
              </a:rPr>
              <a:t>发展与计划</a:t>
            </a:r>
          </a:p>
        </p:txBody>
      </p:sp>
      <p:sp>
        <p:nvSpPr>
          <p:cNvPr id="21" name="原创设计师QQ598969553          _4"/>
          <p:cNvSpPr/>
          <p:nvPr/>
        </p:nvSpPr>
        <p:spPr>
          <a:xfrm>
            <a:off x="5667478" y="3161164"/>
            <a:ext cx="1165704" cy="276999"/>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dirty="0">
                <a:ln>
                  <a:noFill/>
                </a:ln>
                <a:solidFill>
                  <a:sysClr val="window" lastClr="FFFFFF"/>
                </a:solidFill>
                <a:effectLst/>
                <a:uLnTx/>
                <a:uFillTx/>
                <a:latin typeface="华文细黑" panose="02010600040101010101" pitchFamily="2" charset="-122"/>
                <a:ea typeface="华文细黑" panose="02010600040101010101" pitchFamily="2" charset="-122"/>
              </a:rPr>
              <a:t>(</a:t>
            </a:r>
            <a:r>
              <a:rPr kumimoji="0" lang="zh-CN" altLang="en-US" sz="1200" b="1" i="0" u="none" strike="noStrike" kern="0" cap="none" spc="0" normalizeH="0" baseline="0" noProof="0" dirty="0">
                <a:ln>
                  <a:noFill/>
                </a:ln>
                <a:solidFill>
                  <a:sysClr val="window" lastClr="FFFFFF"/>
                </a:solidFill>
                <a:effectLst/>
                <a:uLnTx/>
                <a:uFillTx/>
                <a:latin typeface="华文细黑" panose="02010600040101010101" pitchFamily="2" charset="-122"/>
                <a:ea typeface="华文细黑" panose="02010600040101010101" pitchFamily="2" charset="-122"/>
              </a:rPr>
              <a:t>打算怎么做）</a:t>
            </a:r>
          </a:p>
        </p:txBody>
      </p:sp>
      <p:sp>
        <p:nvSpPr>
          <p:cNvPr id="22" name="原创设计师QQ598969553          _5"/>
          <p:cNvSpPr txBox="1"/>
          <p:nvPr/>
        </p:nvSpPr>
        <p:spPr>
          <a:xfrm>
            <a:off x="4756556" y="3964805"/>
            <a:ext cx="1249060" cy="307777"/>
          </a:xfrm>
          <a:prstGeom prst="rect">
            <a:avLst/>
          </a:prstGeom>
          <a:noFill/>
        </p:spPr>
        <p:txBody>
          <a:bodyPr wrap="none" rtlCol="0">
            <a:spAutoFit/>
          </a:bodyPr>
          <a:lstStyle/>
          <a:p>
            <a:pPr marL="342900" marR="0" lvl="0" indent="-342900" defTabSz="91440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总体思路</a:t>
            </a:r>
          </a:p>
        </p:txBody>
      </p:sp>
      <p:sp>
        <p:nvSpPr>
          <p:cNvPr id="23" name="原创设计师QQ598969553          _6"/>
          <p:cNvSpPr txBox="1"/>
          <p:nvPr/>
        </p:nvSpPr>
        <p:spPr>
          <a:xfrm>
            <a:off x="6580713" y="3964805"/>
            <a:ext cx="1608133" cy="307777"/>
          </a:xfrm>
          <a:prstGeom prst="rect">
            <a:avLst/>
          </a:prstGeom>
          <a:noFill/>
        </p:spPr>
        <p:txBody>
          <a:bodyPr wrap="none" rtlCol="0">
            <a:spAutoFit/>
          </a:bodyPr>
          <a:lstStyle/>
          <a:p>
            <a:pPr marL="342900" marR="0" lvl="0" indent="-342900" defTabSz="91440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计划实施阶段</a:t>
            </a:r>
          </a:p>
        </p:txBody>
      </p:sp>
      <p:sp>
        <p:nvSpPr>
          <p:cNvPr id="24" name="原创设计师QQ598969553          _7"/>
          <p:cNvSpPr txBox="1"/>
          <p:nvPr/>
        </p:nvSpPr>
        <p:spPr>
          <a:xfrm>
            <a:off x="4756556" y="4345359"/>
            <a:ext cx="1608133" cy="307777"/>
          </a:xfrm>
          <a:prstGeom prst="rect">
            <a:avLst/>
          </a:prstGeom>
          <a:noFill/>
        </p:spPr>
        <p:txBody>
          <a:bodyPr wrap="none" rtlCol="0">
            <a:spAutoFit/>
          </a:bodyPr>
          <a:lstStyle/>
          <a:p>
            <a:pPr marL="342900" marR="0" lvl="0" indent="-342900" defTabSz="91440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具体目标规划</a:t>
            </a:r>
          </a:p>
        </p:txBody>
      </p:sp>
      <p:sp>
        <p:nvSpPr>
          <p:cNvPr id="25" name="原创设计师QQ598969553          _8"/>
          <p:cNvSpPr txBox="1"/>
          <p:nvPr/>
        </p:nvSpPr>
        <p:spPr>
          <a:xfrm>
            <a:off x="6580714" y="4345359"/>
            <a:ext cx="1608133" cy="307777"/>
          </a:xfrm>
          <a:prstGeom prst="rect">
            <a:avLst/>
          </a:prstGeom>
          <a:noFill/>
        </p:spPr>
        <p:txBody>
          <a:bodyPr wrap="none" rtlCol="0">
            <a:spAutoFit/>
          </a:bodyPr>
          <a:lstStyle/>
          <a:p>
            <a:pPr marL="342900" marR="0" lvl="0" indent="-342900" defTabSz="91440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能力提升计划</a:t>
            </a:r>
          </a:p>
        </p:txBody>
      </p:sp>
    </p:spTree>
    <p:extLst>
      <p:ext uri="{BB962C8B-B14F-4D97-AF65-F5344CB8AC3E}">
        <p14:creationId xmlns:p14="http://schemas.microsoft.com/office/powerpoint/2010/main" val="3308083089"/>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par>
                                    <p:cTn id="14" presetID="2" presetClass="entr" presetSubtype="4" fill="hold" grpId="0" nodeType="withEffect" p14:presetBounceEnd="60000">
                                      <p:stCondLst>
                                        <p:cond delay="1100"/>
                                      </p:stCondLst>
                                      <p:childTnLst>
                                        <p:set>
                                          <p:cBhvr>
                                            <p:cTn id="15" dur="1" fill="hold">
                                              <p:stCondLst>
                                                <p:cond delay="0"/>
                                              </p:stCondLst>
                                            </p:cTn>
                                            <p:tgtEl>
                                              <p:spTgt spid="22"/>
                                            </p:tgtEl>
                                            <p:attrNameLst>
                                              <p:attrName>style.visibility</p:attrName>
                                            </p:attrNameLst>
                                          </p:cBhvr>
                                          <p:to>
                                            <p:strVal val="visible"/>
                                          </p:to>
                                        </p:set>
                                        <p:anim calcmode="lin" valueType="num" p14:bounceEnd="60000">
                                          <p:cBhvr additive="base">
                                            <p:cTn id="16" dur="750" fill="hold"/>
                                            <p:tgtEl>
                                              <p:spTgt spid="22"/>
                                            </p:tgtEl>
                                            <p:attrNameLst>
                                              <p:attrName>ppt_x</p:attrName>
                                            </p:attrNameLst>
                                          </p:cBhvr>
                                          <p:tavLst>
                                            <p:tav tm="0">
                                              <p:val>
                                                <p:strVal val="#ppt_x"/>
                                              </p:val>
                                            </p:tav>
                                            <p:tav tm="100000">
                                              <p:val>
                                                <p:strVal val="#ppt_x"/>
                                              </p:val>
                                            </p:tav>
                                          </p:tavLst>
                                        </p:anim>
                                        <p:anim calcmode="lin" valueType="num" p14:bounceEnd="60000">
                                          <p:cBhvr additive="base">
                                            <p:cTn id="17" dur="750" fill="hold"/>
                                            <p:tgtEl>
                                              <p:spTgt spid="22"/>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14:presetBounceEnd="60000">
                                      <p:stCondLst>
                                        <p:cond delay="1300"/>
                                      </p:stCondLst>
                                      <p:childTnLst>
                                        <p:set>
                                          <p:cBhvr>
                                            <p:cTn id="19" dur="1" fill="hold">
                                              <p:stCondLst>
                                                <p:cond delay="0"/>
                                              </p:stCondLst>
                                            </p:cTn>
                                            <p:tgtEl>
                                              <p:spTgt spid="24"/>
                                            </p:tgtEl>
                                            <p:attrNameLst>
                                              <p:attrName>style.visibility</p:attrName>
                                            </p:attrNameLst>
                                          </p:cBhvr>
                                          <p:to>
                                            <p:strVal val="visible"/>
                                          </p:to>
                                        </p:set>
                                        <p:anim calcmode="lin" valueType="num" p14:bounceEnd="60000">
                                          <p:cBhvr additive="base">
                                            <p:cTn id="20" dur="750" fill="hold"/>
                                            <p:tgtEl>
                                              <p:spTgt spid="24"/>
                                            </p:tgtEl>
                                            <p:attrNameLst>
                                              <p:attrName>ppt_x</p:attrName>
                                            </p:attrNameLst>
                                          </p:cBhvr>
                                          <p:tavLst>
                                            <p:tav tm="0">
                                              <p:val>
                                                <p:strVal val="#ppt_x"/>
                                              </p:val>
                                            </p:tav>
                                            <p:tav tm="100000">
                                              <p:val>
                                                <p:strVal val="#ppt_x"/>
                                              </p:val>
                                            </p:tav>
                                          </p:tavLst>
                                        </p:anim>
                                        <p:anim calcmode="lin" valueType="num" p14:bounceEnd="60000">
                                          <p:cBhvr additive="base">
                                            <p:cTn id="21" dur="750" fill="hold"/>
                                            <p:tgtEl>
                                              <p:spTgt spid="24"/>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14:presetBounceEnd="60000">
                                      <p:stCondLst>
                                        <p:cond delay="1500"/>
                                      </p:stCondLst>
                                      <p:childTnLst>
                                        <p:set>
                                          <p:cBhvr>
                                            <p:cTn id="23" dur="1" fill="hold">
                                              <p:stCondLst>
                                                <p:cond delay="0"/>
                                              </p:stCondLst>
                                            </p:cTn>
                                            <p:tgtEl>
                                              <p:spTgt spid="23"/>
                                            </p:tgtEl>
                                            <p:attrNameLst>
                                              <p:attrName>style.visibility</p:attrName>
                                            </p:attrNameLst>
                                          </p:cBhvr>
                                          <p:to>
                                            <p:strVal val="visible"/>
                                          </p:to>
                                        </p:set>
                                        <p:anim calcmode="lin" valueType="num" p14:bounceEnd="60000">
                                          <p:cBhvr additive="base">
                                            <p:cTn id="24" dur="750" fill="hold"/>
                                            <p:tgtEl>
                                              <p:spTgt spid="23"/>
                                            </p:tgtEl>
                                            <p:attrNameLst>
                                              <p:attrName>ppt_x</p:attrName>
                                            </p:attrNameLst>
                                          </p:cBhvr>
                                          <p:tavLst>
                                            <p:tav tm="0">
                                              <p:val>
                                                <p:strVal val="#ppt_x"/>
                                              </p:val>
                                            </p:tav>
                                            <p:tav tm="100000">
                                              <p:val>
                                                <p:strVal val="#ppt_x"/>
                                              </p:val>
                                            </p:tav>
                                          </p:tavLst>
                                        </p:anim>
                                        <p:anim calcmode="lin" valueType="num" p14:bounceEnd="60000">
                                          <p:cBhvr additive="base">
                                            <p:cTn id="25" dur="750" fill="hold"/>
                                            <p:tgtEl>
                                              <p:spTgt spid="2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14:presetBounceEnd="60000">
                                      <p:stCondLst>
                                        <p:cond delay="1700"/>
                                      </p:stCondLst>
                                      <p:childTnLst>
                                        <p:set>
                                          <p:cBhvr>
                                            <p:cTn id="27" dur="1" fill="hold">
                                              <p:stCondLst>
                                                <p:cond delay="0"/>
                                              </p:stCondLst>
                                            </p:cTn>
                                            <p:tgtEl>
                                              <p:spTgt spid="25"/>
                                            </p:tgtEl>
                                            <p:attrNameLst>
                                              <p:attrName>style.visibility</p:attrName>
                                            </p:attrNameLst>
                                          </p:cBhvr>
                                          <p:to>
                                            <p:strVal val="visible"/>
                                          </p:to>
                                        </p:set>
                                        <p:anim calcmode="lin" valueType="num" p14:bounceEnd="60000">
                                          <p:cBhvr additive="base">
                                            <p:cTn id="28" dur="750" fill="hold"/>
                                            <p:tgtEl>
                                              <p:spTgt spid="25"/>
                                            </p:tgtEl>
                                            <p:attrNameLst>
                                              <p:attrName>ppt_x</p:attrName>
                                            </p:attrNameLst>
                                          </p:cBhvr>
                                          <p:tavLst>
                                            <p:tav tm="0">
                                              <p:val>
                                                <p:strVal val="#ppt_x"/>
                                              </p:val>
                                            </p:tav>
                                            <p:tav tm="100000">
                                              <p:val>
                                                <p:strVal val="#ppt_x"/>
                                              </p:val>
                                            </p:tav>
                                          </p:tavLst>
                                        </p:anim>
                                        <p:anim calcmode="lin" valueType="num" p14:bounceEnd="60000">
                                          <p:cBhvr additive="base">
                                            <p:cTn id="29" dur="75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2" grpId="0"/>
          <p:bldP spid="23" grpId="0"/>
          <p:bldP spid="24" grpId="0"/>
          <p:bldP spid="2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par>
                                    <p:cTn id="14" presetID="2" presetClass="entr" presetSubtype="4" fill="hold" grpId="0" nodeType="withEffect">
                                      <p:stCondLst>
                                        <p:cond delay="1100"/>
                                      </p:stCondLst>
                                      <p:childTnLst>
                                        <p:set>
                                          <p:cBhvr>
                                            <p:cTn id="15" dur="1" fill="hold">
                                              <p:stCondLst>
                                                <p:cond delay="0"/>
                                              </p:stCondLst>
                                            </p:cTn>
                                            <p:tgtEl>
                                              <p:spTgt spid="22"/>
                                            </p:tgtEl>
                                            <p:attrNameLst>
                                              <p:attrName>style.visibility</p:attrName>
                                            </p:attrNameLst>
                                          </p:cBhvr>
                                          <p:to>
                                            <p:strVal val="visible"/>
                                          </p:to>
                                        </p:set>
                                        <p:anim calcmode="lin" valueType="num">
                                          <p:cBhvr additive="base">
                                            <p:cTn id="16" dur="750" fill="hold"/>
                                            <p:tgtEl>
                                              <p:spTgt spid="22"/>
                                            </p:tgtEl>
                                            <p:attrNameLst>
                                              <p:attrName>ppt_x</p:attrName>
                                            </p:attrNameLst>
                                          </p:cBhvr>
                                          <p:tavLst>
                                            <p:tav tm="0">
                                              <p:val>
                                                <p:strVal val="#ppt_x"/>
                                              </p:val>
                                            </p:tav>
                                            <p:tav tm="100000">
                                              <p:val>
                                                <p:strVal val="#ppt_x"/>
                                              </p:val>
                                            </p:tav>
                                          </p:tavLst>
                                        </p:anim>
                                        <p:anim calcmode="lin" valueType="num">
                                          <p:cBhvr additive="base">
                                            <p:cTn id="17" dur="750" fill="hold"/>
                                            <p:tgtEl>
                                              <p:spTgt spid="22"/>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1300"/>
                                      </p:stCondLst>
                                      <p:childTnLst>
                                        <p:set>
                                          <p:cBhvr>
                                            <p:cTn id="19" dur="1" fill="hold">
                                              <p:stCondLst>
                                                <p:cond delay="0"/>
                                              </p:stCondLst>
                                            </p:cTn>
                                            <p:tgtEl>
                                              <p:spTgt spid="24"/>
                                            </p:tgtEl>
                                            <p:attrNameLst>
                                              <p:attrName>style.visibility</p:attrName>
                                            </p:attrNameLst>
                                          </p:cBhvr>
                                          <p:to>
                                            <p:strVal val="visible"/>
                                          </p:to>
                                        </p:set>
                                        <p:anim calcmode="lin" valueType="num">
                                          <p:cBhvr additive="base">
                                            <p:cTn id="20" dur="750" fill="hold"/>
                                            <p:tgtEl>
                                              <p:spTgt spid="24"/>
                                            </p:tgtEl>
                                            <p:attrNameLst>
                                              <p:attrName>ppt_x</p:attrName>
                                            </p:attrNameLst>
                                          </p:cBhvr>
                                          <p:tavLst>
                                            <p:tav tm="0">
                                              <p:val>
                                                <p:strVal val="#ppt_x"/>
                                              </p:val>
                                            </p:tav>
                                            <p:tav tm="100000">
                                              <p:val>
                                                <p:strVal val="#ppt_x"/>
                                              </p:val>
                                            </p:tav>
                                          </p:tavLst>
                                        </p:anim>
                                        <p:anim calcmode="lin" valueType="num">
                                          <p:cBhvr additive="base">
                                            <p:cTn id="21" dur="750" fill="hold"/>
                                            <p:tgtEl>
                                              <p:spTgt spid="24"/>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1500"/>
                                      </p:stCondLst>
                                      <p:childTnLst>
                                        <p:set>
                                          <p:cBhvr>
                                            <p:cTn id="23" dur="1" fill="hold">
                                              <p:stCondLst>
                                                <p:cond delay="0"/>
                                              </p:stCondLst>
                                            </p:cTn>
                                            <p:tgtEl>
                                              <p:spTgt spid="23"/>
                                            </p:tgtEl>
                                            <p:attrNameLst>
                                              <p:attrName>style.visibility</p:attrName>
                                            </p:attrNameLst>
                                          </p:cBhvr>
                                          <p:to>
                                            <p:strVal val="visible"/>
                                          </p:to>
                                        </p:set>
                                        <p:anim calcmode="lin" valueType="num">
                                          <p:cBhvr additive="base">
                                            <p:cTn id="24" dur="750" fill="hold"/>
                                            <p:tgtEl>
                                              <p:spTgt spid="23"/>
                                            </p:tgtEl>
                                            <p:attrNameLst>
                                              <p:attrName>ppt_x</p:attrName>
                                            </p:attrNameLst>
                                          </p:cBhvr>
                                          <p:tavLst>
                                            <p:tav tm="0">
                                              <p:val>
                                                <p:strVal val="#ppt_x"/>
                                              </p:val>
                                            </p:tav>
                                            <p:tav tm="100000">
                                              <p:val>
                                                <p:strVal val="#ppt_x"/>
                                              </p:val>
                                            </p:tav>
                                          </p:tavLst>
                                        </p:anim>
                                        <p:anim calcmode="lin" valueType="num">
                                          <p:cBhvr additive="base">
                                            <p:cTn id="25" dur="750" fill="hold"/>
                                            <p:tgtEl>
                                              <p:spTgt spid="2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1700"/>
                                      </p:stCondLst>
                                      <p:childTnLst>
                                        <p:set>
                                          <p:cBhvr>
                                            <p:cTn id="27" dur="1" fill="hold">
                                              <p:stCondLst>
                                                <p:cond delay="0"/>
                                              </p:stCondLst>
                                            </p:cTn>
                                            <p:tgtEl>
                                              <p:spTgt spid="25"/>
                                            </p:tgtEl>
                                            <p:attrNameLst>
                                              <p:attrName>style.visibility</p:attrName>
                                            </p:attrNameLst>
                                          </p:cBhvr>
                                          <p:to>
                                            <p:strVal val="visible"/>
                                          </p:to>
                                        </p:set>
                                        <p:anim calcmode="lin" valueType="num">
                                          <p:cBhvr additive="base">
                                            <p:cTn id="28" dur="750" fill="hold"/>
                                            <p:tgtEl>
                                              <p:spTgt spid="25"/>
                                            </p:tgtEl>
                                            <p:attrNameLst>
                                              <p:attrName>ppt_x</p:attrName>
                                            </p:attrNameLst>
                                          </p:cBhvr>
                                          <p:tavLst>
                                            <p:tav tm="0">
                                              <p:val>
                                                <p:strVal val="#ppt_x"/>
                                              </p:val>
                                            </p:tav>
                                            <p:tav tm="100000">
                                              <p:val>
                                                <p:strVal val="#ppt_x"/>
                                              </p:val>
                                            </p:tav>
                                          </p:tavLst>
                                        </p:anim>
                                        <p:anim calcmode="lin" valueType="num">
                                          <p:cBhvr additive="base">
                                            <p:cTn id="29" dur="75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2" grpId="0"/>
          <p:bldP spid="23" grpId="0"/>
          <p:bldP spid="24" grpId="0"/>
          <p:bldP spid="25"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原创设计师QQ598969553          _1"/>
          <p:cNvGrpSpPr/>
          <p:nvPr/>
        </p:nvGrpSpPr>
        <p:grpSpPr>
          <a:xfrm>
            <a:off x="2730854" y="3486702"/>
            <a:ext cx="5153514" cy="467806"/>
            <a:chOff x="2330673" y="2010009"/>
            <a:chExt cx="1739454" cy="1412819"/>
          </a:xfrm>
        </p:grpSpPr>
        <p:sp>
          <p:nvSpPr>
            <p:cNvPr id="19" name="圆角矩形 18"/>
            <p:cNvSpPr/>
            <p:nvPr/>
          </p:nvSpPr>
          <p:spPr>
            <a:xfrm>
              <a:off x="2330673" y="2010009"/>
              <a:ext cx="1739454" cy="1412819"/>
            </a:xfrm>
            <a:prstGeom prst="roundRect">
              <a:avLst>
                <a:gd name="adj" fmla="val 0"/>
              </a:avLst>
            </a:prstGeom>
            <a:solidFill>
              <a:srgbClr val="0068B7"/>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0" name="圆角矩形 19"/>
            <p:cNvSpPr/>
            <p:nvPr/>
          </p:nvSpPr>
          <p:spPr>
            <a:xfrm>
              <a:off x="2358539" y="2269028"/>
              <a:ext cx="1687412" cy="892897"/>
            </a:xfrm>
            <a:prstGeom prst="roundRect">
              <a:avLst>
                <a:gd name="adj" fmla="val 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2540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grpSp>
        <p:nvGrpSpPr>
          <p:cNvPr id="21" name="原创设计师QQ598969553          _2"/>
          <p:cNvGrpSpPr/>
          <p:nvPr/>
        </p:nvGrpSpPr>
        <p:grpSpPr>
          <a:xfrm>
            <a:off x="2730854" y="1758642"/>
            <a:ext cx="5153514" cy="467806"/>
            <a:chOff x="2330673" y="2010009"/>
            <a:chExt cx="1739454" cy="1412819"/>
          </a:xfrm>
        </p:grpSpPr>
        <p:sp>
          <p:nvSpPr>
            <p:cNvPr id="22" name="圆角矩形 21"/>
            <p:cNvSpPr/>
            <p:nvPr/>
          </p:nvSpPr>
          <p:spPr>
            <a:xfrm>
              <a:off x="2330673" y="2010009"/>
              <a:ext cx="1739454" cy="1412819"/>
            </a:xfrm>
            <a:prstGeom prst="roundRect">
              <a:avLst>
                <a:gd name="adj" fmla="val 0"/>
              </a:avLst>
            </a:prstGeom>
            <a:solidFill>
              <a:srgbClr val="0068B7"/>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3" name="圆角矩形 22"/>
            <p:cNvSpPr/>
            <p:nvPr/>
          </p:nvSpPr>
          <p:spPr>
            <a:xfrm>
              <a:off x="2358539" y="2269028"/>
              <a:ext cx="1687412" cy="892897"/>
            </a:xfrm>
            <a:prstGeom prst="roundRect">
              <a:avLst>
                <a:gd name="adj" fmla="val 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2540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sp>
        <p:nvSpPr>
          <p:cNvPr id="24" name="原创设计师QQ598969553          _4"/>
          <p:cNvSpPr txBox="1"/>
          <p:nvPr/>
        </p:nvSpPr>
        <p:spPr>
          <a:xfrm>
            <a:off x="2874626" y="1850489"/>
            <a:ext cx="4148104"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2AA738"/>
                </a:solidFill>
                <a:effectLst/>
                <a:uLnTx/>
                <a:uFillTx/>
                <a:latin typeface="微软雅黑" pitchFamily="34" charset="-122"/>
                <a:ea typeface="微软雅黑" pitchFamily="34" charset="-122"/>
              </a:rPr>
              <a:t>单击此处添加标题</a:t>
            </a:r>
          </a:p>
        </p:txBody>
      </p:sp>
      <p:sp>
        <p:nvSpPr>
          <p:cNvPr id="25" name="原创设计师QQ598969553          _5"/>
          <p:cNvSpPr txBox="1"/>
          <p:nvPr/>
        </p:nvSpPr>
        <p:spPr>
          <a:xfrm>
            <a:off x="2867761" y="3557235"/>
            <a:ext cx="2979364"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0068B7"/>
                </a:solidFill>
                <a:effectLst/>
                <a:uLnTx/>
                <a:uFillTx/>
                <a:latin typeface="微软雅黑" pitchFamily="34" charset="-122"/>
                <a:ea typeface="微软雅黑" pitchFamily="34" charset="-122"/>
              </a:rPr>
              <a:t>单击此处添加标题</a:t>
            </a:r>
          </a:p>
        </p:txBody>
      </p:sp>
      <p:sp>
        <p:nvSpPr>
          <p:cNvPr id="26" name="原创设计师QQ598969553          _6"/>
          <p:cNvSpPr txBox="1"/>
          <p:nvPr/>
        </p:nvSpPr>
        <p:spPr>
          <a:xfrm>
            <a:off x="2730853" y="2320589"/>
            <a:ext cx="5223081" cy="949491"/>
          </a:xfrm>
          <a:prstGeom prst="rect">
            <a:avLst/>
          </a:prstGeom>
          <a:noFill/>
        </p:spPr>
        <p:txBody>
          <a:bodyPr wrap="square" lIns="68580" tIns="34290" rIns="68580" bIns="34290" rtlCol="0">
            <a:spAutoFit/>
          </a:bodyPr>
          <a:lstStyle/>
          <a:p>
            <a:pPr>
              <a:lnSpc>
                <a:spcPct val="130000"/>
              </a:lnSpc>
            </a:pPr>
            <a:r>
              <a:rPr lang="zh-CN" altLang="en-US" sz="1100" dirty="0">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p>
        </p:txBody>
      </p:sp>
      <p:sp>
        <p:nvSpPr>
          <p:cNvPr id="27" name="原创设计师QQ598969553          _7"/>
          <p:cNvSpPr txBox="1"/>
          <p:nvPr/>
        </p:nvSpPr>
        <p:spPr>
          <a:xfrm>
            <a:off x="2730853" y="3991677"/>
            <a:ext cx="5223081" cy="949491"/>
          </a:xfrm>
          <a:prstGeom prst="rect">
            <a:avLst/>
          </a:prstGeom>
          <a:noFill/>
        </p:spPr>
        <p:txBody>
          <a:bodyPr wrap="square" lIns="68580" tIns="34290" rIns="68580" bIns="34290" rtlCol="0">
            <a:spAutoFit/>
          </a:bodyPr>
          <a:lstStyle/>
          <a:p>
            <a:pPr>
              <a:lnSpc>
                <a:spcPct val="130000"/>
              </a:lnSpc>
            </a:pPr>
            <a:r>
              <a:rPr lang="zh-CN" altLang="en-US" sz="1100" dirty="0">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p>
        </p:txBody>
      </p:sp>
      <p:sp>
        <p:nvSpPr>
          <p:cNvPr id="28" name="原创设计师QQ598969553          _8"/>
          <p:cNvSpPr>
            <a:spLocks/>
          </p:cNvSpPr>
          <p:nvPr/>
        </p:nvSpPr>
        <p:spPr bwMode="auto">
          <a:xfrm>
            <a:off x="1228079" y="1767840"/>
            <a:ext cx="1333350" cy="11817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68B7"/>
          </a:solidFill>
          <a:ln w="317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63500" dir="13500000">
              <a:srgbClr val="2AA738">
                <a:lumMod val="50000"/>
                <a:alpha val="85000"/>
              </a:srgbClr>
            </a:inn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Arial" panose="020B0604020202020204" pitchFamily="34" charset="0"/>
            </a:endParaRPr>
          </a:p>
        </p:txBody>
      </p:sp>
      <p:sp>
        <p:nvSpPr>
          <p:cNvPr id="29" name="原创设计师QQ598969553          _9"/>
          <p:cNvSpPr>
            <a:spLocks/>
          </p:cNvSpPr>
          <p:nvPr/>
        </p:nvSpPr>
        <p:spPr bwMode="auto">
          <a:xfrm>
            <a:off x="1308950" y="1824764"/>
            <a:ext cx="1188253" cy="10531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lumMod val="95000"/>
            </a:sysClr>
          </a:solidFill>
          <a:ln w="50800" cap="flat" cmpd="sng" algn="ctr">
            <a:noFill/>
            <a:prstDash val="solid"/>
          </a:ln>
          <a:effectLst>
            <a:outerShdw blurRad="101600" dist="50800" dir="2700000" algn="tl" rotWithShape="0">
              <a:srgbClr val="2AA738">
                <a:lumMod val="50000"/>
                <a:alpha val="64000"/>
              </a:srgbClr>
            </a:outerShdw>
          </a:effectLst>
          <a:scene3d>
            <a:camera prst="orthographicFront"/>
            <a:lightRig rig="threePt" dir="t"/>
          </a:scene3d>
          <a:sp3d prstMaterial="softEdge">
            <a:bevelT w="63500" h="19050" prst="angle"/>
          </a:sp3d>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Arial" panose="020B0604020202020204" pitchFamily="34" charset="0"/>
            </a:endParaRPr>
          </a:p>
        </p:txBody>
      </p:sp>
      <p:sp>
        <p:nvSpPr>
          <p:cNvPr id="30" name="原创设计师QQ598969553          _10"/>
          <p:cNvSpPr/>
          <p:nvPr/>
        </p:nvSpPr>
        <p:spPr>
          <a:xfrm>
            <a:off x="1413941" y="2016916"/>
            <a:ext cx="929555" cy="623248"/>
          </a:xfrm>
          <a:prstGeom prst="rect">
            <a:avLst/>
          </a:prstGeom>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正面</a:t>
            </a:r>
            <a:endParaRPr kumimoji="0" lang="en-US" altLang="zh-CN"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观点</a:t>
            </a:r>
          </a:p>
        </p:txBody>
      </p:sp>
      <p:sp>
        <p:nvSpPr>
          <p:cNvPr id="31" name="原创设计师QQ598969553          _11"/>
          <p:cNvSpPr>
            <a:spLocks/>
          </p:cNvSpPr>
          <p:nvPr/>
        </p:nvSpPr>
        <p:spPr bwMode="auto">
          <a:xfrm>
            <a:off x="1266034" y="3486702"/>
            <a:ext cx="1333350" cy="11817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68B7"/>
          </a:solidFill>
          <a:ln w="317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63500" dir="13500000">
              <a:srgbClr val="0068B7">
                <a:lumMod val="50000"/>
                <a:alpha val="85000"/>
              </a:srgbClr>
            </a:inn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Arial" panose="020B0604020202020204" pitchFamily="34" charset="0"/>
            </a:endParaRPr>
          </a:p>
        </p:txBody>
      </p:sp>
      <p:sp>
        <p:nvSpPr>
          <p:cNvPr id="32" name="原创设计师QQ598969553          _12"/>
          <p:cNvSpPr>
            <a:spLocks/>
          </p:cNvSpPr>
          <p:nvPr/>
        </p:nvSpPr>
        <p:spPr bwMode="auto">
          <a:xfrm>
            <a:off x="1346905" y="3543626"/>
            <a:ext cx="1188253" cy="10531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lumMod val="95000"/>
            </a:sysClr>
          </a:solidFill>
          <a:ln w="50800" cap="flat" cmpd="sng" algn="ctr">
            <a:noFill/>
            <a:prstDash val="solid"/>
          </a:ln>
          <a:effectLst>
            <a:outerShdw blurRad="101600" dist="50800" dir="2700000" algn="tl" rotWithShape="0">
              <a:srgbClr val="0068B7">
                <a:lumMod val="50000"/>
                <a:alpha val="64000"/>
              </a:srgbClr>
            </a:outerShdw>
          </a:effectLst>
          <a:scene3d>
            <a:camera prst="orthographicFront"/>
            <a:lightRig rig="threePt" dir="t"/>
          </a:scene3d>
          <a:sp3d prstMaterial="softEdge">
            <a:bevelT w="63500" h="19050" prst="angle"/>
          </a:sp3d>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Arial" panose="020B0604020202020204" pitchFamily="34" charset="0"/>
            </a:endParaRPr>
          </a:p>
        </p:txBody>
      </p:sp>
      <p:sp>
        <p:nvSpPr>
          <p:cNvPr id="33" name="原创设计师QQ598969553          _13"/>
          <p:cNvSpPr/>
          <p:nvPr/>
        </p:nvSpPr>
        <p:spPr>
          <a:xfrm>
            <a:off x="1451896" y="3735778"/>
            <a:ext cx="929555" cy="623248"/>
          </a:xfrm>
          <a:prstGeom prst="rect">
            <a:avLst/>
          </a:prstGeom>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负面</a:t>
            </a:r>
            <a:endParaRPr kumimoji="0" lang="en-US" altLang="zh-CN"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观点</a:t>
            </a:r>
          </a:p>
        </p:txBody>
      </p:sp>
    </p:spTree>
    <p:extLst>
      <p:ext uri="{BB962C8B-B14F-4D97-AF65-F5344CB8AC3E}">
        <p14:creationId xmlns:p14="http://schemas.microsoft.com/office/powerpoint/2010/main" val="3381209903"/>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childTnLst>
                              </p:cTn>
                            </p:par>
                            <p:par>
                              <p:cTn id="10" fill="hold">
                                <p:stCondLst>
                                  <p:cond delay="500"/>
                                </p:stCondLst>
                                <p:childTnLst>
                                  <p:par>
                                    <p:cTn id="11" presetID="21" presetClass="entr" presetSubtype="1"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heel(1)">
                                          <p:cBhvr>
                                            <p:cTn id="13" dur="500"/>
                                            <p:tgtEl>
                                              <p:spTgt spid="29"/>
                                            </p:tgtEl>
                                          </p:cBhvr>
                                        </p:animEffect>
                                      </p:childTnLst>
                                    </p:cTn>
                                  </p:par>
                                  <p:par>
                                    <p:cTn id="14" presetID="53" presetClass="entr" presetSubtype="16" fill="hold" grpId="0" nodeType="withEffect">
                                      <p:stCondLst>
                                        <p:cond delay="0"/>
                                      </p:stCondLst>
                                      <p:iterate type="lt">
                                        <p:tmPct val="10000"/>
                                      </p:iterate>
                                      <p:childTnLst>
                                        <p:set>
                                          <p:cBhvr>
                                            <p:cTn id="15" dur="1" fill="hold">
                                              <p:stCondLst>
                                                <p:cond delay="0"/>
                                              </p:stCondLst>
                                            </p:cTn>
                                            <p:tgtEl>
                                              <p:spTgt spid="30"/>
                                            </p:tgtEl>
                                            <p:attrNameLst>
                                              <p:attrName>style.visibility</p:attrName>
                                            </p:attrNameLst>
                                          </p:cBhvr>
                                          <p:to>
                                            <p:strVal val="visible"/>
                                          </p:to>
                                        </p:set>
                                        <p:anim calcmode="lin" valueType="num">
                                          <p:cBhvr>
                                            <p:cTn id="16" dur="500" fill="hold"/>
                                            <p:tgtEl>
                                              <p:spTgt spid="30"/>
                                            </p:tgtEl>
                                            <p:attrNameLst>
                                              <p:attrName>ppt_w</p:attrName>
                                            </p:attrNameLst>
                                          </p:cBhvr>
                                          <p:tavLst>
                                            <p:tav tm="0">
                                              <p:val>
                                                <p:fltVal val="0"/>
                                              </p:val>
                                            </p:tav>
                                            <p:tav tm="100000">
                                              <p:val>
                                                <p:strVal val="#ppt_w"/>
                                              </p:val>
                                            </p:tav>
                                          </p:tavLst>
                                        </p:anim>
                                        <p:anim calcmode="lin" valueType="num">
                                          <p:cBhvr>
                                            <p:cTn id="17" dur="500" fill="hold"/>
                                            <p:tgtEl>
                                              <p:spTgt spid="30"/>
                                            </p:tgtEl>
                                            <p:attrNameLst>
                                              <p:attrName>ppt_h</p:attrName>
                                            </p:attrNameLst>
                                          </p:cBhvr>
                                          <p:tavLst>
                                            <p:tav tm="0">
                                              <p:val>
                                                <p:fltVal val="0"/>
                                              </p:val>
                                            </p:tav>
                                            <p:tav tm="100000">
                                              <p:val>
                                                <p:strVal val="#ppt_h"/>
                                              </p:val>
                                            </p:tav>
                                          </p:tavLst>
                                        </p:anim>
                                        <p:animEffect transition="in" filter="fade">
                                          <p:cBhvr>
                                            <p:cTn id="18" dur="500"/>
                                            <p:tgtEl>
                                              <p:spTgt spid="30"/>
                                            </p:tgtEl>
                                          </p:cBhvr>
                                        </p:animEffect>
                                      </p:childTnLst>
                                    </p:cTn>
                                  </p:par>
                                </p:childTnLst>
                              </p:cTn>
                            </p:par>
                            <p:par>
                              <p:cTn id="19" fill="hold">
                                <p:stCondLst>
                                  <p:cond delay="1150"/>
                                </p:stCondLst>
                                <p:childTnLst>
                                  <p:par>
                                    <p:cTn id="20" presetID="2" presetClass="entr" presetSubtype="4" accel="60000" fill="hold" nodeType="afterEffect" p14:presetBounceEnd="40000">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14:bounceEnd="40000">
                                          <p:cBhvr additive="base">
                                            <p:cTn id="22" dur="500" fill="hold"/>
                                            <p:tgtEl>
                                              <p:spTgt spid="21"/>
                                            </p:tgtEl>
                                            <p:attrNameLst>
                                              <p:attrName>ppt_x</p:attrName>
                                            </p:attrNameLst>
                                          </p:cBhvr>
                                          <p:tavLst>
                                            <p:tav tm="0">
                                              <p:val>
                                                <p:strVal val="#ppt_x"/>
                                              </p:val>
                                            </p:tav>
                                            <p:tav tm="100000">
                                              <p:val>
                                                <p:strVal val="#ppt_x"/>
                                              </p:val>
                                            </p:tav>
                                          </p:tavLst>
                                        </p:anim>
                                        <p:anim calcmode="lin" valueType="num" p14:bounceEnd="40000">
                                          <p:cBhvr additive="base">
                                            <p:cTn id="23" dur="500" fill="hold"/>
                                            <p:tgtEl>
                                              <p:spTgt spid="21"/>
                                            </p:tgtEl>
                                            <p:attrNameLst>
                                              <p:attrName>ppt_y</p:attrName>
                                            </p:attrNameLst>
                                          </p:cBhvr>
                                          <p:tavLst>
                                            <p:tav tm="0">
                                              <p:val>
                                                <p:strVal val="1+#ppt_h/2"/>
                                              </p:val>
                                            </p:tav>
                                            <p:tav tm="100000">
                                              <p:val>
                                                <p:strVal val="#ppt_y"/>
                                              </p:val>
                                            </p:tav>
                                          </p:tavLst>
                                        </p:anim>
                                      </p:childTnLst>
                                    </p:cTn>
                                  </p:par>
                                </p:childTnLst>
                              </p:cTn>
                            </p:par>
                            <p:par>
                              <p:cTn id="24" fill="hold">
                                <p:stCondLst>
                                  <p:cond delay="165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2150"/>
                                </p:stCondLst>
                                <p:childTnLst>
                                  <p:par>
                                    <p:cTn id="29" presetID="12" presetClass="entr" presetSubtype="4" fill="hold" grpId="0" nodeType="afterEffect">
                                      <p:stCondLst>
                                        <p:cond delay="0"/>
                                      </p:stCondLst>
                                      <p:iterate type="lt">
                                        <p:tmPct val="5983"/>
                                      </p:iterate>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300"/>
                                            <p:tgtEl>
                                              <p:spTgt spid="26"/>
                                            </p:tgtEl>
                                            <p:attrNameLst>
                                              <p:attrName>ppt_y</p:attrName>
                                            </p:attrNameLst>
                                          </p:cBhvr>
                                          <p:tavLst>
                                            <p:tav tm="0">
                                              <p:val>
                                                <p:strVal val="#ppt_y+#ppt_h*1.125000"/>
                                              </p:val>
                                            </p:tav>
                                            <p:tav tm="100000">
                                              <p:val>
                                                <p:strVal val="#ppt_y"/>
                                              </p:val>
                                            </p:tav>
                                          </p:tavLst>
                                        </p:anim>
                                        <p:animEffect transition="in" filter="wipe(up)">
                                          <p:cBhvr>
                                            <p:cTn id="32" dur="300"/>
                                            <p:tgtEl>
                                              <p:spTgt spid="26"/>
                                            </p:tgtEl>
                                          </p:cBhvr>
                                        </p:animEffect>
                                      </p:childTnLst>
                                    </p:cTn>
                                  </p:par>
                                </p:childTnLst>
                              </p:cTn>
                            </p:par>
                            <p:par>
                              <p:cTn id="33" fill="hold">
                                <p:stCondLst>
                                  <p:cond delay="4388"/>
                                </p:stCondLst>
                                <p:childTnLst>
                                  <p:par>
                                    <p:cTn id="34" presetID="53" presetClass="entr" presetSubtype="16" fill="hold" grpId="0" nodeType="afterEffect">
                                      <p:stCondLst>
                                        <p:cond delay="0"/>
                                      </p:stCondLst>
                                      <p:childTnLst>
                                        <p:set>
                                          <p:cBhvr>
                                            <p:cTn id="35" dur="1" fill="hold">
                                              <p:stCondLst>
                                                <p:cond delay="0"/>
                                              </p:stCondLst>
                                            </p:cTn>
                                            <p:tgtEl>
                                              <p:spTgt spid="31"/>
                                            </p:tgtEl>
                                            <p:attrNameLst>
                                              <p:attrName>style.visibility</p:attrName>
                                            </p:attrNameLst>
                                          </p:cBhvr>
                                          <p:to>
                                            <p:strVal val="visible"/>
                                          </p:to>
                                        </p:set>
                                        <p:anim calcmode="lin" valueType="num">
                                          <p:cBhvr>
                                            <p:cTn id="36" dur="500" fill="hold"/>
                                            <p:tgtEl>
                                              <p:spTgt spid="31"/>
                                            </p:tgtEl>
                                            <p:attrNameLst>
                                              <p:attrName>ppt_w</p:attrName>
                                            </p:attrNameLst>
                                          </p:cBhvr>
                                          <p:tavLst>
                                            <p:tav tm="0">
                                              <p:val>
                                                <p:fltVal val="0"/>
                                              </p:val>
                                            </p:tav>
                                            <p:tav tm="100000">
                                              <p:val>
                                                <p:strVal val="#ppt_w"/>
                                              </p:val>
                                            </p:tav>
                                          </p:tavLst>
                                        </p:anim>
                                        <p:anim calcmode="lin" valueType="num">
                                          <p:cBhvr>
                                            <p:cTn id="37" dur="500" fill="hold"/>
                                            <p:tgtEl>
                                              <p:spTgt spid="31"/>
                                            </p:tgtEl>
                                            <p:attrNameLst>
                                              <p:attrName>ppt_h</p:attrName>
                                            </p:attrNameLst>
                                          </p:cBhvr>
                                          <p:tavLst>
                                            <p:tav tm="0">
                                              <p:val>
                                                <p:fltVal val="0"/>
                                              </p:val>
                                            </p:tav>
                                            <p:tav tm="100000">
                                              <p:val>
                                                <p:strVal val="#ppt_h"/>
                                              </p:val>
                                            </p:tav>
                                          </p:tavLst>
                                        </p:anim>
                                        <p:animEffect transition="in" filter="fade">
                                          <p:cBhvr>
                                            <p:cTn id="38" dur="500"/>
                                            <p:tgtEl>
                                              <p:spTgt spid="31"/>
                                            </p:tgtEl>
                                          </p:cBhvr>
                                        </p:animEffect>
                                      </p:childTnLst>
                                    </p:cTn>
                                  </p:par>
                                </p:childTnLst>
                              </p:cTn>
                            </p:par>
                            <p:par>
                              <p:cTn id="39" fill="hold">
                                <p:stCondLst>
                                  <p:cond delay="4888"/>
                                </p:stCondLst>
                                <p:childTnLst>
                                  <p:par>
                                    <p:cTn id="40" presetID="21" presetClass="entr" presetSubtype="1" fill="hold" grpId="0" nodeType="after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wheel(1)">
                                          <p:cBhvr>
                                            <p:cTn id="42" dur="500"/>
                                            <p:tgtEl>
                                              <p:spTgt spid="32"/>
                                            </p:tgtEl>
                                          </p:cBhvr>
                                        </p:animEffect>
                                      </p:childTnLst>
                                    </p:cTn>
                                  </p:par>
                                  <p:par>
                                    <p:cTn id="43" presetID="53" presetClass="entr" presetSubtype="16" fill="hold" grpId="0" nodeType="withEffect">
                                      <p:stCondLst>
                                        <p:cond delay="0"/>
                                      </p:stCondLst>
                                      <p:iterate type="lt">
                                        <p:tmPct val="10000"/>
                                      </p:iterate>
                                      <p:childTnLst>
                                        <p:set>
                                          <p:cBhvr>
                                            <p:cTn id="44" dur="1" fill="hold">
                                              <p:stCondLst>
                                                <p:cond delay="0"/>
                                              </p:stCondLst>
                                            </p:cTn>
                                            <p:tgtEl>
                                              <p:spTgt spid="33"/>
                                            </p:tgtEl>
                                            <p:attrNameLst>
                                              <p:attrName>style.visibility</p:attrName>
                                            </p:attrNameLst>
                                          </p:cBhvr>
                                          <p:to>
                                            <p:strVal val="visible"/>
                                          </p:to>
                                        </p:set>
                                        <p:anim calcmode="lin" valueType="num">
                                          <p:cBhvr>
                                            <p:cTn id="45" dur="500" fill="hold"/>
                                            <p:tgtEl>
                                              <p:spTgt spid="33"/>
                                            </p:tgtEl>
                                            <p:attrNameLst>
                                              <p:attrName>ppt_w</p:attrName>
                                            </p:attrNameLst>
                                          </p:cBhvr>
                                          <p:tavLst>
                                            <p:tav tm="0">
                                              <p:val>
                                                <p:fltVal val="0"/>
                                              </p:val>
                                            </p:tav>
                                            <p:tav tm="100000">
                                              <p:val>
                                                <p:strVal val="#ppt_w"/>
                                              </p:val>
                                            </p:tav>
                                          </p:tavLst>
                                        </p:anim>
                                        <p:anim calcmode="lin" valueType="num">
                                          <p:cBhvr>
                                            <p:cTn id="46" dur="500" fill="hold"/>
                                            <p:tgtEl>
                                              <p:spTgt spid="33"/>
                                            </p:tgtEl>
                                            <p:attrNameLst>
                                              <p:attrName>ppt_h</p:attrName>
                                            </p:attrNameLst>
                                          </p:cBhvr>
                                          <p:tavLst>
                                            <p:tav tm="0">
                                              <p:val>
                                                <p:fltVal val="0"/>
                                              </p:val>
                                            </p:tav>
                                            <p:tav tm="100000">
                                              <p:val>
                                                <p:strVal val="#ppt_h"/>
                                              </p:val>
                                            </p:tav>
                                          </p:tavLst>
                                        </p:anim>
                                        <p:animEffect transition="in" filter="fade">
                                          <p:cBhvr>
                                            <p:cTn id="47" dur="500"/>
                                            <p:tgtEl>
                                              <p:spTgt spid="33"/>
                                            </p:tgtEl>
                                          </p:cBhvr>
                                        </p:animEffect>
                                      </p:childTnLst>
                                    </p:cTn>
                                  </p:par>
                                </p:childTnLst>
                              </p:cTn>
                            </p:par>
                            <p:par>
                              <p:cTn id="48" fill="hold">
                                <p:stCondLst>
                                  <p:cond delay="5538"/>
                                </p:stCondLst>
                                <p:childTnLst>
                                  <p:par>
                                    <p:cTn id="49" presetID="2" presetClass="entr" presetSubtype="4" accel="60000" fill="hold" nodeType="afterEffect" p14:presetBounceEnd="40000">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14:bounceEnd="40000">
                                          <p:cBhvr additive="base">
                                            <p:cTn id="51" dur="500" fill="hold"/>
                                            <p:tgtEl>
                                              <p:spTgt spid="18"/>
                                            </p:tgtEl>
                                            <p:attrNameLst>
                                              <p:attrName>ppt_x</p:attrName>
                                            </p:attrNameLst>
                                          </p:cBhvr>
                                          <p:tavLst>
                                            <p:tav tm="0">
                                              <p:val>
                                                <p:strVal val="#ppt_x"/>
                                              </p:val>
                                            </p:tav>
                                            <p:tav tm="100000">
                                              <p:val>
                                                <p:strVal val="#ppt_x"/>
                                              </p:val>
                                            </p:tav>
                                          </p:tavLst>
                                        </p:anim>
                                        <p:anim calcmode="lin" valueType="num" p14:bounceEnd="40000">
                                          <p:cBhvr additive="base">
                                            <p:cTn id="52" dur="500" fill="hold"/>
                                            <p:tgtEl>
                                              <p:spTgt spid="18"/>
                                            </p:tgtEl>
                                            <p:attrNameLst>
                                              <p:attrName>ppt_y</p:attrName>
                                            </p:attrNameLst>
                                          </p:cBhvr>
                                          <p:tavLst>
                                            <p:tav tm="0">
                                              <p:val>
                                                <p:strVal val="1+#ppt_h/2"/>
                                              </p:val>
                                            </p:tav>
                                            <p:tav tm="100000">
                                              <p:val>
                                                <p:strVal val="#ppt_y"/>
                                              </p:val>
                                            </p:tav>
                                          </p:tavLst>
                                        </p:anim>
                                      </p:childTnLst>
                                    </p:cTn>
                                  </p:par>
                                </p:childTnLst>
                              </p:cTn>
                            </p:par>
                            <p:par>
                              <p:cTn id="53" fill="hold">
                                <p:stCondLst>
                                  <p:cond delay="6038"/>
                                </p:stCondLst>
                                <p:childTnLst>
                                  <p:par>
                                    <p:cTn id="54" presetID="22" presetClass="entr" presetSubtype="8" fill="hold" grpId="0" nodeType="after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wipe(left)">
                                          <p:cBhvr>
                                            <p:cTn id="56" dur="500"/>
                                            <p:tgtEl>
                                              <p:spTgt spid="25"/>
                                            </p:tgtEl>
                                          </p:cBhvr>
                                        </p:animEffect>
                                      </p:childTnLst>
                                    </p:cTn>
                                  </p:par>
                                </p:childTnLst>
                              </p:cTn>
                            </p:par>
                            <p:par>
                              <p:cTn id="57" fill="hold">
                                <p:stCondLst>
                                  <p:cond delay="6538"/>
                                </p:stCondLst>
                                <p:childTnLst>
                                  <p:par>
                                    <p:cTn id="58" presetID="12" presetClass="entr" presetSubtype="4" fill="hold" grpId="0" nodeType="afterEffect">
                                      <p:stCondLst>
                                        <p:cond delay="0"/>
                                      </p:stCondLst>
                                      <p:iterate type="lt">
                                        <p:tmPct val="5983"/>
                                      </p:iterate>
                                      <p:childTnLst>
                                        <p:set>
                                          <p:cBhvr>
                                            <p:cTn id="59" dur="1" fill="hold">
                                              <p:stCondLst>
                                                <p:cond delay="0"/>
                                              </p:stCondLst>
                                            </p:cTn>
                                            <p:tgtEl>
                                              <p:spTgt spid="27"/>
                                            </p:tgtEl>
                                            <p:attrNameLst>
                                              <p:attrName>style.visibility</p:attrName>
                                            </p:attrNameLst>
                                          </p:cBhvr>
                                          <p:to>
                                            <p:strVal val="visible"/>
                                          </p:to>
                                        </p:set>
                                        <p:anim calcmode="lin" valueType="num">
                                          <p:cBhvr additive="base">
                                            <p:cTn id="60" dur="300"/>
                                            <p:tgtEl>
                                              <p:spTgt spid="27"/>
                                            </p:tgtEl>
                                            <p:attrNameLst>
                                              <p:attrName>ppt_y</p:attrName>
                                            </p:attrNameLst>
                                          </p:cBhvr>
                                          <p:tavLst>
                                            <p:tav tm="0">
                                              <p:val>
                                                <p:strVal val="#ppt_y+#ppt_h*1.125000"/>
                                              </p:val>
                                            </p:tav>
                                            <p:tav tm="100000">
                                              <p:val>
                                                <p:strVal val="#ppt_y"/>
                                              </p:val>
                                            </p:tav>
                                          </p:tavLst>
                                        </p:anim>
                                        <p:animEffect transition="in" filter="wipe(up)">
                                          <p:cBhvr>
                                            <p:cTn id="61" dur="3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P spid="28" grpId="0" animBg="1"/>
          <p:bldP spid="29" grpId="0" animBg="1"/>
          <p:bldP spid="30" grpId="0"/>
          <p:bldP spid="31" grpId="0" animBg="1"/>
          <p:bldP spid="32" grpId="0" animBg="1"/>
          <p:bldP spid="3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childTnLst>
                              </p:cTn>
                            </p:par>
                            <p:par>
                              <p:cTn id="10" fill="hold">
                                <p:stCondLst>
                                  <p:cond delay="500"/>
                                </p:stCondLst>
                                <p:childTnLst>
                                  <p:par>
                                    <p:cTn id="11" presetID="21" presetClass="entr" presetSubtype="1"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heel(1)">
                                          <p:cBhvr>
                                            <p:cTn id="13" dur="500"/>
                                            <p:tgtEl>
                                              <p:spTgt spid="29"/>
                                            </p:tgtEl>
                                          </p:cBhvr>
                                        </p:animEffect>
                                      </p:childTnLst>
                                    </p:cTn>
                                  </p:par>
                                  <p:par>
                                    <p:cTn id="14" presetID="53" presetClass="entr" presetSubtype="16" fill="hold" grpId="0" nodeType="withEffect">
                                      <p:stCondLst>
                                        <p:cond delay="0"/>
                                      </p:stCondLst>
                                      <p:iterate type="lt">
                                        <p:tmPct val="10000"/>
                                      </p:iterate>
                                      <p:childTnLst>
                                        <p:set>
                                          <p:cBhvr>
                                            <p:cTn id="15" dur="1" fill="hold">
                                              <p:stCondLst>
                                                <p:cond delay="0"/>
                                              </p:stCondLst>
                                            </p:cTn>
                                            <p:tgtEl>
                                              <p:spTgt spid="30"/>
                                            </p:tgtEl>
                                            <p:attrNameLst>
                                              <p:attrName>style.visibility</p:attrName>
                                            </p:attrNameLst>
                                          </p:cBhvr>
                                          <p:to>
                                            <p:strVal val="visible"/>
                                          </p:to>
                                        </p:set>
                                        <p:anim calcmode="lin" valueType="num">
                                          <p:cBhvr>
                                            <p:cTn id="16" dur="500" fill="hold"/>
                                            <p:tgtEl>
                                              <p:spTgt spid="30"/>
                                            </p:tgtEl>
                                            <p:attrNameLst>
                                              <p:attrName>ppt_w</p:attrName>
                                            </p:attrNameLst>
                                          </p:cBhvr>
                                          <p:tavLst>
                                            <p:tav tm="0">
                                              <p:val>
                                                <p:fltVal val="0"/>
                                              </p:val>
                                            </p:tav>
                                            <p:tav tm="100000">
                                              <p:val>
                                                <p:strVal val="#ppt_w"/>
                                              </p:val>
                                            </p:tav>
                                          </p:tavLst>
                                        </p:anim>
                                        <p:anim calcmode="lin" valueType="num">
                                          <p:cBhvr>
                                            <p:cTn id="17" dur="500" fill="hold"/>
                                            <p:tgtEl>
                                              <p:spTgt spid="30"/>
                                            </p:tgtEl>
                                            <p:attrNameLst>
                                              <p:attrName>ppt_h</p:attrName>
                                            </p:attrNameLst>
                                          </p:cBhvr>
                                          <p:tavLst>
                                            <p:tav tm="0">
                                              <p:val>
                                                <p:fltVal val="0"/>
                                              </p:val>
                                            </p:tav>
                                            <p:tav tm="100000">
                                              <p:val>
                                                <p:strVal val="#ppt_h"/>
                                              </p:val>
                                            </p:tav>
                                          </p:tavLst>
                                        </p:anim>
                                        <p:animEffect transition="in" filter="fade">
                                          <p:cBhvr>
                                            <p:cTn id="18" dur="500"/>
                                            <p:tgtEl>
                                              <p:spTgt spid="30"/>
                                            </p:tgtEl>
                                          </p:cBhvr>
                                        </p:animEffect>
                                      </p:childTnLst>
                                    </p:cTn>
                                  </p:par>
                                </p:childTnLst>
                              </p:cTn>
                            </p:par>
                            <p:par>
                              <p:cTn id="19" fill="hold">
                                <p:stCondLst>
                                  <p:cond delay="1150"/>
                                </p:stCondLst>
                                <p:childTnLst>
                                  <p:par>
                                    <p:cTn id="20" presetID="2" presetClass="entr" presetSubtype="4" accel="60000"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additive="base">
                                            <p:cTn id="22" dur="500" fill="hold"/>
                                            <p:tgtEl>
                                              <p:spTgt spid="21"/>
                                            </p:tgtEl>
                                            <p:attrNameLst>
                                              <p:attrName>ppt_x</p:attrName>
                                            </p:attrNameLst>
                                          </p:cBhvr>
                                          <p:tavLst>
                                            <p:tav tm="0">
                                              <p:val>
                                                <p:strVal val="#ppt_x"/>
                                              </p:val>
                                            </p:tav>
                                            <p:tav tm="100000">
                                              <p:val>
                                                <p:strVal val="#ppt_x"/>
                                              </p:val>
                                            </p:tav>
                                          </p:tavLst>
                                        </p:anim>
                                        <p:anim calcmode="lin" valueType="num">
                                          <p:cBhvr additive="base">
                                            <p:cTn id="23" dur="500" fill="hold"/>
                                            <p:tgtEl>
                                              <p:spTgt spid="21"/>
                                            </p:tgtEl>
                                            <p:attrNameLst>
                                              <p:attrName>ppt_y</p:attrName>
                                            </p:attrNameLst>
                                          </p:cBhvr>
                                          <p:tavLst>
                                            <p:tav tm="0">
                                              <p:val>
                                                <p:strVal val="1+#ppt_h/2"/>
                                              </p:val>
                                            </p:tav>
                                            <p:tav tm="100000">
                                              <p:val>
                                                <p:strVal val="#ppt_y"/>
                                              </p:val>
                                            </p:tav>
                                          </p:tavLst>
                                        </p:anim>
                                      </p:childTnLst>
                                    </p:cTn>
                                  </p:par>
                                </p:childTnLst>
                              </p:cTn>
                            </p:par>
                            <p:par>
                              <p:cTn id="24" fill="hold">
                                <p:stCondLst>
                                  <p:cond delay="165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2150"/>
                                </p:stCondLst>
                                <p:childTnLst>
                                  <p:par>
                                    <p:cTn id="29" presetID="12" presetClass="entr" presetSubtype="4" fill="hold" grpId="0" nodeType="afterEffect">
                                      <p:stCondLst>
                                        <p:cond delay="0"/>
                                      </p:stCondLst>
                                      <p:iterate type="lt">
                                        <p:tmPct val="5983"/>
                                      </p:iterate>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300"/>
                                            <p:tgtEl>
                                              <p:spTgt spid="26"/>
                                            </p:tgtEl>
                                            <p:attrNameLst>
                                              <p:attrName>ppt_y</p:attrName>
                                            </p:attrNameLst>
                                          </p:cBhvr>
                                          <p:tavLst>
                                            <p:tav tm="0">
                                              <p:val>
                                                <p:strVal val="#ppt_y+#ppt_h*1.125000"/>
                                              </p:val>
                                            </p:tav>
                                            <p:tav tm="100000">
                                              <p:val>
                                                <p:strVal val="#ppt_y"/>
                                              </p:val>
                                            </p:tav>
                                          </p:tavLst>
                                        </p:anim>
                                        <p:animEffect transition="in" filter="wipe(up)">
                                          <p:cBhvr>
                                            <p:cTn id="32" dur="300"/>
                                            <p:tgtEl>
                                              <p:spTgt spid="26"/>
                                            </p:tgtEl>
                                          </p:cBhvr>
                                        </p:animEffect>
                                      </p:childTnLst>
                                    </p:cTn>
                                  </p:par>
                                </p:childTnLst>
                              </p:cTn>
                            </p:par>
                            <p:par>
                              <p:cTn id="33" fill="hold">
                                <p:stCondLst>
                                  <p:cond delay="4388"/>
                                </p:stCondLst>
                                <p:childTnLst>
                                  <p:par>
                                    <p:cTn id="34" presetID="53" presetClass="entr" presetSubtype="16" fill="hold" grpId="0" nodeType="afterEffect">
                                      <p:stCondLst>
                                        <p:cond delay="0"/>
                                      </p:stCondLst>
                                      <p:childTnLst>
                                        <p:set>
                                          <p:cBhvr>
                                            <p:cTn id="35" dur="1" fill="hold">
                                              <p:stCondLst>
                                                <p:cond delay="0"/>
                                              </p:stCondLst>
                                            </p:cTn>
                                            <p:tgtEl>
                                              <p:spTgt spid="31"/>
                                            </p:tgtEl>
                                            <p:attrNameLst>
                                              <p:attrName>style.visibility</p:attrName>
                                            </p:attrNameLst>
                                          </p:cBhvr>
                                          <p:to>
                                            <p:strVal val="visible"/>
                                          </p:to>
                                        </p:set>
                                        <p:anim calcmode="lin" valueType="num">
                                          <p:cBhvr>
                                            <p:cTn id="36" dur="500" fill="hold"/>
                                            <p:tgtEl>
                                              <p:spTgt spid="31"/>
                                            </p:tgtEl>
                                            <p:attrNameLst>
                                              <p:attrName>ppt_w</p:attrName>
                                            </p:attrNameLst>
                                          </p:cBhvr>
                                          <p:tavLst>
                                            <p:tav tm="0">
                                              <p:val>
                                                <p:fltVal val="0"/>
                                              </p:val>
                                            </p:tav>
                                            <p:tav tm="100000">
                                              <p:val>
                                                <p:strVal val="#ppt_w"/>
                                              </p:val>
                                            </p:tav>
                                          </p:tavLst>
                                        </p:anim>
                                        <p:anim calcmode="lin" valueType="num">
                                          <p:cBhvr>
                                            <p:cTn id="37" dur="500" fill="hold"/>
                                            <p:tgtEl>
                                              <p:spTgt spid="31"/>
                                            </p:tgtEl>
                                            <p:attrNameLst>
                                              <p:attrName>ppt_h</p:attrName>
                                            </p:attrNameLst>
                                          </p:cBhvr>
                                          <p:tavLst>
                                            <p:tav tm="0">
                                              <p:val>
                                                <p:fltVal val="0"/>
                                              </p:val>
                                            </p:tav>
                                            <p:tav tm="100000">
                                              <p:val>
                                                <p:strVal val="#ppt_h"/>
                                              </p:val>
                                            </p:tav>
                                          </p:tavLst>
                                        </p:anim>
                                        <p:animEffect transition="in" filter="fade">
                                          <p:cBhvr>
                                            <p:cTn id="38" dur="500"/>
                                            <p:tgtEl>
                                              <p:spTgt spid="31"/>
                                            </p:tgtEl>
                                          </p:cBhvr>
                                        </p:animEffect>
                                      </p:childTnLst>
                                    </p:cTn>
                                  </p:par>
                                </p:childTnLst>
                              </p:cTn>
                            </p:par>
                            <p:par>
                              <p:cTn id="39" fill="hold">
                                <p:stCondLst>
                                  <p:cond delay="4888"/>
                                </p:stCondLst>
                                <p:childTnLst>
                                  <p:par>
                                    <p:cTn id="40" presetID="21" presetClass="entr" presetSubtype="1" fill="hold" grpId="0" nodeType="after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wheel(1)">
                                          <p:cBhvr>
                                            <p:cTn id="42" dur="500"/>
                                            <p:tgtEl>
                                              <p:spTgt spid="32"/>
                                            </p:tgtEl>
                                          </p:cBhvr>
                                        </p:animEffect>
                                      </p:childTnLst>
                                    </p:cTn>
                                  </p:par>
                                  <p:par>
                                    <p:cTn id="43" presetID="53" presetClass="entr" presetSubtype="16" fill="hold" grpId="0" nodeType="withEffect">
                                      <p:stCondLst>
                                        <p:cond delay="0"/>
                                      </p:stCondLst>
                                      <p:iterate type="lt">
                                        <p:tmPct val="10000"/>
                                      </p:iterate>
                                      <p:childTnLst>
                                        <p:set>
                                          <p:cBhvr>
                                            <p:cTn id="44" dur="1" fill="hold">
                                              <p:stCondLst>
                                                <p:cond delay="0"/>
                                              </p:stCondLst>
                                            </p:cTn>
                                            <p:tgtEl>
                                              <p:spTgt spid="33"/>
                                            </p:tgtEl>
                                            <p:attrNameLst>
                                              <p:attrName>style.visibility</p:attrName>
                                            </p:attrNameLst>
                                          </p:cBhvr>
                                          <p:to>
                                            <p:strVal val="visible"/>
                                          </p:to>
                                        </p:set>
                                        <p:anim calcmode="lin" valueType="num">
                                          <p:cBhvr>
                                            <p:cTn id="45" dur="500" fill="hold"/>
                                            <p:tgtEl>
                                              <p:spTgt spid="33"/>
                                            </p:tgtEl>
                                            <p:attrNameLst>
                                              <p:attrName>ppt_w</p:attrName>
                                            </p:attrNameLst>
                                          </p:cBhvr>
                                          <p:tavLst>
                                            <p:tav tm="0">
                                              <p:val>
                                                <p:fltVal val="0"/>
                                              </p:val>
                                            </p:tav>
                                            <p:tav tm="100000">
                                              <p:val>
                                                <p:strVal val="#ppt_w"/>
                                              </p:val>
                                            </p:tav>
                                          </p:tavLst>
                                        </p:anim>
                                        <p:anim calcmode="lin" valueType="num">
                                          <p:cBhvr>
                                            <p:cTn id="46" dur="500" fill="hold"/>
                                            <p:tgtEl>
                                              <p:spTgt spid="33"/>
                                            </p:tgtEl>
                                            <p:attrNameLst>
                                              <p:attrName>ppt_h</p:attrName>
                                            </p:attrNameLst>
                                          </p:cBhvr>
                                          <p:tavLst>
                                            <p:tav tm="0">
                                              <p:val>
                                                <p:fltVal val="0"/>
                                              </p:val>
                                            </p:tav>
                                            <p:tav tm="100000">
                                              <p:val>
                                                <p:strVal val="#ppt_h"/>
                                              </p:val>
                                            </p:tav>
                                          </p:tavLst>
                                        </p:anim>
                                        <p:animEffect transition="in" filter="fade">
                                          <p:cBhvr>
                                            <p:cTn id="47" dur="500"/>
                                            <p:tgtEl>
                                              <p:spTgt spid="33"/>
                                            </p:tgtEl>
                                          </p:cBhvr>
                                        </p:animEffect>
                                      </p:childTnLst>
                                    </p:cTn>
                                  </p:par>
                                </p:childTnLst>
                              </p:cTn>
                            </p:par>
                            <p:par>
                              <p:cTn id="48" fill="hold">
                                <p:stCondLst>
                                  <p:cond delay="5538"/>
                                </p:stCondLst>
                                <p:childTnLst>
                                  <p:par>
                                    <p:cTn id="49" presetID="2" presetClass="entr" presetSubtype="4" accel="60000" fill="hold" nodeType="after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fill="hold"/>
                                            <p:tgtEl>
                                              <p:spTgt spid="18"/>
                                            </p:tgtEl>
                                            <p:attrNameLst>
                                              <p:attrName>ppt_x</p:attrName>
                                            </p:attrNameLst>
                                          </p:cBhvr>
                                          <p:tavLst>
                                            <p:tav tm="0">
                                              <p:val>
                                                <p:strVal val="#ppt_x"/>
                                              </p:val>
                                            </p:tav>
                                            <p:tav tm="100000">
                                              <p:val>
                                                <p:strVal val="#ppt_x"/>
                                              </p:val>
                                            </p:tav>
                                          </p:tavLst>
                                        </p:anim>
                                        <p:anim calcmode="lin" valueType="num">
                                          <p:cBhvr additive="base">
                                            <p:cTn id="52" dur="500" fill="hold"/>
                                            <p:tgtEl>
                                              <p:spTgt spid="18"/>
                                            </p:tgtEl>
                                            <p:attrNameLst>
                                              <p:attrName>ppt_y</p:attrName>
                                            </p:attrNameLst>
                                          </p:cBhvr>
                                          <p:tavLst>
                                            <p:tav tm="0">
                                              <p:val>
                                                <p:strVal val="1+#ppt_h/2"/>
                                              </p:val>
                                            </p:tav>
                                            <p:tav tm="100000">
                                              <p:val>
                                                <p:strVal val="#ppt_y"/>
                                              </p:val>
                                            </p:tav>
                                          </p:tavLst>
                                        </p:anim>
                                      </p:childTnLst>
                                    </p:cTn>
                                  </p:par>
                                </p:childTnLst>
                              </p:cTn>
                            </p:par>
                            <p:par>
                              <p:cTn id="53" fill="hold">
                                <p:stCondLst>
                                  <p:cond delay="6038"/>
                                </p:stCondLst>
                                <p:childTnLst>
                                  <p:par>
                                    <p:cTn id="54" presetID="22" presetClass="entr" presetSubtype="8" fill="hold" grpId="0" nodeType="after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wipe(left)">
                                          <p:cBhvr>
                                            <p:cTn id="56" dur="500"/>
                                            <p:tgtEl>
                                              <p:spTgt spid="25"/>
                                            </p:tgtEl>
                                          </p:cBhvr>
                                        </p:animEffect>
                                      </p:childTnLst>
                                    </p:cTn>
                                  </p:par>
                                </p:childTnLst>
                              </p:cTn>
                            </p:par>
                            <p:par>
                              <p:cTn id="57" fill="hold">
                                <p:stCondLst>
                                  <p:cond delay="6538"/>
                                </p:stCondLst>
                                <p:childTnLst>
                                  <p:par>
                                    <p:cTn id="58" presetID="12" presetClass="entr" presetSubtype="4" fill="hold" grpId="0" nodeType="afterEffect">
                                      <p:stCondLst>
                                        <p:cond delay="0"/>
                                      </p:stCondLst>
                                      <p:iterate type="lt">
                                        <p:tmPct val="5983"/>
                                      </p:iterate>
                                      <p:childTnLst>
                                        <p:set>
                                          <p:cBhvr>
                                            <p:cTn id="59" dur="1" fill="hold">
                                              <p:stCondLst>
                                                <p:cond delay="0"/>
                                              </p:stCondLst>
                                            </p:cTn>
                                            <p:tgtEl>
                                              <p:spTgt spid="27"/>
                                            </p:tgtEl>
                                            <p:attrNameLst>
                                              <p:attrName>style.visibility</p:attrName>
                                            </p:attrNameLst>
                                          </p:cBhvr>
                                          <p:to>
                                            <p:strVal val="visible"/>
                                          </p:to>
                                        </p:set>
                                        <p:anim calcmode="lin" valueType="num">
                                          <p:cBhvr additive="base">
                                            <p:cTn id="60" dur="300"/>
                                            <p:tgtEl>
                                              <p:spTgt spid="27"/>
                                            </p:tgtEl>
                                            <p:attrNameLst>
                                              <p:attrName>ppt_y</p:attrName>
                                            </p:attrNameLst>
                                          </p:cBhvr>
                                          <p:tavLst>
                                            <p:tav tm="0">
                                              <p:val>
                                                <p:strVal val="#ppt_y+#ppt_h*1.125000"/>
                                              </p:val>
                                            </p:tav>
                                            <p:tav tm="100000">
                                              <p:val>
                                                <p:strVal val="#ppt_y"/>
                                              </p:val>
                                            </p:tav>
                                          </p:tavLst>
                                        </p:anim>
                                        <p:animEffect transition="in" filter="wipe(up)">
                                          <p:cBhvr>
                                            <p:cTn id="61" dur="3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P spid="28" grpId="0" animBg="1"/>
          <p:bldP spid="29" grpId="0" animBg="1"/>
          <p:bldP spid="30" grpId="0"/>
          <p:bldP spid="31" grpId="0" animBg="1"/>
          <p:bldP spid="32" grpId="0" animBg="1"/>
          <p:bldP spid="33"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原创设计师QQ598969553          _2"/>
          <p:cNvSpPr/>
          <p:nvPr/>
        </p:nvSpPr>
        <p:spPr>
          <a:xfrm>
            <a:off x="2240767" y="3419399"/>
            <a:ext cx="4675914" cy="1558567"/>
          </a:xfrm>
          <a:custGeom>
            <a:avLst/>
            <a:gdLst>
              <a:gd name="connsiteX0" fmla="*/ 0 w 6234551"/>
              <a:gd name="connsiteY0" fmla="*/ 1750412 h 3500824"/>
              <a:gd name="connsiteX1" fmla="*/ 3117276 w 6234551"/>
              <a:gd name="connsiteY1" fmla="*/ 0 h 3500824"/>
              <a:gd name="connsiteX2" fmla="*/ 6234552 w 6234551"/>
              <a:gd name="connsiteY2" fmla="*/ 1750412 h 3500824"/>
              <a:gd name="connsiteX3" fmla="*/ 3117276 w 6234551"/>
              <a:gd name="connsiteY3" fmla="*/ 3500824 h 3500824"/>
              <a:gd name="connsiteX4" fmla="*/ 0 w 6234551"/>
              <a:gd name="connsiteY4" fmla="*/ 1750412 h 3500824"/>
              <a:gd name="connsiteX0" fmla="*/ 3117276 w 6234552"/>
              <a:gd name="connsiteY0" fmla="*/ 0 h 3500824"/>
              <a:gd name="connsiteX1" fmla="*/ 6234552 w 6234552"/>
              <a:gd name="connsiteY1" fmla="*/ 1750412 h 3500824"/>
              <a:gd name="connsiteX2" fmla="*/ 3117276 w 6234552"/>
              <a:gd name="connsiteY2" fmla="*/ 3500824 h 3500824"/>
              <a:gd name="connsiteX3" fmla="*/ 0 w 6234552"/>
              <a:gd name="connsiteY3" fmla="*/ 1750412 h 3500824"/>
              <a:gd name="connsiteX4" fmla="*/ 3208716 w 6234552"/>
              <a:gd name="connsiteY4" fmla="*/ 91440 h 3500824"/>
              <a:gd name="connsiteX0" fmla="*/ 3117276 w 6234552"/>
              <a:gd name="connsiteY0" fmla="*/ 0 h 3500824"/>
              <a:gd name="connsiteX1" fmla="*/ 6234552 w 6234552"/>
              <a:gd name="connsiteY1" fmla="*/ 1750412 h 3500824"/>
              <a:gd name="connsiteX2" fmla="*/ 3117276 w 6234552"/>
              <a:gd name="connsiteY2" fmla="*/ 3500824 h 3500824"/>
              <a:gd name="connsiteX3" fmla="*/ 0 w 6234552"/>
              <a:gd name="connsiteY3" fmla="*/ 1750412 h 3500824"/>
              <a:gd name="connsiteX0" fmla="*/ 6234552 w 6234552"/>
              <a:gd name="connsiteY0" fmla="*/ 0 h 1750412"/>
              <a:gd name="connsiteX1" fmla="*/ 3117276 w 6234552"/>
              <a:gd name="connsiteY1" fmla="*/ 1750412 h 1750412"/>
              <a:gd name="connsiteX2" fmla="*/ 0 w 6234552"/>
              <a:gd name="connsiteY2" fmla="*/ 0 h 1750412"/>
            </a:gdLst>
            <a:ahLst/>
            <a:cxnLst>
              <a:cxn ang="0">
                <a:pos x="connsiteX0" y="connsiteY0"/>
              </a:cxn>
              <a:cxn ang="0">
                <a:pos x="connsiteX1" y="connsiteY1"/>
              </a:cxn>
              <a:cxn ang="0">
                <a:pos x="connsiteX2" y="connsiteY2"/>
              </a:cxn>
            </a:cxnLst>
            <a:rect l="l" t="t" r="r" b="b"/>
            <a:pathLst>
              <a:path w="6234552" h="1750412">
                <a:moveTo>
                  <a:pt x="6234552" y="0"/>
                </a:moveTo>
                <a:cubicBezTo>
                  <a:pt x="6234552" y="966726"/>
                  <a:pt x="4838900" y="1750412"/>
                  <a:pt x="3117276" y="1750412"/>
                </a:cubicBezTo>
                <a:cubicBezTo>
                  <a:pt x="1395652" y="1750412"/>
                  <a:pt x="0" y="966726"/>
                  <a:pt x="0" y="0"/>
                </a:cubicBezTo>
              </a:path>
            </a:pathLst>
          </a:custGeom>
          <a:noFill/>
          <a:ln w="12700" cap="flat" cmpd="sng" algn="ctr">
            <a:solidFill>
              <a:sysClr val="windowText" lastClr="000000">
                <a:lumMod val="65000"/>
                <a:lumOff val="35000"/>
              </a:sysClr>
            </a:solidFill>
            <a:prstDash val="solid"/>
            <a:headEnd type="triangle"/>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22" name="原创设计师QQ598969553          _3"/>
          <p:cNvGrpSpPr/>
          <p:nvPr/>
        </p:nvGrpSpPr>
        <p:grpSpPr>
          <a:xfrm>
            <a:off x="1754729" y="2345498"/>
            <a:ext cx="1304591" cy="1059614"/>
            <a:chOff x="3237545" y="4561747"/>
            <a:chExt cx="1146960" cy="1146960"/>
          </a:xfrm>
        </p:grpSpPr>
        <p:sp>
          <p:nvSpPr>
            <p:cNvPr id="23" name="圆角矩形 22"/>
            <p:cNvSpPr/>
            <p:nvPr/>
          </p:nvSpPr>
          <p:spPr>
            <a:xfrm>
              <a:off x="3237545" y="4561747"/>
              <a:ext cx="1146960" cy="1146960"/>
            </a:xfrm>
            <a:prstGeom prst="roundRect">
              <a:avLst>
                <a:gd name="adj" fmla="val 0"/>
              </a:avLst>
            </a:prstGeom>
            <a:solidFill>
              <a:srgbClr val="0068B7"/>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68B7"/>
                </a:solidFill>
                <a:effectLst/>
                <a:uLnTx/>
                <a:uFillTx/>
                <a:latin typeface="微软雅黑" pitchFamily="34" charset="-122"/>
                <a:ea typeface="微软雅黑" pitchFamily="34" charset="-122"/>
              </a:endParaRPr>
            </a:p>
          </p:txBody>
        </p:sp>
        <p:sp>
          <p:nvSpPr>
            <p:cNvPr id="24" name="圆角矩形 23"/>
            <p:cNvSpPr/>
            <p:nvPr/>
          </p:nvSpPr>
          <p:spPr>
            <a:xfrm>
              <a:off x="3305008" y="4637099"/>
              <a:ext cx="1012026" cy="996251"/>
            </a:xfrm>
            <a:prstGeom prst="roundRect">
              <a:avLst>
                <a:gd name="adj" fmla="val 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444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grpSp>
        <p:nvGrpSpPr>
          <p:cNvPr id="25" name="原创设计师QQ598969553          _4"/>
          <p:cNvGrpSpPr/>
          <p:nvPr/>
        </p:nvGrpSpPr>
        <p:grpSpPr>
          <a:xfrm>
            <a:off x="6098129" y="2345498"/>
            <a:ext cx="1304591" cy="1059614"/>
            <a:chOff x="3237545" y="4561747"/>
            <a:chExt cx="1146960" cy="1146960"/>
          </a:xfrm>
        </p:grpSpPr>
        <p:sp>
          <p:nvSpPr>
            <p:cNvPr id="26" name="圆角矩形 25"/>
            <p:cNvSpPr/>
            <p:nvPr/>
          </p:nvSpPr>
          <p:spPr>
            <a:xfrm>
              <a:off x="3237545" y="4561747"/>
              <a:ext cx="1146960" cy="1146960"/>
            </a:xfrm>
            <a:prstGeom prst="roundRect">
              <a:avLst>
                <a:gd name="adj" fmla="val 0"/>
              </a:avLst>
            </a:prstGeom>
            <a:solidFill>
              <a:srgbClr val="2AA738"/>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7" name="圆角矩形 26"/>
            <p:cNvSpPr/>
            <p:nvPr/>
          </p:nvSpPr>
          <p:spPr>
            <a:xfrm>
              <a:off x="3305008" y="4637099"/>
              <a:ext cx="1012026" cy="996251"/>
            </a:xfrm>
            <a:prstGeom prst="roundRect">
              <a:avLst>
                <a:gd name="adj" fmla="val 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444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cxnSp>
        <p:nvCxnSpPr>
          <p:cNvPr id="28" name="原创设计师QQ598969553          _5"/>
          <p:cNvCxnSpPr/>
          <p:nvPr/>
        </p:nvCxnSpPr>
        <p:spPr>
          <a:xfrm>
            <a:off x="3249986" y="2882126"/>
            <a:ext cx="2643188" cy="0"/>
          </a:xfrm>
          <a:prstGeom prst="straightConnector1">
            <a:avLst/>
          </a:prstGeom>
          <a:noFill/>
          <a:ln w="19050" cap="flat" cmpd="sng" algn="ctr">
            <a:solidFill>
              <a:sysClr val="windowText" lastClr="000000">
                <a:lumMod val="65000"/>
                <a:lumOff val="35000"/>
              </a:sysClr>
            </a:solidFill>
            <a:prstDash val="sysDot"/>
            <a:headEnd w="lg" len="lg"/>
            <a:tailEnd type="triangle" w="lg" len="lg"/>
          </a:ln>
          <a:effectLst/>
        </p:spPr>
      </p:cxnSp>
      <p:sp>
        <p:nvSpPr>
          <p:cNvPr id="29" name="原创设计师QQ598969553          _6"/>
          <p:cNvSpPr/>
          <p:nvPr/>
        </p:nvSpPr>
        <p:spPr>
          <a:xfrm>
            <a:off x="2561403" y="4018359"/>
            <a:ext cx="919089" cy="919089"/>
          </a:xfrm>
          <a:prstGeom prst="ellipse">
            <a:avLst/>
          </a:prstGeom>
          <a:solidFill>
            <a:sysClr val="window" lastClr="FFFFFF">
              <a:lumMod val="95000"/>
            </a:sysClr>
          </a:solidFill>
          <a:ln w="50800" cap="flat" cmpd="sng" algn="ctr">
            <a:noFill/>
            <a:prstDash val="solid"/>
          </a:ln>
          <a:effectLst>
            <a:outerShdw blurRad="177800" dist="63500" dir="2700000" algn="tl" rotWithShape="0">
              <a:sysClr val="windowText" lastClr="000000">
                <a:lumMod val="65000"/>
                <a:lumOff val="35000"/>
                <a:alpha val="25000"/>
              </a:sysClr>
            </a:outerShdw>
          </a:effectLst>
          <a:scene3d>
            <a:camera prst="orthographicFront"/>
            <a:lightRig rig="threePt" dir="t"/>
          </a:scene3d>
          <a:sp3d prstMaterial="softEdge">
            <a:bevelT w="38100" h="6350" prst="angle"/>
          </a:sp3d>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0" name="原创设计师QQ598969553          _7"/>
          <p:cNvSpPr/>
          <p:nvPr/>
        </p:nvSpPr>
        <p:spPr>
          <a:xfrm>
            <a:off x="5676957" y="4018359"/>
            <a:ext cx="919089" cy="919089"/>
          </a:xfrm>
          <a:prstGeom prst="ellipse">
            <a:avLst/>
          </a:prstGeom>
          <a:solidFill>
            <a:sysClr val="window" lastClr="FFFFFF">
              <a:lumMod val="95000"/>
            </a:sysClr>
          </a:solidFill>
          <a:ln w="50800" cap="flat" cmpd="sng" algn="ctr">
            <a:noFill/>
            <a:prstDash val="solid"/>
          </a:ln>
          <a:effectLst>
            <a:outerShdw blurRad="177800" dist="63500" dir="2700000" algn="tl" rotWithShape="0">
              <a:sysClr val="windowText" lastClr="000000">
                <a:lumMod val="65000"/>
                <a:lumOff val="35000"/>
                <a:alpha val="25000"/>
              </a:sysClr>
            </a:outerShdw>
          </a:effectLst>
          <a:scene3d>
            <a:camera prst="orthographicFront"/>
            <a:lightRig rig="threePt" dir="t"/>
          </a:scene3d>
          <a:sp3d prstMaterial="softEdge">
            <a:bevelT w="38100" h="6350" prst="angle"/>
          </a:sp3d>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1" name="原创设计师QQ598969553          _8"/>
          <p:cNvSpPr/>
          <p:nvPr/>
        </p:nvSpPr>
        <p:spPr>
          <a:xfrm>
            <a:off x="4119180" y="4454127"/>
            <a:ext cx="919089" cy="919089"/>
          </a:xfrm>
          <a:prstGeom prst="ellipse">
            <a:avLst/>
          </a:prstGeom>
          <a:solidFill>
            <a:sysClr val="window" lastClr="FFFFFF">
              <a:lumMod val="95000"/>
            </a:sysClr>
          </a:solidFill>
          <a:ln w="50800" cap="flat" cmpd="sng" algn="ctr">
            <a:noFill/>
            <a:prstDash val="solid"/>
          </a:ln>
          <a:effectLst>
            <a:outerShdw blurRad="177800" dist="63500" dir="2700000" algn="tl" rotWithShape="0">
              <a:sysClr val="windowText" lastClr="000000">
                <a:lumMod val="65000"/>
                <a:lumOff val="35000"/>
                <a:alpha val="25000"/>
              </a:sysClr>
            </a:outerShdw>
          </a:effectLst>
          <a:scene3d>
            <a:camera prst="orthographicFront"/>
            <a:lightRig rig="threePt" dir="t"/>
          </a:scene3d>
          <a:sp3d prstMaterial="softEdge">
            <a:bevelT w="38100" h="6350" prst="angle"/>
          </a:sp3d>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2" name="原创设计师QQ598969553          _9"/>
          <p:cNvSpPr txBox="1"/>
          <p:nvPr/>
        </p:nvSpPr>
        <p:spPr>
          <a:xfrm>
            <a:off x="3563888" y="2575220"/>
            <a:ext cx="2001469" cy="346249"/>
          </a:xfrm>
          <a:prstGeom prst="rect">
            <a:avLst/>
          </a:prstGeom>
          <a:noFill/>
        </p:spPr>
        <p:txBody>
          <a:bodyPr wrap="square" lIns="68580" tIns="34290" rIns="68580" bIns="34290" rtlCol="0">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点击添加文本内容</a:t>
            </a:r>
          </a:p>
        </p:txBody>
      </p:sp>
      <p:sp>
        <p:nvSpPr>
          <p:cNvPr id="33" name="原创设计师QQ598969553          _10"/>
          <p:cNvSpPr txBox="1"/>
          <p:nvPr/>
        </p:nvSpPr>
        <p:spPr>
          <a:xfrm>
            <a:off x="3738263" y="3952429"/>
            <a:ext cx="1669733" cy="284693"/>
          </a:xfrm>
          <a:prstGeom prst="rect">
            <a:avLst/>
          </a:prstGeom>
          <a:noFill/>
        </p:spPr>
        <p:txBody>
          <a:bodyPr wrap="square" lIns="68580" tIns="34290" rIns="68580" bIns="34290" rtlCol="0">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140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点击添加文本内容</a:t>
            </a:r>
          </a:p>
        </p:txBody>
      </p:sp>
      <p:sp>
        <p:nvSpPr>
          <p:cNvPr id="34" name="原创设计师QQ598969553          _11"/>
          <p:cNvSpPr txBox="1"/>
          <p:nvPr/>
        </p:nvSpPr>
        <p:spPr>
          <a:xfrm>
            <a:off x="1953753" y="2560932"/>
            <a:ext cx="906534" cy="561692"/>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0068B7"/>
                </a:solidFill>
                <a:effectLst/>
                <a:uLnTx/>
                <a:uFillTx/>
                <a:latin typeface="微软雅黑" pitchFamily="34" charset="-122"/>
                <a:ea typeface="微软雅黑" pitchFamily="34" charset="-122"/>
              </a:rPr>
              <a:t>添加</a:t>
            </a:r>
            <a:endParaRPr kumimoji="0" lang="en-US" altLang="zh-CN" sz="1600" b="1" i="0" u="none" strike="noStrike" kern="0" cap="none" spc="0" normalizeH="0" baseline="0" noProof="0" dirty="0">
              <a:ln>
                <a:noFill/>
              </a:ln>
              <a:solidFill>
                <a:srgbClr val="0068B7"/>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0068B7"/>
                </a:solidFill>
                <a:effectLst/>
                <a:uLnTx/>
                <a:uFillTx/>
                <a:latin typeface="微软雅黑" pitchFamily="34" charset="-122"/>
                <a:ea typeface="微软雅黑" pitchFamily="34" charset="-122"/>
              </a:rPr>
              <a:t>关键词</a:t>
            </a:r>
          </a:p>
        </p:txBody>
      </p:sp>
      <p:sp>
        <p:nvSpPr>
          <p:cNvPr id="35" name="原创设计师QQ598969553          _12"/>
          <p:cNvSpPr txBox="1"/>
          <p:nvPr/>
        </p:nvSpPr>
        <p:spPr>
          <a:xfrm>
            <a:off x="6297153" y="2560932"/>
            <a:ext cx="906534" cy="561692"/>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2AA738"/>
                </a:solidFill>
                <a:effectLst/>
                <a:uLnTx/>
                <a:uFillTx/>
                <a:latin typeface="微软雅黑" pitchFamily="34" charset="-122"/>
                <a:ea typeface="微软雅黑" pitchFamily="34" charset="-122"/>
              </a:rPr>
              <a:t>添加</a:t>
            </a:r>
            <a:endParaRPr kumimoji="0" lang="en-US" altLang="zh-CN" sz="1600" b="1" i="0" u="none" strike="noStrike" kern="0" cap="none" spc="0" normalizeH="0" baseline="0" noProof="0" dirty="0">
              <a:ln>
                <a:noFill/>
              </a:ln>
              <a:solidFill>
                <a:srgbClr val="2AA738"/>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2AA738"/>
                </a:solidFill>
                <a:effectLst/>
                <a:uLnTx/>
                <a:uFillTx/>
                <a:latin typeface="微软雅黑" pitchFamily="34" charset="-122"/>
                <a:ea typeface="微软雅黑" pitchFamily="34" charset="-122"/>
              </a:rPr>
              <a:t>关键词</a:t>
            </a:r>
          </a:p>
        </p:txBody>
      </p:sp>
      <p:sp>
        <p:nvSpPr>
          <p:cNvPr id="36" name="原创设计师QQ598969553          _13"/>
          <p:cNvSpPr txBox="1"/>
          <p:nvPr/>
        </p:nvSpPr>
        <p:spPr>
          <a:xfrm>
            <a:off x="2634450" y="4236557"/>
            <a:ext cx="739605" cy="500137"/>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a:t>
            </a:r>
            <a:endParaRPr kumimoji="0" lang="en-US" altLang="zh-CN" sz="140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关键词</a:t>
            </a:r>
          </a:p>
        </p:txBody>
      </p:sp>
      <p:sp>
        <p:nvSpPr>
          <p:cNvPr id="37" name="原创设计师QQ598969553          _14"/>
          <p:cNvSpPr txBox="1"/>
          <p:nvPr/>
        </p:nvSpPr>
        <p:spPr>
          <a:xfrm>
            <a:off x="4206540" y="4671298"/>
            <a:ext cx="739605" cy="500137"/>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a:t>
            </a:r>
            <a:endParaRPr kumimoji="0" lang="en-US" altLang="zh-CN" sz="140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关键词</a:t>
            </a:r>
          </a:p>
        </p:txBody>
      </p:sp>
      <p:sp>
        <p:nvSpPr>
          <p:cNvPr id="38" name="原创设计师QQ598969553          _15"/>
          <p:cNvSpPr txBox="1"/>
          <p:nvPr/>
        </p:nvSpPr>
        <p:spPr>
          <a:xfrm>
            <a:off x="5766699" y="4239936"/>
            <a:ext cx="739605" cy="500137"/>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a:t>
            </a:r>
            <a:endParaRPr kumimoji="0" lang="en-US" altLang="zh-CN" sz="140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关键词</a:t>
            </a:r>
          </a:p>
        </p:txBody>
      </p:sp>
      <p:sp>
        <p:nvSpPr>
          <p:cNvPr id="39" name="原创设计师QQ598969553          _16"/>
          <p:cNvSpPr txBox="1"/>
          <p:nvPr/>
        </p:nvSpPr>
        <p:spPr bwMode="auto">
          <a:xfrm>
            <a:off x="748192" y="1268760"/>
            <a:ext cx="7627774" cy="867610"/>
          </a:xfrm>
          <a:prstGeom prst="rect">
            <a:avLst/>
          </a:prstGeom>
          <a:noFill/>
        </p:spPr>
        <p:txBody>
          <a:bodyPr wrap="square" lIns="68580" tIns="34290" rIns="68580" bIns="3429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75"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锐</a:t>
            </a: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详写内容</a:t>
            </a: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点击输入本栏的具体文字，简明扼要的说明分项内容，此为概念图解，请根据您的具体内容酌情修改。详写内容</a:t>
            </a: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zh-CN" altLang="en-US" sz="1200" b="0" i="0" u="none" strike="noStrike" kern="0" cap="none" spc="75"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586581791"/>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barn(outVertical)">
                                          <p:cBhvr>
                                            <p:cTn id="7" dur="500"/>
                                            <p:tgtEl>
                                              <p:spTgt spid="39"/>
                                            </p:tgtEl>
                                          </p:cBhvr>
                                        </p:animEffect>
                                      </p:childTnLst>
                                    </p:cTn>
                                  </p:par>
                                </p:childTnLst>
                              </p:cTn>
                            </p:par>
                            <p:par>
                              <p:cTn id="8" fill="hold">
                                <p:stCondLst>
                                  <p:cond delay="500"/>
                                </p:stCondLst>
                                <p:childTnLst>
                                  <p:par>
                                    <p:cTn id="9" presetID="2" presetClass="entr" presetSubtype="4" accel="60000" fill="hold" nodeType="afterEffect" p14:presetBounceEnd="40000">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14:bounceEnd="40000">
                                          <p:cBhvr additive="base">
                                            <p:cTn id="11" dur="500" fill="hold"/>
                                            <p:tgtEl>
                                              <p:spTgt spid="22"/>
                                            </p:tgtEl>
                                            <p:attrNameLst>
                                              <p:attrName>ppt_x</p:attrName>
                                            </p:attrNameLst>
                                          </p:cBhvr>
                                          <p:tavLst>
                                            <p:tav tm="0">
                                              <p:val>
                                                <p:strVal val="#ppt_x"/>
                                              </p:val>
                                            </p:tav>
                                            <p:tav tm="100000">
                                              <p:val>
                                                <p:strVal val="#ppt_x"/>
                                              </p:val>
                                            </p:tav>
                                          </p:tavLst>
                                        </p:anim>
                                        <p:anim calcmode="lin" valueType="num" p14:bounceEnd="40000">
                                          <p:cBhvr additive="base">
                                            <p:cTn id="12" dur="500" fill="hold"/>
                                            <p:tgtEl>
                                              <p:spTgt spid="22"/>
                                            </p:tgtEl>
                                            <p:attrNameLst>
                                              <p:attrName>ppt_y</p:attrName>
                                            </p:attrNameLst>
                                          </p:cBhvr>
                                          <p:tavLst>
                                            <p:tav tm="0">
                                              <p:val>
                                                <p:strVal val="1+#ppt_h/2"/>
                                              </p:val>
                                            </p:tav>
                                            <p:tav tm="100000">
                                              <p:val>
                                                <p:strVal val="#ppt_y"/>
                                              </p:val>
                                            </p:tav>
                                          </p:tavLst>
                                        </p:anim>
                                      </p:childTnLst>
                                    </p:cTn>
                                  </p:par>
                                  <p:par>
                                    <p:cTn id="13" presetID="2" presetClass="entr" presetSubtype="4" accel="60000" fill="hold" nodeType="withEffect" p14:presetBounceEnd="40000">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14:bounceEnd="40000">
                                          <p:cBhvr additive="base">
                                            <p:cTn id="15" dur="500" fill="hold"/>
                                            <p:tgtEl>
                                              <p:spTgt spid="25"/>
                                            </p:tgtEl>
                                            <p:attrNameLst>
                                              <p:attrName>ppt_x</p:attrName>
                                            </p:attrNameLst>
                                          </p:cBhvr>
                                          <p:tavLst>
                                            <p:tav tm="0">
                                              <p:val>
                                                <p:strVal val="#ppt_x"/>
                                              </p:val>
                                            </p:tav>
                                            <p:tav tm="100000">
                                              <p:val>
                                                <p:strVal val="#ppt_x"/>
                                              </p:val>
                                            </p:tav>
                                          </p:tavLst>
                                        </p:anim>
                                        <p:anim calcmode="lin" valueType="num" p14:bounceEnd="40000">
                                          <p:cBhvr additive="base">
                                            <p:cTn id="16" dur="500" fill="hold"/>
                                            <p:tgtEl>
                                              <p:spTgt spid="25"/>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iterate type="lt">
                                        <p:tmPct val="10000"/>
                                      </p:iterate>
                                      <p:childTnLst>
                                        <p:set>
                                          <p:cBhvr>
                                            <p:cTn id="19" dur="1" fill="hold">
                                              <p:stCondLst>
                                                <p:cond delay="0"/>
                                              </p:stCondLst>
                                            </p:cTn>
                                            <p:tgtEl>
                                              <p:spTgt spid="34"/>
                                            </p:tgtEl>
                                            <p:attrNameLst>
                                              <p:attrName>style.visibility</p:attrName>
                                            </p:attrNameLst>
                                          </p:cBhvr>
                                          <p:to>
                                            <p:strVal val="visible"/>
                                          </p:to>
                                        </p:set>
                                        <p:anim calcmode="lin" valueType="num">
                                          <p:cBhvr>
                                            <p:cTn id="20" dur="500" fill="hold"/>
                                            <p:tgtEl>
                                              <p:spTgt spid="34"/>
                                            </p:tgtEl>
                                            <p:attrNameLst>
                                              <p:attrName>ppt_w</p:attrName>
                                            </p:attrNameLst>
                                          </p:cBhvr>
                                          <p:tavLst>
                                            <p:tav tm="0">
                                              <p:val>
                                                <p:fltVal val="0"/>
                                              </p:val>
                                            </p:tav>
                                            <p:tav tm="100000">
                                              <p:val>
                                                <p:strVal val="#ppt_w"/>
                                              </p:val>
                                            </p:tav>
                                          </p:tavLst>
                                        </p:anim>
                                        <p:anim calcmode="lin" valueType="num">
                                          <p:cBhvr>
                                            <p:cTn id="21" dur="500" fill="hold"/>
                                            <p:tgtEl>
                                              <p:spTgt spid="34"/>
                                            </p:tgtEl>
                                            <p:attrNameLst>
                                              <p:attrName>ppt_h</p:attrName>
                                            </p:attrNameLst>
                                          </p:cBhvr>
                                          <p:tavLst>
                                            <p:tav tm="0">
                                              <p:val>
                                                <p:fltVal val="0"/>
                                              </p:val>
                                            </p:tav>
                                            <p:tav tm="100000">
                                              <p:val>
                                                <p:strVal val="#ppt_h"/>
                                              </p:val>
                                            </p:tav>
                                          </p:tavLst>
                                        </p:anim>
                                        <p:animEffect transition="in" filter="fade">
                                          <p:cBhvr>
                                            <p:cTn id="22" dur="500"/>
                                            <p:tgtEl>
                                              <p:spTgt spid="34"/>
                                            </p:tgtEl>
                                          </p:cBhvr>
                                        </p:animEffect>
                                      </p:childTnLst>
                                    </p:cTn>
                                  </p:par>
                                </p:childTnLst>
                              </p:cTn>
                            </p:par>
                            <p:par>
                              <p:cTn id="23" fill="hold">
                                <p:stCondLst>
                                  <p:cond delay="1700"/>
                                </p:stCondLst>
                                <p:childTnLst>
                                  <p:par>
                                    <p:cTn id="24" presetID="22" presetClass="entr" presetSubtype="8" fill="hold" grpId="0" nodeType="after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wipe(left)">
                                          <p:cBhvr>
                                            <p:cTn id="26" dur="1000"/>
                                            <p:tgtEl>
                                              <p:spTgt spid="21"/>
                                            </p:tgtEl>
                                          </p:cBhvr>
                                        </p:animEffect>
                                      </p:childTnLst>
                                    </p:cTn>
                                  </p:par>
                                  <p:par>
                                    <p:cTn id="27" presetID="53" presetClass="entr" presetSubtype="16" fill="hold" grpId="0" nodeType="withEffect">
                                      <p:stCondLst>
                                        <p:cond delay="0"/>
                                      </p:stCondLst>
                                      <p:iterate type="lt">
                                        <p:tmPct val="10000"/>
                                      </p:iterate>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2700"/>
                                </p:stCondLst>
                                <p:childTnLst>
                                  <p:par>
                                    <p:cTn id="33" presetID="53" presetClass="entr" presetSubtype="16" fill="hold" grpId="0" nodeType="afterEffect">
                                      <p:stCondLst>
                                        <p:cond delay="0"/>
                                      </p:stCondLst>
                                      <p:iterate type="lt">
                                        <p:tmPct val="10000"/>
                                      </p:iterate>
                                      <p:childTnLst>
                                        <p:set>
                                          <p:cBhvr>
                                            <p:cTn id="34" dur="1" fill="hold">
                                              <p:stCondLst>
                                                <p:cond delay="0"/>
                                              </p:stCondLst>
                                            </p:cTn>
                                            <p:tgtEl>
                                              <p:spTgt spid="35"/>
                                            </p:tgtEl>
                                            <p:attrNameLst>
                                              <p:attrName>style.visibility</p:attrName>
                                            </p:attrNameLst>
                                          </p:cBhvr>
                                          <p:to>
                                            <p:strVal val="visible"/>
                                          </p:to>
                                        </p:set>
                                        <p:anim calcmode="lin" valueType="num">
                                          <p:cBhvr>
                                            <p:cTn id="35" dur="500" fill="hold"/>
                                            <p:tgtEl>
                                              <p:spTgt spid="35"/>
                                            </p:tgtEl>
                                            <p:attrNameLst>
                                              <p:attrName>ppt_w</p:attrName>
                                            </p:attrNameLst>
                                          </p:cBhvr>
                                          <p:tavLst>
                                            <p:tav tm="0">
                                              <p:val>
                                                <p:fltVal val="0"/>
                                              </p:val>
                                            </p:tav>
                                            <p:tav tm="100000">
                                              <p:val>
                                                <p:strVal val="#ppt_w"/>
                                              </p:val>
                                            </p:tav>
                                          </p:tavLst>
                                        </p:anim>
                                        <p:anim calcmode="lin" valueType="num">
                                          <p:cBhvr>
                                            <p:cTn id="36" dur="500" fill="hold"/>
                                            <p:tgtEl>
                                              <p:spTgt spid="35"/>
                                            </p:tgtEl>
                                            <p:attrNameLst>
                                              <p:attrName>ppt_h</p:attrName>
                                            </p:attrNameLst>
                                          </p:cBhvr>
                                          <p:tavLst>
                                            <p:tav tm="0">
                                              <p:val>
                                                <p:fltVal val="0"/>
                                              </p:val>
                                            </p:tav>
                                            <p:tav tm="100000">
                                              <p:val>
                                                <p:strVal val="#ppt_h"/>
                                              </p:val>
                                            </p:tav>
                                          </p:tavLst>
                                        </p:anim>
                                        <p:animEffect transition="in" filter="fade">
                                          <p:cBhvr>
                                            <p:cTn id="37" dur="500"/>
                                            <p:tgtEl>
                                              <p:spTgt spid="35"/>
                                            </p:tgtEl>
                                          </p:cBhvr>
                                        </p:animEffect>
                                      </p:childTnLst>
                                    </p:cTn>
                                  </p:par>
                                </p:childTnLst>
                              </p:cTn>
                            </p:par>
                            <p:par>
                              <p:cTn id="38" fill="hold">
                                <p:stCondLst>
                                  <p:cond delay="3400"/>
                                </p:stCondLst>
                                <p:childTnLst>
                                  <p:par>
                                    <p:cTn id="39" presetID="53" presetClass="entr" presetSubtype="16"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p:cTn id="41" dur="500" fill="hold"/>
                                            <p:tgtEl>
                                              <p:spTgt spid="29"/>
                                            </p:tgtEl>
                                            <p:attrNameLst>
                                              <p:attrName>ppt_w</p:attrName>
                                            </p:attrNameLst>
                                          </p:cBhvr>
                                          <p:tavLst>
                                            <p:tav tm="0">
                                              <p:val>
                                                <p:fltVal val="0"/>
                                              </p:val>
                                            </p:tav>
                                            <p:tav tm="100000">
                                              <p:val>
                                                <p:strVal val="#ppt_w"/>
                                              </p:val>
                                            </p:tav>
                                          </p:tavLst>
                                        </p:anim>
                                        <p:anim calcmode="lin" valueType="num">
                                          <p:cBhvr>
                                            <p:cTn id="42" dur="500" fill="hold"/>
                                            <p:tgtEl>
                                              <p:spTgt spid="29"/>
                                            </p:tgtEl>
                                            <p:attrNameLst>
                                              <p:attrName>ppt_h</p:attrName>
                                            </p:attrNameLst>
                                          </p:cBhvr>
                                          <p:tavLst>
                                            <p:tav tm="0">
                                              <p:val>
                                                <p:fltVal val="0"/>
                                              </p:val>
                                            </p:tav>
                                            <p:tav tm="100000">
                                              <p:val>
                                                <p:strVal val="#ppt_h"/>
                                              </p:val>
                                            </p:tav>
                                          </p:tavLst>
                                        </p:anim>
                                        <p:animEffect transition="in" filter="fade">
                                          <p:cBhvr>
                                            <p:cTn id="43" dur="500"/>
                                            <p:tgtEl>
                                              <p:spTgt spid="29"/>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31"/>
                                            </p:tgtEl>
                                            <p:attrNameLst>
                                              <p:attrName>style.visibility</p:attrName>
                                            </p:attrNameLst>
                                          </p:cBhvr>
                                          <p:to>
                                            <p:strVal val="visible"/>
                                          </p:to>
                                        </p:set>
                                        <p:anim calcmode="lin" valueType="num">
                                          <p:cBhvr>
                                            <p:cTn id="46" dur="500" fill="hold"/>
                                            <p:tgtEl>
                                              <p:spTgt spid="31"/>
                                            </p:tgtEl>
                                            <p:attrNameLst>
                                              <p:attrName>ppt_w</p:attrName>
                                            </p:attrNameLst>
                                          </p:cBhvr>
                                          <p:tavLst>
                                            <p:tav tm="0">
                                              <p:val>
                                                <p:fltVal val="0"/>
                                              </p:val>
                                            </p:tav>
                                            <p:tav tm="100000">
                                              <p:val>
                                                <p:strVal val="#ppt_w"/>
                                              </p:val>
                                            </p:tav>
                                          </p:tavLst>
                                        </p:anim>
                                        <p:anim calcmode="lin" valueType="num">
                                          <p:cBhvr>
                                            <p:cTn id="47" dur="500" fill="hold"/>
                                            <p:tgtEl>
                                              <p:spTgt spid="31"/>
                                            </p:tgtEl>
                                            <p:attrNameLst>
                                              <p:attrName>ppt_h</p:attrName>
                                            </p:attrNameLst>
                                          </p:cBhvr>
                                          <p:tavLst>
                                            <p:tav tm="0">
                                              <p:val>
                                                <p:fltVal val="0"/>
                                              </p:val>
                                            </p:tav>
                                            <p:tav tm="100000">
                                              <p:val>
                                                <p:strVal val="#ppt_h"/>
                                              </p:val>
                                            </p:tav>
                                          </p:tavLst>
                                        </p:anim>
                                        <p:animEffect transition="in" filter="fade">
                                          <p:cBhvr>
                                            <p:cTn id="48" dur="500"/>
                                            <p:tgtEl>
                                              <p:spTgt spid="31"/>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cBhvr>
                                            <p:cTn id="51" dur="500" fill="hold"/>
                                            <p:tgtEl>
                                              <p:spTgt spid="30"/>
                                            </p:tgtEl>
                                            <p:attrNameLst>
                                              <p:attrName>ppt_w</p:attrName>
                                            </p:attrNameLst>
                                          </p:cBhvr>
                                          <p:tavLst>
                                            <p:tav tm="0">
                                              <p:val>
                                                <p:fltVal val="0"/>
                                              </p:val>
                                            </p:tav>
                                            <p:tav tm="100000">
                                              <p:val>
                                                <p:strVal val="#ppt_w"/>
                                              </p:val>
                                            </p:tav>
                                          </p:tavLst>
                                        </p:anim>
                                        <p:anim calcmode="lin" valueType="num">
                                          <p:cBhvr>
                                            <p:cTn id="52" dur="500" fill="hold"/>
                                            <p:tgtEl>
                                              <p:spTgt spid="30"/>
                                            </p:tgtEl>
                                            <p:attrNameLst>
                                              <p:attrName>ppt_h</p:attrName>
                                            </p:attrNameLst>
                                          </p:cBhvr>
                                          <p:tavLst>
                                            <p:tav tm="0">
                                              <p:val>
                                                <p:fltVal val="0"/>
                                              </p:val>
                                            </p:tav>
                                            <p:tav tm="100000">
                                              <p:val>
                                                <p:strVal val="#ppt_h"/>
                                              </p:val>
                                            </p:tav>
                                          </p:tavLst>
                                        </p:anim>
                                        <p:animEffect transition="in" filter="fade">
                                          <p:cBhvr>
                                            <p:cTn id="53" dur="500"/>
                                            <p:tgtEl>
                                              <p:spTgt spid="30"/>
                                            </p:tgtEl>
                                          </p:cBhvr>
                                        </p:animEffect>
                                      </p:childTnLst>
                                    </p:cTn>
                                  </p:par>
                                </p:childTnLst>
                              </p:cTn>
                            </p:par>
                            <p:par>
                              <p:cTn id="54" fill="hold">
                                <p:stCondLst>
                                  <p:cond delay="3900"/>
                                </p:stCondLst>
                                <p:childTnLst>
                                  <p:par>
                                    <p:cTn id="55" presetID="16" presetClass="entr" presetSubtype="37" fill="hold" grpId="0" nodeType="after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barn(outVertical)">
                                          <p:cBhvr>
                                            <p:cTn id="57" dur="500"/>
                                            <p:tgtEl>
                                              <p:spTgt spid="36"/>
                                            </p:tgtEl>
                                          </p:cBhvr>
                                        </p:animEffect>
                                      </p:childTnLst>
                                    </p:cTn>
                                  </p:par>
                                  <p:par>
                                    <p:cTn id="58" presetID="16" presetClass="entr" presetSubtype="37" fill="hold" grpId="0" nodeType="with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barn(outVertical)">
                                          <p:cBhvr>
                                            <p:cTn id="60" dur="500"/>
                                            <p:tgtEl>
                                              <p:spTgt spid="37"/>
                                            </p:tgtEl>
                                          </p:cBhvr>
                                        </p:animEffect>
                                      </p:childTnLst>
                                    </p:cTn>
                                  </p:par>
                                  <p:par>
                                    <p:cTn id="61" presetID="16" presetClass="entr" presetSubtype="37" fill="hold" grpId="0" nodeType="with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barn(outVertical)">
                                          <p:cBhvr>
                                            <p:cTn id="63" dur="500"/>
                                            <p:tgtEl>
                                              <p:spTgt spid="38"/>
                                            </p:tgtEl>
                                          </p:cBhvr>
                                        </p:animEffect>
                                      </p:childTnLst>
                                    </p:cTn>
                                  </p:par>
                                </p:childTnLst>
                              </p:cTn>
                            </p:par>
                            <p:par>
                              <p:cTn id="64" fill="hold">
                                <p:stCondLst>
                                  <p:cond delay="4400"/>
                                </p:stCondLst>
                                <p:childTnLst>
                                  <p:par>
                                    <p:cTn id="65" presetID="22" presetClass="entr" presetSubtype="8" fill="hold" nodeType="after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wipe(left)">
                                          <p:cBhvr>
                                            <p:cTn id="67" dur="500"/>
                                            <p:tgtEl>
                                              <p:spTgt spid="28"/>
                                            </p:tgtEl>
                                          </p:cBhvr>
                                        </p:animEffect>
                                      </p:childTnLst>
                                    </p:cTn>
                                  </p:par>
                                  <p:par>
                                    <p:cTn id="68" presetID="53" presetClass="entr" presetSubtype="16" fill="hold" grpId="0" nodeType="withEffect">
                                      <p:stCondLst>
                                        <p:cond delay="0"/>
                                      </p:stCondLst>
                                      <p:iterate type="lt">
                                        <p:tmPct val="10000"/>
                                      </p:iterate>
                                      <p:childTnLst>
                                        <p:set>
                                          <p:cBhvr>
                                            <p:cTn id="69" dur="1" fill="hold">
                                              <p:stCondLst>
                                                <p:cond delay="0"/>
                                              </p:stCondLst>
                                            </p:cTn>
                                            <p:tgtEl>
                                              <p:spTgt spid="32"/>
                                            </p:tgtEl>
                                            <p:attrNameLst>
                                              <p:attrName>style.visibility</p:attrName>
                                            </p:attrNameLst>
                                          </p:cBhvr>
                                          <p:to>
                                            <p:strVal val="visible"/>
                                          </p:to>
                                        </p:set>
                                        <p:anim calcmode="lin" valueType="num">
                                          <p:cBhvr>
                                            <p:cTn id="70" dur="500" fill="hold"/>
                                            <p:tgtEl>
                                              <p:spTgt spid="32"/>
                                            </p:tgtEl>
                                            <p:attrNameLst>
                                              <p:attrName>ppt_w</p:attrName>
                                            </p:attrNameLst>
                                          </p:cBhvr>
                                          <p:tavLst>
                                            <p:tav tm="0">
                                              <p:val>
                                                <p:fltVal val="0"/>
                                              </p:val>
                                            </p:tav>
                                            <p:tav tm="100000">
                                              <p:val>
                                                <p:strVal val="#ppt_w"/>
                                              </p:val>
                                            </p:tav>
                                          </p:tavLst>
                                        </p:anim>
                                        <p:anim calcmode="lin" valueType="num">
                                          <p:cBhvr>
                                            <p:cTn id="71" dur="500" fill="hold"/>
                                            <p:tgtEl>
                                              <p:spTgt spid="32"/>
                                            </p:tgtEl>
                                            <p:attrNameLst>
                                              <p:attrName>ppt_h</p:attrName>
                                            </p:attrNameLst>
                                          </p:cBhvr>
                                          <p:tavLst>
                                            <p:tav tm="0">
                                              <p:val>
                                                <p:fltVal val="0"/>
                                              </p:val>
                                            </p:tav>
                                            <p:tav tm="100000">
                                              <p:val>
                                                <p:strVal val="#ppt_h"/>
                                              </p:val>
                                            </p:tav>
                                          </p:tavLst>
                                        </p:anim>
                                        <p:animEffect transition="in" filter="fade">
                                          <p:cBhvr>
                                            <p:cTn id="7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9" grpId="0" animBg="1"/>
          <p:bldP spid="30" grpId="0" animBg="1"/>
          <p:bldP spid="31" grpId="0" animBg="1"/>
          <p:bldP spid="32" grpId="0"/>
          <p:bldP spid="33" grpId="0"/>
          <p:bldP spid="34" grpId="0"/>
          <p:bldP spid="35" grpId="0"/>
          <p:bldP spid="36" grpId="0"/>
          <p:bldP spid="37" grpId="0"/>
          <p:bldP spid="38" grpId="0"/>
          <p:bldP spid="3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barn(outVertical)">
                                          <p:cBhvr>
                                            <p:cTn id="7" dur="500"/>
                                            <p:tgtEl>
                                              <p:spTgt spid="39"/>
                                            </p:tgtEl>
                                          </p:cBhvr>
                                        </p:animEffect>
                                      </p:childTnLst>
                                    </p:cTn>
                                  </p:par>
                                </p:childTnLst>
                              </p:cTn>
                            </p:par>
                            <p:par>
                              <p:cTn id="8" fill="hold">
                                <p:stCondLst>
                                  <p:cond delay="500"/>
                                </p:stCondLst>
                                <p:childTnLst>
                                  <p:par>
                                    <p:cTn id="9" presetID="2" presetClass="entr" presetSubtype="4" accel="6000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ppt_x"/>
                                              </p:val>
                                            </p:tav>
                                            <p:tav tm="100000">
                                              <p:val>
                                                <p:strVal val="#ppt_x"/>
                                              </p:val>
                                            </p:tav>
                                          </p:tavLst>
                                        </p:anim>
                                        <p:anim calcmode="lin" valueType="num">
                                          <p:cBhvr additive="base">
                                            <p:cTn id="12" dur="500" fill="hold"/>
                                            <p:tgtEl>
                                              <p:spTgt spid="22"/>
                                            </p:tgtEl>
                                            <p:attrNameLst>
                                              <p:attrName>ppt_y</p:attrName>
                                            </p:attrNameLst>
                                          </p:cBhvr>
                                          <p:tavLst>
                                            <p:tav tm="0">
                                              <p:val>
                                                <p:strVal val="1+#ppt_h/2"/>
                                              </p:val>
                                            </p:tav>
                                            <p:tav tm="100000">
                                              <p:val>
                                                <p:strVal val="#ppt_y"/>
                                              </p:val>
                                            </p:tav>
                                          </p:tavLst>
                                        </p:anim>
                                      </p:childTnLst>
                                    </p:cTn>
                                  </p:par>
                                  <p:par>
                                    <p:cTn id="13" presetID="2" presetClass="entr" presetSubtype="4" accel="60000"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fill="hold"/>
                                            <p:tgtEl>
                                              <p:spTgt spid="25"/>
                                            </p:tgtEl>
                                            <p:attrNameLst>
                                              <p:attrName>ppt_x</p:attrName>
                                            </p:attrNameLst>
                                          </p:cBhvr>
                                          <p:tavLst>
                                            <p:tav tm="0">
                                              <p:val>
                                                <p:strVal val="#ppt_x"/>
                                              </p:val>
                                            </p:tav>
                                            <p:tav tm="100000">
                                              <p:val>
                                                <p:strVal val="#ppt_x"/>
                                              </p:val>
                                            </p:tav>
                                          </p:tavLst>
                                        </p:anim>
                                        <p:anim calcmode="lin" valueType="num">
                                          <p:cBhvr additive="base">
                                            <p:cTn id="16" dur="500" fill="hold"/>
                                            <p:tgtEl>
                                              <p:spTgt spid="25"/>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iterate type="lt">
                                        <p:tmPct val="10000"/>
                                      </p:iterate>
                                      <p:childTnLst>
                                        <p:set>
                                          <p:cBhvr>
                                            <p:cTn id="19" dur="1" fill="hold">
                                              <p:stCondLst>
                                                <p:cond delay="0"/>
                                              </p:stCondLst>
                                            </p:cTn>
                                            <p:tgtEl>
                                              <p:spTgt spid="34"/>
                                            </p:tgtEl>
                                            <p:attrNameLst>
                                              <p:attrName>style.visibility</p:attrName>
                                            </p:attrNameLst>
                                          </p:cBhvr>
                                          <p:to>
                                            <p:strVal val="visible"/>
                                          </p:to>
                                        </p:set>
                                        <p:anim calcmode="lin" valueType="num">
                                          <p:cBhvr>
                                            <p:cTn id="20" dur="500" fill="hold"/>
                                            <p:tgtEl>
                                              <p:spTgt spid="34"/>
                                            </p:tgtEl>
                                            <p:attrNameLst>
                                              <p:attrName>ppt_w</p:attrName>
                                            </p:attrNameLst>
                                          </p:cBhvr>
                                          <p:tavLst>
                                            <p:tav tm="0">
                                              <p:val>
                                                <p:fltVal val="0"/>
                                              </p:val>
                                            </p:tav>
                                            <p:tav tm="100000">
                                              <p:val>
                                                <p:strVal val="#ppt_w"/>
                                              </p:val>
                                            </p:tav>
                                          </p:tavLst>
                                        </p:anim>
                                        <p:anim calcmode="lin" valueType="num">
                                          <p:cBhvr>
                                            <p:cTn id="21" dur="500" fill="hold"/>
                                            <p:tgtEl>
                                              <p:spTgt spid="34"/>
                                            </p:tgtEl>
                                            <p:attrNameLst>
                                              <p:attrName>ppt_h</p:attrName>
                                            </p:attrNameLst>
                                          </p:cBhvr>
                                          <p:tavLst>
                                            <p:tav tm="0">
                                              <p:val>
                                                <p:fltVal val="0"/>
                                              </p:val>
                                            </p:tav>
                                            <p:tav tm="100000">
                                              <p:val>
                                                <p:strVal val="#ppt_h"/>
                                              </p:val>
                                            </p:tav>
                                          </p:tavLst>
                                        </p:anim>
                                        <p:animEffect transition="in" filter="fade">
                                          <p:cBhvr>
                                            <p:cTn id="22" dur="500"/>
                                            <p:tgtEl>
                                              <p:spTgt spid="34"/>
                                            </p:tgtEl>
                                          </p:cBhvr>
                                        </p:animEffect>
                                      </p:childTnLst>
                                    </p:cTn>
                                  </p:par>
                                </p:childTnLst>
                              </p:cTn>
                            </p:par>
                            <p:par>
                              <p:cTn id="23" fill="hold">
                                <p:stCondLst>
                                  <p:cond delay="1700"/>
                                </p:stCondLst>
                                <p:childTnLst>
                                  <p:par>
                                    <p:cTn id="24" presetID="22" presetClass="entr" presetSubtype="8" fill="hold" grpId="0" nodeType="after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wipe(left)">
                                          <p:cBhvr>
                                            <p:cTn id="26" dur="1000"/>
                                            <p:tgtEl>
                                              <p:spTgt spid="21"/>
                                            </p:tgtEl>
                                          </p:cBhvr>
                                        </p:animEffect>
                                      </p:childTnLst>
                                    </p:cTn>
                                  </p:par>
                                  <p:par>
                                    <p:cTn id="27" presetID="53" presetClass="entr" presetSubtype="16" fill="hold" grpId="0" nodeType="withEffect">
                                      <p:stCondLst>
                                        <p:cond delay="0"/>
                                      </p:stCondLst>
                                      <p:iterate type="lt">
                                        <p:tmPct val="10000"/>
                                      </p:iterate>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childTnLst>
                              </p:cTn>
                            </p:par>
                            <p:par>
                              <p:cTn id="32" fill="hold">
                                <p:stCondLst>
                                  <p:cond delay="2700"/>
                                </p:stCondLst>
                                <p:childTnLst>
                                  <p:par>
                                    <p:cTn id="33" presetID="53" presetClass="entr" presetSubtype="16" fill="hold" grpId="0" nodeType="afterEffect">
                                      <p:stCondLst>
                                        <p:cond delay="0"/>
                                      </p:stCondLst>
                                      <p:iterate type="lt">
                                        <p:tmPct val="10000"/>
                                      </p:iterate>
                                      <p:childTnLst>
                                        <p:set>
                                          <p:cBhvr>
                                            <p:cTn id="34" dur="1" fill="hold">
                                              <p:stCondLst>
                                                <p:cond delay="0"/>
                                              </p:stCondLst>
                                            </p:cTn>
                                            <p:tgtEl>
                                              <p:spTgt spid="35"/>
                                            </p:tgtEl>
                                            <p:attrNameLst>
                                              <p:attrName>style.visibility</p:attrName>
                                            </p:attrNameLst>
                                          </p:cBhvr>
                                          <p:to>
                                            <p:strVal val="visible"/>
                                          </p:to>
                                        </p:set>
                                        <p:anim calcmode="lin" valueType="num">
                                          <p:cBhvr>
                                            <p:cTn id="35" dur="500" fill="hold"/>
                                            <p:tgtEl>
                                              <p:spTgt spid="35"/>
                                            </p:tgtEl>
                                            <p:attrNameLst>
                                              <p:attrName>ppt_w</p:attrName>
                                            </p:attrNameLst>
                                          </p:cBhvr>
                                          <p:tavLst>
                                            <p:tav tm="0">
                                              <p:val>
                                                <p:fltVal val="0"/>
                                              </p:val>
                                            </p:tav>
                                            <p:tav tm="100000">
                                              <p:val>
                                                <p:strVal val="#ppt_w"/>
                                              </p:val>
                                            </p:tav>
                                          </p:tavLst>
                                        </p:anim>
                                        <p:anim calcmode="lin" valueType="num">
                                          <p:cBhvr>
                                            <p:cTn id="36" dur="500" fill="hold"/>
                                            <p:tgtEl>
                                              <p:spTgt spid="35"/>
                                            </p:tgtEl>
                                            <p:attrNameLst>
                                              <p:attrName>ppt_h</p:attrName>
                                            </p:attrNameLst>
                                          </p:cBhvr>
                                          <p:tavLst>
                                            <p:tav tm="0">
                                              <p:val>
                                                <p:fltVal val="0"/>
                                              </p:val>
                                            </p:tav>
                                            <p:tav tm="100000">
                                              <p:val>
                                                <p:strVal val="#ppt_h"/>
                                              </p:val>
                                            </p:tav>
                                          </p:tavLst>
                                        </p:anim>
                                        <p:animEffect transition="in" filter="fade">
                                          <p:cBhvr>
                                            <p:cTn id="37" dur="500"/>
                                            <p:tgtEl>
                                              <p:spTgt spid="35"/>
                                            </p:tgtEl>
                                          </p:cBhvr>
                                        </p:animEffect>
                                      </p:childTnLst>
                                    </p:cTn>
                                  </p:par>
                                </p:childTnLst>
                              </p:cTn>
                            </p:par>
                            <p:par>
                              <p:cTn id="38" fill="hold">
                                <p:stCondLst>
                                  <p:cond delay="3400"/>
                                </p:stCondLst>
                                <p:childTnLst>
                                  <p:par>
                                    <p:cTn id="39" presetID="53" presetClass="entr" presetSubtype="16"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p:cTn id="41" dur="500" fill="hold"/>
                                            <p:tgtEl>
                                              <p:spTgt spid="29"/>
                                            </p:tgtEl>
                                            <p:attrNameLst>
                                              <p:attrName>ppt_w</p:attrName>
                                            </p:attrNameLst>
                                          </p:cBhvr>
                                          <p:tavLst>
                                            <p:tav tm="0">
                                              <p:val>
                                                <p:fltVal val="0"/>
                                              </p:val>
                                            </p:tav>
                                            <p:tav tm="100000">
                                              <p:val>
                                                <p:strVal val="#ppt_w"/>
                                              </p:val>
                                            </p:tav>
                                          </p:tavLst>
                                        </p:anim>
                                        <p:anim calcmode="lin" valueType="num">
                                          <p:cBhvr>
                                            <p:cTn id="42" dur="500" fill="hold"/>
                                            <p:tgtEl>
                                              <p:spTgt spid="29"/>
                                            </p:tgtEl>
                                            <p:attrNameLst>
                                              <p:attrName>ppt_h</p:attrName>
                                            </p:attrNameLst>
                                          </p:cBhvr>
                                          <p:tavLst>
                                            <p:tav tm="0">
                                              <p:val>
                                                <p:fltVal val="0"/>
                                              </p:val>
                                            </p:tav>
                                            <p:tav tm="100000">
                                              <p:val>
                                                <p:strVal val="#ppt_h"/>
                                              </p:val>
                                            </p:tav>
                                          </p:tavLst>
                                        </p:anim>
                                        <p:animEffect transition="in" filter="fade">
                                          <p:cBhvr>
                                            <p:cTn id="43" dur="500"/>
                                            <p:tgtEl>
                                              <p:spTgt spid="29"/>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31"/>
                                            </p:tgtEl>
                                            <p:attrNameLst>
                                              <p:attrName>style.visibility</p:attrName>
                                            </p:attrNameLst>
                                          </p:cBhvr>
                                          <p:to>
                                            <p:strVal val="visible"/>
                                          </p:to>
                                        </p:set>
                                        <p:anim calcmode="lin" valueType="num">
                                          <p:cBhvr>
                                            <p:cTn id="46" dur="500" fill="hold"/>
                                            <p:tgtEl>
                                              <p:spTgt spid="31"/>
                                            </p:tgtEl>
                                            <p:attrNameLst>
                                              <p:attrName>ppt_w</p:attrName>
                                            </p:attrNameLst>
                                          </p:cBhvr>
                                          <p:tavLst>
                                            <p:tav tm="0">
                                              <p:val>
                                                <p:fltVal val="0"/>
                                              </p:val>
                                            </p:tav>
                                            <p:tav tm="100000">
                                              <p:val>
                                                <p:strVal val="#ppt_w"/>
                                              </p:val>
                                            </p:tav>
                                          </p:tavLst>
                                        </p:anim>
                                        <p:anim calcmode="lin" valueType="num">
                                          <p:cBhvr>
                                            <p:cTn id="47" dur="500" fill="hold"/>
                                            <p:tgtEl>
                                              <p:spTgt spid="31"/>
                                            </p:tgtEl>
                                            <p:attrNameLst>
                                              <p:attrName>ppt_h</p:attrName>
                                            </p:attrNameLst>
                                          </p:cBhvr>
                                          <p:tavLst>
                                            <p:tav tm="0">
                                              <p:val>
                                                <p:fltVal val="0"/>
                                              </p:val>
                                            </p:tav>
                                            <p:tav tm="100000">
                                              <p:val>
                                                <p:strVal val="#ppt_h"/>
                                              </p:val>
                                            </p:tav>
                                          </p:tavLst>
                                        </p:anim>
                                        <p:animEffect transition="in" filter="fade">
                                          <p:cBhvr>
                                            <p:cTn id="48" dur="500"/>
                                            <p:tgtEl>
                                              <p:spTgt spid="31"/>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cBhvr>
                                            <p:cTn id="51" dur="500" fill="hold"/>
                                            <p:tgtEl>
                                              <p:spTgt spid="30"/>
                                            </p:tgtEl>
                                            <p:attrNameLst>
                                              <p:attrName>ppt_w</p:attrName>
                                            </p:attrNameLst>
                                          </p:cBhvr>
                                          <p:tavLst>
                                            <p:tav tm="0">
                                              <p:val>
                                                <p:fltVal val="0"/>
                                              </p:val>
                                            </p:tav>
                                            <p:tav tm="100000">
                                              <p:val>
                                                <p:strVal val="#ppt_w"/>
                                              </p:val>
                                            </p:tav>
                                          </p:tavLst>
                                        </p:anim>
                                        <p:anim calcmode="lin" valueType="num">
                                          <p:cBhvr>
                                            <p:cTn id="52" dur="500" fill="hold"/>
                                            <p:tgtEl>
                                              <p:spTgt spid="30"/>
                                            </p:tgtEl>
                                            <p:attrNameLst>
                                              <p:attrName>ppt_h</p:attrName>
                                            </p:attrNameLst>
                                          </p:cBhvr>
                                          <p:tavLst>
                                            <p:tav tm="0">
                                              <p:val>
                                                <p:fltVal val="0"/>
                                              </p:val>
                                            </p:tav>
                                            <p:tav tm="100000">
                                              <p:val>
                                                <p:strVal val="#ppt_h"/>
                                              </p:val>
                                            </p:tav>
                                          </p:tavLst>
                                        </p:anim>
                                        <p:animEffect transition="in" filter="fade">
                                          <p:cBhvr>
                                            <p:cTn id="53" dur="500"/>
                                            <p:tgtEl>
                                              <p:spTgt spid="30"/>
                                            </p:tgtEl>
                                          </p:cBhvr>
                                        </p:animEffect>
                                      </p:childTnLst>
                                    </p:cTn>
                                  </p:par>
                                </p:childTnLst>
                              </p:cTn>
                            </p:par>
                            <p:par>
                              <p:cTn id="54" fill="hold">
                                <p:stCondLst>
                                  <p:cond delay="3900"/>
                                </p:stCondLst>
                                <p:childTnLst>
                                  <p:par>
                                    <p:cTn id="55" presetID="16" presetClass="entr" presetSubtype="37" fill="hold" grpId="0" nodeType="after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barn(outVertical)">
                                          <p:cBhvr>
                                            <p:cTn id="57" dur="500"/>
                                            <p:tgtEl>
                                              <p:spTgt spid="36"/>
                                            </p:tgtEl>
                                          </p:cBhvr>
                                        </p:animEffect>
                                      </p:childTnLst>
                                    </p:cTn>
                                  </p:par>
                                  <p:par>
                                    <p:cTn id="58" presetID="16" presetClass="entr" presetSubtype="37" fill="hold" grpId="0" nodeType="with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barn(outVertical)">
                                          <p:cBhvr>
                                            <p:cTn id="60" dur="500"/>
                                            <p:tgtEl>
                                              <p:spTgt spid="37"/>
                                            </p:tgtEl>
                                          </p:cBhvr>
                                        </p:animEffect>
                                      </p:childTnLst>
                                    </p:cTn>
                                  </p:par>
                                  <p:par>
                                    <p:cTn id="61" presetID="16" presetClass="entr" presetSubtype="37" fill="hold" grpId="0" nodeType="with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barn(outVertical)">
                                          <p:cBhvr>
                                            <p:cTn id="63" dur="500"/>
                                            <p:tgtEl>
                                              <p:spTgt spid="38"/>
                                            </p:tgtEl>
                                          </p:cBhvr>
                                        </p:animEffect>
                                      </p:childTnLst>
                                    </p:cTn>
                                  </p:par>
                                </p:childTnLst>
                              </p:cTn>
                            </p:par>
                            <p:par>
                              <p:cTn id="64" fill="hold">
                                <p:stCondLst>
                                  <p:cond delay="4400"/>
                                </p:stCondLst>
                                <p:childTnLst>
                                  <p:par>
                                    <p:cTn id="65" presetID="22" presetClass="entr" presetSubtype="8" fill="hold" nodeType="after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wipe(left)">
                                          <p:cBhvr>
                                            <p:cTn id="67" dur="500"/>
                                            <p:tgtEl>
                                              <p:spTgt spid="28"/>
                                            </p:tgtEl>
                                          </p:cBhvr>
                                        </p:animEffect>
                                      </p:childTnLst>
                                    </p:cTn>
                                  </p:par>
                                  <p:par>
                                    <p:cTn id="68" presetID="53" presetClass="entr" presetSubtype="16" fill="hold" grpId="0" nodeType="withEffect">
                                      <p:stCondLst>
                                        <p:cond delay="0"/>
                                      </p:stCondLst>
                                      <p:iterate type="lt">
                                        <p:tmPct val="10000"/>
                                      </p:iterate>
                                      <p:childTnLst>
                                        <p:set>
                                          <p:cBhvr>
                                            <p:cTn id="69" dur="1" fill="hold">
                                              <p:stCondLst>
                                                <p:cond delay="0"/>
                                              </p:stCondLst>
                                            </p:cTn>
                                            <p:tgtEl>
                                              <p:spTgt spid="32"/>
                                            </p:tgtEl>
                                            <p:attrNameLst>
                                              <p:attrName>style.visibility</p:attrName>
                                            </p:attrNameLst>
                                          </p:cBhvr>
                                          <p:to>
                                            <p:strVal val="visible"/>
                                          </p:to>
                                        </p:set>
                                        <p:anim calcmode="lin" valueType="num">
                                          <p:cBhvr>
                                            <p:cTn id="70" dur="500" fill="hold"/>
                                            <p:tgtEl>
                                              <p:spTgt spid="32"/>
                                            </p:tgtEl>
                                            <p:attrNameLst>
                                              <p:attrName>ppt_w</p:attrName>
                                            </p:attrNameLst>
                                          </p:cBhvr>
                                          <p:tavLst>
                                            <p:tav tm="0">
                                              <p:val>
                                                <p:fltVal val="0"/>
                                              </p:val>
                                            </p:tav>
                                            <p:tav tm="100000">
                                              <p:val>
                                                <p:strVal val="#ppt_w"/>
                                              </p:val>
                                            </p:tav>
                                          </p:tavLst>
                                        </p:anim>
                                        <p:anim calcmode="lin" valueType="num">
                                          <p:cBhvr>
                                            <p:cTn id="71" dur="500" fill="hold"/>
                                            <p:tgtEl>
                                              <p:spTgt spid="32"/>
                                            </p:tgtEl>
                                            <p:attrNameLst>
                                              <p:attrName>ppt_h</p:attrName>
                                            </p:attrNameLst>
                                          </p:cBhvr>
                                          <p:tavLst>
                                            <p:tav tm="0">
                                              <p:val>
                                                <p:fltVal val="0"/>
                                              </p:val>
                                            </p:tav>
                                            <p:tav tm="100000">
                                              <p:val>
                                                <p:strVal val="#ppt_h"/>
                                              </p:val>
                                            </p:tav>
                                          </p:tavLst>
                                        </p:anim>
                                        <p:animEffect transition="in" filter="fade">
                                          <p:cBhvr>
                                            <p:cTn id="7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9" grpId="0" animBg="1"/>
          <p:bldP spid="30" grpId="0" animBg="1"/>
          <p:bldP spid="31" grpId="0" animBg="1"/>
          <p:bldP spid="32" grpId="0"/>
          <p:bldP spid="33" grpId="0"/>
          <p:bldP spid="34" grpId="0"/>
          <p:bldP spid="35" grpId="0"/>
          <p:bldP spid="36" grpId="0"/>
          <p:bldP spid="37" grpId="0"/>
          <p:bldP spid="38" grpId="0"/>
          <p:bldP spid="39"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原创设计师QQ598969553          _2"/>
          <p:cNvGrpSpPr/>
          <p:nvPr/>
        </p:nvGrpSpPr>
        <p:grpSpPr>
          <a:xfrm>
            <a:off x="788592" y="1592767"/>
            <a:ext cx="2251867" cy="2251867"/>
            <a:chOff x="1661810" y="1568370"/>
            <a:chExt cx="3780526" cy="3780526"/>
          </a:xfrm>
        </p:grpSpPr>
        <p:sp>
          <p:nvSpPr>
            <p:cNvPr id="54" name="椭圆 53"/>
            <p:cNvSpPr/>
            <p:nvPr/>
          </p:nvSpPr>
          <p:spPr>
            <a:xfrm>
              <a:off x="1661810" y="1568370"/>
              <a:ext cx="3780526" cy="3780526"/>
            </a:xfrm>
            <a:prstGeom prst="ellipse">
              <a:avLst/>
            </a:prstGeom>
            <a:gradFill flip="none" rotWithShape="1">
              <a:gsLst>
                <a:gs pos="100000">
                  <a:sysClr val="window" lastClr="FFFFFF">
                    <a:lumMod val="75000"/>
                  </a:sysClr>
                </a:gs>
                <a:gs pos="0">
                  <a:sysClr val="window" lastClr="FFFFFF"/>
                </a:gs>
              </a:gsLst>
              <a:lin ang="5400000" scaled="1"/>
              <a:tileRect/>
            </a:gradFill>
            <a:ln w="9525" cap="flat" cmpd="sng" algn="ctr">
              <a:noFill/>
              <a:prstDash val="solid"/>
            </a:ln>
            <a:effectLst>
              <a:softEdge rad="317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aphicFrame>
          <p:nvGraphicFramePr>
            <p:cNvPr id="55" name="图表 54"/>
            <p:cNvGraphicFramePr/>
            <p:nvPr>
              <p:extLst/>
            </p:nvPr>
          </p:nvGraphicFramePr>
          <p:xfrm>
            <a:off x="1847273" y="1994285"/>
            <a:ext cx="3409603" cy="2928698"/>
          </p:xfrm>
          <a:graphic>
            <a:graphicData uri="http://schemas.openxmlformats.org/drawingml/2006/chart">
              <c:chart xmlns:c="http://schemas.openxmlformats.org/drawingml/2006/chart" xmlns:r="http://schemas.openxmlformats.org/officeDocument/2006/relationships" r:id="rId2"/>
            </a:graphicData>
          </a:graphic>
        </p:graphicFrame>
        <p:sp>
          <p:nvSpPr>
            <p:cNvPr id="56" name="椭圆 55"/>
            <p:cNvSpPr/>
            <p:nvPr/>
          </p:nvSpPr>
          <p:spPr>
            <a:xfrm>
              <a:off x="2222218" y="2128778"/>
              <a:ext cx="2659713" cy="2659713"/>
            </a:xfrm>
            <a:prstGeom prst="ellipse">
              <a:avLst/>
            </a:prstGeom>
            <a:noFill/>
            <a:ln w="69850" cap="flat" cmpd="sng" algn="ctr">
              <a:gradFill flip="none" rotWithShape="1">
                <a:gsLst>
                  <a:gs pos="0">
                    <a:sysClr val="window" lastClr="FFFFFF">
                      <a:lumMod val="65000"/>
                    </a:sysClr>
                  </a:gs>
                  <a:gs pos="100000">
                    <a:sysClr val="window" lastClr="FFFFFF"/>
                  </a:gs>
                </a:gsLst>
                <a:lin ang="2700000" scaled="1"/>
                <a:tileRect/>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57" name="椭圆 56"/>
            <p:cNvSpPr/>
            <p:nvPr/>
          </p:nvSpPr>
          <p:spPr>
            <a:xfrm>
              <a:off x="2425472" y="2335297"/>
              <a:ext cx="2253202" cy="2253202"/>
            </a:xfrm>
            <a:prstGeom prst="ellipse">
              <a:avLst/>
            </a:prstGeom>
            <a:solidFill>
              <a:sysClr val="window" lastClr="FFFFFF">
                <a:lumMod val="95000"/>
              </a:sysClr>
            </a:solidFill>
            <a:ln w="50800" cap="flat" cmpd="sng" algn="ctr">
              <a:noFill/>
              <a:prstDash val="solid"/>
            </a:ln>
            <a:effectLst/>
            <a:scene3d>
              <a:camera prst="orthographicFront"/>
              <a:lightRig rig="threePt" dir="t"/>
            </a:scene3d>
            <a:sp3d prstMaterial="softEdge">
              <a:bevelT w="82550" h="317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sp>
        <p:nvSpPr>
          <p:cNvPr id="58" name="原创设计师QQ598969553          _3"/>
          <p:cNvSpPr/>
          <p:nvPr/>
        </p:nvSpPr>
        <p:spPr>
          <a:xfrm>
            <a:off x="1442902" y="2408900"/>
            <a:ext cx="919162" cy="623248"/>
          </a:xfrm>
          <a:prstGeom prst="rect">
            <a:avLst/>
          </a:prstGeom>
        </p:spPr>
        <p:txBody>
          <a:bodyPr wrap="non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60</a:t>
            </a:r>
            <a:r>
              <a:rPr kumimoji="0" lang="en-US" altLang="zh-CN" sz="2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zh-CN" altLang="en-US" sz="7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59" name="原创设计师QQ598969553          _4"/>
          <p:cNvSpPr/>
          <p:nvPr/>
        </p:nvSpPr>
        <p:spPr>
          <a:xfrm>
            <a:off x="1434162" y="3247119"/>
            <a:ext cx="145453" cy="145454"/>
          </a:xfrm>
          <a:prstGeom prst="ellipse">
            <a:avLst/>
          </a:prstGeom>
          <a:solidFill>
            <a:sysClr val="window" lastClr="FFFFFF">
              <a:lumMod val="95000"/>
            </a:sysClr>
          </a:solidFill>
          <a:ln w="50800" cap="flat" cmpd="sng" algn="ctr">
            <a:noFill/>
            <a:prstDash val="solid"/>
          </a:ln>
          <a:effectLst>
            <a:outerShdw blurRad="50800" dist="25400" dir="2700000" algn="tl" rotWithShape="0">
              <a:sysClr val="windowText" lastClr="000000">
                <a:alpha val="35000"/>
              </a:sysClr>
            </a:outerShdw>
          </a:effectLst>
          <a:scene3d>
            <a:camera prst="orthographicFront"/>
            <a:lightRig rig="threePt" dir="t"/>
          </a:scene3d>
          <a:sp3d prstMaterial="softEdge">
            <a:bevelT w="25400" h="6350" prst="angle"/>
          </a:sp3d>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nvGrpSpPr>
          <p:cNvPr id="60" name="原创设计师QQ598969553          _5"/>
          <p:cNvGrpSpPr/>
          <p:nvPr/>
        </p:nvGrpSpPr>
        <p:grpSpPr>
          <a:xfrm>
            <a:off x="1008335" y="3823359"/>
            <a:ext cx="1761990" cy="1006560"/>
            <a:chOff x="1502659" y="4629752"/>
            <a:chExt cx="2067969" cy="1342080"/>
          </a:xfrm>
        </p:grpSpPr>
        <p:sp>
          <p:nvSpPr>
            <p:cNvPr id="61" name="文本框 22"/>
            <p:cNvSpPr txBox="1"/>
            <p:nvPr/>
          </p:nvSpPr>
          <p:spPr bwMode="auto">
            <a:xfrm>
              <a:off x="1502659" y="5017724"/>
              <a:ext cx="2067969" cy="954108"/>
            </a:xfrm>
            <a:prstGeom prst="rect">
              <a:avLst/>
            </a:prstGeom>
            <a:noFill/>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点击输入本栏的具体文字，简明扼要的说明分项内容，请根据您的具体内容酌情修改。</a:t>
              </a:r>
              <a:endParaRPr kumimoji="0" lang="zh-CN" altLang="en-US" sz="900" b="0" i="0" u="none" strike="noStrike" kern="0" cap="none" spc="75"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62" name="文本框 23"/>
            <p:cNvSpPr txBox="1"/>
            <p:nvPr/>
          </p:nvSpPr>
          <p:spPr bwMode="auto">
            <a:xfrm>
              <a:off x="1555948" y="4629752"/>
              <a:ext cx="1961390" cy="430886"/>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75"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在此添加标题</a:t>
              </a:r>
            </a:p>
          </p:txBody>
        </p:sp>
        <p:cxnSp>
          <p:nvCxnSpPr>
            <p:cNvPr id="63" name="直接连接符 62"/>
            <p:cNvCxnSpPr/>
            <p:nvPr/>
          </p:nvCxnSpPr>
          <p:spPr>
            <a:xfrm>
              <a:off x="1622653" y="5002128"/>
              <a:ext cx="1813787" cy="0"/>
            </a:xfrm>
            <a:prstGeom prst="line">
              <a:avLst/>
            </a:prstGeom>
            <a:noFill/>
            <a:ln w="9525" cap="flat" cmpd="sng" algn="ctr">
              <a:solidFill>
                <a:sysClr val="windowText" lastClr="000000">
                  <a:lumMod val="65000"/>
                  <a:lumOff val="35000"/>
                </a:sysClr>
              </a:solidFill>
              <a:prstDash val="sysDot"/>
            </a:ln>
            <a:effectLst/>
          </p:spPr>
        </p:cxnSp>
      </p:grpSp>
      <p:grpSp>
        <p:nvGrpSpPr>
          <p:cNvPr id="64" name="原创设计师QQ598969553          _6"/>
          <p:cNvGrpSpPr/>
          <p:nvPr/>
        </p:nvGrpSpPr>
        <p:grpSpPr>
          <a:xfrm>
            <a:off x="3446067" y="1592767"/>
            <a:ext cx="2251867" cy="2251867"/>
            <a:chOff x="1661810" y="1568370"/>
            <a:chExt cx="3780526" cy="3780526"/>
          </a:xfrm>
        </p:grpSpPr>
        <p:sp>
          <p:nvSpPr>
            <p:cNvPr id="65" name="椭圆 64"/>
            <p:cNvSpPr/>
            <p:nvPr/>
          </p:nvSpPr>
          <p:spPr>
            <a:xfrm>
              <a:off x="1661810" y="1568370"/>
              <a:ext cx="3780526" cy="3780526"/>
            </a:xfrm>
            <a:prstGeom prst="ellipse">
              <a:avLst/>
            </a:prstGeom>
            <a:gradFill flip="none" rotWithShape="1">
              <a:gsLst>
                <a:gs pos="100000">
                  <a:sysClr val="window" lastClr="FFFFFF">
                    <a:lumMod val="75000"/>
                  </a:sysClr>
                </a:gs>
                <a:gs pos="0">
                  <a:sysClr val="window" lastClr="FFFFFF"/>
                </a:gs>
              </a:gsLst>
              <a:lin ang="5400000" scaled="1"/>
              <a:tileRect/>
            </a:gradFill>
            <a:ln w="9525" cap="flat" cmpd="sng" algn="ctr">
              <a:noFill/>
              <a:prstDash val="solid"/>
            </a:ln>
            <a:effectLst>
              <a:softEdge rad="317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aphicFrame>
          <p:nvGraphicFramePr>
            <p:cNvPr id="66" name="图表 65"/>
            <p:cNvGraphicFramePr/>
            <p:nvPr>
              <p:extLst/>
            </p:nvPr>
          </p:nvGraphicFramePr>
          <p:xfrm>
            <a:off x="1847273" y="1994285"/>
            <a:ext cx="3409603" cy="2928698"/>
          </p:xfrm>
          <a:graphic>
            <a:graphicData uri="http://schemas.openxmlformats.org/drawingml/2006/chart">
              <c:chart xmlns:c="http://schemas.openxmlformats.org/drawingml/2006/chart" xmlns:r="http://schemas.openxmlformats.org/officeDocument/2006/relationships" r:id="rId3"/>
            </a:graphicData>
          </a:graphic>
        </p:graphicFrame>
        <p:sp>
          <p:nvSpPr>
            <p:cNvPr id="67" name="椭圆 66"/>
            <p:cNvSpPr/>
            <p:nvPr/>
          </p:nvSpPr>
          <p:spPr>
            <a:xfrm>
              <a:off x="2222218" y="2128778"/>
              <a:ext cx="2659713" cy="2659713"/>
            </a:xfrm>
            <a:prstGeom prst="ellipse">
              <a:avLst/>
            </a:prstGeom>
            <a:noFill/>
            <a:ln w="69850" cap="flat" cmpd="sng" algn="ctr">
              <a:gradFill flip="none" rotWithShape="1">
                <a:gsLst>
                  <a:gs pos="0">
                    <a:sysClr val="window" lastClr="FFFFFF">
                      <a:lumMod val="65000"/>
                    </a:sysClr>
                  </a:gs>
                  <a:gs pos="100000">
                    <a:sysClr val="window" lastClr="FFFFFF"/>
                  </a:gs>
                </a:gsLst>
                <a:lin ang="2700000" scaled="1"/>
                <a:tileRect/>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68" name="椭圆 67"/>
            <p:cNvSpPr/>
            <p:nvPr/>
          </p:nvSpPr>
          <p:spPr>
            <a:xfrm>
              <a:off x="2425472" y="2335297"/>
              <a:ext cx="2253202" cy="2253202"/>
            </a:xfrm>
            <a:prstGeom prst="ellipse">
              <a:avLst/>
            </a:prstGeom>
            <a:solidFill>
              <a:sysClr val="window" lastClr="FFFFFF">
                <a:lumMod val="95000"/>
              </a:sysClr>
            </a:solidFill>
            <a:ln w="50800" cap="flat" cmpd="sng" algn="ctr">
              <a:noFill/>
              <a:prstDash val="solid"/>
            </a:ln>
            <a:effectLst/>
            <a:scene3d>
              <a:camera prst="orthographicFront"/>
              <a:lightRig rig="threePt" dir="t"/>
            </a:scene3d>
            <a:sp3d prstMaterial="softEdge">
              <a:bevelT w="82550" h="317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sp>
        <p:nvSpPr>
          <p:cNvPr id="69" name="原创设计师QQ598969553          _7"/>
          <p:cNvSpPr/>
          <p:nvPr/>
        </p:nvSpPr>
        <p:spPr>
          <a:xfrm>
            <a:off x="4112419" y="2408900"/>
            <a:ext cx="919162" cy="623248"/>
          </a:xfrm>
          <a:prstGeom prst="rect">
            <a:avLst/>
          </a:prstGeom>
        </p:spPr>
        <p:txBody>
          <a:bodyPr wrap="non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75</a:t>
            </a:r>
            <a:r>
              <a:rPr kumimoji="0" lang="en-US" altLang="zh-CN" sz="2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zh-CN" altLang="en-US" sz="7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70" name="原创设计师QQ598969553          _8"/>
          <p:cNvSpPr/>
          <p:nvPr/>
        </p:nvSpPr>
        <p:spPr>
          <a:xfrm>
            <a:off x="3778785" y="2618264"/>
            <a:ext cx="145453" cy="145454"/>
          </a:xfrm>
          <a:prstGeom prst="ellipse">
            <a:avLst/>
          </a:prstGeom>
          <a:solidFill>
            <a:sysClr val="window" lastClr="FFFFFF">
              <a:lumMod val="95000"/>
            </a:sysClr>
          </a:solidFill>
          <a:ln w="50800" cap="flat" cmpd="sng" algn="ctr">
            <a:noFill/>
            <a:prstDash val="solid"/>
          </a:ln>
          <a:effectLst>
            <a:outerShdw blurRad="50800" dist="25400" dir="2700000" algn="tl" rotWithShape="0">
              <a:sysClr val="windowText" lastClr="000000">
                <a:alpha val="35000"/>
              </a:sysClr>
            </a:outerShdw>
          </a:effectLst>
          <a:scene3d>
            <a:camera prst="orthographicFront"/>
            <a:lightRig rig="threePt" dir="t"/>
          </a:scene3d>
          <a:sp3d prstMaterial="softEdge">
            <a:bevelT w="25400" h="6350" prst="angle"/>
          </a:sp3d>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nvGrpSpPr>
          <p:cNvPr id="71" name="原创设计师QQ598969553          _9"/>
          <p:cNvGrpSpPr/>
          <p:nvPr/>
        </p:nvGrpSpPr>
        <p:grpSpPr>
          <a:xfrm>
            <a:off x="3677852" y="3823361"/>
            <a:ext cx="1761990" cy="1006560"/>
            <a:chOff x="5062015" y="4629752"/>
            <a:chExt cx="2067969" cy="1342079"/>
          </a:xfrm>
        </p:grpSpPr>
        <p:sp>
          <p:nvSpPr>
            <p:cNvPr id="72" name="文本框 25"/>
            <p:cNvSpPr txBox="1"/>
            <p:nvPr/>
          </p:nvSpPr>
          <p:spPr bwMode="auto">
            <a:xfrm>
              <a:off x="5062015" y="5017724"/>
              <a:ext cx="2067969" cy="954107"/>
            </a:xfrm>
            <a:prstGeom prst="rect">
              <a:avLst/>
            </a:prstGeom>
            <a:noFill/>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点击输入本栏的具体文字，简明扼要的说明分项内容，请根据您的具体内容酌情修改。</a:t>
              </a:r>
              <a:endParaRPr kumimoji="0" lang="zh-CN" altLang="en-US" sz="900" b="0" i="0" u="none" strike="noStrike" kern="0" cap="none" spc="75"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73" name="文本框 26"/>
            <p:cNvSpPr txBox="1"/>
            <p:nvPr/>
          </p:nvSpPr>
          <p:spPr bwMode="auto">
            <a:xfrm>
              <a:off x="5115304" y="4629752"/>
              <a:ext cx="1961390" cy="430886"/>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75"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在此添加标题</a:t>
              </a:r>
            </a:p>
          </p:txBody>
        </p:sp>
        <p:cxnSp>
          <p:nvCxnSpPr>
            <p:cNvPr id="74" name="直接连接符 73"/>
            <p:cNvCxnSpPr/>
            <p:nvPr/>
          </p:nvCxnSpPr>
          <p:spPr>
            <a:xfrm>
              <a:off x="5185942" y="5002128"/>
              <a:ext cx="1813787" cy="0"/>
            </a:xfrm>
            <a:prstGeom prst="line">
              <a:avLst/>
            </a:prstGeom>
            <a:noFill/>
            <a:ln w="9525" cap="flat" cmpd="sng" algn="ctr">
              <a:solidFill>
                <a:sysClr val="windowText" lastClr="000000">
                  <a:lumMod val="65000"/>
                  <a:lumOff val="35000"/>
                </a:sysClr>
              </a:solidFill>
              <a:prstDash val="sysDot"/>
            </a:ln>
            <a:effectLst/>
          </p:spPr>
        </p:cxnSp>
      </p:grpSp>
      <p:grpSp>
        <p:nvGrpSpPr>
          <p:cNvPr id="75" name="原创设计师QQ598969553          _10"/>
          <p:cNvGrpSpPr/>
          <p:nvPr/>
        </p:nvGrpSpPr>
        <p:grpSpPr>
          <a:xfrm>
            <a:off x="6103542" y="1592767"/>
            <a:ext cx="2251867" cy="2251867"/>
            <a:chOff x="1661810" y="1568370"/>
            <a:chExt cx="3780526" cy="3780526"/>
          </a:xfrm>
        </p:grpSpPr>
        <p:sp>
          <p:nvSpPr>
            <p:cNvPr id="76" name="椭圆 75"/>
            <p:cNvSpPr/>
            <p:nvPr/>
          </p:nvSpPr>
          <p:spPr>
            <a:xfrm>
              <a:off x="1661810" y="1568370"/>
              <a:ext cx="3780526" cy="3780526"/>
            </a:xfrm>
            <a:prstGeom prst="ellipse">
              <a:avLst/>
            </a:prstGeom>
            <a:gradFill flip="none" rotWithShape="1">
              <a:gsLst>
                <a:gs pos="100000">
                  <a:sysClr val="window" lastClr="FFFFFF">
                    <a:lumMod val="75000"/>
                  </a:sysClr>
                </a:gs>
                <a:gs pos="0">
                  <a:sysClr val="window" lastClr="FFFFFF"/>
                </a:gs>
              </a:gsLst>
              <a:lin ang="5400000" scaled="1"/>
              <a:tileRect/>
            </a:gradFill>
            <a:ln w="9525" cap="flat" cmpd="sng" algn="ctr">
              <a:noFill/>
              <a:prstDash val="solid"/>
            </a:ln>
            <a:effectLst>
              <a:softEdge rad="317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aphicFrame>
          <p:nvGraphicFramePr>
            <p:cNvPr id="77" name="图表 76"/>
            <p:cNvGraphicFramePr/>
            <p:nvPr>
              <p:extLst/>
            </p:nvPr>
          </p:nvGraphicFramePr>
          <p:xfrm>
            <a:off x="1847273" y="1994285"/>
            <a:ext cx="3409603" cy="2928698"/>
          </p:xfrm>
          <a:graphic>
            <a:graphicData uri="http://schemas.openxmlformats.org/drawingml/2006/chart">
              <c:chart xmlns:c="http://schemas.openxmlformats.org/drawingml/2006/chart" xmlns:r="http://schemas.openxmlformats.org/officeDocument/2006/relationships" r:id="rId4"/>
            </a:graphicData>
          </a:graphic>
        </p:graphicFrame>
        <p:sp>
          <p:nvSpPr>
            <p:cNvPr id="78" name="椭圆 77"/>
            <p:cNvSpPr/>
            <p:nvPr/>
          </p:nvSpPr>
          <p:spPr>
            <a:xfrm>
              <a:off x="2222218" y="2128778"/>
              <a:ext cx="2659713" cy="2659713"/>
            </a:xfrm>
            <a:prstGeom prst="ellipse">
              <a:avLst/>
            </a:prstGeom>
            <a:noFill/>
            <a:ln w="69850" cap="flat" cmpd="sng" algn="ctr">
              <a:gradFill flip="none" rotWithShape="1">
                <a:gsLst>
                  <a:gs pos="0">
                    <a:sysClr val="window" lastClr="FFFFFF">
                      <a:lumMod val="65000"/>
                    </a:sysClr>
                  </a:gs>
                  <a:gs pos="100000">
                    <a:sysClr val="window" lastClr="FFFFFF"/>
                  </a:gs>
                </a:gsLst>
                <a:lin ang="2700000" scaled="1"/>
                <a:tileRect/>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79" name="椭圆 78"/>
            <p:cNvSpPr/>
            <p:nvPr/>
          </p:nvSpPr>
          <p:spPr>
            <a:xfrm>
              <a:off x="2425472" y="2335297"/>
              <a:ext cx="2253202" cy="2253202"/>
            </a:xfrm>
            <a:prstGeom prst="ellipse">
              <a:avLst/>
            </a:prstGeom>
            <a:solidFill>
              <a:sysClr val="window" lastClr="FFFFFF">
                <a:lumMod val="95000"/>
              </a:sysClr>
            </a:solidFill>
            <a:ln w="50800" cap="flat" cmpd="sng" algn="ctr">
              <a:noFill/>
              <a:prstDash val="solid"/>
            </a:ln>
            <a:effectLst/>
            <a:scene3d>
              <a:camera prst="orthographicFront"/>
              <a:lightRig rig="threePt" dir="t"/>
            </a:scene3d>
            <a:sp3d prstMaterial="softEdge">
              <a:bevelT w="82550" h="317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sp>
        <p:nvSpPr>
          <p:cNvPr id="80" name="原创设计师QQ598969553          _11"/>
          <p:cNvSpPr/>
          <p:nvPr/>
        </p:nvSpPr>
        <p:spPr>
          <a:xfrm>
            <a:off x="6757851" y="2408900"/>
            <a:ext cx="919162" cy="623248"/>
          </a:xfrm>
          <a:prstGeom prst="rect">
            <a:avLst/>
          </a:prstGeom>
        </p:spPr>
        <p:txBody>
          <a:bodyPr wrap="non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60</a:t>
            </a:r>
            <a:r>
              <a:rPr kumimoji="0" lang="en-US" altLang="zh-CN" sz="2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a:t>
            </a:r>
            <a:endParaRPr kumimoji="0" lang="zh-CN" altLang="en-US" sz="7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81" name="原创设计师QQ598969553          _12"/>
          <p:cNvSpPr/>
          <p:nvPr/>
        </p:nvSpPr>
        <p:spPr>
          <a:xfrm>
            <a:off x="6749111" y="3247119"/>
            <a:ext cx="145453" cy="145454"/>
          </a:xfrm>
          <a:prstGeom prst="ellipse">
            <a:avLst/>
          </a:prstGeom>
          <a:solidFill>
            <a:sysClr val="window" lastClr="FFFFFF">
              <a:lumMod val="95000"/>
            </a:sysClr>
          </a:solidFill>
          <a:ln w="50800" cap="flat" cmpd="sng" algn="ctr">
            <a:noFill/>
            <a:prstDash val="solid"/>
          </a:ln>
          <a:effectLst>
            <a:outerShdw blurRad="50800" dist="25400" dir="2700000" algn="tl" rotWithShape="0">
              <a:sysClr val="windowText" lastClr="000000">
                <a:alpha val="35000"/>
              </a:sysClr>
            </a:outerShdw>
          </a:effectLst>
          <a:scene3d>
            <a:camera prst="orthographicFront"/>
            <a:lightRig rig="threePt" dir="t"/>
          </a:scene3d>
          <a:sp3d prstMaterial="softEdge">
            <a:bevelT w="25400" h="6350" prst="angle"/>
          </a:sp3d>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nvGrpSpPr>
          <p:cNvPr id="82" name="原创设计师QQ598969553          _13"/>
          <p:cNvGrpSpPr/>
          <p:nvPr/>
        </p:nvGrpSpPr>
        <p:grpSpPr>
          <a:xfrm>
            <a:off x="6323284" y="3823361"/>
            <a:ext cx="1761990" cy="1006560"/>
            <a:chOff x="8589258" y="4629752"/>
            <a:chExt cx="2067969" cy="1342079"/>
          </a:xfrm>
        </p:grpSpPr>
        <p:sp>
          <p:nvSpPr>
            <p:cNvPr id="83" name="文本框 38"/>
            <p:cNvSpPr txBox="1"/>
            <p:nvPr/>
          </p:nvSpPr>
          <p:spPr bwMode="auto">
            <a:xfrm>
              <a:off x="8589258" y="5017724"/>
              <a:ext cx="2067969" cy="954107"/>
            </a:xfrm>
            <a:prstGeom prst="rect">
              <a:avLst/>
            </a:prstGeom>
            <a:noFill/>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点击输入本栏的具体文字，简明扼要的说明分项内容，请根据您的具体内容酌情修改。</a:t>
              </a:r>
              <a:endParaRPr kumimoji="0" lang="zh-CN" altLang="en-US" sz="900" b="0" i="0" u="none" strike="noStrike" kern="0" cap="none" spc="75"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84" name="文本框 39"/>
            <p:cNvSpPr txBox="1"/>
            <p:nvPr/>
          </p:nvSpPr>
          <p:spPr bwMode="auto">
            <a:xfrm>
              <a:off x="8642547" y="4629752"/>
              <a:ext cx="1961390" cy="430886"/>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75"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在此添加标题</a:t>
              </a:r>
            </a:p>
          </p:txBody>
        </p:sp>
        <p:cxnSp>
          <p:nvCxnSpPr>
            <p:cNvPr id="85" name="直接连接符 84"/>
            <p:cNvCxnSpPr/>
            <p:nvPr/>
          </p:nvCxnSpPr>
          <p:spPr>
            <a:xfrm>
              <a:off x="8709252" y="5002128"/>
              <a:ext cx="1813787" cy="0"/>
            </a:xfrm>
            <a:prstGeom prst="line">
              <a:avLst/>
            </a:prstGeom>
            <a:noFill/>
            <a:ln w="9525" cap="flat" cmpd="sng" algn="ctr">
              <a:solidFill>
                <a:sysClr val="windowText" lastClr="000000">
                  <a:lumMod val="65000"/>
                  <a:lumOff val="35000"/>
                </a:sysClr>
              </a:solidFill>
              <a:prstDash val="sysDot"/>
            </a:ln>
            <a:effectLst/>
          </p:spPr>
        </p:cxnSp>
      </p:grpSp>
    </p:spTree>
    <p:extLst>
      <p:ext uri="{BB962C8B-B14F-4D97-AF65-F5344CB8AC3E}">
        <p14:creationId xmlns:p14="http://schemas.microsoft.com/office/powerpoint/2010/main" val="3893638648"/>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heel(1)">
                                          <p:cBhvr>
                                            <p:cTn id="7" dur="500"/>
                                            <p:tgtEl>
                                              <p:spTgt spid="53"/>
                                            </p:tgtEl>
                                          </p:cBhvr>
                                        </p:animEffect>
                                      </p:childTnLst>
                                    </p:cTn>
                                  </p:par>
                                  <p:par>
                                    <p:cTn id="8" presetID="2" presetClass="entr" presetSubtype="4" accel="60000" fill="hold" grpId="0" nodeType="withEffect" p14:presetBounceEnd="40000">
                                      <p:stCondLst>
                                        <p:cond delay="200"/>
                                      </p:stCondLst>
                                      <p:childTnLst>
                                        <p:set>
                                          <p:cBhvr>
                                            <p:cTn id="9" dur="1" fill="hold">
                                              <p:stCondLst>
                                                <p:cond delay="0"/>
                                              </p:stCondLst>
                                            </p:cTn>
                                            <p:tgtEl>
                                              <p:spTgt spid="59"/>
                                            </p:tgtEl>
                                            <p:attrNameLst>
                                              <p:attrName>style.visibility</p:attrName>
                                            </p:attrNameLst>
                                          </p:cBhvr>
                                          <p:to>
                                            <p:strVal val="visible"/>
                                          </p:to>
                                        </p:set>
                                        <p:anim calcmode="lin" valueType="num" p14:bounceEnd="40000">
                                          <p:cBhvr additive="base">
                                            <p:cTn id="10" dur="500" fill="hold"/>
                                            <p:tgtEl>
                                              <p:spTgt spid="59"/>
                                            </p:tgtEl>
                                            <p:attrNameLst>
                                              <p:attrName>ppt_x</p:attrName>
                                            </p:attrNameLst>
                                          </p:cBhvr>
                                          <p:tavLst>
                                            <p:tav tm="0">
                                              <p:val>
                                                <p:strVal val="#ppt_x"/>
                                              </p:val>
                                            </p:tav>
                                            <p:tav tm="100000">
                                              <p:val>
                                                <p:strVal val="#ppt_x"/>
                                              </p:val>
                                            </p:tav>
                                          </p:tavLst>
                                        </p:anim>
                                        <p:anim calcmode="lin" valueType="num" p14:bounceEnd="40000">
                                          <p:cBhvr additive="base">
                                            <p:cTn id="11" dur="500" fill="hold"/>
                                            <p:tgtEl>
                                              <p:spTgt spid="59"/>
                                            </p:tgtEl>
                                            <p:attrNameLst>
                                              <p:attrName>ppt_y</p:attrName>
                                            </p:attrNameLst>
                                          </p:cBhvr>
                                          <p:tavLst>
                                            <p:tav tm="0">
                                              <p:val>
                                                <p:strVal val="1+#ppt_h/2"/>
                                              </p:val>
                                            </p:tav>
                                            <p:tav tm="100000">
                                              <p:val>
                                                <p:strVal val="#ppt_y"/>
                                              </p:val>
                                            </p:tav>
                                          </p:tavLst>
                                        </p:anim>
                                      </p:childTnLst>
                                    </p:cTn>
                                  </p:par>
                                </p:childTnLst>
                              </p:cTn>
                            </p:par>
                            <p:par>
                              <p:cTn id="12" fill="hold">
                                <p:stCondLst>
                                  <p:cond delay="700"/>
                                </p:stCondLst>
                                <p:childTnLst>
                                  <p:par>
                                    <p:cTn id="13" presetID="53" presetClass="entr" presetSubtype="16" fill="hold" grpId="0" nodeType="afterEffect">
                                      <p:stCondLst>
                                        <p:cond delay="0"/>
                                      </p:stCondLst>
                                      <p:iterate type="lt">
                                        <p:tmPct val="10000"/>
                                      </p:iterate>
                                      <p:childTnLst>
                                        <p:set>
                                          <p:cBhvr>
                                            <p:cTn id="14" dur="1" fill="hold">
                                              <p:stCondLst>
                                                <p:cond delay="0"/>
                                              </p:stCondLst>
                                            </p:cTn>
                                            <p:tgtEl>
                                              <p:spTgt spid="58"/>
                                            </p:tgtEl>
                                            <p:attrNameLst>
                                              <p:attrName>style.visibility</p:attrName>
                                            </p:attrNameLst>
                                          </p:cBhvr>
                                          <p:to>
                                            <p:strVal val="visible"/>
                                          </p:to>
                                        </p:set>
                                        <p:anim calcmode="lin" valueType="num">
                                          <p:cBhvr>
                                            <p:cTn id="15" dur="500" fill="hold"/>
                                            <p:tgtEl>
                                              <p:spTgt spid="58"/>
                                            </p:tgtEl>
                                            <p:attrNameLst>
                                              <p:attrName>ppt_w</p:attrName>
                                            </p:attrNameLst>
                                          </p:cBhvr>
                                          <p:tavLst>
                                            <p:tav tm="0">
                                              <p:val>
                                                <p:fltVal val="0"/>
                                              </p:val>
                                            </p:tav>
                                            <p:tav tm="100000">
                                              <p:val>
                                                <p:strVal val="#ppt_w"/>
                                              </p:val>
                                            </p:tav>
                                          </p:tavLst>
                                        </p:anim>
                                        <p:anim calcmode="lin" valueType="num">
                                          <p:cBhvr>
                                            <p:cTn id="16" dur="500" fill="hold"/>
                                            <p:tgtEl>
                                              <p:spTgt spid="58"/>
                                            </p:tgtEl>
                                            <p:attrNameLst>
                                              <p:attrName>ppt_h</p:attrName>
                                            </p:attrNameLst>
                                          </p:cBhvr>
                                          <p:tavLst>
                                            <p:tav tm="0">
                                              <p:val>
                                                <p:fltVal val="0"/>
                                              </p:val>
                                            </p:tav>
                                            <p:tav tm="100000">
                                              <p:val>
                                                <p:strVal val="#ppt_h"/>
                                              </p:val>
                                            </p:tav>
                                          </p:tavLst>
                                        </p:anim>
                                        <p:animEffect transition="in" filter="fade">
                                          <p:cBhvr>
                                            <p:cTn id="17" dur="500"/>
                                            <p:tgtEl>
                                              <p:spTgt spid="58"/>
                                            </p:tgtEl>
                                          </p:cBhvr>
                                        </p:animEffect>
                                      </p:childTnLst>
                                    </p:cTn>
                                  </p:par>
                                </p:childTnLst>
                              </p:cTn>
                            </p:par>
                            <p:par>
                              <p:cTn id="18" fill="hold">
                                <p:stCondLst>
                                  <p:cond delay="1300"/>
                                </p:stCondLst>
                                <p:childTnLst>
                                  <p:par>
                                    <p:cTn id="19" presetID="21" presetClass="entr" presetSubtype="1" fill="hold" nodeType="afterEffect">
                                      <p:stCondLst>
                                        <p:cond delay="0"/>
                                      </p:stCondLst>
                                      <p:childTnLst>
                                        <p:set>
                                          <p:cBhvr>
                                            <p:cTn id="20" dur="1" fill="hold">
                                              <p:stCondLst>
                                                <p:cond delay="0"/>
                                              </p:stCondLst>
                                            </p:cTn>
                                            <p:tgtEl>
                                              <p:spTgt spid="64"/>
                                            </p:tgtEl>
                                            <p:attrNameLst>
                                              <p:attrName>style.visibility</p:attrName>
                                            </p:attrNameLst>
                                          </p:cBhvr>
                                          <p:to>
                                            <p:strVal val="visible"/>
                                          </p:to>
                                        </p:set>
                                        <p:animEffect transition="in" filter="wheel(1)">
                                          <p:cBhvr>
                                            <p:cTn id="21" dur="500"/>
                                            <p:tgtEl>
                                              <p:spTgt spid="64"/>
                                            </p:tgtEl>
                                          </p:cBhvr>
                                        </p:animEffect>
                                      </p:childTnLst>
                                    </p:cTn>
                                  </p:par>
                                  <p:par>
                                    <p:cTn id="22" presetID="2" presetClass="entr" presetSubtype="4" accel="60000" fill="hold" grpId="0" nodeType="withEffect" p14:presetBounceEnd="40000">
                                      <p:stCondLst>
                                        <p:cond delay="200"/>
                                      </p:stCondLst>
                                      <p:childTnLst>
                                        <p:set>
                                          <p:cBhvr>
                                            <p:cTn id="23" dur="1" fill="hold">
                                              <p:stCondLst>
                                                <p:cond delay="0"/>
                                              </p:stCondLst>
                                            </p:cTn>
                                            <p:tgtEl>
                                              <p:spTgt spid="70"/>
                                            </p:tgtEl>
                                            <p:attrNameLst>
                                              <p:attrName>style.visibility</p:attrName>
                                            </p:attrNameLst>
                                          </p:cBhvr>
                                          <p:to>
                                            <p:strVal val="visible"/>
                                          </p:to>
                                        </p:set>
                                        <p:anim calcmode="lin" valueType="num" p14:bounceEnd="40000">
                                          <p:cBhvr additive="base">
                                            <p:cTn id="24" dur="500" fill="hold"/>
                                            <p:tgtEl>
                                              <p:spTgt spid="70"/>
                                            </p:tgtEl>
                                            <p:attrNameLst>
                                              <p:attrName>ppt_x</p:attrName>
                                            </p:attrNameLst>
                                          </p:cBhvr>
                                          <p:tavLst>
                                            <p:tav tm="0">
                                              <p:val>
                                                <p:strVal val="#ppt_x"/>
                                              </p:val>
                                            </p:tav>
                                            <p:tav tm="100000">
                                              <p:val>
                                                <p:strVal val="#ppt_x"/>
                                              </p:val>
                                            </p:tav>
                                          </p:tavLst>
                                        </p:anim>
                                        <p:anim calcmode="lin" valueType="num" p14:bounceEnd="40000">
                                          <p:cBhvr additive="base">
                                            <p:cTn id="25" dur="500" fill="hold"/>
                                            <p:tgtEl>
                                              <p:spTgt spid="70"/>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53" presetClass="entr" presetSubtype="16" fill="hold" grpId="0" nodeType="afterEffect">
                                      <p:stCondLst>
                                        <p:cond delay="0"/>
                                      </p:stCondLst>
                                      <p:iterate type="lt">
                                        <p:tmPct val="10000"/>
                                      </p:iterate>
                                      <p:childTnLst>
                                        <p:set>
                                          <p:cBhvr>
                                            <p:cTn id="28" dur="1" fill="hold">
                                              <p:stCondLst>
                                                <p:cond delay="0"/>
                                              </p:stCondLst>
                                            </p:cTn>
                                            <p:tgtEl>
                                              <p:spTgt spid="69"/>
                                            </p:tgtEl>
                                            <p:attrNameLst>
                                              <p:attrName>style.visibility</p:attrName>
                                            </p:attrNameLst>
                                          </p:cBhvr>
                                          <p:to>
                                            <p:strVal val="visible"/>
                                          </p:to>
                                        </p:set>
                                        <p:anim calcmode="lin" valueType="num">
                                          <p:cBhvr>
                                            <p:cTn id="29" dur="500" fill="hold"/>
                                            <p:tgtEl>
                                              <p:spTgt spid="69"/>
                                            </p:tgtEl>
                                            <p:attrNameLst>
                                              <p:attrName>ppt_w</p:attrName>
                                            </p:attrNameLst>
                                          </p:cBhvr>
                                          <p:tavLst>
                                            <p:tav tm="0">
                                              <p:val>
                                                <p:fltVal val="0"/>
                                              </p:val>
                                            </p:tav>
                                            <p:tav tm="100000">
                                              <p:val>
                                                <p:strVal val="#ppt_w"/>
                                              </p:val>
                                            </p:tav>
                                          </p:tavLst>
                                        </p:anim>
                                        <p:anim calcmode="lin" valueType="num">
                                          <p:cBhvr>
                                            <p:cTn id="30" dur="500" fill="hold"/>
                                            <p:tgtEl>
                                              <p:spTgt spid="69"/>
                                            </p:tgtEl>
                                            <p:attrNameLst>
                                              <p:attrName>ppt_h</p:attrName>
                                            </p:attrNameLst>
                                          </p:cBhvr>
                                          <p:tavLst>
                                            <p:tav tm="0">
                                              <p:val>
                                                <p:fltVal val="0"/>
                                              </p:val>
                                            </p:tav>
                                            <p:tav tm="100000">
                                              <p:val>
                                                <p:strVal val="#ppt_h"/>
                                              </p:val>
                                            </p:tav>
                                          </p:tavLst>
                                        </p:anim>
                                        <p:animEffect transition="in" filter="fade">
                                          <p:cBhvr>
                                            <p:cTn id="31" dur="500"/>
                                            <p:tgtEl>
                                              <p:spTgt spid="69"/>
                                            </p:tgtEl>
                                          </p:cBhvr>
                                        </p:animEffect>
                                      </p:childTnLst>
                                    </p:cTn>
                                  </p:par>
                                </p:childTnLst>
                              </p:cTn>
                            </p:par>
                            <p:par>
                              <p:cTn id="32" fill="hold">
                                <p:stCondLst>
                                  <p:cond delay="2600"/>
                                </p:stCondLst>
                                <p:childTnLst>
                                  <p:par>
                                    <p:cTn id="33" presetID="21" presetClass="entr" presetSubtype="1" fill="hold" nodeType="after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wheel(1)">
                                          <p:cBhvr>
                                            <p:cTn id="35" dur="500"/>
                                            <p:tgtEl>
                                              <p:spTgt spid="75"/>
                                            </p:tgtEl>
                                          </p:cBhvr>
                                        </p:animEffect>
                                      </p:childTnLst>
                                    </p:cTn>
                                  </p:par>
                                  <p:par>
                                    <p:cTn id="36" presetID="2" presetClass="entr" presetSubtype="4" accel="60000" fill="hold" grpId="0" nodeType="withEffect" p14:presetBounceEnd="40000">
                                      <p:stCondLst>
                                        <p:cond delay="200"/>
                                      </p:stCondLst>
                                      <p:childTnLst>
                                        <p:set>
                                          <p:cBhvr>
                                            <p:cTn id="37" dur="1" fill="hold">
                                              <p:stCondLst>
                                                <p:cond delay="0"/>
                                              </p:stCondLst>
                                            </p:cTn>
                                            <p:tgtEl>
                                              <p:spTgt spid="81"/>
                                            </p:tgtEl>
                                            <p:attrNameLst>
                                              <p:attrName>style.visibility</p:attrName>
                                            </p:attrNameLst>
                                          </p:cBhvr>
                                          <p:to>
                                            <p:strVal val="visible"/>
                                          </p:to>
                                        </p:set>
                                        <p:anim calcmode="lin" valueType="num" p14:bounceEnd="40000">
                                          <p:cBhvr additive="base">
                                            <p:cTn id="38" dur="500" fill="hold"/>
                                            <p:tgtEl>
                                              <p:spTgt spid="81"/>
                                            </p:tgtEl>
                                            <p:attrNameLst>
                                              <p:attrName>ppt_x</p:attrName>
                                            </p:attrNameLst>
                                          </p:cBhvr>
                                          <p:tavLst>
                                            <p:tav tm="0">
                                              <p:val>
                                                <p:strVal val="#ppt_x"/>
                                              </p:val>
                                            </p:tav>
                                            <p:tav tm="100000">
                                              <p:val>
                                                <p:strVal val="#ppt_x"/>
                                              </p:val>
                                            </p:tav>
                                          </p:tavLst>
                                        </p:anim>
                                        <p:anim calcmode="lin" valueType="num" p14:bounceEnd="40000">
                                          <p:cBhvr additive="base">
                                            <p:cTn id="39" dur="500" fill="hold"/>
                                            <p:tgtEl>
                                              <p:spTgt spid="81"/>
                                            </p:tgtEl>
                                            <p:attrNameLst>
                                              <p:attrName>ppt_y</p:attrName>
                                            </p:attrNameLst>
                                          </p:cBhvr>
                                          <p:tavLst>
                                            <p:tav tm="0">
                                              <p:val>
                                                <p:strVal val="1+#ppt_h/2"/>
                                              </p:val>
                                            </p:tav>
                                            <p:tav tm="100000">
                                              <p:val>
                                                <p:strVal val="#ppt_y"/>
                                              </p:val>
                                            </p:tav>
                                          </p:tavLst>
                                        </p:anim>
                                      </p:childTnLst>
                                    </p:cTn>
                                  </p:par>
                                </p:childTnLst>
                              </p:cTn>
                            </p:par>
                            <p:par>
                              <p:cTn id="40" fill="hold">
                                <p:stCondLst>
                                  <p:cond delay="3300"/>
                                </p:stCondLst>
                                <p:childTnLst>
                                  <p:par>
                                    <p:cTn id="41" presetID="53" presetClass="entr" presetSubtype="16" fill="hold" grpId="0" nodeType="afterEffect">
                                      <p:stCondLst>
                                        <p:cond delay="0"/>
                                      </p:stCondLst>
                                      <p:iterate type="lt">
                                        <p:tmPct val="10000"/>
                                      </p:iterate>
                                      <p:childTnLst>
                                        <p:set>
                                          <p:cBhvr>
                                            <p:cTn id="42" dur="1" fill="hold">
                                              <p:stCondLst>
                                                <p:cond delay="0"/>
                                              </p:stCondLst>
                                            </p:cTn>
                                            <p:tgtEl>
                                              <p:spTgt spid="80"/>
                                            </p:tgtEl>
                                            <p:attrNameLst>
                                              <p:attrName>style.visibility</p:attrName>
                                            </p:attrNameLst>
                                          </p:cBhvr>
                                          <p:to>
                                            <p:strVal val="visible"/>
                                          </p:to>
                                        </p:set>
                                        <p:anim calcmode="lin" valueType="num">
                                          <p:cBhvr>
                                            <p:cTn id="43" dur="500" fill="hold"/>
                                            <p:tgtEl>
                                              <p:spTgt spid="80"/>
                                            </p:tgtEl>
                                            <p:attrNameLst>
                                              <p:attrName>ppt_w</p:attrName>
                                            </p:attrNameLst>
                                          </p:cBhvr>
                                          <p:tavLst>
                                            <p:tav tm="0">
                                              <p:val>
                                                <p:fltVal val="0"/>
                                              </p:val>
                                            </p:tav>
                                            <p:tav tm="100000">
                                              <p:val>
                                                <p:strVal val="#ppt_w"/>
                                              </p:val>
                                            </p:tav>
                                          </p:tavLst>
                                        </p:anim>
                                        <p:anim calcmode="lin" valueType="num">
                                          <p:cBhvr>
                                            <p:cTn id="44" dur="500" fill="hold"/>
                                            <p:tgtEl>
                                              <p:spTgt spid="80"/>
                                            </p:tgtEl>
                                            <p:attrNameLst>
                                              <p:attrName>ppt_h</p:attrName>
                                            </p:attrNameLst>
                                          </p:cBhvr>
                                          <p:tavLst>
                                            <p:tav tm="0">
                                              <p:val>
                                                <p:fltVal val="0"/>
                                              </p:val>
                                            </p:tav>
                                            <p:tav tm="100000">
                                              <p:val>
                                                <p:strVal val="#ppt_h"/>
                                              </p:val>
                                            </p:tav>
                                          </p:tavLst>
                                        </p:anim>
                                        <p:animEffect transition="in" filter="fade">
                                          <p:cBhvr>
                                            <p:cTn id="45" dur="500"/>
                                            <p:tgtEl>
                                              <p:spTgt spid="80"/>
                                            </p:tgtEl>
                                          </p:cBhvr>
                                        </p:animEffect>
                                      </p:childTnLst>
                                    </p:cTn>
                                  </p:par>
                                </p:childTnLst>
                              </p:cTn>
                            </p:par>
                            <p:par>
                              <p:cTn id="46" fill="hold">
                                <p:stCondLst>
                                  <p:cond delay="3900"/>
                                </p:stCondLst>
                                <p:childTnLst>
                                  <p:par>
                                    <p:cTn id="47" presetID="16" presetClass="entr" presetSubtype="37" fill="hold" nodeType="afterEffect">
                                      <p:stCondLst>
                                        <p:cond delay="0"/>
                                      </p:stCondLst>
                                      <p:childTnLst>
                                        <p:set>
                                          <p:cBhvr>
                                            <p:cTn id="48" dur="1" fill="hold">
                                              <p:stCondLst>
                                                <p:cond delay="0"/>
                                              </p:stCondLst>
                                            </p:cTn>
                                            <p:tgtEl>
                                              <p:spTgt spid="60"/>
                                            </p:tgtEl>
                                            <p:attrNameLst>
                                              <p:attrName>style.visibility</p:attrName>
                                            </p:attrNameLst>
                                          </p:cBhvr>
                                          <p:to>
                                            <p:strVal val="visible"/>
                                          </p:to>
                                        </p:set>
                                        <p:animEffect transition="in" filter="barn(outVertical)">
                                          <p:cBhvr>
                                            <p:cTn id="49" dur="500"/>
                                            <p:tgtEl>
                                              <p:spTgt spid="60"/>
                                            </p:tgtEl>
                                          </p:cBhvr>
                                        </p:animEffect>
                                      </p:childTnLst>
                                    </p:cTn>
                                  </p:par>
                                  <p:par>
                                    <p:cTn id="50" presetID="16" presetClass="entr" presetSubtype="37" fill="hold" nodeType="withEffect">
                                      <p:stCondLst>
                                        <p:cond delay="0"/>
                                      </p:stCondLst>
                                      <p:childTnLst>
                                        <p:set>
                                          <p:cBhvr>
                                            <p:cTn id="51" dur="1" fill="hold">
                                              <p:stCondLst>
                                                <p:cond delay="0"/>
                                              </p:stCondLst>
                                            </p:cTn>
                                            <p:tgtEl>
                                              <p:spTgt spid="71"/>
                                            </p:tgtEl>
                                            <p:attrNameLst>
                                              <p:attrName>style.visibility</p:attrName>
                                            </p:attrNameLst>
                                          </p:cBhvr>
                                          <p:to>
                                            <p:strVal val="visible"/>
                                          </p:to>
                                        </p:set>
                                        <p:animEffect transition="in" filter="barn(outVertical)">
                                          <p:cBhvr>
                                            <p:cTn id="52" dur="500"/>
                                            <p:tgtEl>
                                              <p:spTgt spid="71"/>
                                            </p:tgtEl>
                                          </p:cBhvr>
                                        </p:animEffect>
                                      </p:childTnLst>
                                    </p:cTn>
                                  </p:par>
                                  <p:par>
                                    <p:cTn id="53" presetID="16" presetClass="entr" presetSubtype="37" fill="hold" nodeType="withEffect">
                                      <p:stCondLst>
                                        <p:cond delay="0"/>
                                      </p:stCondLst>
                                      <p:childTnLst>
                                        <p:set>
                                          <p:cBhvr>
                                            <p:cTn id="54" dur="1" fill="hold">
                                              <p:stCondLst>
                                                <p:cond delay="0"/>
                                              </p:stCondLst>
                                            </p:cTn>
                                            <p:tgtEl>
                                              <p:spTgt spid="82"/>
                                            </p:tgtEl>
                                            <p:attrNameLst>
                                              <p:attrName>style.visibility</p:attrName>
                                            </p:attrNameLst>
                                          </p:cBhvr>
                                          <p:to>
                                            <p:strVal val="visible"/>
                                          </p:to>
                                        </p:set>
                                        <p:animEffect transition="in" filter="barn(outVertical)">
                                          <p:cBhvr>
                                            <p:cTn id="55"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9" grpId="0" animBg="1"/>
          <p:bldP spid="69" grpId="0"/>
          <p:bldP spid="70" grpId="0" animBg="1"/>
          <p:bldP spid="80" grpId="0"/>
          <p:bldP spid="81"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heel(1)">
                                          <p:cBhvr>
                                            <p:cTn id="7" dur="500"/>
                                            <p:tgtEl>
                                              <p:spTgt spid="53"/>
                                            </p:tgtEl>
                                          </p:cBhvr>
                                        </p:animEffect>
                                      </p:childTnLst>
                                    </p:cTn>
                                  </p:par>
                                  <p:par>
                                    <p:cTn id="8" presetID="2" presetClass="entr" presetSubtype="4" accel="60000" fill="hold" grpId="0" nodeType="withEffect">
                                      <p:stCondLst>
                                        <p:cond delay="200"/>
                                      </p:stCondLst>
                                      <p:childTnLst>
                                        <p:set>
                                          <p:cBhvr>
                                            <p:cTn id="9" dur="1" fill="hold">
                                              <p:stCondLst>
                                                <p:cond delay="0"/>
                                              </p:stCondLst>
                                            </p:cTn>
                                            <p:tgtEl>
                                              <p:spTgt spid="59"/>
                                            </p:tgtEl>
                                            <p:attrNameLst>
                                              <p:attrName>style.visibility</p:attrName>
                                            </p:attrNameLst>
                                          </p:cBhvr>
                                          <p:to>
                                            <p:strVal val="visible"/>
                                          </p:to>
                                        </p:set>
                                        <p:anim calcmode="lin" valueType="num">
                                          <p:cBhvr additive="base">
                                            <p:cTn id="10" dur="500" fill="hold"/>
                                            <p:tgtEl>
                                              <p:spTgt spid="59"/>
                                            </p:tgtEl>
                                            <p:attrNameLst>
                                              <p:attrName>ppt_x</p:attrName>
                                            </p:attrNameLst>
                                          </p:cBhvr>
                                          <p:tavLst>
                                            <p:tav tm="0">
                                              <p:val>
                                                <p:strVal val="#ppt_x"/>
                                              </p:val>
                                            </p:tav>
                                            <p:tav tm="100000">
                                              <p:val>
                                                <p:strVal val="#ppt_x"/>
                                              </p:val>
                                            </p:tav>
                                          </p:tavLst>
                                        </p:anim>
                                        <p:anim calcmode="lin" valueType="num">
                                          <p:cBhvr additive="base">
                                            <p:cTn id="11" dur="500" fill="hold"/>
                                            <p:tgtEl>
                                              <p:spTgt spid="59"/>
                                            </p:tgtEl>
                                            <p:attrNameLst>
                                              <p:attrName>ppt_y</p:attrName>
                                            </p:attrNameLst>
                                          </p:cBhvr>
                                          <p:tavLst>
                                            <p:tav tm="0">
                                              <p:val>
                                                <p:strVal val="1+#ppt_h/2"/>
                                              </p:val>
                                            </p:tav>
                                            <p:tav tm="100000">
                                              <p:val>
                                                <p:strVal val="#ppt_y"/>
                                              </p:val>
                                            </p:tav>
                                          </p:tavLst>
                                        </p:anim>
                                      </p:childTnLst>
                                    </p:cTn>
                                  </p:par>
                                </p:childTnLst>
                              </p:cTn>
                            </p:par>
                            <p:par>
                              <p:cTn id="12" fill="hold">
                                <p:stCondLst>
                                  <p:cond delay="700"/>
                                </p:stCondLst>
                                <p:childTnLst>
                                  <p:par>
                                    <p:cTn id="13" presetID="53" presetClass="entr" presetSubtype="16" fill="hold" grpId="0" nodeType="afterEffect">
                                      <p:stCondLst>
                                        <p:cond delay="0"/>
                                      </p:stCondLst>
                                      <p:iterate type="lt">
                                        <p:tmPct val="10000"/>
                                      </p:iterate>
                                      <p:childTnLst>
                                        <p:set>
                                          <p:cBhvr>
                                            <p:cTn id="14" dur="1" fill="hold">
                                              <p:stCondLst>
                                                <p:cond delay="0"/>
                                              </p:stCondLst>
                                            </p:cTn>
                                            <p:tgtEl>
                                              <p:spTgt spid="58"/>
                                            </p:tgtEl>
                                            <p:attrNameLst>
                                              <p:attrName>style.visibility</p:attrName>
                                            </p:attrNameLst>
                                          </p:cBhvr>
                                          <p:to>
                                            <p:strVal val="visible"/>
                                          </p:to>
                                        </p:set>
                                        <p:anim calcmode="lin" valueType="num">
                                          <p:cBhvr>
                                            <p:cTn id="15" dur="500" fill="hold"/>
                                            <p:tgtEl>
                                              <p:spTgt spid="58"/>
                                            </p:tgtEl>
                                            <p:attrNameLst>
                                              <p:attrName>ppt_w</p:attrName>
                                            </p:attrNameLst>
                                          </p:cBhvr>
                                          <p:tavLst>
                                            <p:tav tm="0">
                                              <p:val>
                                                <p:fltVal val="0"/>
                                              </p:val>
                                            </p:tav>
                                            <p:tav tm="100000">
                                              <p:val>
                                                <p:strVal val="#ppt_w"/>
                                              </p:val>
                                            </p:tav>
                                          </p:tavLst>
                                        </p:anim>
                                        <p:anim calcmode="lin" valueType="num">
                                          <p:cBhvr>
                                            <p:cTn id="16" dur="500" fill="hold"/>
                                            <p:tgtEl>
                                              <p:spTgt spid="58"/>
                                            </p:tgtEl>
                                            <p:attrNameLst>
                                              <p:attrName>ppt_h</p:attrName>
                                            </p:attrNameLst>
                                          </p:cBhvr>
                                          <p:tavLst>
                                            <p:tav tm="0">
                                              <p:val>
                                                <p:fltVal val="0"/>
                                              </p:val>
                                            </p:tav>
                                            <p:tav tm="100000">
                                              <p:val>
                                                <p:strVal val="#ppt_h"/>
                                              </p:val>
                                            </p:tav>
                                          </p:tavLst>
                                        </p:anim>
                                        <p:animEffect transition="in" filter="fade">
                                          <p:cBhvr>
                                            <p:cTn id="17" dur="500"/>
                                            <p:tgtEl>
                                              <p:spTgt spid="58"/>
                                            </p:tgtEl>
                                          </p:cBhvr>
                                        </p:animEffect>
                                      </p:childTnLst>
                                    </p:cTn>
                                  </p:par>
                                </p:childTnLst>
                              </p:cTn>
                            </p:par>
                            <p:par>
                              <p:cTn id="18" fill="hold">
                                <p:stCondLst>
                                  <p:cond delay="1300"/>
                                </p:stCondLst>
                                <p:childTnLst>
                                  <p:par>
                                    <p:cTn id="19" presetID="21" presetClass="entr" presetSubtype="1" fill="hold" nodeType="afterEffect">
                                      <p:stCondLst>
                                        <p:cond delay="0"/>
                                      </p:stCondLst>
                                      <p:childTnLst>
                                        <p:set>
                                          <p:cBhvr>
                                            <p:cTn id="20" dur="1" fill="hold">
                                              <p:stCondLst>
                                                <p:cond delay="0"/>
                                              </p:stCondLst>
                                            </p:cTn>
                                            <p:tgtEl>
                                              <p:spTgt spid="64"/>
                                            </p:tgtEl>
                                            <p:attrNameLst>
                                              <p:attrName>style.visibility</p:attrName>
                                            </p:attrNameLst>
                                          </p:cBhvr>
                                          <p:to>
                                            <p:strVal val="visible"/>
                                          </p:to>
                                        </p:set>
                                        <p:animEffect transition="in" filter="wheel(1)">
                                          <p:cBhvr>
                                            <p:cTn id="21" dur="500"/>
                                            <p:tgtEl>
                                              <p:spTgt spid="64"/>
                                            </p:tgtEl>
                                          </p:cBhvr>
                                        </p:animEffect>
                                      </p:childTnLst>
                                    </p:cTn>
                                  </p:par>
                                  <p:par>
                                    <p:cTn id="22" presetID="2" presetClass="entr" presetSubtype="4" accel="60000" fill="hold" grpId="0" nodeType="withEffect">
                                      <p:stCondLst>
                                        <p:cond delay="200"/>
                                      </p:stCondLst>
                                      <p:childTnLst>
                                        <p:set>
                                          <p:cBhvr>
                                            <p:cTn id="23" dur="1" fill="hold">
                                              <p:stCondLst>
                                                <p:cond delay="0"/>
                                              </p:stCondLst>
                                            </p:cTn>
                                            <p:tgtEl>
                                              <p:spTgt spid="70"/>
                                            </p:tgtEl>
                                            <p:attrNameLst>
                                              <p:attrName>style.visibility</p:attrName>
                                            </p:attrNameLst>
                                          </p:cBhvr>
                                          <p:to>
                                            <p:strVal val="visible"/>
                                          </p:to>
                                        </p:set>
                                        <p:anim calcmode="lin" valueType="num">
                                          <p:cBhvr additive="base">
                                            <p:cTn id="24" dur="500" fill="hold"/>
                                            <p:tgtEl>
                                              <p:spTgt spid="70"/>
                                            </p:tgtEl>
                                            <p:attrNameLst>
                                              <p:attrName>ppt_x</p:attrName>
                                            </p:attrNameLst>
                                          </p:cBhvr>
                                          <p:tavLst>
                                            <p:tav tm="0">
                                              <p:val>
                                                <p:strVal val="#ppt_x"/>
                                              </p:val>
                                            </p:tav>
                                            <p:tav tm="100000">
                                              <p:val>
                                                <p:strVal val="#ppt_x"/>
                                              </p:val>
                                            </p:tav>
                                          </p:tavLst>
                                        </p:anim>
                                        <p:anim calcmode="lin" valueType="num">
                                          <p:cBhvr additive="base">
                                            <p:cTn id="25" dur="500" fill="hold"/>
                                            <p:tgtEl>
                                              <p:spTgt spid="70"/>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53" presetClass="entr" presetSubtype="16" fill="hold" grpId="0" nodeType="afterEffect">
                                      <p:stCondLst>
                                        <p:cond delay="0"/>
                                      </p:stCondLst>
                                      <p:iterate type="lt">
                                        <p:tmPct val="10000"/>
                                      </p:iterate>
                                      <p:childTnLst>
                                        <p:set>
                                          <p:cBhvr>
                                            <p:cTn id="28" dur="1" fill="hold">
                                              <p:stCondLst>
                                                <p:cond delay="0"/>
                                              </p:stCondLst>
                                            </p:cTn>
                                            <p:tgtEl>
                                              <p:spTgt spid="69"/>
                                            </p:tgtEl>
                                            <p:attrNameLst>
                                              <p:attrName>style.visibility</p:attrName>
                                            </p:attrNameLst>
                                          </p:cBhvr>
                                          <p:to>
                                            <p:strVal val="visible"/>
                                          </p:to>
                                        </p:set>
                                        <p:anim calcmode="lin" valueType="num">
                                          <p:cBhvr>
                                            <p:cTn id="29" dur="500" fill="hold"/>
                                            <p:tgtEl>
                                              <p:spTgt spid="69"/>
                                            </p:tgtEl>
                                            <p:attrNameLst>
                                              <p:attrName>ppt_w</p:attrName>
                                            </p:attrNameLst>
                                          </p:cBhvr>
                                          <p:tavLst>
                                            <p:tav tm="0">
                                              <p:val>
                                                <p:fltVal val="0"/>
                                              </p:val>
                                            </p:tav>
                                            <p:tav tm="100000">
                                              <p:val>
                                                <p:strVal val="#ppt_w"/>
                                              </p:val>
                                            </p:tav>
                                          </p:tavLst>
                                        </p:anim>
                                        <p:anim calcmode="lin" valueType="num">
                                          <p:cBhvr>
                                            <p:cTn id="30" dur="500" fill="hold"/>
                                            <p:tgtEl>
                                              <p:spTgt spid="69"/>
                                            </p:tgtEl>
                                            <p:attrNameLst>
                                              <p:attrName>ppt_h</p:attrName>
                                            </p:attrNameLst>
                                          </p:cBhvr>
                                          <p:tavLst>
                                            <p:tav tm="0">
                                              <p:val>
                                                <p:fltVal val="0"/>
                                              </p:val>
                                            </p:tav>
                                            <p:tav tm="100000">
                                              <p:val>
                                                <p:strVal val="#ppt_h"/>
                                              </p:val>
                                            </p:tav>
                                          </p:tavLst>
                                        </p:anim>
                                        <p:animEffect transition="in" filter="fade">
                                          <p:cBhvr>
                                            <p:cTn id="31" dur="500"/>
                                            <p:tgtEl>
                                              <p:spTgt spid="69"/>
                                            </p:tgtEl>
                                          </p:cBhvr>
                                        </p:animEffect>
                                      </p:childTnLst>
                                    </p:cTn>
                                  </p:par>
                                </p:childTnLst>
                              </p:cTn>
                            </p:par>
                            <p:par>
                              <p:cTn id="32" fill="hold">
                                <p:stCondLst>
                                  <p:cond delay="2600"/>
                                </p:stCondLst>
                                <p:childTnLst>
                                  <p:par>
                                    <p:cTn id="33" presetID="21" presetClass="entr" presetSubtype="1" fill="hold" nodeType="after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wheel(1)">
                                          <p:cBhvr>
                                            <p:cTn id="35" dur="500"/>
                                            <p:tgtEl>
                                              <p:spTgt spid="75"/>
                                            </p:tgtEl>
                                          </p:cBhvr>
                                        </p:animEffect>
                                      </p:childTnLst>
                                    </p:cTn>
                                  </p:par>
                                  <p:par>
                                    <p:cTn id="36" presetID="2" presetClass="entr" presetSubtype="4" accel="60000" fill="hold" grpId="0" nodeType="withEffect">
                                      <p:stCondLst>
                                        <p:cond delay="200"/>
                                      </p:stCondLst>
                                      <p:childTnLst>
                                        <p:set>
                                          <p:cBhvr>
                                            <p:cTn id="37" dur="1" fill="hold">
                                              <p:stCondLst>
                                                <p:cond delay="0"/>
                                              </p:stCondLst>
                                            </p:cTn>
                                            <p:tgtEl>
                                              <p:spTgt spid="81"/>
                                            </p:tgtEl>
                                            <p:attrNameLst>
                                              <p:attrName>style.visibility</p:attrName>
                                            </p:attrNameLst>
                                          </p:cBhvr>
                                          <p:to>
                                            <p:strVal val="visible"/>
                                          </p:to>
                                        </p:set>
                                        <p:anim calcmode="lin" valueType="num">
                                          <p:cBhvr additive="base">
                                            <p:cTn id="38" dur="500" fill="hold"/>
                                            <p:tgtEl>
                                              <p:spTgt spid="81"/>
                                            </p:tgtEl>
                                            <p:attrNameLst>
                                              <p:attrName>ppt_x</p:attrName>
                                            </p:attrNameLst>
                                          </p:cBhvr>
                                          <p:tavLst>
                                            <p:tav tm="0">
                                              <p:val>
                                                <p:strVal val="#ppt_x"/>
                                              </p:val>
                                            </p:tav>
                                            <p:tav tm="100000">
                                              <p:val>
                                                <p:strVal val="#ppt_x"/>
                                              </p:val>
                                            </p:tav>
                                          </p:tavLst>
                                        </p:anim>
                                        <p:anim calcmode="lin" valueType="num">
                                          <p:cBhvr additive="base">
                                            <p:cTn id="39" dur="500" fill="hold"/>
                                            <p:tgtEl>
                                              <p:spTgt spid="81"/>
                                            </p:tgtEl>
                                            <p:attrNameLst>
                                              <p:attrName>ppt_y</p:attrName>
                                            </p:attrNameLst>
                                          </p:cBhvr>
                                          <p:tavLst>
                                            <p:tav tm="0">
                                              <p:val>
                                                <p:strVal val="1+#ppt_h/2"/>
                                              </p:val>
                                            </p:tav>
                                            <p:tav tm="100000">
                                              <p:val>
                                                <p:strVal val="#ppt_y"/>
                                              </p:val>
                                            </p:tav>
                                          </p:tavLst>
                                        </p:anim>
                                      </p:childTnLst>
                                    </p:cTn>
                                  </p:par>
                                </p:childTnLst>
                              </p:cTn>
                            </p:par>
                            <p:par>
                              <p:cTn id="40" fill="hold">
                                <p:stCondLst>
                                  <p:cond delay="3300"/>
                                </p:stCondLst>
                                <p:childTnLst>
                                  <p:par>
                                    <p:cTn id="41" presetID="53" presetClass="entr" presetSubtype="16" fill="hold" grpId="0" nodeType="afterEffect">
                                      <p:stCondLst>
                                        <p:cond delay="0"/>
                                      </p:stCondLst>
                                      <p:iterate type="lt">
                                        <p:tmPct val="10000"/>
                                      </p:iterate>
                                      <p:childTnLst>
                                        <p:set>
                                          <p:cBhvr>
                                            <p:cTn id="42" dur="1" fill="hold">
                                              <p:stCondLst>
                                                <p:cond delay="0"/>
                                              </p:stCondLst>
                                            </p:cTn>
                                            <p:tgtEl>
                                              <p:spTgt spid="80"/>
                                            </p:tgtEl>
                                            <p:attrNameLst>
                                              <p:attrName>style.visibility</p:attrName>
                                            </p:attrNameLst>
                                          </p:cBhvr>
                                          <p:to>
                                            <p:strVal val="visible"/>
                                          </p:to>
                                        </p:set>
                                        <p:anim calcmode="lin" valueType="num">
                                          <p:cBhvr>
                                            <p:cTn id="43" dur="500" fill="hold"/>
                                            <p:tgtEl>
                                              <p:spTgt spid="80"/>
                                            </p:tgtEl>
                                            <p:attrNameLst>
                                              <p:attrName>ppt_w</p:attrName>
                                            </p:attrNameLst>
                                          </p:cBhvr>
                                          <p:tavLst>
                                            <p:tav tm="0">
                                              <p:val>
                                                <p:fltVal val="0"/>
                                              </p:val>
                                            </p:tav>
                                            <p:tav tm="100000">
                                              <p:val>
                                                <p:strVal val="#ppt_w"/>
                                              </p:val>
                                            </p:tav>
                                          </p:tavLst>
                                        </p:anim>
                                        <p:anim calcmode="lin" valueType="num">
                                          <p:cBhvr>
                                            <p:cTn id="44" dur="500" fill="hold"/>
                                            <p:tgtEl>
                                              <p:spTgt spid="80"/>
                                            </p:tgtEl>
                                            <p:attrNameLst>
                                              <p:attrName>ppt_h</p:attrName>
                                            </p:attrNameLst>
                                          </p:cBhvr>
                                          <p:tavLst>
                                            <p:tav tm="0">
                                              <p:val>
                                                <p:fltVal val="0"/>
                                              </p:val>
                                            </p:tav>
                                            <p:tav tm="100000">
                                              <p:val>
                                                <p:strVal val="#ppt_h"/>
                                              </p:val>
                                            </p:tav>
                                          </p:tavLst>
                                        </p:anim>
                                        <p:animEffect transition="in" filter="fade">
                                          <p:cBhvr>
                                            <p:cTn id="45" dur="500"/>
                                            <p:tgtEl>
                                              <p:spTgt spid="80"/>
                                            </p:tgtEl>
                                          </p:cBhvr>
                                        </p:animEffect>
                                      </p:childTnLst>
                                    </p:cTn>
                                  </p:par>
                                </p:childTnLst>
                              </p:cTn>
                            </p:par>
                            <p:par>
                              <p:cTn id="46" fill="hold">
                                <p:stCondLst>
                                  <p:cond delay="3900"/>
                                </p:stCondLst>
                                <p:childTnLst>
                                  <p:par>
                                    <p:cTn id="47" presetID="16" presetClass="entr" presetSubtype="37" fill="hold" nodeType="afterEffect">
                                      <p:stCondLst>
                                        <p:cond delay="0"/>
                                      </p:stCondLst>
                                      <p:childTnLst>
                                        <p:set>
                                          <p:cBhvr>
                                            <p:cTn id="48" dur="1" fill="hold">
                                              <p:stCondLst>
                                                <p:cond delay="0"/>
                                              </p:stCondLst>
                                            </p:cTn>
                                            <p:tgtEl>
                                              <p:spTgt spid="60"/>
                                            </p:tgtEl>
                                            <p:attrNameLst>
                                              <p:attrName>style.visibility</p:attrName>
                                            </p:attrNameLst>
                                          </p:cBhvr>
                                          <p:to>
                                            <p:strVal val="visible"/>
                                          </p:to>
                                        </p:set>
                                        <p:animEffect transition="in" filter="barn(outVertical)">
                                          <p:cBhvr>
                                            <p:cTn id="49" dur="500"/>
                                            <p:tgtEl>
                                              <p:spTgt spid="60"/>
                                            </p:tgtEl>
                                          </p:cBhvr>
                                        </p:animEffect>
                                      </p:childTnLst>
                                    </p:cTn>
                                  </p:par>
                                  <p:par>
                                    <p:cTn id="50" presetID="16" presetClass="entr" presetSubtype="37" fill="hold" nodeType="withEffect">
                                      <p:stCondLst>
                                        <p:cond delay="0"/>
                                      </p:stCondLst>
                                      <p:childTnLst>
                                        <p:set>
                                          <p:cBhvr>
                                            <p:cTn id="51" dur="1" fill="hold">
                                              <p:stCondLst>
                                                <p:cond delay="0"/>
                                              </p:stCondLst>
                                            </p:cTn>
                                            <p:tgtEl>
                                              <p:spTgt spid="71"/>
                                            </p:tgtEl>
                                            <p:attrNameLst>
                                              <p:attrName>style.visibility</p:attrName>
                                            </p:attrNameLst>
                                          </p:cBhvr>
                                          <p:to>
                                            <p:strVal val="visible"/>
                                          </p:to>
                                        </p:set>
                                        <p:animEffect transition="in" filter="barn(outVertical)">
                                          <p:cBhvr>
                                            <p:cTn id="52" dur="500"/>
                                            <p:tgtEl>
                                              <p:spTgt spid="71"/>
                                            </p:tgtEl>
                                          </p:cBhvr>
                                        </p:animEffect>
                                      </p:childTnLst>
                                    </p:cTn>
                                  </p:par>
                                  <p:par>
                                    <p:cTn id="53" presetID="16" presetClass="entr" presetSubtype="37" fill="hold" nodeType="withEffect">
                                      <p:stCondLst>
                                        <p:cond delay="0"/>
                                      </p:stCondLst>
                                      <p:childTnLst>
                                        <p:set>
                                          <p:cBhvr>
                                            <p:cTn id="54" dur="1" fill="hold">
                                              <p:stCondLst>
                                                <p:cond delay="0"/>
                                              </p:stCondLst>
                                            </p:cTn>
                                            <p:tgtEl>
                                              <p:spTgt spid="82"/>
                                            </p:tgtEl>
                                            <p:attrNameLst>
                                              <p:attrName>style.visibility</p:attrName>
                                            </p:attrNameLst>
                                          </p:cBhvr>
                                          <p:to>
                                            <p:strVal val="visible"/>
                                          </p:to>
                                        </p:set>
                                        <p:animEffect transition="in" filter="barn(outVertical)">
                                          <p:cBhvr>
                                            <p:cTn id="55"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9" grpId="0" animBg="1"/>
          <p:bldP spid="69" grpId="0"/>
          <p:bldP spid="70" grpId="0" animBg="1"/>
          <p:bldP spid="80" grpId="0"/>
          <p:bldP spid="81" grpId="0" animBg="1"/>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原创设计师QQ598969553          _1"/>
          <p:cNvSpPr/>
          <p:nvPr/>
        </p:nvSpPr>
        <p:spPr>
          <a:xfrm>
            <a:off x="3984952" y="2235652"/>
            <a:ext cx="5159048" cy="1323710"/>
          </a:xfrm>
          <a:prstGeom prst="rect">
            <a:avLst/>
          </a:prstGeom>
          <a:solidFill>
            <a:srgbClr val="2AA73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Verdana"/>
              <a:ea typeface="微软雅黑"/>
              <a:cs typeface="+mn-cs"/>
            </a:endParaRPr>
          </a:p>
        </p:txBody>
      </p:sp>
      <p:grpSp>
        <p:nvGrpSpPr>
          <p:cNvPr id="15" name="原创设计师QQ598969553          _2"/>
          <p:cNvGrpSpPr/>
          <p:nvPr/>
        </p:nvGrpSpPr>
        <p:grpSpPr>
          <a:xfrm>
            <a:off x="2926908" y="2235652"/>
            <a:ext cx="1497888" cy="1327566"/>
            <a:chOff x="2926908" y="1901409"/>
            <a:chExt cx="1497888" cy="1327566"/>
          </a:xfrm>
        </p:grpSpPr>
        <p:grpSp>
          <p:nvGrpSpPr>
            <p:cNvPr id="16" name="组合 15"/>
            <p:cNvGrpSpPr/>
            <p:nvPr/>
          </p:nvGrpSpPr>
          <p:grpSpPr>
            <a:xfrm rot="5400000">
              <a:off x="3012069" y="1816248"/>
              <a:ext cx="1327566" cy="1497888"/>
              <a:chOff x="4468733" y="2771468"/>
              <a:chExt cx="1487127" cy="1677919"/>
            </a:xfrm>
          </p:grpSpPr>
          <p:sp>
            <p:nvSpPr>
              <p:cNvPr id="18" name="Freeform 5"/>
              <p:cNvSpPr>
                <a:spLocks/>
              </p:cNvSpPr>
              <p:nvPr/>
            </p:nvSpPr>
            <p:spPr bwMode="auto">
              <a:xfrm rot="5400000">
                <a:off x="4373337" y="2866864"/>
                <a:ext cx="1677919" cy="148712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ysClr val="window" lastClr="FFFFFF"/>
                  </a:gs>
                  <a:gs pos="100000">
                    <a:srgbClr val="DCDCDC"/>
                  </a:gs>
                </a:gsLst>
                <a:lin ang="2700000" scaled="0"/>
              </a:gradFill>
              <a:ln w="19050">
                <a:gradFill>
                  <a:gsLst>
                    <a:gs pos="0">
                      <a:srgbClr val="ADADAD"/>
                    </a:gs>
                    <a:gs pos="66000">
                      <a:sysClr val="window" lastClr="FFFFFF"/>
                    </a:gs>
                  </a:gsLst>
                  <a:lin ang="2700000" scaled="0"/>
                </a:gra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9" name="Freeform 5"/>
              <p:cNvSpPr>
                <a:spLocks/>
              </p:cNvSpPr>
              <p:nvPr/>
            </p:nvSpPr>
            <p:spPr bwMode="auto">
              <a:xfrm rot="5400000">
                <a:off x="4600910" y="3068560"/>
                <a:ext cx="1222771" cy="10837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68B7"/>
              </a:solidFill>
              <a:ln w="15875">
                <a:noFill/>
              </a:ln>
              <a:effectLst>
                <a:innerShdw blurRad="63500" dist="25400" dir="27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ndParaRPr>
              </a:p>
            </p:txBody>
          </p:sp>
        </p:grpSp>
        <p:sp>
          <p:nvSpPr>
            <p:cNvPr id="17" name="TextBox 6"/>
            <p:cNvSpPr txBox="1"/>
            <p:nvPr/>
          </p:nvSpPr>
          <p:spPr>
            <a:xfrm>
              <a:off x="3366751" y="2272804"/>
              <a:ext cx="618201" cy="58477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rPr>
                <a:t>05</a:t>
              </a:r>
              <a:endParaRPr kumimoji="0" lang="zh-CN" altLang="en-US" sz="32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endParaRPr>
            </a:p>
          </p:txBody>
        </p:sp>
      </p:grpSp>
      <p:sp>
        <p:nvSpPr>
          <p:cNvPr id="20" name="原创设计师QQ598969553          _3"/>
          <p:cNvSpPr/>
          <p:nvPr/>
        </p:nvSpPr>
        <p:spPr>
          <a:xfrm>
            <a:off x="5560626" y="2579582"/>
            <a:ext cx="1338828" cy="369332"/>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华文细黑" panose="02010600040101010101" pitchFamily="2" charset="-122"/>
                <a:ea typeface="华文细黑" panose="02010600040101010101" pitchFamily="2" charset="-122"/>
              </a:rPr>
              <a:t>财务与融资</a:t>
            </a:r>
          </a:p>
        </p:txBody>
      </p:sp>
      <p:sp>
        <p:nvSpPr>
          <p:cNvPr id="21" name="原创设计师QQ598969553          _4"/>
          <p:cNvSpPr/>
          <p:nvPr/>
        </p:nvSpPr>
        <p:spPr>
          <a:xfrm>
            <a:off x="5667478" y="3017148"/>
            <a:ext cx="1165704" cy="276999"/>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dirty="0">
                <a:ln>
                  <a:noFill/>
                </a:ln>
                <a:solidFill>
                  <a:sysClr val="window" lastClr="FFFFFF"/>
                </a:solidFill>
                <a:effectLst/>
                <a:uLnTx/>
                <a:uFillTx/>
                <a:latin typeface="华文细黑" panose="02010600040101010101" pitchFamily="2" charset="-122"/>
                <a:ea typeface="华文细黑" panose="02010600040101010101" pitchFamily="2" charset="-122"/>
              </a:rPr>
              <a:t>(</a:t>
            </a:r>
            <a:r>
              <a:rPr kumimoji="0" lang="zh-CN" altLang="en-US" sz="1200" b="1" i="0" u="none" strike="noStrike" kern="0" cap="none" spc="0" normalizeH="0" baseline="0" noProof="0" dirty="0">
                <a:ln>
                  <a:noFill/>
                </a:ln>
                <a:solidFill>
                  <a:sysClr val="window" lastClr="FFFFFF"/>
                </a:solidFill>
                <a:effectLst/>
                <a:uLnTx/>
                <a:uFillTx/>
                <a:latin typeface="华文细黑" panose="02010600040101010101" pitchFamily="2" charset="-122"/>
                <a:ea typeface="华文细黑" panose="02010600040101010101" pitchFamily="2" charset="-122"/>
              </a:rPr>
              <a:t>打算怎么做）</a:t>
            </a:r>
          </a:p>
        </p:txBody>
      </p:sp>
      <p:sp>
        <p:nvSpPr>
          <p:cNvPr id="22" name="原创设计师QQ598969553          _5"/>
          <p:cNvSpPr txBox="1"/>
          <p:nvPr/>
        </p:nvSpPr>
        <p:spPr>
          <a:xfrm>
            <a:off x="4756556" y="3820789"/>
            <a:ext cx="1249060" cy="307777"/>
          </a:xfrm>
          <a:prstGeom prst="rect">
            <a:avLst/>
          </a:prstGeom>
          <a:noFill/>
        </p:spPr>
        <p:txBody>
          <a:bodyPr wrap="none" rtlCol="0">
            <a:spAutoFit/>
          </a:bodyPr>
          <a:lstStyle/>
          <a:p>
            <a:pPr marL="342900" marR="0" lvl="0" indent="-342900" defTabSz="91440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总体思路</a:t>
            </a:r>
          </a:p>
        </p:txBody>
      </p:sp>
      <p:sp>
        <p:nvSpPr>
          <p:cNvPr id="23" name="原创设计师QQ598969553          _6"/>
          <p:cNvSpPr txBox="1"/>
          <p:nvPr/>
        </p:nvSpPr>
        <p:spPr>
          <a:xfrm>
            <a:off x="6580713" y="3820789"/>
            <a:ext cx="1608133" cy="307777"/>
          </a:xfrm>
          <a:prstGeom prst="rect">
            <a:avLst/>
          </a:prstGeom>
          <a:noFill/>
        </p:spPr>
        <p:txBody>
          <a:bodyPr wrap="none" rtlCol="0">
            <a:spAutoFit/>
          </a:bodyPr>
          <a:lstStyle/>
          <a:p>
            <a:pPr marL="342900" marR="0" lvl="0" indent="-342900" defTabSz="91440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计划实施阶段</a:t>
            </a:r>
          </a:p>
        </p:txBody>
      </p:sp>
      <p:sp>
        <p:nvSpPr>
          <p:cNvPr id="24" name="原创设计师QQ598969553          _7"/>
          <p:cNvSpPr txBox="1"/>
          <p:nvPr/>
        </p:nvSpPr>
        <p:spPr>
          <a:xfrm>
            <a:off x="4756556" y="4201343"/>
            <a:ext cx="1608133" cy="307777"/>
          </a:xfrm>
          <a:prstGeom prst="rect">
            <a:avLst/>
          </a:prstGeom>
          <a:noFill/>
        </p:spPr>
        <p:txBody>
          <a:bodyPr wrap="none" rtlCol="0">
            <a:spAutoFit/>
          </a:bodyPr>
          <a:lstStyle/>
          <a:p>
            <a:pPr marL="342900" marR="0" lvl="0" indent="-342900" defTabSz="91440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具体目标规划</a:t>
            </a:r>
          </a:p>
        </p:txBody>
      </p:sp>
      <p:sp>
        <p:nvSpPr>
          <p:cNvPr id="25" name="原创设计师QQ598969553          _8"/>
          <p:cNvSpPr txBox="1"/>
          <p:nvPr/>
        </p:nvSpPr>
        <p:spPr>
          <a:xfrm>
            <a:off x="6580714" y="4201343"/>
            <a:ext cx="1608133" cy="307777"/>
          </a:xfrm>
          <a:prstGeom prst="rect">
            <a:avLst/>
          </a:prstGeom>
          <a:noFill/>
        </p:spPr>
        <p:txBody>
          <a:bodyPr wrap="none" rtlCol="0">
            <a:spAutoFit/>
          </a:bodyPr>
          <a:lstStyle/>
          <a:p>
            <a:pPr marL="342900" marR="0" lvl="0" indent="-342900" defTabSz="91440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能力提升计划</a:t>
            </a:r>
          </a:p>
        </p:txBody>
      </p:sp>
    </p:spTree>
    <p:extLst>
      <p:ext uri="{BB962C8B-B14F-4D97-AF65-F5344CB8AC3E}">
        <p14:creationId xmlns:p14="http://schemas.microsoft.com/office/powerpoint/2010/main" val="1405289864"/>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par>
                                    <p:cTn id="14" presetID="2" presetClass="entr" presetSubtype="4" fill="hold" grpId="0" nodeType="withEffect" p14:presetBounceEnd="60000">
                                      <p:stCondLst>
                                        <p:cond delay="1100"/>
                                      </p:stCondLst>
                                      <p:childTnLst>
                                        <p:set>
                                          <p:cBhvr>
                                            <p:cTn id="15" dur="1" fill="hold">
                                              <p:stCondLst>
                                                <p:cond delay="0"/>
                                              </p:stCondLst>
                                            </p:cTn>
                                            <p:tgtEl>
                                              <p:spTgt spid="22"/>
                                            </p:tgtEl>
                                            <p:attrNameLst>
                                              <p:attrName>style.visibility</p:attrName>
                                            </p:attrNameLst>
                                          </p:cBhvr>
                                          <p:to>
                                            <p:strVal val="visible"/>
                                          </p:to>
                                        </p:set>
                                        <p:anim calcmode="lin" valueType="num" p14:bounceEnd="60000">
                                          <p:cBhvr additive="base">
                                            <p:cTn id="16" dur="750" fill="hold"/>
                                            <p:tgtEl>
                                              <p:spTgt spid="22"/>
                                            </p:tgtEl>
                                            <p:attrNameLst>
                                              <p:attrName>ppt_x</p:attrName>
                                            </p:attrNameLst>
                                          </p:cBhvr>
                                          <p:tavLst>
                                            <p:tav tm="0">
                                              <p:val>
                                                <p:strVal val="#ppt_x"/>
                                              </p:val>
                                            </p:tav>
                                            <p:tav tm="100000">
                                              <p:val>
                                                <p:strVal val="#ppt_x"/>
                                              </p:val>
                                            </p:tav>
                                          </p:tavLst>
                                        </p:anim>
                                        <p:anim calcmode="lin" valueType="num" p14:bounceEnd="60000">
                                          <p:cBhvr additive="base">
                                            <p:cTn id="17" dur="750" fill="hold"/>
                                            <p:tgtEl>
                                              <p:spTgt spid="22"/>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14:presetBounceEnd="60000">
                                      <p:stCondLst>
                                        <p:cond delay="1300"/>
                                      </p:stCondLst>
                                      <p:childTnLst>
                                        <p:set>
                                          <p:cBhvr>
                                            <p:cTn id="19" dur="1" fill="hold">
                                              <p:stCondLst>
                                                <p:cond delay="0"/>
                                              </p:stCondLst>
                                            </p:cTn>
                                            <p:tgtEl>
                                              <p:spTgt spid="24"/>
                                            </p:tgtEl>
                                            <p:attrNameLst>
                                              <p:attrName>style.visibility</p:attrName>
                                            </p:attrNameLst>
                                          </p:cBhvr>
                                          <p:to>
                                            <p:strVal val="visible"/>
                                          </p:to>
                                        </p:set>
                                        <p:anim calcmode="lin" valueType="num" p14:bounceEnd="60000">
                                          <p:cBhvr additive="base">
                                            <p:cTn id="20" dur="750" fill="hold"/>
                                            <p:tgtEl>
                                              <p:spTgt spid="24"/>
                                            </p:tgtEl>
                                            <p:attrNameLst>
                                              <p:attrName>ppt_x</p:attrName>
                                            </p:attrNameLst>
                                          </p:cBhvr>
                                          <p:tavLst>
                                            <p:tav tm="0">
                                              <p:val>
                                                <p:strVal val="#ppt_x"/>
                                              </p:val>
                                            </p:tav>
                                            <p:tav tm="100000">
                                              <p:val>
                                                <p:strVal val="#ppt_x"/>
                                              </p:val>
                                            </p:tav>
                                          </p:tavLst>
                                        </p:anim>
                                        <p:anim calcmode="lin" valueType="num" p14:bounceEnd="60000">
                                          <p:cBhvr additive="base">
                                            <p:cTn id="21" dur="750" fill="hold"/>
                                            <p:tgtEl>
                                              <p:spTgt spid="24"/>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14:presetBounceEnd="60000">
                                      <p:stCondLst>
                                        <p:cond delay="1500"/>
                                      </p:stCondLst>
                                      <p:childTnLst>
                                        <p:set>
                                          <p:cBhvr>
                                            <p:cTn id="23" dur="1" fill="hold">
                                              <p:stCondLst>
                                                <p:cond delay="0"/>
                                              </p:stCondLst>
                                            </p:cTn>
                                            <p:tgtEl>
                                              <p:spTgt spid="23"/>
                                            </p:tgtEl>
                                            <p:attrNameLst>
                                              <p:attrName>style.visibility</p:attrName>
                                            </p:attrNameLst>
                                          </p:cBhvr>
                                          <p:to>
                                            <p:strVal val="visible"/>
                                          </p:to>
                                        </p:set>
                                        <p:anim calcmode="lin" valueType="num" p14:bounceEnd="60000">
                                          <p:cBhvr additive="base">
                                            <p:cTn id="24" dur="750" fill="hold"/>
                                            <p:tgtEl>
                                              <p:spTgt spid="23"/>
                                            </p:tgtEl>
                                            <p:attrNameLst>
                                              <p:attrName>ppt_x</p:attrName>
                                            </p:attrNameLst>
                                          </p:cBhvr>
                                          <p:tavLst>
                                            <p:tav tm="0">
                                              <p:val>
                                                <p:strVal val="#ppt_x"/>
                                              </p:val>
                                            </p:tav>
                                            <p:tav tm="100000">
                                              <p:val>
                                                <p:strVal val="#ppt_x"/>
                                              </p:val>
                                            </p:tav>
                                          </p:tavLst>
                                        </p:anim>
                                        <p:anim calcmode="lin" valueType="num" p14:bounceEnd="60000">
                                          <p:cBhvr additive="base">
                                            <p:cTn id="25" dur="750" fill="hold"/>
                                            <p:tgtEl>
                                              <p:spTgt spid="2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14:presetBounceEnd="60000">
                                      <p:stCondLst>
                                        <p:cond delay="1700"/>
                                      </p:stCondLst>
                                      <p:childTnLst>
                                        <p:set>
                                          <p:cBhvr>
                                            <p:cTn id="27" dur="1" fill="hold">
                                              <p:stCondLst>
                                                <p:cond delay="0"/>
                                              </p:stCondLst>
                                            </p:cTn>
                                            <p:tgtEl>
                                              <p:spTgt spid="25"/>
                                            </p:tgtEl>
                                            <p:attrNameLst>
                                              <p:attrName>style.visibility</p:attrName>
                                            </p:attrNameLst>
                                          </p:cBhvr>
                                          <p:to>
                                            <p:strVal val="visible"/>
                                          </p:to>
                                        </p:set>
                                        <p:anim calcmode="lin" valueType="num" p14:bounceEnd="60000">
                                          <p:cBhvr additive="base">
                                            <p:cTn id="28" dur="750" fill="hold"/>
                                            <p:tgtEl>
                                              <p:spTgt spid="25"/>
                                            </p:tgtEl>
                                            <p:attrNameLst>
                                              <p:attrName>ppt_x</p:attrName>
                                            </p:attrNameLst>
                                          </p:cBhvr>
                                          <p:tavLst>
                                            <p:tav tm="0">
                                              <p:val>
                                                <p:strVal val="#ppt_x"/>
                                              </p:val>
                                            </p:tav>
                                            <p:tav tm="100000">
                                              <p:val>
                                                <p:strVal val="#ppt_x"/>
                                              </p:val>
                                            </p:tav>
                                          </p:tavLst>
                                        </p:anim>
                                        <p:anim calcmode="lin" valueType="num" p14:bounceEnd="60000">
                                          <p:cBhvr additive="base">
                                            <p:cTn id="29" dur="75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2" grpId="0"/>
          <p:bldP spid="23" grpId="0"/>
          <p:bldP spid="24" grpId="0"/>
          <p:bldP spid="2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par>
                                    <p:cTn id="14" presetID="2" presetClass="entr" presetSubtype="4" fill="hold" grpId="0" nodeType="withEffect">
                                      <p:stCondLst>
                                        <p:cond delay="1100"/>
                                      </p:stCondLst>
                                      <p:childTnLst>
                                        <p:set>
                                          <p:cBhvr>
                                            <p:cTn id="15" dur="1" fill="hold">
                                              <p:stCondLst>
                                                <p:cond delay="0"/>
                                              </p:stCondLst>
                                            </p:cTn>
                                            <p:tgtEl>
                                              <p:spTgt spid="22"/>
                                            </p:tgtEl>
                                            <p:attrNameLst>
                                              <p:attrName>style.visibility</p:attrName>
                                            </p:attrNameLst>
                                          </p:cBhvr>
                                          <p:to>
                                            <p:strVal val="visible"/>
                                          </p:to>
                                        </p:set>
                                        <p:anim calcmode="lin" valueType="num">
                                          <p:cBhvr additive="base">
                                            <p:cTn id="16" dur="750" fill="hold"/>
                                            <p:tgtEl>
                                              <p:spTgt spid="22"/>
                                            </p:tgtEl>
                                            <p:attrNameLst>
                                              <p:attrName>ppt_x</p:attrName>
                                            </p:attrNameLst>
                                          </p:cBhvr>
                                          <p:tavLst>
                                            <p:tav tm="0">
                                              <p:val>
                                                <p:strVal val="#ppt_x"/>
                                              </p:val>
                                            </p:tav>
                                            <p:tav tm="100000">
                                              <p:val>
                                                <p:strVal val="#ppt_x"/>
                                              </p:val>
                                            </p:tav>
                                          </p:tavLst>
                                        </p:anim>
                                        <p:anim calcmode="lin" valueType="num">
                                          <p:cBhvr additive="base">
                                            <p:cTn id="17" dur="750" fill="hold"/>
                                            <p:tgtEl>
                                              <p:spTgt spid="22"/>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1300"/>
                                      </p:stCondLst>
                                      <p:childTnLst>
                                        <p:set>
                                          <p:cBhvr>
                                            <p:cTn id="19" dur="1" fill="hold">
                                              <p:stCondLst>
                                                <p:cond delay="0"/>
                                              </p:stCondLst>
                                            </p:cTn>
                                            <p:tgtEl>
                                              <p:spTgt spid="24"/>
                                            </p:tgtEl>
                                            <p:attrNameLst>
                                              <p:attrName>style.visibility</p:attrName>
                                            </p:attrNameLst>
                                          </p:cBhvr>
                                          <p:to>
                                            <p:strVal val="visible"/>
                                          </p:to>
                                        </p:set>
                                        <p:anim calcmode="lin" valueType="num">
                                          <p:cBhvr additive="base">
                                            <p:cTn id="20" dur="750" fill="hold"/>
                                            <p:tgtEl>
                                              <p:spTgt spid="24"/>
                                            </p:tgtEl>
                                            <p:attrNameLst>
                                              <p:attrName>ppt_x</p:attrName>
                                            </p:attrNameLst>
                                          </p:cBhvr>
                                          <p:tavLst>
                                            <p:tav tm="0">
                                              <p:val>
                                                <p:strVal val="#ppt_x"/>
                                              </p:val>
                                            </p:tav>
                                            <p:tav tm="100000">
                                              <p:val>
                                                <p:strVal val="#ppt_x"/>
                                              </p:val>
                                            </p:tav>
                                          </p:tavLst>
                                        </p:anim>
                                        <p:anim calcmode="lin" valueType="num">
                                          <p:cBhvr additive="base">
                                            <p:cTn id="21" dur="750" fill="hold"/>
                                            <p:tgtEl>
                                              <p:spTgt spid="24"/>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1500"/>
                                      </p:stCondLst>
                                      <p:childTnLst>
                                        <p:set>
                                          <p:cBhvr>
                                            <p:cTn id="23" dur="1" fill="hold">
                                              <p:stCondLst>
                                                <p:cond delay="0"/>
                                              </p:stCondLst>
                                            </p:cTn>
                                            <p:tgtEl>
                                              <p:spTgt spid="23"/>
                                            </p:tgtEl>
                                            <p:attrNameLst>
                                              <p:attrName>style.visibility</p:attrName>
                                            </p:attrNameLst>
                                          </p:cBhvr>
                                          <p:to>
                                            <p:strVal val="visible"/>
                                          </p:to>
                                        </p:set>
                                        <p:anim calcmode="lin" valueType="num">
                                          <p:cBhvr additive="base">
                                            <p:cTn id="24" dur="750" fill="hold"/>
                                            <p:tgtEl>
                                              <p:spTgt spid="23"/>
                                            </p:tgtEl>
                                            <p:attrNameLst>
                                              <p:attrName>ppt_x</p:attrName>
                                            </p:attrNameLst>
                                          </p:cBhvr>
                                          <p:tavLst>
                                            <p:tav tm="0">
                                              <p:val>
                                                <p:strVal val="#ppt_x"/>
                                              </p:val>
                                            </p:tav>
                                            <p:tav tm="100000">
                                              <p:val>
                                                <p:strVal val="#ppt_x"/>
                                              </p:val>
                                            </p:tav>
                                          </p:tavLst>
                                        </p:anim>
                                        <p:anim calcmode="lin" valueType="num">
                                          <p:cBhvr additive="base">
                                            <p:cTn id="25" dur="750" fill="hold"/>
                                            <p:tgtEl>
                                              <p:spTgt spid="2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1700"/>
                                      </p:stCondLst>
                                      <p:childTnLst>
                                        <p:set>
                                          <p:cBhvr>
                                            <p:cTn id="27" dur="1" fill="hold">
                                              <p:stCondLst>
                                                <p:cond delay="0"/>
                                              </p:stCondLst>
                                            </p:cTn>
                                            <p:tgtEl>
                                              <p:spTgt spid="25"/>
                                            </p:tgtEl>
                                            <p:attrNameLst>
                                              <p:attrName>style.visibility</p:attrName>
                                            </p:attrNameLst>
                                          </p:cBhvr>
                                          <p:to>
                                            <p:strVal val="visible"/>
                                          </p:to>
                                        </p:set>
                                        <p:anim calcmode="lin" valueType="num">
                                          <p:cBhvr additive="base">
                                            <p:cTn id="28" dur="750" fill="hold"/>
                                            <p:tgtEl>
                                              <p:spTgt spid="25"/>
                                            </p:tgtEl>
                                            <p:attrNameLst>
                                              <p:attrName>ppt_x</p:attrName>
                                            </p:attrNameLst>
                                          </p:cBhvr>
                                          <p:tavLst>
                                            <p:tav tm="0">
                                              <p:val>
                                                <p:strVal val="#ppt_x"/>
                                              </p:val>
                                            </p:tav>
                                            <p:tav tm="100000">
                                              <p:val>
                                                <p:strVal val="#ppt_x"/>
                                              </p:val>
                                            </p:tav>
                                          </p:tavLst>
                                        </p:anim>
                                        <p:anim calcmode="lin" valueType="num">
                                          <p:cBhvr additive="base">
                                            <p:cTn id="29" dur="75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2" grpId="0"/>
          <p:bldP spid="23" grpId="0"/>
          <p:bldP spid="24" grpId="0"/>
          <p:bldP spid="25"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原创设计师QQ598969553          _2"/>
          <p:cNvSpPr>
            <a:spLocks/>
          </p:cNvSpPr>
          <p:nvPr/>
        </p:nvSpPr>
        <p:spPr bwMode="auto">
          <a:xfrm>
            <a:off x="1842358" y="1603645"/>
            <a:ext cx="4385826" cy="3697563"/>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ysClr val="window" lastClr="FFFFFF">
                  <a:lumMod val="75000"/>
                </a:sysClr>
              </a:gs>
              <a:gs pos="100000">
                <a:srgbClr val="FFFFFF">
                  <a:alpha val="0"/>
                </a:srgbClr>
              </a:gs>
            </a:gsLst>
            <a:lin ang="5400000" scaled="1"/>
          </a:gradFill>
          <a:ln w="9525">
            <a:noFill/>
            <a:round/>
            <a:headEnd/>
            <a:tailEnd/>
          </a:ln>
        </p:spPr>
        <p:txBody>
          <a:bodyPr wrap="none" lIns="62873" tIns="31437" rIns="62873" bIns="31437"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3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26" name="原创设计师QQ598969553          _3"/>
          <p:cNvSpPr/>
          <p:nvPr/>
        </p:nvSpPr>
        <p:spPr>
          <a:xfrm>
            <a:off x="4887502" y="4511640"/>
            <a:ext cx="1579168" cy="432820"/>
          </a:xfrm>
          <a:prstGeom prst="rect">
            <a:avLst/>
          </a:prstGeom>
          <a:ln>
            <a:solidFill>
              <a:sysClr val="window" lastClr="FFFFFF">
                <a:lumMod val="50000"/>
              </a:sysClr>
            </a:solidFill>
            <a:prstDash val="dash"/>
          </a:ln>
        </p:spPr>
        <p:txBody>
          <a:bodyPr wrap="square" lIns="62873" tIns="31437" rIns="62873" bIns="3143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单击此处添加文本</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单击此处添加文本</a:t>
            </a:r>
          </a:p>
        </p:txBody>
      </p:sp>
      <p:sp>
        <p:nvSpPr>
          <p:cNvPr id="27" name="原创设计师QQ598969553          _4"/>
          <p:cNvSpPr/>
          <p:nvPr/>
        </p:nvSpPr>
        <p:spPr>
          <a:xfrm>
            <a:off x="5308177" y="3887871"/>
            <a:ext cx="1579168" cy="432820"/>
          </a:xfrm>
          <a:prstGeom prst="rect">
            <a:avLst/>
          </a:prstGeom>
          <a:ln>
            <a:solidFill>
              <a:sysClr val="window" lastClr="FFFFFF">
                <a:lumMod val="50000"/>
              </a:sysClr>
            </a:solidFill>
            <a:prstDash val="dash"/>
          </a:ln>
        </p:spPr>
        <p:txBody>
          <a:bodyPr wrap="square" lIns="62873" tIns="31437" rIns="62873" bIns="3143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单击此处添加文本</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单击此处添加文本</a:t>
            </a:r>
          </a:p>
        </p:txBody>
      </p:sp>
      <p:sp>
        <p:nvSpPr>
          <p:cNvPr id="28" name="原创设计师QQ598969553          _5"/>
          <p:cNvSpPr/>
          <p:nvPr/>
        </p:nvSpPr>
        <p:spPr>
          <a:xfrm>
            <a:off x="5716386" y="3264101"/>
            <a:ext cx="1579168" cy="432820"/>
          </a:xfrm>
          <a:prstGeom prst="rect">
            <a:avLst/>
          </a:prstGeom>
          <a:ln>
            <a:solidFill>
              <a:sysClr val="window" lastClr="FFFFFF">
                <a:lumMod val="50000"/>
              </a:sysClr>
            </a:solidFill>
            <a:prstDash val="dash"/>
          </a:ln>
        </p:spPr>
        <p:txBody>
          <a:bodyPr wrap="square" lIns="62873" tIns="31437" rIns="62873" bIns="3143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单击此处添加文本</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单击此处添加文本</a:t>
            </a:r>
          </a:p>
        </p:txBody>
      </p:sp>
      <p:sp>
        <p:nvSpPr>
          <p:cNvPr id="29" name="原创设计师QQ598969553          _6"/>
          <p:cNvSpPr/>
          <p:nvPr/>
        </p:nvSpPr>
        <p:spPr>
          <a:xfrm>
            <a:off x="6097761" y="2640332"/>
            <a:ext cx="1579168" cy="432820"/>
          </a:xfrm>
          <a:prstGeom prst="rect">
            <a:avLst/>
          </a:prstGeom>
          <a:ln>
            <a:solidFill>
              <a:sysClr val="window" lastClr="FFFFFF">
                <a:lumMod val="50000"/>
              </a:sysClr>
            </a:solidFill>
            <a:prstDash val="dash"/>
          </a:ln>
        </p:spPr>
        <p:txBody>
          <a:bodyPr wrap="square" lIns="62873" tIns="31437" rIns="62873" bIns="3143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单击此处添加文本</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单击此处添加文本</a:t>
            </a:r>
          </a:p>
        </p:txBody>
      </p:sp>
      <p:sp>
        <p:nvSpPr>
          <p:cNvPr id="30" name="原创设计师QQ598969553          _7"/>
          <p:cNvSpPr/>
          <p:nvPr/>
        </p:nvSpPr>
        <p:spPr>
          <a:xfrm>
            <a:off x="6696048" y="2073269"/>
            <a:ext cx="1579168" cy="432820"/>
          </a:xfrm>
          <a:prstGeom prst="rect">
            <a:avLst/>
          </a:prstGeom>
          <a:ln>
            <a:solidFill>
              <a:sysClr val="window" lastClr="FFFFFF">
                <a:lumMod val="50000"/>
              </a:sysClr>
            </a:solidFill>
            <a:prstDash val="dash"/>
          </a:ln>
        </p:spPr>
        <p:txBody>
          <a:bodyPr wrap="square" lIns="62873" tIns="31437" rIns="62873" bIns="3143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单击此处添加文本</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单击此处添加文本</a:t>
            </a:r>
          </a:p>
        </p:txBody>
      </p:sp>
      <p:sp>
        <p:nvSpPr>
          <p:cNvPr id="31" name="原创设计师QQ598969553          _8"/>
          <p:cNvSpPr txBox="1">
            <a:spLocks/>
          </p:cNvSpPr>
          <p:nvPr/>
        </p:nvSpPr>
        <p:spPr>
          <a:xfrm>
            <a:off x="1018280" y="2233064"/>
            <a:ext cx="2545608" cy="905004"/>
          </a:xfrm>
          <a:prstGeom prst="rect">
            <a:avLst/>
          </a:prstGeom>
        </p:spPr>
        <p:txBody>
          <a:bodyPr lIns="68580" tIns="34290" rIns="68580" bIns="3429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1000"/>
              </a:spcBef>
              <a:spcAft>
                <a:spcPts val="0"/>
              </a:spcAft>
              <a:buClrTx/>
              <a:buSzTx/>
              <a:buFont typeface="Arial" panose="020B0604020202020204" pitchFamily="34" charset="0"/>
              <a:buNone/>
              <a:tabLst/>
              <a:defRPr/>
            </a:pPr>
            <a:r>
              <a:rPr kumimoji="0" lang="zh-CN" altLang="en-US" sz="12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a:t>
            </a:r>
            <a:endParaRPr kumimoji="0" lang="en-US" sz="12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cs"/>
            </a:endParaRPr>
          </a:p>
        </p:txBody>
      </p:sp>
      <p:sp>
        <p:nvSpPr>
          <p:cNvPr id="32" name="原创设计师QQ598969553          _9"/>
          <p:cNvSpPr txBox="1">
            <a:spLocks/>
          </p:cNvSpPr>
          <p:nvPr/>
        </p:nvSpPr>
        <p:spPr>
          <a:xfrm>
            <a:off x="1040529" y="1853701"/>
            <a:ext cx="2163319" cy="439136"/>
          </a:xfrm>
          <a:prstGeom prst="rect">
            <a:avLst/>
          </a:prstGeom>
        </p:spPr>
        <p:txBody>
          <a:bodyPr vert="horz" lIns="68580" tIns="34290" rIns="68580" bIns="3429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400" b="1"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j-cs"/>
              </a:rPr>
              <a:t>添加标题内容文字</a:t>
            </a:r>
            <a:endParaRPr kumimoji="0" lang="en-US" sz="1400" b="1"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j-cs"/>
            </a:endParaRPr>
          </a:p>
        </p:txBody>
      </p:sp>
      <p:grpSp>
        <p:nvGrpSpPr>
          <p:cNvPr id="33" name="原创设计师QQ598969553          _10"/>
          <p:cNvGrpSpPr/>
          <p:nvPr/>
        </p:nvGrpSpPr>
        <p:grpSpPr>
          <a:xfrm>
            <a:off x="2334931" y="4499711"/>
            <a:ext cx="1766422" cy="357517"/>
            <a:chOff x="3237545" y="4561747"/>
            <a:chExt cx="1146960" cy="1146960"/>
          </a:xfrm>
        </p:grpSpPr>
        <p:sp>
          <p:nvSpPr>
            <p:cNvPr id="34" name="圆角矩形 33"/>
            <p:cNvSpPr/>
            <p:nvPr/>
          </p:nvSpPr>
          <p:spPr>
            <a:xfrm>
              <a:off x="3237545" y="4561747"/>
              <a:ext cx="1146960" cy="1146960"/>
            </a:xfrm>
            <a:prstGeom prst="roundRect">
              <a:avLst>
                <a:gd name="adj" fmla="val 0"/>
              </a:avLst>
            </a:prstGeom>
            <a:solidFill>
              <a:srgbClr val="0068B7"/>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68B7"/>
                </a:solidFill>
                <a:effectLst/>
                <a:uLnTx/>
                <a:uFillTx/>
                <a:latin typeface="微软雅黑"/>
                <a:ea typeface="微软雅黑"/>
                <a:cs typeface="+mn-cs"/>
              </a:endParaRPr>
            </a:p>
          </p:txBody>
        </p:sp>
        <p:sp>
          <p:nvSpPr>
            <p:cNvPr id="35" name="圆角矩形 34"/>
            <p:cNvSpPr/>
            <p:nvPr/>
          </p:nvSpPr>
          <p:spPr>
            <a:xfrm>
              <a:off x="3281206" y="4770859"/>
              <a:ext cx="1057659" cy="739146"/>
            </a:xfrm>
            <a:prstGeom prst="roundRect">
              <a:avLst>
                <a:gd name="adj" fmla="val 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2540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68B7"/>
                  </a:solidFill>
                  <a:effectLst/>
                  <a:uLnTx/>
                  <a:uFillTx/>
                  <a:latin typeface="微软雅黑"/>
                  <a:ea typeface="微软雅黑"/>
                  <a:cs typeface="+mn-cs"/>
                </a:rPr>
                <a:t>2015</a:t>
              </a:r>
              <a:r>
                <a:rPr kumimoji="0" lang="zh-CN" altLang="en-US" sz="1800" b="0" i="0" u="none" strike="noStrike" kern="0" cap="none" spc="0" normalizeH="0" baseline="0" noProof="0" dirty="0">
                  <a:ln>
                    <a:noFill/>
                  </a:ln>
                  <a:solidFill>
                    <a:srgbClr val="0068B7"/>
                  </a:solidFill>
                  <a:effectLst/>
                  <a:uLnTx/>
                  <a:uFillTx/>
                  <a:latin typeface="微软雅黑"/>
                  <a:ea typeface="微软雅黑"/>
                  <a:cs typeface="+mn-cs"/>
                </a:rPr>
                <a:t>年</a:t>
              </a:r>
              <a:r>
                <a:rPr kumimoji="0" lang="en-US" altLang="zh-CN" sz="1800" b="0" i="0" u="none" strike="noStrike" kern="0" cap="none" spc="0" normalizeH="0" baseline="0" noProof="0" dirty="0">
                  <a:ln>
                    <a:noFill/>
                  </a:ln>
                  <a:solidFill>
                    <a:srgbClr val="0068B7"/>
                  </a:solidFill>
                  <a:effectLst/>
                  <a:uLnTx/>
                  <a:uFillTx/>
                  <a:latin typeface="微软雅黑"/>
                  <a:ea typeface="微软雅黑"/>
                  <a:cs typeface="+mn-cs"/>
                </a:rPr>
                <a:t>4</a:t>
              </a:r>
              <a:r>
                <a:rPr kumimoji="0" lang="zh-CN" altLang="en-US" sz="1800" b="0" i="0" u="none" strike="noStrike" kern="0" cap="none" spc="0" normalizeH="0" baseline="0" noProof="0" dirty="0">
                  <a:ln>
                    <a:noFill/>
                  </a:ln>
                  <a:solidFill>
                    <a:srgbClr val="0068B7"/>
                  </a:solidFill>
                  <a:effectLst/>
                  <a:uLnTx/>
                  <a:uFillTx/>
                  <a:latin typeface="微软雅黑"/>
                  <a:ea typeface="微软雅黑"/>
                  <a:cs typeface="+mn-cs"/>
                </a:rPr>
                <a:t>月</a:t>
              </a:r>
            </a:p>
          </p:txBody>
        </p:sp>
      </p:grpSp>
      <p:grpSp>
        <p:nvGrpSpPr>
          <p:cNvPr id="36" name="原创设计师QQ598969553          _11"/>
          <p:cNvGrpSpPr/>
          <p:nvPr/>
        </p:nvGrpSpPr>
        <p:grpSpPr>
          <a:xfrm>
            <a:off x="2832526" y="3925522"/>
            <a:ext cx="1766422" cy="357517"/>
            <a:chOff x="3237545" y="4561747"/>
            <a:chExt cx="1146960" cy="1146960"/>
          </a:xfrm>
        </p:grpSpPr>
        <p:sp>
          <p:nvSpPr>
            <p:cNvPr id="37" name="圆角矩形 36"/>
            <p:cNvSpPr/>
            <p:nvPr/>
          </p:nvSpPr>
          <p:spPr>
            <a:xfrm>
              <a:off x="3237545" y="4561747"/>
              <a:ext cx="1146960" cy="1146960"/>
            </a:xfrm>
            <a:prstGeom prst="roundRect">
              <a:avLst>
                <a:gd name="adj" fmla="val 0"/>
              </a:avLst>
            </a:prstGeom>
            <a:solidFill>
              <a:srgbClr val="2AA738"/>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AA738"/>
                </a:solidFill>
                <a:effectLst/>
                <a:uLnTx/>
                <a:uFillTx/>
                <a:latin typeface="微软雅黑"/>
                <a:ea typeface="微软雅黑"/>
                <a:cs typeface="+mn-cs"/>
              </a:endParaRPr>
            </a:p>
          </p:txBody>
        </p:sp>
        <p:sp>
          <p:nvSpPr>
            <p:cNvPr id="38" name="圆角矩形 37"/>
            <p:cNvSpPr/>
            <p:nvPr/>
          </p:nvSpPr>
          <p:spPr>
            <a:xfrm>
              <a:off x="3281206" y="4770859"/>
              <a:ext cx="1057659" cy="739146"/>
            </a:xfrm>
            <a:prstGeom prst="roundRect">
              <a:avLst>
                <a:gd name="adj" fmla="val 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2540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2AA738"/>
                  </a:solidFill>
                  <a:effectLst/>
                  <a:uLnTx/>
                  <a:uFillTx/>
                  <a:latin typeface="微软雅黑"/>
                  <a:ea typeface="微软雅黑"/>
                  <a:cs typeface="+mn-cs"/>
                </a:rPr>
                <a:t>2015</a:t>
              </a:r>
              <a:r>
                <a:rPr kumimoji="0" lang="zh-CN" altLang="en-US" sz="1800" b="0" i="0" u="none" strike="noStrike" kern="0" cap="none" spc="0" normalizeH="0" baseline="0" noProof="0" dirty="0">
                  <a:ln>
                    <a:noFill/>
                  </a:ln>
                  <a:solidFill>
                    <a:srgbClr val="2AA738"/>
                  </a:solidFill>
                  <a:effectLst/>
                  <a:uLnTx/>
                  <a:uFillTx/>
                  <a:latin typeface="微软雅黑"/>
                  <a:ea typeface="微软雅黑"/>
                  <a:cs typeface="+mn-cs"/>
                </a:rPr>
                <a:t>年</a:t>
              </a:r>
              <a:r>
                <a:rPr kumimoji="0" lang="en-US" altLang="zh-CN" sz="1800" b="0" i="0" u="none" strike="noStrike" kern="0" cap="none" spc="0" normalizeH="0" baseline="0" noProof="0" dirty="0">
                  <a:ln>
                    <a:noFill/>
                  </a:ln>
                  <a:solidFill>
                    <a:srgbClr val="2AA738"/>
                  </a:solidFill>
                  <a:effectLst/>
                  <a:uLnTx/>
                  <a:uFillTx/>
                  <a:latin typeface="微软雅黑"/>
                  <a:ea typeface="微软雅黑"/>
                  <a:cs typeface="+mn-cs"/>
                </a:rPr>
                <a:t>6</a:t>
              </a:r>
              <a:r>
                <a:rPr kumimoji="0" lang="zh-CN" altLang="en-US" sz="1800" b="0" i="0" u="none" strike="noStrike" kern="0" cap="none" spc="0" normalizeH="0" baseline="0" noProof="0" dirty="0">
                  <a:ln>
                    <a:noFill/>
                  </a:ln>
                  <a:solidFill>
                    <a:srgbClr val="2AA738"/>
                  </a:solidFill>
                  <a:effectLst/>
                  <a:uLnTx/>
                  <a:uFillTx/>
                  <a:latin typeface="微软雅黑"/>
                  <a:ea typeface="微软雅黑"/>
                  <a:cs typeface="+mn-cs"/>
                </a:rPr>
                <a:t>月</a:t>
              </a:r>
            </a:p>
          </p:txBody>
        </p:sp>
      </p:grpSp>
      <p:grpSp>
        <p:nvGrpSpPr>
          <p:cNvPr id="39" name="原创设计师QQ598969553          _12"/>
          <p:cNvGrpSpPr/>
          <p:nvPr/>
        </p:nvGrpSpPr>
        <p:grpSpPr>
          <a:xfrm>
            <a:off x="3645447" y="3295035"/>
            <a:ext cx="1766422" cy="357517"/>
            <a:chOff x="3237545" y="4561747"/>
            <a:chExt cx="1146960" cy="1146960"/>
          </a:xfrm>
        </p:grpSpPr>
        <p:sp>
          <p:nvSpPr>
            <p:cNvPr id="40" name="圆角矩形 39"/>
            <p:cNvSpPr/>
            <p:nvPr/>
          </p:nvSpPr>
          <p:spPr>
            <a:xfrm>
              <a:off x="3237545" y="4561747"/>
              <a:ext cx="1146960" cy="1146960"/>
            </a:xfrm>
            <a:prstGeom prst="roundRect">
              <a:avLst>
                <a:gd name="adj" fmla="val 0"/>
              </a:avLst>
            </a:prstGeom>
            <a:solidFill>
              <a:srgbClr val="0068B7"/>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68B7"/>
                </a:solidFill>
                <a:effectLst/>
                <a:uLnTx/>
                <a:uFillTx/>
                <a:latin typeface="微软雅黑"/>
                <a:ea typeface="微软雅黑"/>
                <a:cs typeface="+mn-cs"/>
              </a:endParaRPr>
            </a:p>
          </p:txBody>
        </p:sp>
        <p:sp>
          <p:nvSpPr>
            <p:cNvPr id="41" name="圆角矩形 40"/>
            <p:cNvSpPr/>
            <p:nvPr/>
          </p:nvSpPr>
          <p:spPr>
            <a:xfrm>
              <a:off x="3281206" y="4770859"/>
              <a:ext cx="1057659" cy="739146"/>
            </a:xfrm>
            <a:prstGeom prst="roundRect">
              <a:avLst>
                <a:gd name="adj" fmla="val 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2540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68B7"/>
                  </a:solidFill>
                  <a:effectLst/>
                  <a:uLnTx/>
                  <a:uFillTx/>
                  <a:latin typeface="微软雅黑"/>
                  <a:ea typeface="微软雅黑"/>
                  <a:cs typeface="+mn-cs"/>
                </a:rPr>
                <a:t>2015</a:t>
              </a:r>
              <a:r>
                <a:rPr kumimoji="0" lang="zh-CN" altLang="en-US" sz="1800" b="0" i="0" u="none" strike="noStrike" kern="0" cap="none" spc="0" normalizeH="0" baseline="0" noProof="0" dirty="0">
                  <a:ln>
                    <a:noFill/>
                  </a:ln>
                  <a:solidFill>
                    <a:srgbClr val="0068B7"/>
                  </a:solidFill>
                  <a:effectLst/>
                  <a:uLnTx/>
                  <a:uFillTx/>
                  <a:latin typeface="微软雅黑"/>
                  <a:ea typeface="微软雅黑"/>
                  <a:cs typeface="+mn-cs"/>
                </a:rPr>
                <a:t>年</a:t>
              </a:r>
              <a:r>
                <a:rPr kumimoji="0" lang="en-US" altLang="zh-CN" sz="1800" b="0" i="0" u="none" strike="noStrike" kern="0" cap="none" spc="0" normalizeH="0" baseline="0" noProof="0" dirty="0">
                  <a:ln>
                    <a:noFill/>
                  </a:ln>
                  <a:solidFill>
                    <a:srgbClr val="0068B7"/>
                  </a:solidFill>
                  <a:effectLst/>
                  <a:uLnTx/>
                  <a:uFillTx/>
                  <a:latin typeface="微软雅黑"/>
                  <a:ea typeface="微软雅黑"/>
                  <a:cs typeface="+mn-cs"/>
                </a:rPr>
                <a:t>8</a:t>
              </a:r>
              <a:r>
                <a:rPr kumimoji="0" lang="zh-CN" altLang="en-US" sz="1800" b="0" i="0" u="none" strike="noStrike" kern="0" cap="none" spc="0" normalizeH="0" baseline="0" noProof="0" dirty="0">
                  <a:ln>
                    <a:noFill/>
                  </a:ln>
                  <a:solidFill>
                    <a:srgbClr val="0068B7"/>
                  </a:solidFill>
                  <a:effectLst/>
                  <a:uLnTx/>
                  <a:uFillTx/>
                  <a:latin typeface="微软雅黑"/>
                  <a:ea typeface="微软雅黑"/>
                  <a:cs typeface="+mn-cs"/>
                </a:rPr>
                <a:t>月</a:t>
              </a:r>
            </a:p>
          </p:txBody>
        </p:sp>
      </p:grpSp>
      <p:grpSp>
        <p:nvGrpSpPr>
          <p:cNvPr id="42" name="原创设计师QQ598969553          _13"/>
          <p:cNvGrpSpPr/>
          <p:nvPr/>
        </p:nvGrpSpPr>
        <p:grpSpPr>
          <a:xfrm>
            <a:off x="4004291" y="2671000"/>
            <a:ext cx="1766422" cy="357517"/>
            <a:chOff x="3237545" y="4561747"/>
            <a:chExt cx="1146960" cy="1146960"/>
          </a:xfrm>
        </p:grpSpPr>
        <p:sp>
          <p:nvSpPr>
            <p:cNvPr id="43" name="圆角矩形 42"/>
            <p:cNvSpPr/>
            <p:nvPr/>
          </p:nvSpPr>
          <p:spPr>
            <a:xfrm>
              <a:off x="3237545" y="4561747"/>
              <a:ext cx="1146960" cy="1146960"/>
            </a:xfrm>
            <a:prstGeom prst="roundRect">
              <a:avLst>
                <a:gd name="adj" fmla="val 0"/>
              </a:avLst>
            </a:prstGeom>
            <a:solidFill>
              <a:srgbClr val="2AA738"/>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2AA738"/>
                </a:solidFill>
                <a:effectLst/>
                <a:uLnTx/>
                <a:uFillTx/>
                <a:latin typeface="微软雅黑"/>
                <a:ea typeface="微软雅黑"/>
                <a:cs typeface="+mn-cs"/>
              </a:endParaRPr>
            </a:p>
          </p:txBody>
        </p:sp>
        <p:sp>
          <p:nvSpPr>
            <p:cNvPr id="44" name="圆角矩形 43"/>
            <p:cNvSpPr/>
            <p:nvPr/>
          </p:nvSpPr>
          <p:spPr>
            <a:xfrm>
              <a:off x="3281206" y="4770859"/>
              <a:ext cx="1057659" cy="739146"/>
            </a:xfrm>
            <a:prstGeom prst="roundRect">
              <a:avLst>
                <a:gd name="adj" fmla="val 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2540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2AA738"/>
                  </a:solidFill>
                  <a:effectLst/>
                  <a:uLnTx/>
                  <a:uFillTx/>
                  <a:latin typeface="微软雅黑"/>
                  <a:ea typeface="微软雅黑"/>
                  <a:cs typeface="+mn-cs"/>
                </a:rPr>
                <a:t>2015</a:t>
              </a:r>
              <a:r>
                <a:rPr kumimoji="0" lang="zh-CN" altLang="en-US" sz="1800" b="0" i="0" u="none" strike="noStrike" kern="0" cap="none" spc="0" normalizeH="0" baseline="0" noProof="0" dirty="0">
                  <a:ln>
                    <a:noFill/>
                  </a:ln>
                  <a:solidFill>
                    <a:srgbClr val="2AA738"/>
                  </a:solidFill>
                  <a:effectLst/>
                  <a:uLnTx/>
                  <a:uFillTx/>
                  <a:latin typeface="微软雅黑"/>
                  <a:ea typeface="微软雅黑"/>
                  <a:cs typeface="+mn-cs"/>
                </a:rPr>
                <a:t>年</a:t>
              </a:r>
              <a:r>
                <a:rPr kumimoji="0" lang="en-US" altLang="zh-CN" sz="1800" b="0" i="0" u="none" strike="noStrike" kern="0" cap="none" spc="0" normalizeH="0" baseline="0" noProof="0" dirty="0">
                  <a:ln>
                    <a:noFill/>
                  </a:ln>
                  <a:solidFill>
                    <a:srgbClr val="2AA738"/>
                  </a:solidFill>
                  <a:effectLst/>
                  <a:uLnTx/>
                  <a:uFillTx/>
                  <a:latin typeface="微软雅黑"/>
                  <a:ea typeface="微软雅黑"/>
                  <a:cs typeface="+mn-cs"/>
                </a:rPr>
                <a:t>10</a:t>
              </a:r>
              <a:r>
                <a:rPr kumimoji="0" lang="zh-CN" altLang="en-US" sz="1800" b="0" i="0" u="none" strike="noStrike" kern="0" cap="none" spc="0" normalizeH="0" baseline="0" noProof="0" dirty="0">
                  <a:ln>
                    <a:noFill/>
                  </a:ln>
                  <a:solidFill>
                    <a:srgbClr val="2AA738"/>
                  </a:solidFill>
                  <a:effectLst/>
                  <a:uLnTx/>
                  <a:uFillTx/>
                  <a:latin typeface="微软雅黑"/>
                  <a:ea typeface="微软雅黑"/>
                  <a:cs typeface="+mn-cs"/>
                </a:rPr>
                <a:t>月</a:t>
              </a:r>
            </a:p>
          </p:txBody>
        </p:sp>
      </p:grpSp>
      <p:grpSp>
        <p:nvGrpSpPr>
          <p:cNvPr id="45" name="原创设计师QQ598969553          _14"/>
          <p:cNvGrpSpPr/>
          <p:nvPr/>
        </p:nvGrpSpPr>
        <p:grpSpPr>
          <a:xfrm>
            <a:off x="4547700" y="2092753"/>
            <a:ext cx="1766422" cy="357517"/>
            <a:chOff x="3237545" y="4561747"/>
            <a:chExt cx="1146960" cy="1146960"/>
          </a:xfrm>
        </p:grpSpPr>
        <p:sp>
          <p:nvSpPr>
            <p:cNvPr id="46" name="圆角矩形 45"/>
            <p:cNvSpPr/>
            <p:nvPr/>
          </p:nvSpPr>
          <p:spPr>
            <a:xfrm>
              <a:off x="3237545" y="4561747"/>
              <a:ext cx="1146960" cy="1146960"/>
            </a:xfrm>
            <a:prstGeom prst="roundRect">
              <a:avLst>
                <a:gd name="adj" fmla="val 0"/>
              </a:avLst>
            </a:prstGeom>
            <a:solidFill>
              <a:srgbClr val="0068B7"/>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68B7"/>
                </a:solidFill>
                <a:effectLst/>
                <a:uLnTx/>
                <a:uFillTx/>
                <a:latin typeface="微软雅黑"/>
                <a:ea typeface="微软雅黑"/>
                <a:cs typeface="+mn-cs"/>
              </a:endParaRPr>
            </a:p>
          </p:txBody>
        </p:sp>
        <p:sp>
          <p:nvSpPr>
            <p:cNvPr id="47" name="圆角矩形 46"/>
            <p:cNvSpPr/>
            <p:nvPr/>
          </p:nvSpPr>
          <p:spPr>
            <a:xfrm>
              <a:off x="3281206" y="4770859"/>
              <a:ext cx="1057659" cy="739146"/>
            </a:xfrm>
            <a:prstGeom prst="roundRect">
              <a:avLst>
                <a:gd name="adj" fmla="val 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2540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068B7"/>
                  </a:solidFill>
                  <a:effectLst/>
                  <a:uLnTx/>
                  <a:uFillTx/>
                  <a:latin typeface="微软雅黑"/>
                  <a:ea typeface="微软雅黑"/>
                  <a:cs typeface="+mn-cs"/>
                </a:rPr>
                <a:t>2015</a:t>
              </a:r>
              <a:r>
                <a:rPr kumimoji="0" lang="zh-CN" altLang="en-US" sz="1800" b="0" i="0" u="none" strike="noStrike" kern="0" cap="none" spc="0" normalizeH="0" baseline="0" noProof="0" dirty="0">
                  <a:ln>
                    <a:noFill/>
                  </a:ln>
                  <a:solidFill>
                    <a:srgbClr val="0068B7"/>
                  </a:solidFill>
                  <a:effectLst/>
                  <a:uLnTx/>
                  <a:uFillTx/>
                  <a:latin typeface="微软雅黑"/>
                  <a:ea typeface="微软雅黑"/>
                  <a:cs typeface="+mn-cs"/>
                </a:rPr>
                <a:t>年</a:t>
              </a:r>
              <a:r>
                <a:rPr kumimoji="0" lang="en-US" altLang="zh-CN" sz="1800" b="0" i="0" u="none" strike="noStrike" kern="0" cap="none" spc="0" normalizeH="0" baseline="0" noProof="0" dirty="0">
                  <a:ln>
                    <a:noFill/>
                  </a:ln>
                  <a:solidFill>
                    <a:srgbClr val="0068B7"/>
                  </a:solidFill>
                  <a:effectLst/>
                  <a:uLnTx/>
                  <a:uFillTx/>
                  <a:latin typeface="微软雅黑"/>
                  <a:ea typeface="微软雅黑"/>
                  <a:cs typeface="+mn-cs"/>
                </a:rPr>
                <a:t>12</a:t>
              </a:r>
              <a:r>
                <a:rPr kumimoji="0" lang="zh-CN" altLang="en-US" sz="1800" b="0" i="0" u="none" strike="noStrike" kern="0" cap="none" spc="0" normalizeH="0" baseline="0" noProof="0" dirty="0">
                  <a:ln>
                    <a:noFill/>
                  </a:ln>
                  <a:solidFill>
                    <a:srgbClr val="0068B7"/>
                  </a:solidFill>
                  <a:effectLst/>
                  <a:uLnTx/>
                  <a:uFillTx/>
                  <a:latin typeface="微软雅黑"/>
                  <a:ea typeface="微软雅黑"/>
                  <a:cs typeface="+mn-cs"/>
                </a:rPr>
                <a:t>月</a:t>
              </a:r>
            </a:p>
          </p:txBody>
        </p:sp>
      </p:grpSp>
    </p:spTree>
    <p:extLst>
      <p:ext uri="{BB962C8B-B14F-4D97-AF65-F5344CB8AC3E}">
        <p14:creationId xmlns:p14="http://schemas.microsoft.com/office/powerpoint/2010/main" val="2485285023"/>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down)">
                                          <p:cBhvr>
                                            <p:cTn id="7" dur="500"/>
                                            <p:tgtEl>
                                              <p:spTgt spid="25"/>
                                            </p:tgtEl>
                                          </p:cBhvr>
                                        </p:animEffect>
                                      </p:childTnLst>
                                    </p:cTn>
                                  </p:par>
                                </p:childTnLst>
                              </p:cTn>
                            </p:par>
                            <p:par>
                              <p:cTn id="8" fill="hold">
                                <p:stCondLst>
                                  <p:cond delay="500"/>
                                </p:stCondLst>
                                <p:childTnLst>
                                  <p:par>
                                    <p:cTn id="9" presetID="2" presetClass="entr" presetSubtype="8" accel="60000" fill="hold" nodeType="afterEffect" p14:presetBounceEnd="40000">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14:bounceEnd="40000">
                                          <p:cBhvr additive="base">
                                            <p:cTn id="11" dur="500" fill="hold"/>
                                            <p:tgtEl>
                                              <p:spTgt spid="33"/>
                                            </p:tgtEl>
                                            <p:attrNameLst>
                                              <p:attrName>ppt_x</p:attrName>
                                            </p:attrNameLst>
                                          </p:cBhvr>
                                          <p:tavLst>
                                            <p:tav tm="0">
                                              <p:val>
                                                <p:strVal val="0-#ppt_w/2"/>
                                              </p:val>
                                            </p:tav>
                                            <p:tav tm="100000">
                                              <p:val>
                                                <p:strVal val="#ppt_x"/>
                                              </p:val>
                                            </p:tav>
                                          </p:tavLst>
                                        </p:anim>
                                        <p:anim calcmode="lin" valueType="num" p14:bounceEnd="40000">
                                          <p:cBhvr additive="base">
                                            <p:cTn id="12" dur="500" fill="hold"/>
                                            <p:tgtEl>
                                              <p:spTgt spid="33"/>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1+#ppt_w/2"/>
                                              </p:val>
                                            </p:tav>
                                            <p:tav tm="100000">
                                              <p:val>
                                                <p:strVal val="#ppt_x"/>
                                              </p:val>
                                            </p:tav>
                                          </p:tavLst>
                                        </p:anim>
                                        <p:anim calcmode="lin" valueType="num">
                                          <p:cBhvr additive="base">
                                            <p:cTn id="16" dur="500" fill="hold"/>
                                            <p:tgtEl>
                                              <p:spTgt spid="26"/>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 presetClass="entr" presetSubtype="8" accel="60000" fill="hold" nodeType="afterEffect" p14:presetBounceEnd="40000">
                                      <p:stCondLst>
                                        <p:cond delay="0"/>
                                      </p:stCondLst>
                                      <p:childTnLst>
                                        <p:set>
                                          <p:cBhvr>
                                            <p:cTn id="19" dur="1" fill="hold">
                                              <p:stCondLst>
                                                <p:cond delay="0"/>
                                              </p:stCondLst>
                                            </p:cTn>
                                            <p:tgtEl>
                                              <p:spTgt spid="36"/>
                                            </p:tgtEl>
                                            <p:attrNameLst>
                                              <p:attrName>style.visibility</p:attrName>
                                            </p:attrNameLst>
                                          </p:cBhvr>
                                          <p:to>
                                            <p:strVal val="visible"/>
                                          </p:to>
                                        </p:set>
                                        <p:anim calcmode="lin" valueType="num" p14:bounceEnd="40000">
                                          <p:cBhvr additive="base">
                                            <p:cTn id="20" dur="500" fill="hold"/>
                                            <p:tgtEl>
                                              <p:spTgt spid="36"/>
                                            </p:tgtEl>
                                            <p:attrNameLst>
                                              <p:attrName>ppt_x</p:attrName>
                                            </p:attrNameLst>
                                          </p:cBhvr>
                                          <p:tavLst>
                                            <p:tav tm="0">
                                              <p:val>
                                                <p:strVal val="0-#ppt_w/2"/>
                                              </p:val>
                                            </p:tav>
                                            <p:tav tm="100000">
                                              <p:val>
                                                <p:strVal val="#ppt_x"/>
                                              </p:val>
                                            </p:tav>
                                          </p:tavLst>
                                        </p:anim>
                                        <p:anim calcmode="lin" valueType="num" p14:bounceEnd="40000">
                                          <p:cBhvr additive="base">
                                            <p:cTn id="21" dur="500" fill="hold"/>
                                            <p:tgtEl>
                                              <p:spTgt spid="36"/>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500" fill="hold"/>
                                            <p:tgtEl>
                                              <p:spTgt spid="27"/>
                                            </p:tgtEl>
                                            <p:attrNameLst>
                                              <p:attrName>ppt_x</p:attrName>
                                            </p:attrNameLst>
                                          </p:cBhvr>
                                          <p:tavLst>
                                            <p:tav tm="0">
                                              <p:val>
                                                <p:strVal val="1+#ppt_w/2"/>
                                              </p:val>
                                            </p:tav>
                                            <p:tav tm="100000">
                                              <p:val>
                                                <p:strVal val="#ppt_x"/>
                                              </p:val>
                                            </p:tav>
                                          </p:tavLst>
                                        </p:anim>
                                        <p:anim calcmode="lin" valueType="num">
                                          <p:cBhvr additive="base">
                                            <p:cTn id="25" dur="500" fill="hold"/>
                                            <p:tgtEl>
                                              <p:spTgt spid="27"/>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2" presetClass="entr" presetSubtype="8" accel="60000" fill="hold" nodeType="afterEffect" p14:presetBounceEnd="40000">
                                      <p:stCondLst>
                                        <p:cond delay="0"/>
                                      </p:stCondLst>
                                      <p:childTnLst>
                                        <p:set>
                                          <p:cBhvr>
                                            <p:cTn id="28" dur="1" fill="hold">
                                              <p:stCondLst>
                                                <p:cond delay="0"/>
                                              </p:stCondLst>
                                            </p:cTn>
                                            <p:tgtEl>
                                              <p:spTgt spid="39"/>
                                            </p:tgtEl>
                                            <p:attrNameLst>
                                              <p:attrName>style.visibility</p:attrName>
                                            </p:attrNameLst>
                                          </p:cBhvr>
                                          <p:to>
                                            <p:strVal val="visible"/>
                                          </p:to>
                                        </p:set>
                                        <p:anim calcmode="lin" valueType="num" p14:bounceEnd="40000">
                                          <p:cBhvr additive="base">
                                            <p:cTn id="29" dur="500" fill="hold"/>
                                            <p:tgtEl>
                                              <p:spTgt spid="39"/>
                                            </p:tgtEl>
                                            <p:attrNameLst>
                                              <p:attrName>ppt_x</p:attrName>
                                            </p:attrNameLst>
                                          </p:cBhvr>
                                          <p:tavLst>
                                            <p:tav tm="0">
                                              <p:val>
                                                <p:strVal val="0-#ppt_w/2"/>
                                              </p:val>
                                            </p:tav>
                                            <p:tav tm="100000">
                                              <p:val>
                                                <p:strVal val="#ppt_x"/>
                                              </p:val>
                                            </p:tav>
                                          </p:tavLst>
                                        </p:anim>
                                        <p:anim calcmode="lin" valueType="num" p14:bounceEnd="40000">
                                          <p:cBhvr additive="base">
                                            <p:cTn id="30" dur="500" fill="hold"/>
                                            <p:tgtEl>
                                              <p:spTgt spid="39"/>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500" fill="hold"/>
                                            <p:tgtEl>
                                              <p:spTgt spid="28"/>
                                            </p:tgtEl>
                                            <p:attrNameLst>
                                              <p:attrName>ppt_x</p:attrName>
                                            </p:attrNameLst>
                                          </p:cBhvr>
                                          <p:tavLst>
                                            <p:tav tm="0">
                                              <p:val>
                                                <p:strVal val="1+#ppt_w/2"/>
                                              </p:val>
                                            </p:tav>
                                            <p:tav tm="100000">
                                              <p:val>
                                                <p:strVal val="#ppt_x"/>
                                              </p:val>
                                            </p:tav>
                                          </p:tavLst>
                                        </p:anim>
                                        <p:anim calcmode="lin" valueType="num">
                                          <p:cBhvr additive="base">
                                            <p:cTn id="34" dur="500" fill="hold"/>
                                            <p:tgtEl>
                                              <p:spTgt spid="28"/>
                                            </p:tgtEl>
                                            <p:attrNameLst>
                                              <p:attrName>ppt_y</p:attrName>
                                            </p:attrNameLst>
                                          </p:cBhvr>
                                          <p:tavLst>
                                            <p:tav tm="0">
                                              <p:val>
                                                <p:strVal val="#ppt_y"/>
                                              </p:val>
                                            </p:tav>
                                            <p:tav tm="100000">
                                              <p:val>
                                                <p:strVal val="#ppt_y"/>
                                              </p:val>
                                            </p:tav>
                                          </p:tavLst>
                                        </p:anim>
                                      </p:childTnLst>
                                    </p:cTn>
                                  </p:par>
                                </p:childTnLst>
                              </p:cTn>
                            </p:par>
                            <p:par>
                              <p:cTn id="35" fill="hold">
                                <p:stCondLst>
                                  <p:cond delay="2000"/>
                                </p:stCondLst>
                                <p:childTnLst>
                                  <p:par>
                                    <p:cTn id="36" presetID="2" presetClass="entr" presetSubtype="8" accel="60000" fill="hold" nodeType="afterEffect" p14:presetBounceEnd="40000">
                                      <p:stCondLst>
                                        <p:cond delay="0"/>
                                      </p:stCondLst>
                                      <p:childTnLst>
                                        <p:set>
                                          <p:cBhvr>
                                            <p:cTn id="37" dur="1" fill="hold">
                                              <p:stCondLst>
                                                <p:cond delay="0"/>
                                              </p:stCondLst>
                                            </p:cTn>
                                            <p:tgtEl>
                                              <p:spTgt spid="42"/>
                                            </p:tgtEl>
                                            <p:attrNameLst>
                                              <p:attrName>style.visibility</p:attrName>
                                            </p:attrNameLst>
                                          </p:cBhvr>
                                          <p:to>
                                            <p:strVal val="visible"/>
                                          </p:to>
                                        </p:set>
                                        <p:anim calcmode="lin" valueType="num" p14:bounceEnd="40000">
                                          <p:cBhvr additive="base">
                                            <p:cTn id="38" dur="500" fill="hold"/>
                                            <p:tgtEl>
                                              <p:spTgt spid="42"/>
                                            </p:tgtEl>
                                            <p:attrNameLst>
                                              <p:attrName>ppt_x</p:attrName>
                                            </p:attrNameLst>
                                          </p:cBhvr>
                                          <p:tavLst>
                                            <p:tav tm="0">
                                              <p:val>
                                                <p:strVal val="0-#ppt_w/2"/>
                                              </p:val>
                                            </p:tav>
                                            <p:tav tm="100000">
                                              <p:val>
                                                <p:strVal val="#ppt_x"/>
                                              </p:val>
                                            </p:tav>
                                          </p:tavLst>
                                        </p:anim>
                                        <p:anim calcmode="lin" valueType="num" p14:bounceEnd="40000">
                                          <p:cBhvr additive="base">
                                            <p:cTn id="39" dur="500" fill="hold"/>
                                            <p:tgtEl>
                                              <p:spTgt spid="42"/>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29"/>
                                            </p:tgtEl>
                                            <p:attrNameLst>
                                              <p:attrName>style.visibility</p:attrName>
                                            </p:attrNameLst>
                                          </p:cBhvr>
                                          <p:to>
                                            <p:strVal val="visible"/>
                                          </p:to>
                                        </p:set>
                                        <p:anim calcmode="lin" valueType="num">
                                          <p:cBhvr additive="base">
                                            <p:cTn id="42" dur="500" fill="hold"/>
                                            <p:tgtEl>
                                              <p:spTgt spid="29"/>
                                            </p:tgtEl>
                                            <p:attrNameLst>
                                              <p:attrName>ppt_x</p:attrName>
                                            </p:attrNameLst>
                                          </p:cBhvr>
                                          <p:tavLst>
                                            <p:tav tm="0">
                                              <p:val>
                                                <p:strVal val="1+#ppt_w/2"/>
                                              </p:val>
                                            </p:tav>
                                            <p:tav tm="100000">
                                              <p:val>
                                                <p:strVal val="#ppt_x"/>
                                              </p:val>
                                            </p:tav>
                                          </p:tavLst>
                                        </p:anim>
                                        <p:anim calcmode="lin" valueType="num">
                                          <p:cBhvr additive="base">
                                            <p:cTn id="43" dur="500" fill="hold"/>
                                            <p:tgtEl>
                                              <p:spTgt spid="29"/>
                                            </p:tgtEl>
                                            <p:attrNameLst>
                                              <p:attrName>ppt_y</p:attrName>
                                            </p:attrNameLst>
                                          </p:cBhvr>
                                          <p:tavLst>
                                            <p:tav tm="0">
                                              <p:val>
                                                <p:strVal val="#ppt_y"/>
                                              </p:val>
                                            </p:tav>
                                            <p:tav tm="100000">
                                              <p:val>
                                                <p:strVal val="#ppt_y"/>
                                              </p:val>
                                            </p:tav>
                                          </p:tavLst>
                                        </p:anim>
                                      </p:childTnLst>
                                    </p:cTn>
                                  </p:par>
                                </p:childTnLst>
                              </p:cTn>
                            </p:par>
                            <p:par>
                              <p:cTn id="44" fill="hold">
                                <p:stCondLst>
                                  <p:cond delay="2500"/>
                                </p:stCondLst>
                                <p:childTnLst>
                                  <p:par>
                                    <p:cTn id="45" presetID="2" presetClass="entr" presetSubtype="8" accel="60000" fill="hold" nodeType="afterEffect" p14:presetBounceEnd="40000">
                                      <p:stCondLst>
                                        <p:cond delay="0"/>
                                      </p:stCondLst>
                                      <p:childTnLst>
                                        <p:set>
                                          <p:cBhvr>
                                            <p:cTn id="46" dur="1" fill="hold">
                                              <p:stCondLst>
                                                <p:cond delay="0"/>
                                              </p:stCondLst>
                                            </p:cTn>
                                            <p:tgtEl>
                                              <p:spTgt spid="45"/>
                                            </p:tgtEl>
                                            <p:attrNameLst>
                                              <p:attrName>style.visibility</p:attrName>
                                            </p:attrNameLst>
                                          </p:cBhvr>
                                          <p:to>
                                            <p:strVal val="visible"/>
                                          </p:to>
                                        </p:set>
                                        <p:anim calcmode="lin" valueType="num" p14:bounceEnd="40000">
                                          <p:cBhvr additive="base">
                                            <p:cTn id="47" dur="500" fill="hold"/>
                                            <p:tgtEl>
                                              <p:spTgt spid="45"/>
                                            </p:tgtEl>
                                            <p:attrNameLst>
                                              <p:attrName>ppt_x</p:attrName>
                                            </p:attrNameLst>
                                          </p:cBhvr>
                                          <p:tavLst>
                                            <p:tav tm="0">
                                              <p:val>
                                                <p:strVal val="0-#ppt_w/2"/>
                                              </p:val>
                                            </p:tav>
                                            <p:tav tm="100000">
                                              <p:val>
                                                <p:strVal val="#ppt_x"/>
                                              </p:val>
                                            </p:tav>
                                          </p:tavLst>
                                        </p:anim>
                                        <p:anim calcmode="lin" valueType="num" p14:bounceEnd="40000">
                                          <p:cBhvr additive="base">
                                            <p:cTn id="48" dur="500" fill="hold"/>
                                            <p:tgtEl>
                                              <p:spTgt spid="45"/>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cBhvr additive="base">
                                            <p:cTn id="51" dur="500" fill="hold"/>
                                            <p:tgtEl>
                                              <p:spTgt spid="30"/>
                                            </p:tgtEl>
                                            <p:attrNameLst>
                                              <p:attrName>ppt_x</p:attrName>
                                            </p:attrNameLst>
                                          </p:cBhvr>
                                          <p:tavLst>
                                            <p:tav tm="0">
                                              <p:val>
                                                <p:strVal val="1+#ppt_w/2"/>
                                              </p:val>
                                            </p:tav>
                                            <p:tav tm="100000">
                                              <p:val>
                                                <p:strVal val="#ppt_x"/>
                                              </p:val>
                                            </p:tav>
                                          </p:tavLst>
                                        </p:anim>
                                        <p:anim calcmode="lin" valueType="num">
                                          <p:cBhvr additive="base">
                                            <p:cTn id="52" dur="500" fill="hold"/>
                                            <p:tgtEl>
                                              <p:spTgt spid="30"/>
                                            </p:tgtEl>
                                            <p:attrNameLst>
                                              <p:attrName>ppt_y</p:attrName>
                                            </p:attrNameLst>
                                          </p:cBhvr>
                                          <p:tavLst>
                                            <p:tav tm="0">
                                              <p:val>
                                                <p:strVal val="#ppt_y"/>
                                              </p:val>
                                            </p:tav>
                                            <p:tav tm="100000">
                                              <p:val>
                                                <p:strVal val="#ppt_y"/>
                                              </p:val>
                                            </p:tav>
                                          </p:tavLst>
                                        </p:anim>
                                      </p:childTnLst>
                                    </p:cTn>
                                  </p:par>
                                </p:childTnLst>
                              </p:cTn>
                            </p:par>
                            <p:par>
                              <p:cTn id="53" fill="hold">
                                <p:stCondLst>
                                  <p:cond delay="3000"/>
                                </p:stCondLst>
                                <p:childTnLst>
                                  <p:par>
                                    <p:cTn id="54" presetID="16" presetClass="entr" presetSubtype="21" fill="hold" grpId="0" nodeType="after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barn(inVertical)">
                                          <p:cBhvr>
                                            <p:cTn id="56" dur="500"/>
                                            <p:tgtEl>
                                              <p:spTgt spid="32"/>
                                            </p:tgtEl>
                                          </p:cBhvr>
                                        </p:animEffect>
                                      </p:childTnLst>
                                    </p:cTn>
                                  </p:par>
                                </p:childTnLst>
                              </p:cTn>
                            </p:par>
                            <p:par>
                              <p:cTn id="57" fill="hold">
                                <p:stCondLst>
                                  <p:cond delay="3500"/>
                                </p:stCondLst>
                                <p:childTnLst>
                                  <p:par>
                                    <p:cTn id="58" presetID="10" presetClass="entr" presetSubtype="0" fill="hold" grpId="0" nodeType="afterEffect">
                                      <p:stCondLst>
                                        <p:cond delay="0"/>
                                      </p:stCondLst>
                                      <p:childTnLst>
                                        <p:set>
                                          <p:cBhvr>
                                            <p:cTn id="59" dur="1" fill="hold">
                                              <p:stCondLst>
                                                <p:cond delay="0"/>
                                              </p:stCondLst>
                                            </p:cTn>
                                            <p:tgtEl>
                                              <p:spTgt spid="31"/>
                                            </p:tgtEl>
                                            <p:attrNameLst>
                                              <p:attrName>style.visibility</p:attrName>
                                            </p:attrNameLst>
                                          </p:cBhvr>
                                          <p:to>
                                            <p:strVal val="visible"/>
                                          </p:to>
                                        </p:set>
                                        <p:animEffect transition="in" filter="fade">
                                          <p:cBhvr>
                                            <p:cTn id="60"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P spid="30" grpId="0" animBg="1"/>
          <p:bldP spid="31" grpId="0"/>
          <p:bldP spid="3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down)">
                                          <p:cBhvr>
                                            <p:cTn id="7" dur="500"/>
                                            <p:tgtEl>
                                              <p:spTgt spid="25"/>
                                            </p:tgtEl>
                                          </p:cBhvr>
                                        </p:animEffect>
                                      </p:childTnLst>
                                    </p:cTn>
                                  </p:par>
                                </p:childTnLst>
                              </p:cTn>
                            </p:par>
                            <p:par>
                              <p:cTn id="8" fill="hold">
                                <p:stCondLst>
                                  <p:cond delay="500"/>
                                </p:stCondLst>
                                <p:childTnLst>
                                  <p:par>
                                    <p:cTn id="9" presetID="2" presetClass="entr" presetSubtype="8" accel="60000"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0-#ppt_w/2"/>
                                              </p:val>
                                            </p:tav>
                                            <p:tav tm="100000">
                                              <p:val>
                                                <p:strVal val="#ppt_x"/>
                                              </p:val>
                                            </p:tav>
                                          </p:tavLst>
                                        </p:anim>
                                        <p:anim calcmode="lin" valueType="num">
                                          <p:cBhvr additive="base">
                                            <p:cTn id="12" dur="500" fill="hold"/>
                                            <p:tgtEl>
                                              <p:spTgt spid="33"/>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1+#ppt_w/2"/>
                                              </p:val>
                                            </p:tav>
                                            <p:tav tm="100000">
                                              <p:val>
                                                <p:strVal val="#ppt_x"/>
                                              </p:val>
                                            </p:tav>
                                          </p:tavLst>
                                        </p:anim>
                                        <p:anim calcmode="lin" valueType="num">
                                          <p:cBhvr additive="base">
                                            <p:cTn id="16" dur="500" fill="hold"/>
                                            <p:tgtEl>
                                              <p:spTgt spid="26"/>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 presetClass="entr" presetSubtype="8" accel="60000" fill="hold" nodeType="afterEffect">
                                      <p:stCondLst>
                                        <p:cond delay="0"/>
                                      </p:stCondLst>
                                      <p:childTnLst>
                                        <p:set>
                                          <p:cBhvr>
                                            <p:cTn id="19" dur="1" fill="hold">
                                              <p:stCondLst>
                                                <p:cond delay="0"/>
                                              </p:stCondLst>
                                            </p:cTn>
                                            <p:tgtEl>
                                              <p:spTgt spid="36"/>
                                            </p:tgtEl>
                                            <p:attrNameLst>
                                              <p:attrName>style.visibility</p:attrName>
                                            </p:attrNameLst>
                                          </p:cBhvr>
                                          <p:to>
                                            <p:strVal val="visible"/>
                                          </p:to>
                                        </p:set>
                                        <p:anim calcmode="lin" valueType="num">
                                          <p:cBhvr additive="base">
                                            <p:cTn id="20" dur="500" fill="hold"/>
                                            <p:tgtEl>
                                              <p:spTgt spid="36"/>
                                            </p:tgtEl>
                                            <p:attrNameLst>
                                              <p:attrName>ppt_x</p:attrName>
                                            </p:attrNameLst>
                                          </p:cBhvr>
                                          <p:tavLst>
                                            <p:tav tm="0">
                                              <p:val>
                                                <p:strVal val="0-#ppt_w/2"/>
                                              </p:val>
                                            </p:tav>
                                            <p:tav tm="100000">
                                              <p:val>
                                                <p:strVal val="#ppt_x"/>
                                              </p:val>
                                            </p:tav>
                                          </p:tavLst>
                                        </p:anim>
                                        <p:anim calcmode="lin" valueType="num">
                                          <p:cBhvr additive="base">
                                            <p:cTn id="21" dur="500" fill="hold"/>
                                            <p:tgtEl>
                                              <p:spTgt spid="36"/>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500" fill="hold"/>
                                            <p:tgtEl>
                                              <p:spTgt spid="27"/>
                                            </p:tgtEl>
                                            <p:attrNameLst>
                                              <p:attrName>ppt_x</p:attrName>
                                            </p:attrNameLst>
                                          </p:cBhvr>
                                          <p:tavLst>
                                            <p:tav tm="0">
                                              <p:val>
                                                <p:strVal val="1+#ppt_w/2"/>
                                              </p:val>
                                            </p:tav>
                                            <p:tav tm="100000">
                                              <p:val>
                                                <p:strVal val="#ppt_x"/>
                                              </p:val>
                                            </p:tav>
                                          </p:tavLst>
                                        </p:anim>
                                        <p:anim calcmode="lin" valueType="num">
                                          <p:cBhvr additive="base">
                                            <p:cTn id="25" dur="500" fill="hold"/>
                                            <p:tgtEl>
                                              <p:spTgt spid="27"/>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2" presetClass="entr" presetSubtype="8" accel="60000" fill="hold" nodeType="afterEffect">
                                      <p:stCondLst>
                                        <p:cond delay="0"/>
                                      </p:stCondLst>
                                      <p:childTnLst>
                                        <p:set>
                                          <p:cBhvr>
                                            <p:cTn id="28" dur="1" fill="hold">
                                              <p:stCondLst>
                                                <p:cond delay="0"/>
                                              </p:stCondLst>
                                            </p:cTn>
                                            <p:tgtEl>
                                              <p:spTgt spid="39"/>
                                            </p:tgtEl>
                                            <p:attrNameLst>
                                              <p:attrName>style.visibility</p:attrName>
                                            </p:attrNameLst>
                                          </p:cBhvr>
                                          <p:to>
                                            <p:strVal val="visible"/>
                                          </p:to>
                                        </p:set>
                                        <p:anim calcmode="lin" valueType="num">
                                          <p:cBhvr additive="base">
                                            <p:cTn id="29" dur="500" fill="hold"/>
                                            <p:tgtEl>
                                              <p:spTgt spid="39"/>
                                            </p:tgtEl>
                                            <p:attrNameLst>
                                              <p:attrName>ppt_x</p:attrName>
                                            </p:attrNameLst>
                                          </p:cBhvr>
                                          <p:tavLst>
                                            <p:tav tm="0">
                                              <p:val>
                                                <p:strVal val="0-#ppt_w/2"/>
                                              </p:val>
                                            </p:tav>
                                            <p:tav tm="100000">
                                              <p:val>
                                                <p:strVal val="#ppt_x"/>
                                              </p:val>
                                            </p:tav>
                                          </p:tavLst>
                                        </p:anim>
                                        <p:anim calcmode="lin" valueType="num">
                                          <p:cBhvr additive="base">
                                            <p:cTn id="30" dur="500" fill="hold"/>
                                            <p:tgtEl>
                                              <p:spTgt spid="39"/>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500" fill="hold"/>
                                            <p:tgtEl>
                                              <p:spTgt spid="28"/>
                                            </p:tgtEl>
                                            <p:attrNameLst>
                                              <p:attrName>ppt_x</p:attrName>
                                            </p:attrNameLst>
                                          </p:cBhvr>
                                          <p:tavLst>
                                            <p:tav tm="0">
                                              <p:val>
                                                <p:strVal val="1+#ppt_w/2"/>
                                              </p:val>
                                            </p:tav>
                                            <p:tav tm="100000">
                                              <p:val>
                                                <p:strVal val="#ppt_x"/>
                                              </p:val>
                                            </p:tav>
                                          </p:tavLst>
                                        </p:anim>
                                        <p:anim calcmode="lin" valueType="num">
                                          <p:cBhvr additive="base">
                                            <p:cTn id="34" dur="500" fill="hold"/>
                                            <p:tgtEl>
                                              <p:spTgt spid="28"/>
                                            </p:tgtEl>
                                            <p:attrNameLst>
                                              <p:attrName>ppt_y</p:attrName>
                                            </p:attrNameLst>
                                          </p:cBhvr>
                                          <p:tavLst>
                                            <p:tav tm="0">
                                              <p:val>
                                                <p:strVal val="#ppt_y"/>
                                              </p:val>
                                            </p:tav>
                                            <p:tav tm="100000">
                                              <p:val>
                                                <p:strVal val="#ppt_y"/>
                                              </p:val>
                                            </p:tav>
                                          </p:tavLst>
                                        </p:anim>
                                      </p:childTnLst>
                                    </p:cTn>
                                  </p:par>
                                </p:childTnLst>
                              </p:cTn>
                            </p:par>
                            <p:par>
                              <p:cTn id="35" fill="hold">
                                <p:stCondLst>
                                  <p:cond delay="2000"/>
                                </p:stCondLst>
                                <p:childTnLst>
                                  <p:par>
                                    <p:cTn id="36" presetID="2" presetClass="entr" presetSubtype="8" accel="60000" fill="hold" nodeType="afterEffect">
                                      <p:stCondLst>
                                        <p:cond delay="0"/>
                                      </p:stCondLst>
                                      <p:childTnLst>
                                        <p:set>
                                          <p:cBhvr>
                                            <p:cTn id="37" dur="1" fill="hold">
                                              <p:stCondLst>
                                                <p:cond delay="0"/>
                                              </p:stCondLst>
                                            </p:cTn>
                                            <p:tgtEl>
                                              <p:spTgt spid="42"/>
                                            </p:tgtEl>
                                            <p:attrNameLst>
                                              <p:attrName>style.visibility</p:attrName>
                                            </p:attrNameLst>
                                          </p:cBhvr>
                                          <p:to>
                                            <p:strVal val="visible"/>
                                          </p:to>
                                        </p:set>
                                        <p:anim calcmode="lin" valueType="num">
                                          <p:cBhvr additive="base">
                                            <p:cTn id="38" dur="500" fill="hold"/>
                                            <p:tgtEl>
                                              <p:spTgt spid="42"/>
                                            </p:tgtEl>
                                            <p:attrNameLst>
                                              <p:attrName>ppt_x</p:attrName>
                                            </p:attrNameLst>
                                          </p:cBhvr>
                                          <p:tavLst>
                                            <p:tav tm="0">
                                              <p:val>
                                                <p:strVal val="0-#ppt_w/2"/>
                                              </p:val>
                                            </p:tav>
                                            <p:tav tm="100000">
                                              <p:val>
                                                <p:strVal val="#ppt_x"/>
                                              </p:val>
                                            </p:tav>
                                          </p:tavLst>
                                        </p:anim>
                                        <p:anim calcmode="lin" valueType="num">
                                          <p:cBhvr additive="base">
                                            <p:cTn id="39" dur="500" fill="hold"/>
                                            <p:tgtEl>
                                              <p:spTgt spid="42"/>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29"/>
                                            </p:tgtEl>
                                            <p:attrNameLst>
                                              <p:attrName>style.visibility</p:attrName>
                                            </p:attrNameLst>
                                          </p:cBhvr>
                                          <p:to>
                                            <p:strVal val="visible"/>
                                          </p:to>
                                        </p:set>
                                        <p:anim calcmode="lin" valueType="num">
                                          <p:cBhvr additive="base">
                                            <p:cTn id="42" dur="500" fill="hold"/>
                                            <p:tgtEl>
                                              <p:spTgt spid="29"/>
                                            </p:tgtEl>
                                            <p:attrNameLst>
                                              <p:attrName>ppt_x</p:attrName>
                                            </p:attrNameLst>
                                          </p:cBhvr>
                                          <p:tavLst>
                                            <p:tav tm="0">
                                              <p:val>
                                                <p:strVal val="1+#ppt_w/2"/>
                                              </p:val>
                                            </p:tav>
                                            <p:tav tm="100000">
                                              <p:val>
                                                <p:strVal val="#ppt_x"/>
                                              </p:val>
                                            </p:tav>
                                          </p:tavLst>
                                        </p:anim>
                                        <p:anim calcmode="lin" valueType="num">
                                          <p:cBhvr additive="base">
                                            <p:cTn id="43" dur="500" fill="hold"/>
                                            <p:tgtEl>
                                              <p:spTgt spid="29"/>
                                            </p:tgtEl>
                                            <p:attrNameLst>
                                              <p:attrName>ppt_y</p:attrName>
                                            </p:attrNameLst>
                                          </p:cBhvr>
                                          <p:tavLst>
                                            <p:tav tm="0">
                                              <p:val>
                                                <p:strVal val="#ppt_y"/>
                                              </p:val>
                                            </p:tav>
                                            <p:tav tm="100000">
                                              <p:val>
                                                <p:strVal val="#ppt_y"/>
                                              </p:val>
                                            </p:tav>
                                          </p:tavLst>
                                        </p:anim>
                                      </p:childTnLst>
                                    </p:cTn>
                                  </p:par>
                                </p:childTnLst>
                              </p:cTn>
                            </p:par>
                            <p:par>
                              <p:cTn id="44" fill="hold">
                                <p:stCondLst>
                                  <p:cond delay="2500"/>
                                </p:stCondLst>
                                <p:childTnLst>
                                  <p:par>
                                    <p:cTn id="45" presetID="2" presetClass="entr" presetSubtype="8" accel="60000" fill="hold" nodeType="afterEffect">
                                      <p:stCondLst>
                                        <p:cond delay="0"/>
                                      </p:stCondLst>
                                      <p:childTnLst>
                                        <p:set>
                                          <p:cBhvr>
                                            <p:cTn id="46" dur="1" fill="hold">
                                              <p:stCondLst>
                                                <p:cond delay="0"/>
                                              </p:stCondLst>
                                            </p:cTn>
                                            <p:tgtEl>
                                              <p:spTgt spid="45"/>
                                            </p:tgtEl>
                                            <p:attrNameLst>
                                              <p:attrName>style.visibility</p:attrName>
                                            </p:attrNameLst>
                                          </p:cBhvr>
                                          <p:to>
                                            <p:strVal val="visible"/>
                                          </p:to>
                                        </p:set>
                                        <p:anim calcmode="lin" valueType="num">
                                          <p:cBhvr additive="base">
                                            <p:cTn id="47" dur="500" fill="hold"/>
                                            <p:tgtEl>
                                              <p:spTgt spid="45"/>
                                            </p:tgtEl>
                                            <p:attrNameLst>
                                              <p:attrName>ppt_x</p:attrName>
                                            </p:attrNameLst>
                                          </p:cBhvr>
                                          <p:tavLst>
                                            <p:tav tm="0">
                                              <p:val>
                                                <p:strVal val="0-#ppt_w/2"/>
                                              </p:val>
                                            </p:tav>
                                            <p:tav tm="100000">
                                              <p:val>
                                                <p:strVal val="#ppt_x"/>
                                              </p:val>
                                            </p:tav>
                                          </p:tavLst>
                                        </p:anim>
                                        <p:anim calcmode="lin" valueType="num">
                                          <p:cBhvr additive="base">
                                            <p:cTn id="48" dur="500" fill="hold"/>
                                            <p:tgtEl>
                                              <p:spTgt spid="45"/>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cBhvr additive="base">
                                            <p:cTn id="51" dur="500" fill="hold"/>
                                            <p:tgtEl>
                                              <p:spTgt spid="30"/>
                                            </p:tgtEl>
                                            <p:attrNameLst>
                                              <p:attrName>ppt_x</p:attrName>
                                            </p:attrNameLst>
                                          </p:cBhvr>
                                          <p:tavLst>
                                            <p:tav tm="0">
                                              <p:val>
                                                <p:strVal val="1+#ppt_w/2"/>
                                              </p:val>
                                            </p:tav>
                                            <p:tav tm="100000">
                                              <p:val>
                                                <p:strVal val="#ppt_x"/>
                                              </p:val>
                                            </p:tav>
                                          </p:tavLst>
                                        </p:anim>
                                        <p:anim calcmode="lin" valueType="num">
                                          <p:cBhvr additive="base">
                                            <p:cTn id="52" dur="500" fill="hold"/>
                                            <p:tgtEl>
                                              <p:spTgt spid="30"/>
                                            </p:tgtEl>
                                            <p:attrNameLst>
                                              <p:attrName>ppt_y</p:attrName>
                                            </p:attrNameLst>
                                          </p:cBhvr>
                                          <p:tavLst>
                                            <p:tav tm="0">
                                              <p:val>
                                                <p:strVal val="#ppt_y"/>
                                              </p:val>
                                            </p:tav>
                                            <p:tav tm="100000">
                                              <p:val>
                                                <p:strVal val="#ppt_y"/>
                                              </p:val>
                                            </p:tav>
                                          </p:tavLst>
                                        </p:anim>
                                      </p:childTnLst>
                                    </p:cTn>
                                  </p:par>
                                </p:childTnLst>
                              </p:cTn>
                            </p:par>
                            <p:par>
                              <p:cTn id="53" fill="hold">
                                <p:stCondLst>
                                  <p:cond delay="3000"/>
                                </p:stCondLst>
                                <p:childTnLst>
                                  <p:par>
                                    <p:cTn id="54" presetID="16" presetClass="entr" presetSubtype="21" fill="hold" grpId="0" nodeType="after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barn(inVertical)">
                                          <p:cBhvr>
                                            <p:cTn id="56" dur="500"/>
                                            <p:tgtEl>
                                              <p:spTgt spid="32"/>
                                            </p:tgtEl>
                                          </p:cBhvr>
                                        </p:animEffect>
                                      </p:childTnLst>
                                    </p:cTn>
                                  </p:par>
                                </p:childTnLst>
                              </p:cTn>
                            </p:par>
                            <p:par>
                              <p:cTn id="57" fill="hold">
                                <p:stCondLst>
                                  <p:cond delay="3500"/>
                                </p:stCondLst>
                                <p:childTnLst>
                                  <p:par>
                                    <p:cTn id="58" presetID="10" presetClass="entr" presetSubtype="0" fill="hold" grpId="0" nodeType="afterEffect">
                                      <p:stCondLst>
                                        <p:cond delay="0"/>
                                      </p:stCondLst>
                                      <p:childTnLst>
                                        <p:set>
                                          <p:cBhvr>
                                            <p:cTn id="59" dur="1" fill="hold">
                                              <p:stCondLst>
                                                <p:cond delay="0"/>
                                              </p:stCondLst>
                                            </p:cTn>
                                            <p:tgtEl>
                                              <p:spTgt spid="31"/>
                                            </p:tgtEl>
                                            <p:attrNameLst>
                                              <p:attrName>style.visibility</p:attrName>
                                            </p:attrNameLst>
                                          </p:cBhvr>
                                          <p:to>
                                            <p:strVal val="visible"/>
                                          </p:to>
                                        </p:set>
                                        <p:animEffect transition="in" filter="fade">
                                          <p:cBhvr>
                                            <p:cTn id="60"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P spid="30" grpId="0" animBg="1"/>
          <p:bldP spid="31" grpId="0"/>
          <p:bldP spid="32"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原创设计师QQ598969553          _2"/>
          <p:cNvGrpSpPr/>
          <p:nvPr/>
        </p:nvGrpSpPr>
        <p:grpSpPr>
          <a:xfrm>
            <a:off x="1547850" y="1613639"/>
            <a:ext cx="2013686" cy="1068427"/>
            <a:chOff x="1547850" y="1248636"/>
            <a:chExt cx="2013686" cy="1068427"/>
          </a:xfrm>
        </p:grpSpPr>
        <p:grpSp>
          <p:nvGrpSpPr>
            <p:cNvPr id="74" name="组合 73"/>
            <p:cNvGrpSpPr/>
            <p:nvPr/>
          </p:nvGrpSpPr>
          <p:grpSpPr>
            <a:xfrm flipH="1">
              <a:off x="1547850" y="1248636"/>
              <a:ext cx="2013686" cy="1068427"/>
              <a:chOff x="5947699" y="828177"/>
              <a:chExt cx="2684915" cy="1424564"/>
            </a:xfrm>
          </p:grpSpPr>
          <p:grpSp>
            <p:nvGrpSpPr>
              <p:cNvPr id="80" name="组合 79"/>
              <p:cNvGrpSpPr/>
              <p:nvPr/>
            </p:nvGrpSpPr>
            <p:grpSpPr>
              <a:xfrm flipV="1">
                <a:off x="5947699" y="1317986"/>
                <a:ext cx="2684915" cy="333365"/>
                <a:chOff x="5272248" y="4626108"/>
                <a:chExt cx="2684915" cy="333365"/>
              </a:xfrm>
            </p:grpSpPr>
            <p:sp>
              <p:nvSpPr>
                <p:cNvPr id="83" name="椭圆 82"/>
                <p:cNvSpPr/>
                <p:nvPr/>
              </p:nvSpPr>
              <p:spPr>
                <a:xfrm>
                  <a:off x="5272248" y="4626108"/>
                  <a:ext cx="81021" cy="81021"/>
                </a:xfrm>
                <a:prstGeom prst="ellipse">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a:ea typeface="微软雅黑"/>
                    <a:cs typeface="+mn-cs"/>
                    <a:sym typeface="Arial" panose="020B0604020202020204" pitchFamily="34" charset="0"/>
                  </a:endParaRPr>
                </a:p>
              </p:txBody>
            </p:sp>
            <p:sp>
              <p:nvSpPr>
                <p:cNvPr id="84" name="任意多边形 83"/>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cap="flat" cmpd="sng" algn="ctr">
                  <a:solidFill>
                    <a:sysClr val="window" lastClr="FFFFFF">
                      <a:lumMod val="6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a:ea typeface="微软雅黑"/>
                    <a:cs typeface="+mn-cs"/>
                    <a:sym typeface="Arial" panose="020B0604020202020204" pitchFamily="34" charset="0"/>
                  </a:endParaRPr>
                </a:p>
              </p:txBody>
            </p:sp>
          </p:grpSp>
          <p:sp>
            <p:nvSpPr>
              <p:cNvPr id="81" name="文本框 94"/>
              <p:cNvSpPr txBox="1"/>
              <p:nvPr/>
            </p:nvSpPr>
            <p:spPr>
              <a:xfrm>
                <a:off x="6852147" y="828177"/>
                <a:ext cx="1780467" cy="43088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2AA738"/>
                    </a:solidFill>
                    <a:effectLst/>
                    <a:uLnTx/>
                    <a:uFillTx/>
                    <a:latin typeface="微软雅黑"/>
                  </a:rPr>
                  <a:t>在此添加标题</a:t>
                </a:r>
              </a:p>
            </p:txBody>
          </p:sp>
          <p:sp>
            <p:nvSpPr>
              <p:cNvPr id="82" name="文本框 95"/>
              <p:cNvSpPr txBox="1"/>
              <p:nvPr/>
            </p:nvSpPr>
            <p:spPr>
              <a:xfrm>
                <a:off x="6290683" y="1331295"/>
                <a:ext cx="2341931" cy="921446"/>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点击输入本栏的具体文字，简明扼要的说明分项内容，请根据您的具体内容酌情修改。</a:t>
                </a:r>
                <a:endParaRPr kumimoji="0" lang="zh-CN" altLang="en-US" sz="900" b="0" i="0" u="none" strike="noStrike" kern="0" cap="none" spc="75" normalizeH="0" baseline="0" noProof="0" dirty="0">
                  <a:ln>
                    <a:noFill/>
                  </a:ln>
                  <a:solidFill>
                    <a:sysClr val="windowText" lastClr="000000">
                      <a:lumMod val="65000"/>
                      <a:lumOff val="35000"/>
                    </a:sysClr>
                  </a:solidFill>
                  <a:effectLst/>
                  <a:uLnTx/>
                  <a:uFillTx/>
                  <a:latin typeface="微软雅黑"/>
                </a:endParaRPr>
              </a:p>
            </p:txBody>
          </p:sp>
        </p:grpSp>
        <p:grpSp>
          <p:nvGrpSpPr>
            <p:cNvPr id="75" name="Group 36"/>
            <p:cNvGrpSpPr>
              <a:grpSpLocks noChangeAspect="1"/>
            </p:cNvGrpSpPr>
            <p:nvPr/>
          </p:nvGrpSpPr>
          <p:grpSpPr bwMode="auto">
            <a:xfrm>
              <a:off x="2893692" y="1286138"/>
              <a:ext cx="326696" cy="282176"/>
              <a:chOff x="3321" y="1710"/>
              <a:chExt cx="1042" cy="900"/>
            </a:xfrm>
            <a:solidFill>
              <a:sysClr val="windowText" lastClr="000000">
                <a:lumMod val="50000"/>
                <a:lumOff val="50000"/>
                <a:alpha val="40000"/>
              </a:sysClr>
            </a:solidFill>
          </p:grpSpPr>
          <p:sp>
            <p:nvSpPr>
              <p:cNvPr id="76" name="Freeform 37"/>
              <p:cNvSpPr>
                <a:spLocks noEditPoints="1"/>
              </p:cNvSpPr>
              <p:nvPr/>
            </p:nvSpPr>
            <p:spPr bwMode="auto">
              <a:xfrm>
                <a:off x="3321" y="1710"/>
                <a:ext cx="1042" cy="745"/>
              </a:xfrm>
              <a:custGeom>
                <a:avLst/>
                <a:gdLst>
                  <a:gd name="T0" fmla="*/ 37 w 438"/>
                  <a:gd name="T1" fmla="*/ 255 h 313"/>
                  <a:gd name="T2" fmla="*/ 20 w 438"/>
                  <a:gd name="T3" fmla="*/ 237 h 313"/>
                  <a:gd name="T4" fmla="*/ 20 w 438"/>
                  <a:gd name="T5" fmla="*/ 42 h 313"/>
                  <a:gd name="T6" fmla="*/ 37 w 438"/>
                  <a:gd name="T7" fmla="*/ 25 h 313"/>
                  <a:gd name="T8" fmla="*/ 401 w 438"/>
                  <a:gd name="T9" fmla="*/ 25 h 313"/>
                  <a:gd name="T10" fmla="*/ 418 w 438"/>
                  <a:gd name="T11" fmla="*/ 42 h 313"/>
                  <a:gd name="T12" fmla="*/ 418 w 438"/>
                  <a:gd name="T13" fmla="*/ 237 h 313"/>
                  <a:gd name="T14" fmla="*/ 401 w 438"/>
                  <a:gd name="T15" fmla="*/ 255 h 313"/>
                  <a:gd name="T16" fmla="*/ 37 w 438"/>
                  <a:gd name="T17" fmla="*/ 255 h 313"/>
                  <a:gd name="T18" fmla="*/ 424 w 438"/>
                  <a:gd name="T19" fmla="*/ 0 h 313"/>
                  <a:gd name="T20" fmla="*/ 14 w 438"/>
                  <a:gd name="T21" fmla="*/ 0 h 313"/>
                  <a:gd name="T22" fmla="*/ 0 w 438"/>
                  <a:gd name="T23" fmla="*/ 14 h 313"/>
                  <a:gd name="T24" fmla="*/ 0 w 438"/>
                  <a:gd name="T25" fmla="*/ 298 h 313"/>
                  <a:gd name="T26" fmla="*/ 14 w 438"/>
                  <a:gd name="T27" fmla="*/ 313 h 313"/>
                  <a:gd name="T28" fmla="*/ 424 w 438"/>
                  <a:gd name="T29" fmla="*/ 313 h 313"/>
                  <a:gd name="T30" fmla="*/ 438 w 438"/>
                  <a:gd name="T31" fmla="*/ 298 h 313"/>
                  <a:gd name="T32" fmla="*/ 438 w 438"/>
                  <a:gd name="T33" fmla="*/ 14 h 313"/>
                  <a:gd name="T34" fmla="*/ 424 w 438"/>
                  <a:gd name="T35"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8" h="313">
                    <a:moveTo>
                      <a:pt x="37" y="255"/>
                    </a:moveTo>
                    <a:cubicBezTo>
                      <a:pt x="28" y="255"/>
                      <a:pt x="20" y="247"/>
                      <a:pt x="20" y="237"/>
                    </a:cubicBezTo>
                    <a:cubicBezTo>
                      <a:pt x="20" y="42"/>
                      <a:pt x="20" y="42"/>
                      <a:pt x="20" y="42"/>
                    </a:cubicBezTo>
                    <a:cubicBezTo>
                      <a:pt x="20" y="33"/>
                      <a:pt x="28" y="25"/>
                      <a:pt x="37" y="25"/>
                    </a:cubicBezTo>
                    <a:cubicBezTo>
                      <a:pt x="401" y="25"/>
                      <a:pt x="401" y="25"/>
                      <a:pt x="401" y="25"/>
                    </a:cubicBezTo>
                    <a:cubicBezTo>
                      <a:pt x="410" y="25"/>
                      <a:pt x="418" y="33"/>
                      <a:pt x="418" y="42"/>
                    </a:cubicBezTo>
                    <a:cubicBezTo>
                      <a:pt x="418" y="237"/>
                      <a:pt x="418" y="237"/>
                      <a:pt x="418" y="237"/>
                    </a:cubicBezTo>
                    <a:cubicBezTo>
                      <a:pt x="418" y="247"/>
                      <a:pt x="410" y="255"/>
                      <a:pt x="401" y="255"/>
                    </a:cubicBezTo>
                    <a:cubicBezTo>
                      <a:pt x="37" y="255"/>
                      <a:pt x="37" y="255"/>
                      <a:pt x="37" y="255"/>
                    </a:cubicBezTo>
                    <a:moveTo>
                      <a:pt x="424" y="0"/>
                    </a:moveTo>
                    <a:cubicBezTo>
                      <a:pt x="14" y="0"/>
                      <a:pt x="14" y="0"/>
                      <a:pt x="14" y="0"/>
                    </a:cubicBezTo>
                    <a:cubicBezTo>
                      <a:pt x="6" y="0"/>
                      <a:pt x="0" y="6"/>
                      <a:pt x="0" y="14"/>
                    </a:cubicBezTo>
                    <a:cubicBezTo>
                      <a:pt x="0" y="298"/>
                      <a:pt x="0" y="298"/>
                      <a:pt x="0" y="298"/>
                    </a:cubicBezTo>
                    <a:cubicBezTo>
                      <a:pt x="0" y="306"/>
                      <a:pt x="6" y="313"/>
                      <a:pt x="14" y="313"/>
                    </a:cubicBezTo>
                    <a:cubicBezTo>
                      <a:pt x="424" y="313"/>
                      <a:pt x="424" y="313"/>
                      <a:pt x="424" y="313"/>
                    </a:cubicBezTo>
                    <a:cubicBezTo>
                      <a:pt x="432" y="313"/>
                      <a:pt x="438" y="306"/>
                      <a:pt x="438" y="298"/>
                    </a:cubicBezTo>
                    <a:cubicBezTo>
                      <a:pt x="438" y="14"/>
                      <a:pt x="438" y="14"/>
                      <a:pt x="438" y="14"/>
                    </a:cubicBezTo>
                    <a:cubicBezTo>
                      <a:pt x="438" y="6"/>
                      <a:pt x="432" y="0"/>
                      <a:pt x="4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宋体" panose="02010600030101010101" pitchFamily="2" charset="-122"/>
                </a:endParaRPr>
              </a:p>
            </p:txBody>
          </p:sp>
          <p:sp>
            <p:nvSpPr>
              <p:cNvPr id="77" name="Rectangle 38"/>
              <p:cNvSpPr>
                <a:spLocks noChangeArrowheads="1"/>
              </p:cNvSpPr>
              <p:nvPr/>
            </p:nvSpPr>
            <p:spPr bwMode="auto">
              <a:xfrm>
                <a:off x="3716" y="2465"/>
                <a:ext cx="252" cy="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宋体" panose="02010600030101010101" pitchFamily="2" charset="-122"/>
                </a:endParaRPr>
              </a:p>
            </p:txBody>
          </p:sp>
          <p:sp>
            <p:nvSpPr>
              <p:cNvPr id="78" name="Rectangle 40"/>
              <p:cNvSpPr>
                <a:spLocks noChangeArrowheads="1"/>
              </p:cNvSpPr>
              <p:nvPr/>
            </p:nvSpPr>
            <p:spPr bwMode="auto">
              <a:xfrm>
                <a:off x="3595" y="2570"/>
                <a:ext cx="495" cy="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宋体" panose="02010600030101010101" pitchFamily="2" charset="-122"/>
                </a:endParaRPr>
              </a:p>
            </p:txBody>
          </p:sp>
          <p:sp>
            <p:nvSpPr>
              <p:cNvPr id="79" name="Freeform 42"/>
              <p:cNvSpPr>
                <a:spLocks/>
              </p:cNvSpPr>
              <p:nvPr/>
            </p:nvSpPr>
            <p:spPr bwMode="auto">
              <a:xfrm>
                <a:off x="3433" y="1853"/>
                <a:ext cx="771" cy="400"/>
              </a:xfrm>
              <a:custGeom>
                <a:avLst/>
                <a:gdLst>
                  <a:gd name="T0" fmla="*/ 761 w 771"/>
                  <a:gd name="T1" fmla="*/ 0 h 400"/>
                  <a:gd name="T2" fmla="*/ 657 w 771"/>
                  <a:gd name="T3" fmla="*/ 9 h 400"/>
                  <a:gd name="T4" fmla="*/ 697 w 771"/>
                  <a:gd name="T5" fmla="*/ 43 h 400"/>
                  <a:gd name="T6" fmla="*/ 557 w 771"/>
                  <a:gd name="T7" fmla="*/ 212 h 400"/>
                  <a:gd name="T8" fmla="*/ 419 w 771"/>
                  <a:gd name="T9" fmla="*/ 105 h 400"/>
                  <a:gd name="T10" fmla="*/ 286 w 771"/>
                  <a:gd name="T11" fmla="*/ 278 h 400"/>
                  <a:gd name="T12" fmla="*/ 152 w 771"/>
                  <a:gd name="T13" fmla="*/ 190 h 400"/>
                  <a:gd name="T14" fmla="*/ 0 w 771"/>
                  <a:gd name="T15" fmla="*/ 369 h 400"/>
                  <a:gd name="T16" fmla="*/ 36 w 771"/>
                  <a:gd name="T17" fmla="*/ 400 h 400"/>
                  <a:gd name="T18" fmla="*/ 162 w 771"/>
                  <a:gd name="T19" fmla="*/ 252 h 400"/>
                  <a:gd name="T20" fmla="*/ 298 w 771"/>
                  <a:gd name="T21" fmla="*/ 343 h 400"/>
                  <a:gd name="T22" fmla="*/ 428 w 771"/>
                  <a:gd name="T23" fmla="*/ 171 h 400"/>
                  <a:gd name="T24" fmla="*/ 564 w 771"/>
                  <a:gd name="T25" fmla="*/ 278 h 400"/>
                  <a:gd name="T26" fmla="*/ 733 w 771"/>
                  <a:gd name="T27" fmla="*/ 71 h 400"/>
                  <a:gd name="T28" fmla="*/ 771 w 771"/>
                  <a:gd name="T29" fmla="*/ 105 h 400"/>
                  <a:gd name="T30" fmla="*/ 761 w 771"/>
                  <a:gd name="T31" fmla="*/ 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1" h="400">
                    <a:moveTo>
                      <a:pt x="761" y="0"/>
                    </a:moveTo>
                    <a:lnTo>
                      <a:pt x="657" y="9"/>
                    </a:lnTo>
                    <a:lnTo>
                      <a:pt x="697" y="43"/>
                    </a:lnTo>
                    <a:lnTo>
                      <a:pt x="557" y="212"/>
                    </a:lnTo>
                    <a:lnTo>
                      <a:pt x="419" y="105"/>
                    </a:lnTo>
                    <a:lnTo>
                      <a:pt x="286" y="278"/>
                    </a:lnTo>
                    <a:lnTo>
                      <a:pt x="152" y="190"/>
                    </a:lnTo>
                    <a:lnTo>
                      <a:pt x="0" y="369"/>
                    </a:lnTo>
                    <a:lnTo>
                      <a:pt x="36" y="400"/>
                    </a:lnTo>
                    <a:lnTo>
                      <a:pt x="162" y="252"/>
                    </a:lnTo>
                    <a:lnTo>
                      <a:pt x="298" y="343"/>
                    </a:lnTo>
                    <a:lnTo>
                      <a:pt x="428" y="171"/>
                    </a:lnTo>
                    <a:lnTo>
                      <a:pt x="564" y="278"/>
                    </a:lnTo>
                    <a:lnTo>
                      <a:pt x="733" y="71"/>
                    </a:lnTo>
                    <a:lnTo>
                      <a:pt x="771" y="105"/>
                    </a:lnTo>
                    <a:lnTo>
                      <a:pt x="76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宋体" panose="02010600030101010101" pitchFamily="2" charset="-122"/>
                </a:endParaRPr>
              </a:p>
            </p:txBody>
          </p:sp>
        </p:grpSp>
      </p:grpSp>
      <p:grpSp>
        <p:nvGrpSpPr>
          <p:cNvPr id="85" name="原创设计师QQ598969553          _3"/>
          <p:cNvGrpSpPr/>
          <p:nvPr/>
        </p:nvGrpSpPr>
        <p:grpSpPr>
          <a:xfrm>
            <a:off x="637929" y="3753527"/>
            <a:ext cx="2013686" cy="1024995"/>
            <a:chOff x="637929" y="3388524"/>
            <a:chExt cx="2013686" cy="1024995"/>
          </a:xfrm>
        </p:grpSpPr>
        <p:grpSp>
          <p:nvGrpSpPr>
            <p:cNvPr id="86" name="组合 85"/>
            <p:cNvGrpSpPr/>
            <p:nvPr/>
          </p:nvGrpSpPr>
          <p:grpSpPr>
            <a:xfrm flipH="1" flipV="1">
              <a:off x="637929" y="3388524"/>
              <a:ext cx="2013686" cy="1024995"/>
              <a:chOff x="5947699" y="414315"/>
              <a:chExt cx="2684915" cy="1366654"/>
            </a:xfrm>
          </p:grpSpPr>
          <p:grpSp>
            <p:nvGrpSpPr>
              <p:cNvPr id="88" name="组合 87"/>
              <p:cNvGrpSpPr/>
              <p:nvPr/>
            </p:nvGrpSpPr>
            <p:grpSpPr>
              <a:xfrm flipV="1">
                <a:off x="5947699" y="1317986"/>
                <a:ext cx="2684915" cy="333365"/>
                <a:chOff x="5272248" y="4626108"/>
                <a:chExt cx="2684915" cy="333365"/>
              </a:xfrm>
            </p:grpSpPr>
            <p:sp>
              <p:nvSpPr>
                <p:cNvPr id="91" name="椭圆 90"/>
                <p:cNvSpPr/>
                <p:nvPr/>
              </p:nvSpPr>
              <p:spPr>
                <a:xfrm>
                  <a:off x="5272248" y="4626108"/>
                  <a:ext cx="81021" cy="81021"/>
                </a:xfrm>
                <a:prstGeom prst="ellipse">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a:ea typeface="微软雅黑"/>
                    <a:cs typeface="+mn-cs"/>
                    <a:sym typeface="Arial" panose="020B0604020202020204" pitchFamily="34" charset="0"/>
                  </a:endParaRPr>
                </a:p>
              </p:txBody>
            </p:sp>
            <p:sp>
              <p:nvSpPr>
                <p:cNvPr id="92" name="任意多边形 91"/>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cap="flat" cmpd="sng" algn="ctr">
                  <a:solidFill>
                    <a:sysClr val="window" lastClr="FFFFFF">
                      <a:lumMod val="6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a:ea typeface="微软雅黑"/>
                    <a:cs typeface="+mn-cs"/>
                    <a:sym typeface="Arial" panose="020B0604020202020204" pitchFamily="34" charset="0"/>
                  </a:endParaRPr>
                </a:p>
              </p:txBody>
            </p:sp>
          </p:grpSp>
          <p:sp>
            <p:nvSpPr>
              <p:cNvPr id="89" name="文本框 106"/>
              <p:cNvSpPr txBox="1"/>
              <p:nvPr/>
            </p:nvSpPr>
            <p:spPr>
              <a:xfrm flipV="1">
                <a:off x="6852147" y="1350084"/>
                <a:ext cx="1780467" cy="43088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0068B7"/>
                    </a:solidFill>
                    <a:effectLst/>
                    <a:uLnTx/>
                    <a:uFillTx/>
                    <a:latin typeface="微软雅黑"/>
                  </a:rPr>
                  <a:t>在此添加标题</a:t>
                </a:r>
              </a:p>
            </p:txBody>
          </p:sp>
          <p:sp>
            <p:nvSpPr>
              <p:cNvPr id="90" name="文本框 107"/>
              <p:cNvSpPr txBox="1"/>
              <p:nvPr/>
            </p:nvSpPr>
            <p:spPr>
              <a:xfrm flipV="1">
                <a:off x="6290683" y="414315"/>
                <a:ext cx="2341931" cy="921446"/>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点击输入本栏的具体文字，简明扼要的说明分项内容，请根据您的具体内容酌情修改。</a:t>
                </a:r>
                <a:endParaRPr kumimoji="0" lang="zh-CN" altLang="en-US" sz="900" b="0" i="0" u="none" strike="noStrike" kern="0" cap="none" spc="75" normalizeH="0" baseline="0" noProof="0" dirty="0">
                  <a:ln>
                    <a:noFill/>
                  </a:ln>
                  <a:solidFill>
                    <a:sysClr val="windowText" lastClr="000000">
                      <a:lumMod val="65000"/>
                      <a:lumOff val="35000"/>
                    </a:sysClr>
                  </a:solidFill>
                  <a:effectLst/>
                  <a:uLnTx/>
                  <a:uFillTx/>
                  <a:latin typeface="微软雅黑"/>
                </a:endParaRPr>
              </a:p>
            </p:txBody>
          </p:sp>
        </p:grpSp>
        <p:sp>
          <p:nvSpPr>
            <p:cNvPr id="87" name="Freeform 53"/>
            <p:cNvSpPr>
              <a:spLocks noEditPoints="1"/>
            </p:cNvSpPr>
            <p:nvPr/>
          </p:nvSpPr>
          <p:spPr bwMode="auto">
            <a:xfrm>
              <a:off x="1951673" y="3404111"/>
              <a:ext cx="304408" cy="304408"/>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ysClr val="windowText" lastClr="000000">
                <a:lumMod val="50000"/>
                <a:lumOff val="50000"/>
                <a:alpha val="40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宋体" panose="02010600030101010101" pitchFamily="2" charset="-122"/>
              </a:endParaRPr>
            </a:p>
          </p:txBody>
        </p:sp>
      </p:grpSp>
      <p:grpSp>
        <p:nvGrpSpPr>
          <p:cNvPr id="93" name="原创设计师QQ598969553          _4"/>
          <p:cNvGrpSpPr/>
          <p:nvPr/>
        </p:nvGrpSpPr>
        <p:grpSpPr>
          <a:xfrm>
            <a:off x="6204877" y="1807282"/>
            <a:ext cx="2094378" cy="1075151"/>
            <a:chOff x="6204877" y="1442279"/>
            <a:chExt cx="2094378" cy="1075151"/>
          </a:xfrm>
        </p:grpSpPr>
        <p:grpSp>
          <p:nvGrpSpPr>
            <p:cNvPr id="94" name="组合 93"/>
            <p:cNvGrpSpPr/>
            <p:nvPr/>
          </p:nvGrpSpPr>
          <p:grpSpPr>
            <a:xfrm>
              <a:off x="6204877" y="1442279"/>
              <a:ext cx="2094378" cy="1075151"/>
              <a:chOff x="5947699" y="819212"/>
              <a:chExt cx="2792499" cy="1433529"/>
            </a:xfrm>
          </p:grpSpPr>
          <p:grpSp>
            <p:nvGrpSpPr>
              <p:cNvPr id="99" name="组合 98"/>
              <p:cNvGrpSpPr/>
              <p:nvPr/>
            </p:nvGrpSpPr>
            <p:grpSpPr>
              <a:xfrm flipV="1">
                <a:off x="5947699" y="1317986"/>
                <a:ext cx="2684915" cy="333365"/>
                <a:chOff x="5272248" y="4626108"/>
                <a:chExt cx="2684915" cy="333365"/>
              </a:xfrm>
            </p:grpSpPr>
            <p:sp>
              <p:nvSpPr>
                <p:cNvPr id="102" name="椭圆 101"/>
                <p:cNvSpPr/>
                <p:nvPr/>
              </p:nvSpPr>
              <p:spPr>
                <a:xfrm>
                  <a:off x="5272248" y="4626108"/>
                  <a:ext cx="81021" cy="81021"/>
                </a:xfrm>
                <a:prstGeom prst="ellipse">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a:ea typeface="微软雅黑"/>
                    <a:cs typeface="+mn-cs"/>
                    <a:sym typeface="Arial" panose="020B0604020202020204" pitchFamily="34" charset="0"/>
                  </a:endParaRPr>
                </a:p>
              </p:txBody>
            </p:sp>
            <p:sp>
              <p:nvSpPr>
                <p:cNvPr id="103" name="任意多边形 102"/>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cap="flat" cmpd="sng" algn="ctr">
                  <a:solidFill>
                    <a:sysClr val="window" lastClr="FFFFFF">
                      <a:lumMod val="6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a:ea typeface="微软雅黑"/>
                    <a:cs typeface="+mn-cs"/>
                    <a:sym typeface="Arial" panose="020B0604020202020204" pitchFamily="34" charset="0"/>
                  </a:endParaRPr>
                </a:p>
              </p:txBody>
            </p:sp>
          </p:grpSp>
          <p:sp>
            <p:nvSpPr>
              <p:cNvPr id="100" name="文本框 82"/>
              <p:cNvSpPr txBox="1"/>
              <p:nvPr/>
            </p:nvSpPr>
            <p:spPr>
              <a:xfrm>
                <a:off x="6852147" y="819212"/>
                <a:ext cx="1780467" cy="43088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2AA738"/>
                    </a:solidFill>
                    <a:effectLst/>
                    <a:uLnTx/>
                    <a:uFillTx/>
                    <a:latin typeface="微软雅黑"/>
                  </a:rPr>
                  <a:t>在此添加标题</a:t>
                </a:r>
              </a:p>
            </p:txBody>
          </p:sp>
          <p:sp>
            <p:nvSpPr>
              <p:cNvPr id="101" name="文本框 83"/>
              <p:cNvSpPr txBox="1"/>
              <p:nvPr/>
            </p:nvSpPr>
            <p:spPr>
              <a:xfrm>
                <a:off x="6398266" y="1331295"/>
                <a:ext cx="2341932" cy="921446"/>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点击输入本栏的具体文字，简明扼要的说明分项内容，请根据您的具体内容酌情修改。</a:t>
                </a:r>
                <a:endParaRPr kumimoji="0" lang="zh-CN" altLang="en-US" sz="900" b="0" i="0" u="none" strike="noStrike" kern="0" cap="none" spc="75" normalizeH="0" baseline="0" noProof="0" dirty="0">
                  <a:ln>
                    <a:noFill/>
                  </a:ln>
                  <a:solidFill>
                    <a:sysClr val="windowText" lastClr="000000">
                      <a:lumMod val="65000"/>
                      <a:lumOff val="35000"/>
                    </a:sysClr>
                  </a:solidFill>
                  <a:effectLst/>
                  <a:uLnTx/>
                  <a:uFillTx/>
                  <a:latin typeface="微软雅黑"/>
                </a:endParaRPr>
              </a:p>
            </p:txBody>
          </p:sp>
        </p:grpSp>
        <p:grpSp>
          <p:nvGrpSpPr>
            <p:cNvPr id="95" name="Group 46"/>
            <p:cNvGrpSpPr>
              <a:grpSpLocks noChangeAspect="1"/>
            </p:cNvGrpSpPr>
            <p:nvPr/>
          </p:nvGrpSpPr>
          <p:grpSpPr bwMode="auto">
            <a:xfrm>
              <a:off x="6475053" y="1518993"/>
              <a:ext cx="385045" cy="238385"/>
              <a:chOff x="3098" y="1701"/>
              <a:chExt cx="1486" cy="920"/>
            </a:xfrm>
            <a:solidFill>
              <a:sysClr val="windowText" lastClr="000000">
                <a:lumMod val="50000"/>
                <a:lumOff val="50000"/>
                <a:alpha val="40000"/>
              </a:sysClr>
            </a:solidFill>
          </p:grpSpPr>
          <p:sp>
            <p:nvSpPr>
              <p:cNvPr id="96" name="Freeform 47"/>
              <p:cNvSpPr>
                <a:spLocks/>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宋体" panose="02010600030101010101" pitchFamily="2" charset="-122"/>
                </a:endParaRPr>
              </a:p>
            </p:txBody>
          </p:sp>
          <p:sp>
            <p:nvSpPr>
              <p:cNvPr id="97" name="Freeform 48"/>
              <p:cNvSpPr>
                <a:spLocks/>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宋体" panose="02010600030101010101" pitchFamily="2" charset="-122"/>
                </a:endParaRPr>
              </a:p>
            </p:txBody>
          </p:sp>
          <p:sp>
            <p:nvSpPr>
              <p:cNvPr id="98" name="Freeform 49"/>
              <p:cNvSpPr>
                <a:spLocks/>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Calibri"/>
                  <a:ea typeface="宋体" panose="02010600030101010101" pitchFamily="2" charset="-122"/>
                </a:endParaRPr>
              </a:p>
            </p:txBody>
          </p:sp>
        </p:grpSp>
      </p:grpSp>
      <p:grpSp>
        <p:nvGrpSpPr>
          <p:cNvPr id="104" name="原创设计师QQ598969553          _5"/>
          <p:cNvGrpSpPr/>
          <p:nvPr/>
        </p:nvGrpSpPr>
        <p:grpSpPr>
          <a:xfrm>
            <a:off x="5057392" y="3772157"/>
            <a:ext cx="2094378" cy="1024995"/>
            <a:chOff x="5057392" y="3407154"/>
            <a:chExt cx="2094378" cy="1024995"/>
          </a:xfrm>
        </p:grpSpPr>
        <p:grpSp>
          <p:nvGrpSpPr>
            <p:cNvPr id="105" name="组合 104"/>
            <p:cNvGrpSpPr/>
            <p:nvPr/>
          </p:nvGrpSpPr>
          <p:grpSpPr>
            <a:xfrm flipV="1">
              <a:off x="5057392" y="3407154"/>
              <a:ext cx="2094378" cy="1024995"/>
              <a:chOff x="5947699" y="405349"/>
              <a:chExt cx="2792499" cy="1366655"/>
            </a:xfrm>
          </p:grpSpPr>
          <p:grpSp>
            <p:nvGrpSpPr>
              <p:cNvPr id="107" name="组合 106"/>
              <p:cNvGrpSpPr/>
              <p:nvPr/>
            </p:nvGrpSpPr>
            <p:grpSpPr>
              <a:xfrm flipV="1">
                <a:off x="5947699" y="1317986"/>
                <a:ext cx="2684915" cy="333365"/>
                <a:chOff x="5272248" y="4626108"/>
                <a:chExt cx="2684915" cy="333365"/>
              </a:xfrm>
            </p:grpSpPr>
            <p:sp>
              <p:nvSpPr>
                <p:cNvPr id="110" name="椭圆 109"/>
                <p:cNvSpPr/>
                <p:nvPr/>
              </p:nvSpPr>
              <p:spPr>
                <a:xfrm>
                  <a:off x="5272248" y="4626108"/>
                  <a:ext cx="81021" cy="81021"/>
                </a:xfrm>
                <a:prstGeom prst="ellipse">
                  <a:avLst/>
                </a:prstGeom>
                <a:solidFill>
                  <a:sysClr val="window" lastClr="FFFFFF">
                    <a:lumMod val="6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a:ea typeface="微软雅黑"/>
                    <a:cs typeface="+mn-cs"/>
                    <a:sym typeface="Arial" panose="020B0604020202020204" pitchFamily="34" charset="0"/>
                  </a:endParaRPr>
                </a:p>
              </p:txBody>
            </p:sp>
            <p:sp>
              <p:nvSpPr>
                <p:cNvPr id="111" name="任意多边形 110"/>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cap="flat" cmpd="sng" algn="ctr">
                  <a:solidFill>
                    <a:sysClr val="window" lastClr="FFFFFF">
                      <a:lumMod val="6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a:ea typeface="微软雅黑"/>
                    <a:cs typeface="+mn-cs"/>
                    <a:sym typeface="Arial" panose="020B0604020202020204" pitchFamily="34" charset="0"/>
                  </a:endParaRPr>
                </a:p>
              </p:txBody>
            </p:sp>
          </p:grpSp>
          <p:sp>
            <p:nvSpPr>
              <p:cNvPr id="108" name="文本框 88"/>
              <p:cNvSpPr txBox="1"/>
              <p:nvPr/>
            </p:nvSpPr>
            <p:spPr>
              <a:xfrm flipV="1">
                <a:off x="6852147" y="1341119"/>
                <a:ext cx="1780467" cy="43088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0068B7"/>
                    </a:solidFill>
                    <a:effectLst/>
                    <a:uLnTx/>
                    <a:uFillTx/>
                    <a:latin typeface="微软雅黑"/>
                  </a:rPr>
                  <a:t>在此添加标题</a:t>
                </a:r>
              </a:p>
            </p:txBody>
          </p:sp>
          <p:sp>
            <p:nvSpPr>
              <p:cNvPr id="109" name="文本框 89"/>
              <p:cNvSpPr txBox="1"/>
              <p:nvPr/>
            </p:nvSpPr>
            <p:spPr>
              <a:xfrm flipV="1">
                <a:off x="6398266" y="405349"/>
                <a:ext cx="2341932" cy="921446"/>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点击输入本栏的具体文字，简明扼要的说明分项内容，请根据您的具体内容酌情修改。</a:t>
                </a:r>
                <a:endParaRPr kumimoji="0" lang="zh-CN" altLang="en-US" sz="900" b="0" i="0" u="none" strike="noStrike" kern="0" cap="none" spc="75" normalizeH="0" baseline="0" noProof="0" dirty="0">
                  <a:ln>
                    <a:noFill/>
                  </a:ln>
                  <a:solidFill>
                    <a:sysClr val="windowText" lastClr="000000">
                      <a:lumMod val="65000"/>
                      <a:lumOff val="35000"/>
                    </a:sysClr>
                  </a:solidFill>
                  <a:effectLst/>
                  <a:uLnTx/>
                  <a:uFillTx/>
                  <a:latin typeface="微软雅黑"/>
                </a:endParaRPr>
              </a:p>
            </p:txBody>
          </p:sp>
        </p:grpSp>
        <p:sp>
          <p:nvSpPr>
            <p:cNvPr id="106" name="Freeform 57"/>
            <p:cNvSpPr>
              <a:spLocks noEditPoints="1"/>
            </p:cNvSpPr>
            <p:nvPr/>
          </p:nvSpPr>
          <p:spPr bwMode="auto">
            <a:xfrm>
              <a:off x="5436854" y="3425800"/>
              <a:ext cx="268961" cy="269479"/>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ysClr val="windowText" lastClr="000000">
                <a:lumMod val="50000"/>
                <a:lumOff val="50000"/>
                <a:alpha val="40000"/>
              </a:sys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a:ea typeface="宋体" panose="02010600030101010101" pitchFamily="2" charset="-122"/>
              </a:endParaRPr>
            </a:p>
          </p:txBody>
        </p:sp>
      </p:grpSp>
      <p:grpSp>
        <p:nvGrpSpPr>
          <p:cNvPr id="112" name="原创设计师QQ598969553          _6"/>
          <p:cNvGrpSpPr/>
          <p:nvPr/>
        </p:nvGrpSpPr>
        <p:grpSpPr>
          <a:xfrm>
            <a:off x="2266364" y="2777708"/>
            <a:ext cx="1242073" cy="1242074"/>
            <a:chOff x="2266364" y="2412705"/>
            <a:chExt cx="1242073" cy="1242074"/>
          </a:xfrm>
        </p:grpSpPr>
        <p:grpSp>
          <p:nvGrpSpPr>
            <p:cNvPr id="113" name="组合 112"/>
            <p:cNvGrpSpPr/>
            <p:nvPr/>
          </p:nvGrpSpPr>
          <p:grpSpPr>
            <a:xfrm>
              <a:off x="2266364" y="2412705"/>
              <a:ext cx="1242073" cy="1242074"/>
              <a:chOff x="4993868" y="2326868"/>
              <a:chExt cx="2204265" cy="2204265"/>
            </a:xfrm>
            <a:effectLst>
              <a:outerShdw blurRad="292100" dist="114300" dir="2700000" algn="tl" rotWithShape="0">
                <a:prstClr val="black">
                  <a:alpha val="25000"/>
                </a:prstClr>
              </a:outerShdw>
            </a:effectLst>
          </p:grpSpPr>
          <p:sp>
            <p:nvSpPr>
              <p:cNvPr id="117" name="任意多边形 116"/>
              <p:cNvSpPr/>
              <p:nvPr/>
            </p:nvSpPr>
            <p:spPr>
              <a:xfrm>
                <a:off x="4993868" y="2326868"/>
                <a:ext cx="2204265" cy="2204265"/>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ysClr val="window" lastClr="FFFFFF"/>
                  </a:gs>
                  <a:gs pos="100000">
                    <a:srgbClr val="E2E2E2"/>
                  </a:gs>
                </a:gsLst>
                <a:lin ang="27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18" name="椭圆 117"/>
              <p:cNvSpPr/>
              <p:nvPr/>
            </p:nvSpPr>
            <p:spPr>
              <a:xfrm>
                <a:off x="5305425" y="2638425"/>
                <a:ext cx="1581150" cy="1581150"/>
              </a:xfrm>
              <a:prstGeom prst="ellipse">
                <a:avLst/>
              </a:prstGeom>
              <a:noFill/>
              <a:ln w="25400" cap="flat" cmpd="sng" algn="ctr">
                <a:gradFill flip="none" rotWithShape="1">
                  <a:gsLst>
                    <a:gs pos="0">
                      <a:sysClr val="window" lastClr="FFFFFF">
                        <a:lumMod val="85000"/>
                      </a:sysClr>
                    </a:gs>
                    <a:gs pos="100000">
                      <a:sysClr val="window" lastClr="FFFFFF"/>
                    </a:gs>
                  </a:gsLst>
                  <a:lin ang="2700000" scaled="1"/>
                  <a:tileRect/>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19" name="椭圆 118"/>
              <p:cNvSpPr/>
              <p:nvPr/>
            </p:nvSpPr>
            <p:spPr>
              <a:xfrm>
                <a:off x="5370108" y="2708871"/>
                <a:ext cx="1451783" cy="1451783"/>
              </a:xfrm>
              <a:prstGeom prst="ellipse">
                <a:avLst/>
              </a:prstGeom>
              <a:gradFill>
                <a:gsLst>
                  <a:gs pos="0">
                    <a:sysClr val="window" lastClr="FFFFFF">
                      <a:lumMod val="85000"/>
                    </a:sysClr>
                  </a:gs>
                  <a:gs pos="100000">
                    <a:sysClr val="window" lastClr="FFFFFF"/>
                  </a:gs>
                </a:gsLst>
                <a:lin ang="2700000" scaled="1"/>
              </a:gradFill>
              <a:ln w="19050" cap="flat" cmpd="sng" algn="ctr">
                <a:gradFill flip="none" rotWithShape="1">
                  <a:gsLst>
                    <a:gs pos="100000">
                      <a:sysClr val="window" lastClr="FFFFFF">
                        <a:lumMod val="85000"/>
                      </a:sysClr>
                    </a:gs>
                    <a:gs pos="0">
                      <a:sysClr val="window" lastClr="FFFFFF"/>
                    </a:gs>
                  </a:gsLst>
                  <a:lin ang="2700000" scaled="1"/>
                  <a:tileRect/>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nvGrpSpPr>
            <p:cNvPr id="114" name="组合 113"/>
            <p:cNvGrpSpPr/>
            <p:nvPr/>
          </p:nvGrpSpPr>
          <p:grpSpPr>
            <a:xfrm>
              <a:off x="2501338" y="2761460"/>
              <a:ext cx="750088" cy="598500"/>
              <a:chOff x="4123036" y="1197871"/>
              <a:chExt cx="1000117" cy="798000"/>
            </a:xfrm>
          </p:grpSpPr>
          <p:sp>
            <p:nvSpPr>
              <p:cNvPr id="115" name="文本框 122"/>
              <p:cNvSpPr txBox="1"/>
              <p:nvPr/>
            </p:nvSpPr>
            <p:spPr>
              <a:xfrm>
                <a:off x="4123036" y="1197871"/>
                <a:ext cx="1000117" cy="73866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a:ln>
                      <a:noFill/>
                    </a:ln>
                    <a:solidFill>
                      <a:srgbClr val="0068B7"/>
                    </a:solidFill>
                    <a:effectLst/>
                    <a:uLnTx/>
                    <a:uFillTx/>
                    <a:latin typeface="Impact" panose="020B0806030902050204" pitchFamily="34" charset="0"/>
                    <a:ea typeface="宋体" panose="02010600030101010101" pitchFamily="2" charset="-122"/>
                  </a:rPr>
                  <a:t>01</a:t>
                </a:r>
                <a:endParaRPr kumimoji="0" lang="zh-CN" altLang="en-US" sz="3000" b="0" i="0" u="none" strike="noStrike" kern="0" cap="none" spc="0" normalizeH="0" baseline="0" noProof="0" dirty="0">
                  <a:ln>
                    <a:noFill/>
                  </a:ln>
                  <a:solidFill>
                    <a:srgbClr val="0068B7"/>
                  </a:solidFill>
                  <a:effectLst/>
                  <a:uLnTx/>
                  <a:uFillTx/>
                  <a:latin typeface="Impact" panose="020B0806030902050204" pitchFamily="34" charset="0"/>
                  <a:ea typeface="宋体" panose="02010600030101010101" pitchFamily="2" charset="-122"/>
                </a:endParaRPr>
              </a:p>
            </p:txBody>
          </p:sp>
          <p:sp>
            <p:nvSpPr>
              <p:cNvPr id="116" name="文本框 123"/>
              <p:cNvSpPr txBox="1"/>
              <p:nvPr/>
            </p:nvSpPr>
            <p:spPr>
              <a:xfrm>
                <a:off x="4266701" y="1688095"/>
                <a:ext cx="740410" cy="30777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endParaRPr>
              </a:p>
            </p:txBody>
          </p:sp>
        </p:grpSp>
      </p:grpSp>
      <p:grpSp>
        <p:nvGrpSpPr>
          <p:cNvPr id="120" name="原创设计师QQ598969553          _7"/>
          <p:cNvGrpSpPr/>
          <p:nvPr/>
        </p:nvGrpSpPr>
        <p:grpSpPr>
          <a:xfrm>
            <a:off x="3197576" y="2068893"/>
            <a:ext cx="1242073" cy="1242074"/>
            <a:chOff x="3197576" y="1703890"/>
            <a:chExt cx="1242073" cy="1242074"/>
          </a:xfrm>
        </p:grpSpPr>
        <p:grpSp>
          <p:nvGrpSpPr>
            <p:cNvPr id="121" name="组合 120"/>
            <p:cNvGrpSpPr/>
            <p:nvPr/>
          </p:nvGrpSpPr>
          <p:grpSpPr>
            <a:xfrm>
              <a:off x="3197576" y="1703890"/>
              <a:ext cx="1242073" cy="1242074"/>
              <a:chOff x="4993868" y="2326868"/>
              <a:chExt cx="2204265" cy="2204265"/>
            </a:xfrm>
            <a:effectLst>
              <a:outerShdw blurRad="292100" dist="114300" dir="2700000" algn="tl" rotWithShape="0">
                <a:prstClr val="black">
                  <a:alpha val="25000"/>
                </a:prstClr>
              </a:outerShdw>
            </a:effectLst>
          </p:grpSpPr>
          <p:sp>
            <p:nvSpPr>
              <p:cNvPr id="125" name="任意多边形 124"/>
              <p:cNvSpPr/>
              <p:nvPr/>
            </p:nvSpPr>
            <p:spPr>
              <a:xfrm>
                <a:off x="4993868" y="2326868"/>
                <a:ext cx="2204265" cy="2204265"/>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ysClr val="window" lastClr="FFFFFF"/>
                  </a:gs>
                  <a:gs pos="100000">
                    <a:srgbClr val="E2E2E2"/>
                  </a:gs>
                </a:gsLst>
                <a:lin ang="27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6" name="椭圆 125"/>
              <p:cNvSpPr/>
              <p:nvPr/>
            </p:nvSpPr>
            <p:spPr>
              <a:xfrm>
                <a:off x="5305425" y="2638425"/>
                <a:ext cx="1581150" cy="1581150"/>
              </a:xfrm>
              <a:prstGeom prst="ellipse">
                <a:avLst/>
              </a:prstGeom>
              <a:noFill/>
              <a:ln w="25400" cap="flat" cmpd="sng" algn="ctr">
                <a:gradFill flip="none" rotWithShape="1">
                  <a:gsLst>
                    <a:gs pos="0">
                      <a:sysClr val="window" lastClr="FFFFFF">
                        <a:lumMod val="85000"/>
                      </a:sysClr>
                    </a:gs>
                    <a:gs pos="100000">
                      <a:sysClr val="window" lastClr="FFFFFF"/>
                    </a:gs>
                  </a:gsLst>
                  <a:lin ang="2700000" scaled="1"/>
                  <a:tileRect/>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7" name="椭圆 126"/>
              <p:cNvSpPr/>
              <p:nvPr/>
            </p:nvSpPr>
            <p:spPr>
              <a:xfrm>
                <a:off x="5370108" y="2708871"/>
                <a:ext cx="1451783" cy="1451783"/>
              </a:xfrm>
              <a:prstGeom prst="ellipse">
                <a:avLst/>
              </a:prstGeom>
              <a:gradFill>
                <a:gsLst>
                  <a:gs pos="0">
                    <a:sysClr val="window" lastClr="FFFFFF">
                      <a:lumMod val="85000"/>
                    </a:sysClr>
                  </a:gs>
                  <a:gs pos="100000">
                    <a:sysClr val="window" lastClr="FFFFFF"/>
                  </a:gs>
                </a:gsLst>
                <a:lin ang="2700000" scaled="1"/>
              </a:gradFill>
              <a:ln w="19050" cap="flat" cmpd="sng" algn="ctr">
                <a:gradFill flip="none" rotWithShape="1">
                  <a:gsLst>
                    <a:gs pos="100000">
                      <a:sysClr val="window" lastClr="FFFFFF">
                        <a:lumMod val="85000"/>
                      </a:sysClr>
                    </a:gs>
                    <a:gs pos="0">
                      <a:sysClr val="window" lastClr="FFFFFF"/>
                    </a:gs>
                  </a:gsLst>
                  <a:lin ang="2700000" scaled="1"/>
                  <a:tileRect/>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nvGrpSpPr>
            <p:cNvPr id="122" name="组合 121"/>
            <p:cNvGrpSpPr/>
            <p:nvPr/>
          </p:nvGrpSpPr>
          <p:grpSpPr>
            <a:xfrm>
              <a:off x="3438874" y="2064094"/>
              <a:ext cx="750088" cy="598500"/>
              <a:chOff x="4123036" y="1197871"/>
              <a:chExt cx="1000117" cy="798000"/>
            </a:xfrm>
          </p:grpSpPr>
          <p:sp>
            <p:nvSpPr>
              <p:cNvPr id="123" name="文本框 125"/>
              <p:cNvSpPr txBox="1"/>
              <p:nvPr/>
            </p:nvSpPr>
            <p:spPr>
              <a:xfrm>
                <a:off x="4123036" y="1197871"/>
                <a:ext cx="1000117" cy="73866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a:ln>
                      <a:noFill/>
                    </a:ln>
                    <a:solidFill>
                      <a:srgbClr val="2AA738"/>
                    </a:solidFill>
                    <a:effectLst/>
                    <a:uLnTx/>
                    <a:uFillTx/>
                    <a:latin typeface="Impact" panose="020B0806030902050204" pitchFamily="34" charset="0"/>
                    <a:ea typeface="宋体" panose="02010600030101010101" pitchFamily="2" charset="-122"/>
                  </a:rPr>
                  <a:t>02</a:t>
                </a:r>
                <a:endParaRPr kumimoji="0" lang="zh-CN" altLang="en-US" sz="3000" b="0" i="0" u="none" strike="noStrike" kern="0" cap="none" spc="0" normalizeH="0" baseline="0" noProof="0" dirty="0">
                  <a:ln>
                    <a:noFill/>
                  </a:ln>
                  <a:solidFill>
                    <a:srgbClr val="2AA738"/>
                  </a:solidFill>
                  <a:effectLst/>
                  <a:uLnTx/>
                  <a:uFillTx/>
                  <a:latin typeface="Impact" panose="020B0806030902050204" pitchFamily="34" charset="0"/>
                  <a:ea typeface="宋体" panose="02010600030101010101" pitchFamily="2" charset="-122"/>
                </a:endParaRPr>
              </a:p>
            </p:txBody>
          </p:sp>
          <p:sp>
            <p:nvSpPr>
              <p:cNvPr id="124" name="文本框 126"/>
              <p:cNvSpPr txBox="1"/>
              <p:nvPr/>
            </p:nvSpPr>
            <p:spPr>
              <a:xfrm>
                <a:off x="4266701" y="1688095"/>
                <a:ext cx="740410" cy="30777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endParaRPr>
              </a:p>
            </p:txBody>
          </p:sp>
        </p:grpSp>
      </p:grpSp>
      <p:grpSp>
        <p:nvGrpSpPr>
          <p:cNvPr id="128" name="原创设计师QQ598969553          _8"/>
          <p:cNvGrpSpPr/>
          <p:nvPr/>
        </p:nvGrpSpPr>
        <p:grpSpPr>
          <a:xfrm>
            <a:off x="5121182" y="2068893"/>
            <a:ext cx="1242073" cy="1242074"/>
            <a:chOff x="5121182" y="1703890"/>
            <a:chExt cx="1242073" cy="1242074"/>
          </a:xfrm>
        </p:grpSpPr>
        <p:grpSp>
          <p:nvGrpSpPr>
            <p:cNvPr id="129" name="组合 128"/>
            <p:cNvGrpSpPr/>
            <p:nvPr/>
          </p:nvGrpSpPr>
          <p:grpSpPr>
            <a:xfrm>
              <a:off x="5121182" y="1703890"/>
              <a:ext cx="1242073" cy="1242074"/>
              <a:chOff x="4993868" y="2326868"/>
              <a:chExt cx="2204265" cy="2204265"/>
            </a:xfrm>
            <a:effectLst>
              <a:outerShdw blurRad="292100" dist="114300" dir="2700000" algn="tl" rotWithShape="0">
                <a:prstClr val="black">
                  <a:alpha val="25000"/>
                </a:prstClr>
              </a:outerShdw>
            </a:effectLst>
          </p:grpSpPr>
          <p:sp>
            <p:nvSpPr>
              <p:cNvPr id="133" name="任意多边形 132"/>
              <p:cNvSpPr/>
              <p:nvPr/>
            </p:nvSpPr>
            <p:spPr>
              <a:xfrm>
                <a:off x="4993868" y="2326868"/>
                <a:ext cx="2204265" cy="2204265"/>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ysClr val="window" lastClr="FFFFFF"/>
                  </a:gs>
                  <a:gs pos="100000">
                    <a:srgbClr val="E2E2E2"/>
                  </a:gs>
                </a:gsLst>
                <a:lin ang="27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4" name="椭圆 133"/>
              <p:cNvSpPr/>
              <p:nvPr/>
            </p:nvSpPr>
            <p:spPr>
              <a:xfrm>
                <a:off x="5305425" y="2638425"/>
                <a:ext cx="1581150" cy="1581150"/>
              </a:xfrm>
              <a:prstGeom prst="ellipse">
                <a:avLst/>
              </a:prstGeom>
              <a:noFill/>
              <a:ln w="25400" cap="flat" cmpd="sng" algn="ctr">
                <a:gradFill flip="none" rotWithShape="1">
                  <a:gsLst>
                    <a:gs pos="0">
                      <a:sysClr val="window" lastClr="FFFFFF">
                        <a:lumMod val="85000"/>
                      </a:sysClr>
                    </a:gs>
                    <a:gs pos="100000">
                      <a:sysClr val="window" lastClr="FFFFFF"/>
                    </a:gs>
                  </a:gsLst>
                  <a:lin ang="2700000" scaled="1"/>
                  <a:tileRect/>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5" name="椭圆 134"/>
              <p:cNvSpPr/>
              <p:nvPr/>
            </p:nvSpPr>
            <p:spPr>
              <a:xfrm>
                <a:off x="5370108" y="2708871"/>
                <a:ext cx="1451783" cy="1451783"/>
              </a:xfrm>
              <a:prstGeom prst="ellipse">
                <a:avLst/>
              </a:prstGeom>
              <a:gradFill>
                <a:gsLst>
                  <a:gs pos="0">
                    <a:sysClr val="window" lastClr="FFFFFF">
                      <a:lumMod val="85000"/>
                    </a:sysClr>
                  </a:gs>
                  <a:gs pos="100000">
                    <a:sysClr val="window" lastClr="FFFFFF"/>
                  </a:gs>
                </a:gsLst>
                <a:lin ang="2700000" scaled="1"/>
              </a:gradFill>
              <a:ln w="19050" cap="flat" cmpd="sng" algn="ctr">
                <a:gradFill flip="none" rotWithShape="1">
                  <a:gsLst>
                    <a:gs pos="100000">
                      <a:sysClr val="window" lastClr="FFFFFF">
                        <a:lumMod val="85000"/>
                      </a:sysClr>
                    </a:gs>
                    <a:gs pos="0">
                      <a:sysClr val="window" lastClr="FFFFFF"/>
                    </a:gs>
                  </a:gsLst>
                  <a:lin ang="2700000" scaled="1"/>
                  <a:tileRect/>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nvGrpSpPr>
            <p:cNvPr id="130" name="组合 129"/>
            <p:cNvGrpSpPr/>
            <p:nvPr/>
          </p:nvGrpSpPr>
          <p:grpSpPr>
            <a:xfrm>
              <a:off x="5368281" y="2064094"/>
              <a:ext cx="750088" cy="598500"/>
              <a:chOff x="4123036" y="1197871"/>
              <a:chExt cx="1000117" cy="798000"/>
            </a:xfrm>
          </p:grpSpPr>
          <p:sp>
            <p:nvSpPr>
              <p:cNvPr id="131" name="文本框 128"/>
              <p:cNvSpPr txBox="1"/>
              <p:nvPr/>
            </p:nvSpPr>
            <p:spPr>
              <a:xfrm>
                <a:off x="4123036" y="1197871"/>
                <a:ext cx="1000117" cy="73866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a:ln>
                      <a:noFill/>
                    </a:ln>
                    <a:solidFill>
                      <a:srgbClr val="2AA738"/>
                    </a:solidFill>
                    <a:effectLst/>
                    <a:uLnTx/>
                    <a:uFillTx/>
                    <a:latin typeface="Impact" panose="020B0806030902050204" pitchFamily="34" charset="0"/>
                    <a:ea typeface="宋体" panose="02010600030101010101" pitchFamily="2" charset="-122"/>
                  </a:rPr>
                  <a:t>04</a:t>
                </a:r>
                <a:endParaRPr kumimoji="0" lang="zh-CN" altLang="en-US" sz="3000" b="0" i="0" u="none" strike="noStrike" kern="0" cap="none" spc="0" normalizeH="0" baseline="0" noProof="0" dirty="0">
                  <a:ln>
                    <a:noFill/>
                  </a:ln>
                  <a:solidFill>
                    <a:srgbClr val="2AA738"/>
                  </a:solidFill>
                  <a:effectLst/>
                  <a:uLnTx/>
                  <a:uFillTx/>
                  <a:latin typeface="Impact" panose="020B0806030902050204" pitchFamily="34" charset="0"/>
                  <a:ea typeface="宋体" panose="02010600030101010101" pitchFamily="2" charset="-122"/>
                </a:endParaRPr>
              </a:p>
            </p:txBody>
          </p:sp>
          <p:sp>
            <p:nvSpPr>
              <p:cNvPr id="132" name="文本框 129"/>
              <p:cNvSpPr txBox="1"/>
              <p:nvPr/>
            </p:nvSpPr>
            <p:spPr>
              <a:xfrm>
                <a:off x="4266701" y="1688095"/>
                <a:ext cx="740410" cy="30777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endParaRPr>
              </a:p>
            </p:txBody>
          </p:sp>
        </p:grpSp>
      </p:grpSp>
      <p:grpSp>
        <p:nvGrpSpPr>
          <p:cNvPr id="136" name="原创设计师QQ598969553          _9"/>
          <p:cNvGrpSpPr/>
          <p:nvPr/>
        </p:nvGrpSpPr>
        <p:grpSpPr>
          <a:xfrm>
            <a:off x="4172438" y="2777708"/>
            <a:ext cx="1242073" cy="1242074"/>
            <a:chOff x="4172438" y="2412705"/>
            <a:chExt cx="1242073" cy="1242074"/>
          </a:xfrm>
        </p:grpSpPr>
        <p:grpSp>
          <p:nvGrpSpPr>
            <p:cNvPr id="137" name="组合 136"/>
            <p:cNvGrpSpPr/>
            <p:nvPr/>
          </p:nvGrpSpPr>
          <p:grpSpPr>
            <a:xfrm>
              <a:off x="4172438" y="2412705"/>
              <a:ext cx="1242073" cy="1242074"/>
              <a:chOff x="4993868" y="2326868"/>
              <a:chExt cx="2204265" cy="2204265"/>
            </a:xfrm>
            <a:effectLst>
              <a:outerShdw blurRad="292100" dist="114300" dir="2700000" algn="tl" rotWithShape="0">
                <a:prstClr val="black">
                  <a:alpha val="25000"/>
                </a:prstClr>
              </a:outerShdw>
            </a:effectLst>
          </p:grpSpPr>
          <p:sp>
            <p:nvSpPr>
              <p:cNvPr id="141" name="任意多边形 140"/>
              <p:cNvSpPr/>
              <p:nvPr/>
            </p:nvSpPr>
            <p:spPr>
              <a:xfrm>
                <a:off x="4993868" y="2326868"/>
                <a:ext cx="2204265" cy="2204265"/>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ysClr val="window" lastClr="FFFFFF"/>
                  </a:gs>
                  <a:gs pos="100000">
                    <a:srgbClr val="E2E2E2"/>
                  </a:gs>
                </a:gsLst>
                <a:lin ang="27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2" name="椭圆 141"/>
              <p:cNvSpPr/>
              <p:nvPr/>
            </p:nvSpPr>
            <p:spPr>
              <a:xfrm>
                <a:off x="5305425" y="2638425"/>
                <a:ext cx="1581150" cy="1581150"/>
              </a:xfrm>
              <a:prstGeom prst="ellipse">
                <a:avLst/>
              </a:prstGeom>
              <a:noFill/>
              <a:ln w="25400" cap="flat" cmpd="sng" algn="ctr">
                <a:gradFill flip="none" rotWithShape="1">
                  <a:gsLst>
                    <a:gs pos="0">
                      <a:sysClr val="window" lastClr="FFFFFF">
                        <a:lumMod val="85000"/>
                      </a:sysClr>
                    </a:gs>
                    <a:gs pos="100000">
                      <a:sysClr val="window" lastClr="FFFFFF"/>
                    </a:gs>
                  </a:gsLst>
                  <a:lin ang="2700000" scaled="1"/>
                  <a:tileRect/>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3" name="椭圆 142"/>
              <p:cNvSpPr/>
              <p:nvPr/>
            </p:nvSpPr>
            <p:spPr>
              <a:xfrm>
                <a:off x="5370108" y="2708871"/>
                <a:ext cx="1451783" cy="1451783"/>
              </a:xfrm>
              <a:prstGeom prst="ellipse">
                <a:avLst/>
              </a:prstGeom>
              <a:gradFill>
                <a:gsLst>
                  <a:gs pos="0">
                    <a:sysClr val="window" lastClr="FFFFFF">
                      <a:lumMod val="85000"/>
                    </a:sysClr>
                  </a:gs>
                  <a:gs pos="100000">
                    <a:sysClr val="window" lastClr="FFFFFF"/>
                  </a:gs>
                </a:gsLst>
                <a:lin ang="2700000" scaled="1"/>
              </a:gradFill>
              <a:ln w="19050" cap="flat" cmpd="sng" algn="ctr">
                <a:gradFill flip="none" rotWithShape="1">
                  <a:gsLst>
                    <a:gs pos="100000">
                      <a:sysClr val="window" lastClr="FFFFFF">
                        <a:lumMod val="85000"/>
                      </a:sysClr>
                    </a:gs>
                    <a:gs pos="0">
                      <a:sysClr val="window" lastClr="FFFFFF"/>
                    </a:gs>
                  </a:gsLst>
                  <a:lin ang="2700000" scaled="1"/>
                  <a:tileRect/>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nvGrpSpPr>
            <p:cNvPr id="138" name="组合 137"/>
            <p:cNvGrpSpPr/>
            <p:nvPr/>
          </p:nvGrpSpPr>
          <p:grpSpPr>
            <a:xfrm>
              <a:off x="4411705" y="2761460"/>
              <a:ext cx="750088" cy="598500"/>
              <a:chOff x="4123036" y="1197871"/>
              <a:chExt cx="1000117" cy="798000"/>
            </a:xfrm>
          </p:grpSpPr>
          <p:sp>
            <p:nvSpPr>
              <p:cNvPr id="139" name="文本框 131"/>
              <p:cNvSpPr txBox="1"/>
              <p:nvPr/>
            </p:nvSpPr>
            <p:spPr>
              <a:xfrm>
                <a:off x="4123036" y="1197871"/>
                <a:ext cx="1000117" cy="73866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a:ln>
                      <a:noFill/>
                    </a:ln>
                    <a:solidFill>
                      <a:srgbClr val="0068B7"/>
                    </a:solidFill>
                    <a:effectLst/>
                    <a:uLnTx/>
                    <a:uFillTx/>
                    <a:latin typeface="Impact" panose="020B0806030902050204" pitchFamily="34" charset="0"/>
                    <a:ea typeface="宋体" panose="02010600030101010101" pitchFamily="2" charset="-122"/>
                  </a:rPr>
                  <a:t>03</a:t>
                </a:r>
                <a:endParaRPr kumimoji="0" lang="zh-CN" altLang="en-US" sz="3000" b="0" i="0" u="none" strike="noStrike" kern="0" cap="none" spc="0" normalizeH="0" baseline="0" noProof="0" dirty="0">
                  <a:ln>
                    <a:noFill/>
                  </a:ln>
                  <a:solidFill>
                    <a:srgbClr val="0068B7"/>
                  </a:solidFill>
                  <a:effectLst/>
                  <a:uLnTx/>
                  <a:uFillTx/>
                  <a:latin typeface="Impact" panose="020B0806030902050204" pitchFamily="34" charset="0"/>
                  <a:ea typeface="宋体" panose="02010600030101010101" pitchFamily="2" charset="-122"/>
                </a:endParaRPr>
              </a:p>
            </p:txBody>
          </p:sp>
          <p:sp>
            <p:nvSpPr>
              <p:cNvPr id="140" name="文本框 132"/>
              <p:cNvSpPr txBox="1"/>
              <p:nvPr/>
            </p:nvSpPr>
            <p:spPr>
              <a:xfrm>
                <a:off x="4266701" y="1688095"/>
                <a:ext cx="740410" cy="30777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a:ln>
                    <a:noFill/>
                  </a:ln>
                  <a:solidFill>
                    <a:prstClr val="black">
                      <a:lumMod val="50000"/>
                      <a:lumOff val="50000"/>
                    </a:prstClr>
                  </a:solidFill>
                  <a:effectLst/>
                  <a:uLnTx/>
                  <a:uFillTx/>
                  <a:latin typeface="LiHei Pro" panose="020B0500000000000000" pitchFamily="34" charset="-122"/>
                  <a:ea typeface="LiHei Pro" panose="020B0500000000000000" pitchFamily="34" charset="-122"/>
                </a:endParaRPr>
              </a:p>
            </p:txBody>
          </p:sp>
        </p:grpSp>
      </p:grpSp>
    </p:spTree>
    <p:extLst>
      <p:ext uri="{BB962C8B-B14F-4D97-AF65-F5344CB8AC3E}">
        <p14:creationId xmlns:p14="http://schemas.microsoft.com/office/powerpoint/2010/main" val="1352602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12"/>
                                        </p:tgtEl>
                                        <p:attrNameLst>
                                          <p:attrName>style.visibility</p:attrName>
                                        </p:attrNameLst>
                                      </p:cBhvr>
                                      <p:to>
                                        <p:strVal val="visible"/>
                                      </p:to>
                                    </p:set>
                                    <p:anim calcmode="lin" valueType="num">
                                      <p:cBhvr>
                                        <p:cTn id="7" dur="500" fill="hold"/>
                                        <p:tgtEl>
                                          <p:spTgt spid="112"/>
                                        </p:tgtEl>
                                        <p:attrNameLst>
                                          <p:attrName>ppt_w</p:attrName>
                                        </p:attrNameLst>
                                      </p:cBhvr>
                                      <p:tavLst>
                                        <p:tav tm="0">
                                          <p:val>
                                            <p:fltVal val="0"/>
                                          </p:val>
                                        </p:tav>
                                        <p:tav tm="100000">
                                          <p:val>
                                            <p:strVal val="#ppt_w"/>
                                          </p:val>
                                        </p:tav>
                                      </p:tavLst>
                                    </p:anim>
                                    <p:anim calcmode="lin" valueType="num">
                                      <p:cBhvr>
                                        <p:cTn id="8" dur="500" fill="hold"/>
                                        <p:tgtEl>
                                          <p:spTgt spid="112"/>
                                        </p:tgtEl>
                                        <p:attrNameLst>
                                          <p:attrName>ppt_h</p:attrName>
                                        </p:attrNameLst>
                                      </p:cBhvr>
                                      <p:tavLst>
                                        <p:tav tm="0">
                                          <p:val>
                                            <p:fltVal val="0"/>
                                          </p:val>
                                        </p:tav>
                                        <p:tav tm="100000">
                                          <p:val>
                                            <p:strVal val="#ppt_h"/>
                                          </p:val>
                                        </p:tav>
                                      </p:tavLst>
                                    </p:anim>
                                    <p:anim calcmode="lin" valueType="num">
                                      <p:cBhvr>
                                        <p:cTn id="9" dur="500" fill="hold"/>
                                        <p:tgtEl>
                                          <p:spTgt spid="112"/>
                                        </p:tgtEl>
                                        <p:attrNameLst>
                                          <p:attrName>style.rotation</p:attrName>
                                        </p:attrNameLst>
                                      </p:cBhvr>
                                      <p:tavLst>
                                        <p:tav tm="0">
                                          <p:val>
                                            <p:fltVal val="360"/>
                                          </p:val>
                                        </p:tav>
                                        <p:tav tm="100000">
                                          <p:val>
                                            <p:fltVal val="0"/>
                                          </p:val>
                                        </p:tav>
                                      </p:tavLst>
                                    </p:anim>
                                    <p:animEffect transition="in" filter="fade">
                                      <p:cBhvr>
                                        <p:cTn id="10" dur="500"/>
                                        <p:tgtEl>
                                          <p:spTgt spid="112"/>
                                        </p:tgtEl>
                                      </p:cBhvr>
                                    </p:animEffect>
                                  </p:childTnLst>
                                </p:cTn>
                              </p:par>
                            </p:childTnLst>
                          </p:cTn>
                        </p:par>
                        <p:par>
                          <p:cTn id="11" fill="hold">
                            <p:stCondLst>
                              <p:cond delay="500"/>
                            </p:stCondLst>
                            <p:childTnLst>
                              <p:par>
                                <p:cTn id="12" presetID="14" presetClass="entr" presetSubtype="10" fill="hold" nodeType="afterEffect">
                                  <p:stCondLst>
                                    <p:cond delay="0"/>
                                  </p:stCondLst>
                                  <p:childTnLst>
                                    <p:set>
                                      <p:cBhvr>
                                        <p:cTn id="13" dur="1" fill="hold">
                                          <p:stCondLst>
                                            <p:cond delay="0"/>
                                          </p:stCondLst>
                                        </p:cTn>
                                        <p:tgtEl>
                                          <p:spTgt spid="85"/>
                                        </p:tgtEl>
                                        <p:attrNameLst>
                                          <p:attrName>style.visibility</p:attrName>
                                        </p:attrNameLst>
                                      </p:cBhvr>
                                      <p:to>
                                        <p:strVal val="visible"/>
                                      </p:to>
                                    </p:set>
                                    <p:animEffect transition="in" filter="randombar(horizontal)">
                                      <p:cBhvr>
                                        <p:cTn id="14" dur="500"/>
                                        <p:tgtEl>
                                          <p:spTgt spid="85"/>
                                        </p:tgtEl>
                                      </p:cBhvr>
                                    </p:animEffect>
                                  </p:childTnLst>
                                </p:cTn>
                              </p:par>
                            </p:childTnLst>
                          </p:cTn>
                        </p:par>
                        <p:par>
                          <p:cTn id="15" fill="hold">
                            <p:stCondLst>
                              <p:cond delay="1000"/>
                            </p:stCondLst>
                            <p:childTnLst>
                              <p:par>
                                <p:cTn id="16" presetID="49" presetClass="entr" presetSubtype="0" decel="100000" fill="hold" nodeType="afterEffect">
                                  <p:stCondLst>
                                    <p:cond delay="0"/>
                                  </p:stCondLst>
                                  <p:childTnLst>
                                    <p:set>
                                      <p:cBhvr>
                                        <p:cTn id="17" dur="1" fill="hold">
                                          <p:stCondLst>
                                            <p:cond delay="0"/>
                                          </p:stCondLst>
                                        </p:cTn>
                                        <p:tgtEl>
                                          <p:spTgt spid="120"/>
                                        </p:tgtEl>
                                        <p:attrNameLst>
                                          <p:attrName>style.visibility</p:attrName>
                                        </p:attrNameLst>
                                      </p:cBhvr>
                                      <p:to>
                                        <p:strVal val="visible"/>
                                      </p:to>
                                    </p:set>
                                    <p:anim calcmode="lin" valueType="num">
                                      <p:cBhvr>
                                        <p:cTn id="18" dur="500" fill="hold"/>
                                        <p:tgtEl>
                                          <p:spTgt spid="120"/>
                                        </p:tgtEl>
                                        <p:attrNameLst>
                                          <p:attrName>ppt_w</p:attrName>
                                        </p:attrNameLst>
                                      </p:cBhvr>
                                      <p:tavLst>
                                        <p:tav tm="0">
                                          <p:val>
                                            <p:fltVal val="0"/>
                                          </p:val>
                                        </p:tav>
                                        <p:tav tm="100000">
                                          <p:val>
                                            <p:strVal val="#ppt_w"/>
                                          </p:val>
                                        </p:tav>
                                      </p:tavLst>
                                    </p:anim>
                                    <p:anim calcmode="lin" valueType="num">
                                      <p:cBhvr>
                                        <p:cTn id="19" dur="500" fill="hold"/>
                                        <p:tgtEl>
                                          <p:spTgt spid="120"/>
                                        </p:tgtEl>
                                        <p:attrNameLst>
                                          <p:attrName>ppt_h</p:attrName>
                                        </p:attrNameLst>
                                      </p:cBhvr>
                                      <p:tavLst>
                                        <p:tav tm="0">
                                          <p:val>
                                            <p:fltVal val="0"/>
                                          </p:val>
                                        </p:tav>
                                        <p:tav tm="100000">
                                          <p:val>
                                            <p:strVal val="#ppt_h"/>
                                          </p:val>
                                        </p:tav>
                                      </p:tavLst>
                                    </p:anim>
                                    <p:anim calcmode="lin" valueType="num">
                                      <p:cBhvr>
                                        <p:cTn id="20" dur="500" fill="hold"/>
                                        <p:tgtEl>
                                          <p:spTgt spid="120"/>
                                        </p:tgtEl>
                                        <p:attrNameLst>
                                          <p:attrName>style.rotation</p:attrName>
                                        </p:attrNameLst>
                                      </p:cBhvr>
                                      <p:tavLst>
                                        <p:tav tm="0">
                                          <p:val>
                                            <p:fltVal val="360"/>
                                          </p:val>
                                        </p:tav>
                                        <p:tav tm="100000">
                                          <p:val>
                                            <p:fltVal val="0"/>
                                          </p:val>
                                        </p:tav>
                                      </p:tavLst>
                                    </p:anim>
                                    <p:animEffect transition="in" filter="fade">
                                      <p:cBhvr>
                                        <p:cTn id="21" dur="500"/>
                                        <p:tgtEl>
                                          <p:spTgt spid="120"/>
                                        </p:tgtEl>
                                      </p:cBhvr>
                                    </p:animEffect>
                                  </p:childTnLst>
                                </p:cTn>
                              </p:par>
                            </p:childTnLst>
                          </p:cTn>
                        </p:par>
                        <p:par>
                          <p:cTn id="22" fill="hold">
                            <p:stCondLst>
                              <p:cond delay="1500"/>
                            </p:stCondLst>
                            <p:childTnLst>
                              <p:par>
                                <p:cTn id="23" presetID="14" presetClass="entr" presetSubtype="10" fill="hold" nodeType="afterEffect">
                                  <p:stCondLst>
                                    <p:cond delay="0"/>
                                  </p:stCondLst>
                                  <p:childTnLst>
                                    <p:set>
                                      <p:cBhvr>
                                        <p:cTn id="24" dur="1" fill="hold">
                                          <p:stCondLst>
                                            <p:cond delay="0"/>
                                          </p:stCondLst>
                                        </p:cTn>
                                        <p:tgtEl>
                                          <p:spTgt spid="73"/>
                                        </p:tgtEl>
                                        <p:attrNameLst>
                                          <p:attrName>style.visibility</p:attrName>
                                        </p:attrNameLst>
                                      </p:cBhvr>
                                      <p:to>
                                        <p:strVal val="visible"/>
                                      </p:to>
                                    </p:set>
                                    <p:animEffect transition="in" filter="randombar(horizontal)">
                                      <p:cBhvr>
                                        <p:cTn id="25" dur="500"/>
                                        <p:tgtEl>
                                          <p:spTgt spid="73"/>
                                        </p:tgtEl>
                                      </p:cBhvr>
                                    </p:animEffect>
                                  </p:childTnLst>
                                </p:cTn>
                              </p:par>
                            </p:childTnLst>
                          </p:cTn>
                        </p:par>
                        <p:par>
                          <p:cTn id="26" fill="hold">
                            <p:stCondLst>
                              <p:cond delay="2000"/>
                            </p:stCondLst>
                            <p:childTnLst>
                              <p:par>
                                <p:cTn id="27" presetID="49" presetClass="entr" presetSubtype="0" decel="100000" fill="hold" nodeType="afterEffect">
                                  <p:stCondLst>
                                    <p:cond delay="0"/>
                                  </p:stCondLst>
                                  <p:childTnLst>
                                    <p:set>
                                      <p:cBhvr>
                                        <p:cTn id="28" dur="1" fill="hold">
                                          <p:stCondLst>
                                            <p:cond delay="0"/>
                                          </p:stCondLst>
                                        </p:cTn>
                                        <p:tgtEl>
                                          <p:spTgt spid="136"/>
                                        </p:tgtEl>
                                        <p:attrNameLst>
                                          <p:attrName>style.visibility</p:attrName>
                                        </p:attrNameLst>
                                      </p:cBhvr>
                                      <p:to>
                                        <p:strVal val="visible"/>
                                      </p:to>
                                    </p:set>
                                    <p:anim calcmode="lin" valueType="num">
                                      <p:cBhvr>
                                        <p:cTn id="29" dur="500" fill="hold"/>
                                        <p:tgtEl>
                                          <p:spTgt spid="136"/>
                                        </p:tgtEl>
                                        <p:attrNameLst>
                                          <p:attrName>ppt_w</p:attrName>
                                        </p:attrNameLst>
                                      </p:cBhvr>
                                      <p:tavLst>
                                        <p:tav tm="0">
                                          <p:val>
                                            <p:fltVal val="0"/>
                                          </p:val>
                                        </p:tav>
                                        <p:tav tm="100000">
                                          <p:val>
                                            <p:strVal val="#ppt_w"/>
                                          </p:val>
                                        </p:tav>
                                      </p:tavLst>
                                    </p:anim>
                                    <p:anim calcmode="lin" valueType="num">
                                      <p:cBhvr>
                                        <p:cTn id="30" dur="500" fill="hold"/>
                                        <p:tgtEl>
                                          <p:spTgt spid="136"/>
                                        </p:tgtEl>
                                        <p:attrNameLst>
                                          <p:attrName>ppt_h</p:attrName>
                                        </p:attrNameLst>
                                      </p:cBhvr>
                                      <p:tavLst>
                                        <p:tav tm="0">
                                          <p:val>
                                            <p:fltVal val="0"/>
                                          </p:val>
                                        </p:tav>
                                        <p:tav tm="100000">
                                          <p:val>
                                            <p:strVal val="#ppt_h"/>
                                          </p:val>
                                        </p:tav>
                                      </p:tavLst>
                                    </p:anim>
                                    <p:anim calcmode="lin" valueType="num">
                                      <p:cBhvr>
                                        <p:cTn id="31" dur="500" fill="hold"/>
                                        <p:tgtEl>
                                          <p:spTgt spid="136"/>
                                        </p:tgtEl>
                                        <p:attrNameLst>
                                          <p:attrName>style.rotation</p:attrName>
                                        </p:attrNameLst>
                                      </p:cBhvr>
                                      <p:tavLst>
                                        <p:tav tm="0">
                                          <p:val>
                                            <p:fltVal val="360"/>
                                          </p:val>
                                        </p:tav>
                                        <p:tav tm="100000">
                                          <p:val>
                                            <p:fltVal val="0"/>
                                          </p:val>
                                        </p:tav>
                                      </p:tavLst>
                                    </p:anim>
                                    <p:animEffect transition="in" filter="fade">
                                      <p:cBhvr>
                                        <p:cTn id="32" dur="500"/>
                                        <p:tgtEl>
                                          <p:spTgt spid="136"/>
                                        </p:tgtEl>
                                      </p:cBhvr>
                                    </p:animEffect>
                                  </p:childTnLst>
                                </p:cTn>
                              </p:par>
                            </p:childTnLst>
                          </p:cTn>
                        </p:par>
                        <p:par>
                          <p:cTn id="33" fill="hold">
                            <p:stCondLst>
                              <p:cond delay="2500"/>
                            </p:stCondLst>
                            <p:childTnLst>
                              <p:par>
                                <p:cTn id="34" presetID="14" presetClass="entr" presetSubtype="10" fill="hold" nodeType="afterEffect">
                                  <p:stCondLst>
                                    <p:cond delay="0"/>
                                  </p:stCondLst>
                                  <p:childTnLst>
                                    <p:set>
                                      <p:cBhvr>
                                        <p:cTn id="35" dur="1" fill="hold">
                                          <p:stCondLst>
                                            <p:cond delay="0"/>
                                          </p:stCondLst>
                                        </p:cTn>
                                        <p:tgtEl>
                                          <p:spTgt spid="104"/>
                                        </p:tgtEl>
                                        <p:attrNameLst>
                                          <p:attrName>style.visibility</p:attrName>
                                        </p:attrNameLst>
                                      </p:cBhvr>
                                      <p:to>
                                        <p:strVal val="visible"/>
                                      </p:to>
                                    </p:set>
                                    <p:animEffect transition="in" filter="randombar(horizontal)">
                                      <p:cBhvr>
                                        <p:cTn id="36" dur="500"/>
                                        <p:tgtEl>
                                          <p:spTgt spid="104"/>
                                        </p:tgtEl>
                                      </p:cBhvr>
                                    </p:animEffect>
                                  </p:childTnLst>
                                </p:cTn>
                              </p:par>
                            </p:childTnLst>
                          </p:cTn>
                        </p:par>
                        <p:par>
                          <p:cTn id="37" fill="hold">
                            <p:stCondLst>
                              <p:cond delay="3000"/>
                            </p:stCondLst>
                            <p:childTnLst>
                              <p:par>
                                <p:cTn id="38" presetID="49" presetClass="entr" presetSubtype="0" decel="100000" fill="hold" nodeType="afterEffect">
                                  <p:stCondLst>
                                    <p:cond delay="0"/>
                                  </p:stCondLst>
                                  <p:childTnLst>
                                    <p:set>
                                      <p:cBhvr>
                                        <p:cTn id="39" dur="1" fill="hold">
                                          <p:stCondLst>
                                            <p:cond delay="0"/>
                                          </p:stCondLst>
                                        </p:cTn>
                                        <p:tgtEl>
                                          <p:spTgt spid="128"/>
                                        </p:tgtEl>
                                        <p:attrNameLst>
                                          <p:attrName>style.visibility</p:attrName>
                                        </p:attrNameLst>
                                      </p:cBhvr>
                                      <p:to>
                                        <p:strVal val="visible"/>
                                      </p:to>
                                    </p:set>
                                    <p:anim calcmode="lin" valueType="num">
                                      <p:cBhvr>
                                        <p:cTn id="40" dur="500" fill="hold"/>
                                        <p:tgtEl>
                                          <p:spTgt spid="128"/>
                                        </p:tgtEl>
                                        <p:attrNameLst>
                                          <p:attrName>ppt_w</p:attrName>
                                        </p:attrNameLst>
                                      </p:cBhvr>
                                      <p:tavLst>
                                        <p:tav tm="0">
                                          <p:val>
                                            <p:fltVal val="0"/>
                                          </p:val>
                                        </p:tav>
                                        <p:tav tm="100000">
                                          <p:val>
                                            <p:strVal val="#ppt_w"/>
                                          </p:val>
                                        </p:tav>
                                      </p:tavLst>
                                    </p:anim>
                                    <p:anim calcmode="lin" valueType="num">
                                      <p:cBhvr>
                                        <p:cTn id="41" dur="500" fill="hold"/>
                                        <p:tgtEl>
                                          <p:spTgt spid="128"/>
                                        </p:tgtEl>
                                        <p:attrNameLst>
                                          <p:attrName>ppt_h</p:attrName>
                                        </p:attrNameLst>
                                      </p:cBhvr>
                                      <p:tavLst>
                                        <p:tav tm="0">
                                          <p:val>
                                            <p:fltVal val="0"/>
                                          </p:val>
                                        </p:tav>
                                        <p:tav tm="100000">
                                          <p:val>
                                            <p:strVal val="#ppt_h"/>
                                          </p:val>
                                        </p:tav>
                                      </p:tavLst>
                                    </p:anim>
                                    <p:anim calcmode="lin" valueType="num">
                                      <p:cBhvr>
                                        <p:cTn id="42" dur="500" fill="hold"/>
                                        <p:tgtEl>
                                          <p:spTgt spid="128"/>
                                        </p:tgtEl>
                                        <p:attrNameLst>
                                          <p:attrName>style.rotation</p:attrName>
                                        </p:attrNameLst>
                                      </p:cBhvr>
                                      <p:tavLst>
                                        <p:tav tm="0">
                                          <p:val>
                                            <p:fltVal val="360"/>
                                          </p:val>
                                        </p:tav>
                                        <p:tav tm="100000">
                                          <p:val>
                                            <p:fltVal val="0"/>
                                          </p:val>
                                        </p:tav>
                                      </p:tavLst>
                                    </p:anim>
                                    <p:animEffect transition="in" filter="fade">
                                      <p:cBhvr>
                                        <p:cTn id="43" dur="500"/>
                                        <p:tgtEl>
                                          <p:spTgt spid="128"/>
                                        </p:tgtEl>
                                      </p:cBhvr>
                                    </p:animEffect>
                                  </p:childTnLst>
                                </p:cTn>
                              </p:par>
                            </p:childTnLst>
                          </p:cTn>
                        </p:par>
                        <p:par>
                          <p:cTn id="44" fill="hold">
                            <p:stCondLst>
                              <p:cond delay="3500"/>
                            </p:stCondLst>
                            <p:childTnLst>
                              <p:par>
                                <p:cTn id="45" presetID="14" presetClass="entr" presetSubtype="10" fill="hold" nodeType="afterEffect">
                                  <p:stCondLst>
                                    <p:cond delay="0"/>
                                  </p:stCondLst>
                                  <p:childTnLst>
                                    <p:set>
                                      <p:cBhvr>
                                        <p:cTn id="46" dur="1" fill="hold">
                                          <p:stCondLst>
                                            <p:cond delay="0"/>
                                          </p:stCondLst>
                                        </p:cTn>
                                        <p:tgtEl>
                                          <p:spTgt spid="93"/>
                                        </p:tgtEl>
                                        <p:attrNameLst>
                                          <p:attrName>style.visibility</p:attrName>
                                        </p:attrNameLst>
                                      </p:cBhvr>
                                      <p:to>
                                        <p:strVal val="visible"/>
                                      </p:to>
                                    </p:set>
                                    <p:animEffect transition="in" filter="randombar(horizontal)">
                                      <p:cBhvr>
                                        <p:cTn id="47"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原创设计师QQ598969553          _2"/>
          <p:cNvSpPr txBox="1"/>
          <p:nvPr/>
        </p:nvSpPr>
        <p:spPr bwMode="auto">
          <a:xfrm>
            <a:off x="748192" y="1534386"/>
            <a:ext cx="7627774" cy="553998"/>
          </a:xfrm>
          <a:prstGeom prst="rect">
            <a:avLst/>
          </a:prstGeom>
          <a:noFill/>
        </p:spPr>
        <p:txBody>
          <a:bodyPr wrap="square" lIns="68580" tIns="34290" rIns="68580" bIns="3429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详写内容</a:t>
            </a:r>
            <a:r>
              <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点击输入本栏的具体文字，简明扼要的说明分项内容，此为概念图解，请根据您的具体内容酌情修改。详写内容</a:t>
            </a:r>
            <a:r>
              <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zh-CN" altLang="en-US" sz="1050" b="0" i="0" u="none" strike="noStrike" kern="0" cap="none" spc="75" normalizeH="0" baseline="0" noProof="0" dirty="0">
              <a:ln>
                <a:noFill/>
              </a:ln>
              <a:solidFill>
                <a:sysClr val="windowText" lastClr="000000">
                  <a:lumMod val="65000"/>
                  <a:lumOff val="35000"/>
                </a:sysClr>
              </a:solidFill>
              <a:effectLst/>
              <a:uLnTx/>
              <a:uFillTx/>
              <a:latin typeface="微软雅黑"/>
            </a:endParaRPr>
          </a:p>
        </p:txBody>
      </p:sp>
      <p:sp>
        <p:nvSpPr>
          <p:cNvPr id="32" name="原创设计师QQ598969553          _3"/>
          <p:cNvSpPr/>
          <p:nvPr/>
        </p:nvSpPr>
        <p:spPr>
          <a:xfrm>
            <a:off x="2966116" y="2172662"/>
            <a:ext cx="1438976" cy="2696498"/>
          </a:xfrm>
          <a:prstGeom prst="roundRect">
            <a:avLst>
              <a:gd name="adj" fmla="val 50000"/>
            </a:avLst>
          </a:prstGeom>
          <a:solidFill>
            <a:sysClr val="window" lastClr="FFFFFF">
              <a:lumMod val="95000"/>
            </a:sysClr>
          </a:solidFill>
          <a:ln w="50800" cap="flat" cmpd="sng" algn="ctr">
            <a:noFill/>
            <a:prstDash val="solid"/>
          </a:ln>
          <a:effectLst>
            <a:outerShdw blurRad="139700" dist="50800" dir="2700000" algn="tl" rotWithShape="0">
              <a:sysClr val="windowText" lastClr="000000">
                <a:alpha val="29000"/>
              </a:sysClr>
            </a:outerShdw>
          </a:effectLst>
          <a:scene3d>
            <a:camera prst="orthographicFront"/>
            <a:lightRig rig="threePt" dir="t"/>
          </a:scene3d>
          <a:sp3d prstMaterial="softEdge">
            <a:bevelT w="38100" h="6350" prst="angle"/>
          </a:sp3d>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33" name="原创设计师QQ598969553          _4"/>
          <p:cNvGrpSpPr/>
          <p:nvPr/>
        </p:nvGrpSpPr>
        <p:grpSpPr>
          <a:xfrm>
            <a:off x="2981909" y="3407940"/>
            <a:ext cx="1407387" cy="1407388"/>
            <a:chOff x="4184106" y="2952206"/>
            <a:chExt cx="3823790" cy="3823790"/>
          </a:xfrm>
        </p:grpSpPr>
        <p:sp>
          <p:nvSpPr>
            <p:cNvPr id="34" name="椭圆 33"/>
            <p:cNvSpPr/>
            <p:nvPr/>
          </p:nvSpPr>
          <p:spPr>
            <a:xfrm>
              <a:off x="4184106" y="2952206"/>
              <a:ext cx="3823790" cy="3823790"/>
            </a:xfrm>
            <a:prstGeom prst="ellipse">
              <a:avLst/>
            </a:prstGeom>
            <a:gradFill>
              <a:gsLst>
                <a:gs pos="100000">
                  <a:sysClr val="window" lastClr="FFFFFF">
                    <a:lumMod val="75000"/>
                  </a:sysClr>
                </a:gs>
                <a:gs pos="0">
                  <a:sysClr val="window" lastClr="FFFFFF"/>
                </a:gs>
              </a:gsLst>
              <a:lin ang="5400000" scaled="0"/>
            </a:gradFill>
            <a:ln w="9525" cap="flat" cmpd="sng" algn="ctr">
              <a:noFill/>
              <a:prstDash val="solid"/>
            </a:ln>
            <a:effectLst>
              <a:softEdge rad="1651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35" name="组合 34"/>
            <p:cNvGrpSpPr/>
            <p:nvPr/>
          </p:nvGrpSpPr>
          <p:grpSpPr>
            <a:xfrm>
              <a:off x="4710169" y="3478269"/>
              <a:ext cx="2771663" cy="2771663"/>
              <a:chOff x="2193191" y="1899415"/>
              <a:chExt cx="2421376" cy="2421376"/>
            </a:xfrm>
            <a:effectLst/>
          </p:grpSpPr>
          <p:sp>
            <p:nvSpPr>
              <p:cNvPr id="36" name="椭圆 35"/>
              <p:cNvSpPr/>
              <p:nvPr/>
            </p:nvSpPr>
            <p:spPr>
              <a:xfrm>
                <a:off x="2193191" y="1899415"/>
                <a:ext cx="2421376" cy="2421376"/>
              </a:xfrm>
              <a:prstGeom prst="ellipse">
                <a:avLst/>
              </a:prstGeom>
              <a:solidFill>
                <a:srgbClr val="2AA738"/>
              </a:solidFill>
              <a:ln w="317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63500" dir="13500000">
                  <a:srgbClr val="0068B7">
                    <a:lumMod val="50000"/>
                    <a:alpha val="8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37" name="椭圆 36"/>
              <p:cNvSpPr/>
              <p:nvPr/>
            </p:nvSpPr>
            <p:spPr>
              <a:xfrm>
                <a:off x="2386802" y="2093026"/>
                <a:ext cx="2034160" cy="2034160"/>
              </a:xfrm>
              <a:prstGeom prst="ellipse">
                <a:avLst/>
              </a:prstGeom>
              <a:solidFill>
                <a:sysClr val="window" lastClr="FFFFFF">
                  <a:lumMod val="95000"/>
                </a:sysClr>
              </a:solidFill>
              <a:ln w="50800" cap="flat" cmpd="sng" algn="ctr">
                <a:noFill/>
                <a:prstDash val="solid"/>
              </a:ln>
              <a:effectLst>
                <a:outerShdw blurRad="76200" dist="38100" dir="2700000" algn="tl" rotWithShape="0">
                  <a:srgbClr val="0068B7">
                    <a:lumMod val="50000"/>
                    <a:alpha val="64000"/>
                  </a:srgbClr>
                </a:outerShdw>
              </a:effectLst>
              <a:scene3d>
                <a:camera prst="orthographicFront"/>
                <a:lightRig rig="threePt" dir="t"/>
              </a:scene3d>
              <a:sp3d prstMaterial="softEdge">
                <a:bevelT w="317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grpSp>
        <p:nvGrpSpPr>
          <p:cNvPr id="38" name="原创设计师QQ598969553          _5"/>
          <p:cNvGrpSpPr/>
          <p:nvPr/>
        </p:nvGrpSpPr>
        <p:grpSpPr>
          <a:xfrm>
            <a:off x="2975811" y="2640834"/>
            <a:ext cx="1419582" cy="599901"/>
            <a:chOff x="2061936" y="5054749"/>
            <a:chExt cx="2349784" cy="992996"/>
          </a:xfrm>
        </p:grpSpPr>
        <p:sp>
          <p:nvSpPr>
            <p:cNvPr id="39" name="文本框 10"/>
            <p:cNvSpPr txBox="1"/>
            <p:nvPr/>
          </p:nvSpPr>
          <p:spPr bwMode="auto">
            <a:xfrm>
              <a:off x="2143824" y="5436402"/>
              <a:ext cx="2186005" cy="611343"/>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点击输入本栏的具体文字根据您内容修改</a:t>
              </a:r>
              <a:endPar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a:endParaRPr>
            </a:p>
          </p:txBody>
        </p:sp>
        <p:sp>
          <p:nvSpPr>
            <p:cNvPr id="40" name="文本框 11"/>
            <p:cNvSpPr txBox="1"/>
            <p:nvPr/>
          </p:nvSpPr>
          <p:spPr bwMode="auto">
            <a:xfrm>
              <a:off x="2061936" y="5054749"/>
              <a:ext cx="2349784" cy="458507"/>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75" normalizeH="0" baseline="0" noProof="0" dirty="0">
                  <a:ln>
                    <a:noFill/>
                  </a:ln>
                  <a:solidFill>
                    <a:srgbClr val="2AA738"/>
                  </a:solidFill>
                  <a:effectLst/>
                  <a:uLnTx/>
                  <a:uFillTx/>
                  <a:latin typeface="微软雅黑"/>
                </a:rPr>
                <a:t>在此添加标题</a:t>
              </a:r>
            </a:p>
          </p:txBody>
        </p:sp>
      </p:grpSp>
      <p:cxnSp>
        <p:nvCxnSpPr>
          <p:cNvPr id="41" name="原创设计师QQ598969553          _6"/>
          <p:cNvCxnSpPr/>
          <p:nvPr/>
        </p:nvCxnSpPr>
        <p:spPr>
          <a:xfrm>
            <a:off x="3192457" y="3367028"/>
            <a:ext cx="986291" cy="0"/>
          </a:xfrm>
          <a:prstGeom prst="line">
            <a:avLst/>
          </a:prstGeom>
          <a:noFill/>
          <a:ln w="9525" cap="flat" cmpd="sng" algn="ctr">
            <a:solidFill>
              <a:sysClr val="windowText" lastClr="000000">
                <a:lumMod val="65000"/>
                <a:lumOff val="35000"/>
              </a:sysClr>
            </a:solidFill>
            <a:prstDash val="sysDot"/>
          </a:ln>
          <a:effectLst/>
        </p:spPr>
      </p:cxnSp>
      <p:sp>
        <p:nvSpPr>
          <p:cNvPr id="42" name="原创设计师QQ598969553          _7"/>
          <p:cNvSpPr/>
          <p:nvPr/>
        </p:nvSpPr>
        <p:spPr>
          <a:xfrm>
            <a:off x="4738909" y="2172662"/>
            <a:ext cx="1438976" cy="2696498"/>
          </a:xfrm>
          <a:prstGeom prst="roundRect">
            <a:avLst>
              <a:gd name="adj" fmla="val 50000"/>
            </a:avLst>
          </a:prstGeom>
          <a:solidFill>
            <a:sysClr val="window" lastClr="FFFFFF">
              <a:lumMod val="95000"/>
            </a:sysClr>
          </a:solidFill>
          <a:ln w="50800" cap="flat" cmpd="sng" algn="ctr">
            <a:noFill/>
            <a:prstDash val="solid"/>
          </a:ln>
          <a:effectLst>
            <a:outerShdw blurRad="139700" dist="50800" dir="2700000" algn="tl" rotWithShape="0">
              <a:sysClr val="windowText" lastClr="000000">
                <a:alpha val="29000"/>
              </a:sysClr>
            </a:outerShdw>
          </a:effectLst>
          <a:scene3d>
            <a:camera prst="orthographicFront"/>
            <a:lightRig rig="threePt" dir="t"/>
          </a:scene3d>
          <a:sp3d prstMaterial="softEdge">
            <a:bevelT w="38100" h="6350" prst="angle"/>
          </a:sp3d>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43" name="原创设计师QQ598969553          _8"/>
          <p:cNvGrpSpPr/>
          <p:nvPr/>
        </p:nvGrpSpPr>
        <p:grpSpPr>
          <a:xfrm>
            <a:off x="4754701" y="2229221"/>
            <a:ext cx="1407387" cy="1407388"/>
            <a:chOff x="4184106" y="2952206"/>
            <a:chExt cx="3823790" cy="3823790"/>
          </a:xfrm>
        </p:grpSpPr>
        <p:sp>
          <p:nvSpPr>
            <p:cNvPr id="44" name="椭圆 43"/>
            <p:cNvSpPr/>
            <p:nvPr/>
          </p:nvSpPr>
          <p:spPr>
            <a:xfrm>
              <a:off x="4184106" y="2952206"/>
              <a:ext cx="3823790" cy="3823790"/>
            </a:xfrm>
            <a:prstGeom prst="ellipse">
              <a:avLst/>
            </a:prstGeom>
            <a:gradFill>
              <a:gsLst>
                <a:gs pos="100000">
                  <a:sysClr val="window" lastClr="FFFFFF">
                    <a:lumMod val="75000"/>
                  </a:sysClr>
                </a:gs>
                <a:gs pos="0">
                  <a:sysClr val="window" lastClr="FFFFFF"/>
                </a:gs>
              </a:gsLst>
              <a:lin ang="5400000" scaled="0"/>
            </a:gradFill>
            <a:ln w="9525" cap="flat" cmpd="sng" algn="ctr">
              <a:noFill/>
              <a:prstDash val="solid"/>
            </a:ln>
            <a:effectLst>
              <a:softEdge rad="1651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45" name="组合 44"/>
            <p:cNvGrpSpPr/>
            <p:nvPr/>
          </p:nvGrpSpPr>
          <p:grpSpPr>
            <a:xfrm>
              <a:off x="4710169" y="3478269"/>
              <a:ext cx="2771663" cy="2771663"/>
              <a:chOff x="2193191" y="1899415"/>
              <a:chExt cx="2421376" cy="2421376"/>
            </a:xfrm>
            <a:effectLst/>
          </p:grpSpPr>
          <p:sp>
            <p:nvSpPr>
              <p:cNvPr id="46" name="椭圆 45"/>
              <p:cNvSpPr/>
              <p:nvPr/>
            </p:nvSpPr>
            <p:spPr>
              <a:xfrm>
                <a:off x="2193191" y="1899415"/>
                <a:ext cx="2421376" cy="2421376"/>
              </a:xfrm>
              <a:prstGeom prst="ellipse">
                <a:avLst/>
              </a:prstGeom>
              <a:solidFill>
                <a:srgbClr val="0068B7"/>
              </a:solidFill>
              <a:ln w="317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63500" dir="13500000">
                  <a:srgbClr val="0068B7">
                    <a:lumMod val="50000"/>
                    <a:alpha val="8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47" name="椭圆 46"/>
              <p:cNvSpPr/>
              <p:nvPr/>
            </p:nvSpPr>
            <p:spPr>
              <a:xfrm>
                <a:off x="2386802" y="2093026"/>
                <a:ext cx="2034160" cy="2034160"/>
              </a:xfrm>
              <a:prstGeom prst="ellipse">
                <a:avLst/>
              </a:prstGeom>
              <a:solidFill>
                <a:sysClr val="window" lastClr="FFFFFF">
                  <a:lumMod val="95000"/>
                </a:sysClr>
              </a:solidFill>
              <a:ln w="50800" cap="flat" cmpd="sng" algn="ctr">
                <a:noFill/>
                <a:prstDash val="solid"/>
              </a:ln>
              <a:effectLst>
                <a:outerShdw blurRad="76200" dist="38100" dir="2700000" algn="tl" rotWithShape="0">
                  <a:srgbClr val="0068B7">
                    <a:lumMod val="50000"/>
                    <a:alpha val="64000"/>
                  </a:srgbClr>
                </a:outerShdw>
              </a:effectLst>
              <a:scene3d>
                <a:camera prst="orthographicFront"/>
                <a:lightRig rig="threePt" dir="t"/>
              </a:scene3d>
              <a:sp3d prstMaterial="softEdge">
                <a:bevelT w="317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grpSp>
        <p:nvGrpSpPr>
          <p:cNvPr id="48" name="原创设计师QQ598969553          _9"/>
          <p:cNvGrpSpPr/>
          <p:nvPr/>
        </p:nvGrpSpPr>
        <p:grpSpPr>
          <a:xfrm>
            <a:off x="4748603" y="3830482"/>
            <a:ext cx="1419582" cy="606623"/>
            <a:chOff x="2061936" y="5137524"/>
            <a:chExt cx="2349784" cy="1004123"/>
          </a:xfrm>
        </p:grpSpPr>
        <p:sp>
          <p:nvSpPr>
            <p:cNvPr id="49" name="文本框 29"/>
            <p:cNvSpPr txBox="1"/>
            <p:nvPr/>
          </p:nvSpPr>
          <p:spPr bwMode="auto">
            <a:xfrm>
              <a:off x="2143824" y="5530304"/>
              <a:ext cx="2186005" cy="611343"/>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点击输入本栏的具体文字根据您内容修改</a:t>
              </a:r>
              <a:endParaRPr kumimoji="0" lang="zh-CN" altLang="en-US" sz="900" b="0" i="0" u="none" strike="noStrike" kern="0" cap="none" spc="0" normalizeH="0" baseline="0" noProof="0" dirty="0">
                <a:ln>
                  <a:noFill/>
                </a:ln>
                <a:solidFill>
                  <a:sysClr val="windowText" lastClr="000000">
                    <a:lumMod val="65000"/>
                    <a:lumOff val="35000"/>
                  </a:sysClr>
                </a:solidFill>
                <a:effectLst/>
                <a:uLnTx/>
                <a:uFillTx/>
                <a:latin typeface="微软雅黑"/>
              </a:endParaRPr>
            </a:p>
          </p:txBody>
        </p:sp>
        <p:sp>
          <p:nvSpPr>
            <p:cNvPr id="50" name="文本框 30"/>
            <p:cNvSpPr txBox="1"/>
            <p:nvPr/>
          </p:nvSpPr>
          <p:spPr bwMode="auto">
            <a:xfrm>
              <a:off x="2061936" y="5137524"/>
              <a:ext cx="2349784" cy="458507"/>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75" normalizeH="0" baseline="0" noProof="0" dirty="0">
                  <a:ln>
                    <a:noFill/>
                  </a:ln>
                  <a:solidFill>
                    <a:srgbClr val="0068B7"/>
                  </a:solidFill>
                  <a:effectLst/>
                  <a:uLnTx/>
                  <a:uFillTx/>
                  <a:latin typeface="微软雅黑"/>
                </a:rPr>
                <a:t>在此添加标题</a:t>
              </a:r>
            </a:p>
          </p:txBody>
        </p:sp>
      </p:grpSp>
      <p:cxnSp>
        <p:nvCxnSpPr>
          <p:cNvPr id="51" name="原创设计师QQ598969553          _10"/>
          <p:cNvCxnSpPr/>
          <p:nvPr/>
        </p:nvCxnSpPr>
        <p:spPr>
          <a:xfrm>
            <a:off x="4965249" y="3738503"/>
            <a:ext cx="986291" cy="0"/>
          </a:xfrm>
          <a:prstGeom prst="line">
            <a:avLst/>
          </a:prstGeom>
          <a:noFill/>
          <a:ln w="9525" cap="flat" cmpd="sng" algn="ctr">
            <a:solidFill>
              <a:sysClr val="windowText" lastClr="000000">
                <a:lumMod val="65000"/>
                <a:lumOff val="35000"/>
              </a:sysClr>
            </a:solidFill>
            <a:prstDash val="sysDot"/>
          </a:ln>
          <a:effectLst/>
        </p:spPr>
      </p:cxnSp>
      <p:grpSp>
        <p:nvGrpSpPr>
          <p:cNvPr id="52" name="原创设计师QQ598969553          _11"/>
          <p:cNvGrpSpPr/>
          <p:nvPr/>
        </p:nvGrpSpPr>
        <p:grpSpPr>
          <a:xfrm>
            <a:off x="3207130" y="3795668"/>
            <a:ext cx="947164" cy="568569"/>
            <a:chOff x="8931338" y="2437732"/>
            <a:chExt cx="1010653" cy="758093"/>
          </a:xfrm>
        </p:grpSpPr>
        <p:sp>
          <p:nvSpPr>
            <p:cNvPr id="53" name="文本框 37"/>
            <p:cNvSpPr txBox="1"/>
            <p:nvPr/>
          </p:nvSpPr>
          <p:spPr>
            <a:xfrm>
              <a:off x="8931338" y="2437732"/>
              <a:ext cx="1010653" cy="615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ysClr val="windowText" lastClr="000000">
                      <a:lumMod val="65000"/>
                      <a:lumOff val="35000"/>
                    </a:sysClr>
                  </a:solidFill>
                  <a:effectLst/>
                  <a:uLnTx/>
                  <a:uFillTx/>
                  <a:latin typeface="Impact" panose="020B0806030902050204" pitchFamily="34" charset="0"/>
                </a:rPr>
                <a:t>01</a:t>
              </a:r>
              <a:endParaRPr kumimoji="0" lang="zh-CN" altLang="en-US" sz="2400" b="0" i="0" u="none" strike="noStrike" kern="0" cap="none" spc="0" normalizeH="0" baseline="0" noProof="0" dirty="0">
                <a:ln>
                  <a:noFill/>
                </a:ln>
                <a:solidFill>
                  <a:sysClr val="windowText" lastClr="000000">
                    <a:lumMod val="65000"/>
                    <a:lumOff val="35000"/>
                  </a:sysClr>
                </a:solidFill>
                <a:effectLst/>
                <a:uLnTx/>
                <a:uFillTx/>
                <a:latin typeface="Impact" panose="020B0806030902050204" pitchFamily="34" charset="0"/>
              </a:endParaRPr>
            </a:p>
          </p:txBody>
        </p:sp>
        <p:sp>
          <p:nvSpPr>
            <p:cNvPr id="54" name="文本框 38"/>
            <p:cNvSpPr txBox="1"/>
            <p:nvPr/>
          </p:nvSpPr>
          <p:spPr>
            <a:xfrm>
              <a:off x="8931338" y="2908566"/>
              <a:ext cx="1010653" cy="28725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65000"/>
                      <a:lumOff val="35000"/>
                    </a:sysClr>
                  </a:solidFill>
                  <a:effectLst/>
                  <a:uLnTx/>
                  <a:uFillTx/>
                </a:rPr>
                <a:t>添加文本内容</a:t>
              </a:r>
            </a:p>
          </p:txBody>
        </p:sp>
      </p:grpSp>
      <p:grpSp>
        <p:nvGrpSpPr>
          <p:cNvPr id="55" name="原创设计师QQ598969553          _12"/>
          <p:cNvGrpSpPr/>
          <p:nvPr/>
        </p:nvGrpSpPr>
        <p:grpSpPr>
          <a:xfrm>
            <a:off x="4977637" y="2616949"/>
            <a:ext cx="947164" cy="568569"/>
            <a:chOff x="8931338" y="2437732"/>
            <a:chExt cx="1010653" cy="758093"/>
          </a:xfrm>
        </p:grpSpPr>
        <p:sp>
          <p:nvSpPr>
            <p:cNvPr id="56" name="文本框 41"/>
            <p:cNvSpPr txBox="1"/>
            <p:nvPr/>
          </p:nvSpPr>
          <p:spPr>
            <a:xfrm>
              <a:off x="8931338" y="2437732"/>
              <a:ext cx="1010653" cy="615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ysClr val="windowText" lastClr="000000">
                      <a:lumMod val="65000"/>
                      <a:lumOff val="35000"/>
                    </a:sysClr>
                  </a:solidFill>
                  <a:effectLst/>
                  <a:uLnTx/>
                  <a:uFillTx/>
                  <a:latin typeface="Impact" panose="020B0806030902050204" pitchFamily="34" charset="0"/>
                </a:rPr>
                <a:t>02</a:t>
              </a:r>
              <a:endParaRPr kumimoji="0" lang="zh-CN" altLang="en-US" sz="2400" b="0" i="0" u="none" strike="noStrike" kern="0" cap="none" spc="0" normalizeH="0" baseline="0" noProof="0" dirty="0">
                <a:ln>
                  <a:noFill/>
                </a:ln>
                <a:solidFill>
                  <a:sysClr val="windowText" lastClr="000000">
                    <a:lumMod val="65000"/>
                    <a:lumOff val="35000"/>
                  </a:sysClr>
                </a:solidFill>
                <a:effectLst/>
                <a:uLnTx/>
                <a:uFillTx/>
                <a:latin typeface="Impact" panose="020B0806030902050204" pitchFamily="34" charset="0"/>
              </a:endParaRPr>
            </a:p>
          </p:txBody>
        </p:sp>
        <p:sp>
          <p:nvSpPr>
            <p:cNvPr id="57" name="文本框 42"/>
            <p:cNvSpPr txBox="1"/>
            <p:nvPr/>
          </p:nvSpPr>
          <p:spPr>
            <a:xfrm>
              <a:off x="8931338" y="2908566"/>
              <a:ext cx="1010653" cy="28725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65000"/>
                      <a:lumOff val="35000"/>
                    </a:sysClr>
                  </a:solidFill>
                  <a:effectLst/>
                  <a:uLnTx/>
                  <a:uFillTx/>
                </a:rPr>
                <a:t>添加文本内容</a:t>
              </a:r>
            </a:p>
          </p:txBody>
        </p:sp>
      </p:grpSp>
      <p:sp>
        <p:nvSpPr>
          <p:cNvPr id="58" name="原创设计师QQ598969553          _13"/>
          <p:cNvSpPr txBox="1"/>
          <p:nvPr/>
        </p:nvSpPr>
        <p:spPr bwMode="auto">
          <a:xfrm>
            <a:off x="6301283" y="2586665"/>
            <a:ext cx="2136745" cy="1010213"/>
          </a:xfrm>
          <a:prstGeom prst="rect">
            <a:avLst/>
          </a:prstGeom>
          <a:noFill/>
        </p:spPr>
        <p:txBody>
          <a:bodyPr wrap="square" lIns="68580" tIns="34290" rIns="68580" bIns="3429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详写内容</a:t>
            </a:r>
            <a:r>
              <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zh-CN" altLang="en-US" sz="1050" b="0" i="0" u="none" strike="noStrike" kern="0" cap="none" spc="75" normalizeH="0" baseline="0" noProof="0" dirty="0">
              <a:ln>
                <a:noFill/>
              </a:ln>
              <a:solidFill>
                <a:sysClr val="windowText" lastClr="000000">
                  <a:lumMod val="65000"/>
                  <a:lumOff val="35000"/>
                </a:sysClr>
              </a:solidFill>
              <a:effectLst/>
              <a:uLnTx/>
              <a:uFillTx/>
              <a:latin typeface="微软雅黑"/>
            </a:endParaRPr>
          </a:p>
        </p:txBody>
      </p:sp>
      <p:sp>
        <p:nvSpPr>
          <p:cNvPr id="59" name="原创设计师QQ598969553          _14"/>
          <p:cNvSpPr txBox="1"/>
          <p:nvPr/>
        </p:nvSpPr>
        <p:spPr bwMode="auto">
          <a:xfrm>
            <a:off x="730014" y="3765384"/>
            <a:ext cx="2136745" cy="1010213"/>
          </a:xfrm>
          <a:prstGeom prst="rect">
            <a:avLst/>
          </a:prstGeom>
          <a:noFill/>
        </p:spPr>
        <p:txBody>
          <a:bodyPr wrap="square" lIns="68580" tIns="34290" rIns="68580" bIns="3429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详写内容</a:t>
            </a:r>
            <a:r>
              <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zh-CN" altLang="en-US" sz="1050" b="0" i="0" u="none" strike="noStrike" kern="0" cap="none" spc="75" normalizeH="0" baseline="0" noProof="0" dirty="0">
              <a:ln>
                <a:noFill/>
              </a:ln>
              <a:solidFill>
                <a:sysClr val="windowText" lastClr="000000">
                  <a:lumMod val="65000"/>
                  <a:lumOff val="35000"/>
                </a:sysClr>
              </a:solidFill>
              <a:effectLst/>
              <a:uLnTx/>
              <a:uFillTx/>
              <a:latin typeface="微软雅黑"/>
            </a:endParaRPr>
          </a:p>
        </p:txBody>
      </p:sp>
    </p:spTree>
    <p:extLst>
      <p:ext uri="{BB962C8B-B14F-4D97-AF65-F5344CB8AC3E}">
        <p14:creationId xmlns:p14="http://schemas.microsoft.com/office/powerpoint/2010/main" val="2353912350"/>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barn(outVertical)">
                                          <p:cBhvr>
                                            <p:cTn id="7" dur="500"/>
                                            <p:tgtEl>
                                              <p:spTgt spid="31"/>
                                            </p:tgtEl>
                                          </p:cBhvr>
                                        </p:animEffect>
                                      </p:childTnLst>
                                    </p:cTn>
                                  </p:par>
                                  <p:par>
                                    <p:cTn id="8" presetID="2" presetClass="entr" presetSubtype="4" accel="62000" fill="hold" grpId="0" nodeType="withEffect" p14:presetBounceEnd="40000">
                                      <p:stCondLst>
                                        <p:cond delay="0"/>
                                      </p:stCondLst>
                                      <p:childTnLst>
                                        <p:set>
                                          <p:cBhvr>
                                            <p:cTn id="9" dur="1" fill="hold">
                                              <p:stCondLst>
                                                <p:cond delay="0"/>
                                              </p:stCondLst>
                                            </p:cTn>
                                            <p:tgtEl>
                                              <p:spTgt spid="32"/>
                                            </p:tgtEl>
                                            <p:attrNameLst>
                                              <p:attrName>style.visibility</p:attrName>
                                            </p:attrNameLst>
                                          </p:cBhvr>
                                          <p:to>
                                            <p:strVal val="visible"/>
                                          </p:to>
                                        </p:set>
                                        <p:anim calcmode="lin" valueType="num" p14:bounceEnd="40000">
                                          <p:cBhvr additive="base">
                                            <p:cTn id="10" dur="500" fill="hold"/>
                                            <p:tgtEl>
                                              <p:spTgt spid="32"/>
                                            </p:tgtEl>
                                            <p:attrNameLst>
                                              <p:attrName>ppt_x</p:attrName>
                                            </p:attrNameLst>
                                          </p:cBhvr>
                                          <p:tavLst>
                                            <p:tav tm="0">
                                              <p:val>
                                                <p:strVal val="#ppt_x"/>
                                              </p:val>
                                            </p:tav>
                                            <p:tav tm="100000">
                                              <p:val>
                                                <p:strVal val="#ppt_x"/>
                                              </p:val>
                                            </p:tav>
                                          </p:tavLst>
                                        </p:anim>
                                        <p:anim calcmode="lin" valueType="num" p14:bounceEnd="40000">
                                          <p:cBhvr additive="base">
                                            <p:cTn id="11" dur="500" fill="hold"/>
                                            <p:tgtEl>
                                              <p:spTgt spid="32"/>
                                            </p:tgtEl>
                                            <p:attrNameLst>
                                              <p:attrName>ppt_y</p:attrName>
                                            </p:attrNameLst>
                                          </p:cBhvr>
                                          <p:tavLst>
                                            <p:tav tm="0">
                                              <p:val>
                                                <p:strVal val="1+#ppt_h/2"/>
                                              </p:val>
                                            </p:tav>
                                            <p:tav tm="100000">
                                              <p:val>
                                                <p:strVal val="#ppt_y"/>
                                              </p:val>
                                            </p:tav>
                                          </p:tavLst>
                                        </p:anim>
                                      </p:childTnLst>
                                    </p:cTn>
                                  </p:par>
                                  <p:par>
                                    <p:cTn id="12" presetID="2" presetClass="entr" presetSubtype="4" accel="62000" fill="hold" grpId="0" nodeType="withEffect" p14:presetBounceEnd="40000">
                                      <p:stCondLst>
                                        <p:cond delay="200"/>
                                      </p:stCondLst>
                                      <p:childTnLst>
                                        <p:set>
                                          <p:cBhvr>
                                            <p:cTn id="13" dur="1" fill="hold">
                                              <p:stCondLst>
                                                <p:cond delay="0"/>
                                              </p:stCondLst>
                                            </p:cTn>
                                            <p:tgtEl>
                                              <p:spTgt spid="42"/>
                                            </p:tgtEl>
                                            <p:attrNameLst>
                                              <p:attrName>style.visibility</p:attrName>
                                            </p:attrNameLst>
                                          </p:cBhvr>
                                          <p:to>
                                            <p:strVal val="visible"/>
                                          </p:to>
                                        </p:set>
                                        <p:anim calcmode="lin" valueType="num" p14:bounceEnd="40000">
                                          <p:cBhvr additive="base">
                                            <p:cTn id="14" dur="500" fill="hold"/>
                                            <p:tgtEl>
                                              <p:spTgt spid="42"/>
                                            </p:tgtEl>
                                            <p:attrNameLst>
                                              <p:attrName>ppt_x</p:attrName>
                                            </p:attrNameLst>
                                          </p:cBhvr>
                                          <p:tavLst>
                                            <p:tav tm="0">
                                              <p:val>
                                                <p:strVal val="#ppt_x"/>
                                              </p:val>
                                            </p:tav>
                                            <p:tav tm="100000">
                                              <p:val>
                                                <p:strVal val="#ppt_x"/>
                                              </p:val>
                                            </p:tav>
                                          </p:tavLst>
                                        </p:anim>
                                        <p:anim calcmode="lin" valueType="num" p14:bounceEnd="40000">
                                          <p:cBhvr additive="base">
                                            <p:cTn id="15" dur="500" fill="hold"/>
                                            <p:tgtEl>
                                              <p:spTgt spid="42"/>
                                            </p:tgtEl>
                                            <p:attrNameLst>
                                              <p:attrName>ppt_y</p:attrName>
                                            </p:attrNameLst>
                                          </p:cBhvr>
                                          <p:tavLst>
                                            <p:tav tm="0">
                                              <p:val>
                                                <p:strVal val="1+#ppt_h/2"/>
                                              </p:val>
                                            </p:tav>
                                            <p:tav tm="100000">
                                              <p:val>
                                                <p:strVal val="#ppt_y"/>
                                              </p:val>
                                            </p:tav>
                                          </p:tavLst>
                                        </p:anim>
                                      </p:childTnLst>
                                    </p:cTn>
                                  </p:par>
                                </p:childTnLst>
                              </p:cTn>
                            </p:par>
                            <p:par>
                              <p:cTn id="16" fill="hold">
                                <p:stCondLst>
                                  <p:cond delay="700"/>
                                </p:stCondLst>
                                <p:childTnLst>
                                  <p:par>
                                    <p:cTn id="17" presetID="21" presetClass="entr" presetSubtype="1" fill="hold"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heel(1)">
                                          <p:cBhvr>
                                            <p:cTn id="19" dur="500"/>
                                            <p:tgtEl>
                                              <p:spTgt spid="33"/>
                                            </p:tgtEl>
                                          </p:cBhvr>
                                        </p:animEffect>
                                      </p:childTnLst>
                                    </p:cTn>
                                  </p:par>
                                  <p:par>
                                    <p:cTn id="20" presetID="53" presetClass="entr" presetSubtype="16" fill="hold" nodeType="withEffect">
                                      <p:stCondLst>
                                        <p:cond delay="0"/>
                                      </p:stCondLst>
                                      <p:childTnLst>
                                        <p:set>
                                          <p:cBhvr>
                                            <p:cTn id="21" dur="1" fill="hold">
                                              <p:stCondLst>
                                                <p:cond delay="0"/>
                                              </p:stCondLst>
                                            </p:cTn>
                                            <p:tgtEl>
                                              <p:spTgt spid="52"/>
                                            </p:tgtEl>
                                            <p:attrNameLst>
                                              <p:attrName>style.visibility</p:attrName>
                                            </p:attrNameLst>
                                          </p:cBhvr>
                                          <p:to>
                                            <p:strVal val="visible"/>
                                          </p:to>
                                        </p:set>
                                        <p:anim calcmode="lin" valueType="num">
                                          <p:cBhvr>
                                            <p:cTn id="22" dur="500" fill="hold"/>
                                            <p:tgtEl>
                                              <p:spTgt spid="52"/>
                                            </p:tgtEl>
                                            <p:attrNameLst>
                                              <p:attrName>ppt_w</p:attrName>
                                            </p:attrNameLst>
                                          </p:cBhvr>
                                          <p:tavLst>
                                            <p:tav tm="0">
                                              <p:val>
                                                <p:fltVal val="0"/>
                                              </p:val>
                                            </p:tav>
                                            <p:tav tm="100000">
                                              <p:val>
                                                <p:strVal val="#ppt_w"/>
                                              </p:val>
                                            </p:tav>
                                          </p:tavLst>
                                        </p:anim>
                                        <p:anim calcmode="lin" valueType="num">
                                          <p:cBhvr>
                                            <p:cTn id="23" dur="500" fill="hold"/>
                                            <p:tgtEl>
                                              <p:spTgt spid="52"/>
                                            </p:tgtEl>
                                            <p:attrNameLst>
                                              <p:attrName>ppt_h</p:attrName>
                                            </p:attrNameLst>
                                          </p:cBhvr>
                                          <p:tavLst>
                                            <p:tav tm="0">
                                              <p:val>
                                                <p:fltVal val="0"/>
                                              </p:val>
                                            </p:tav>
                                            <p:tav tm="100000">
                                              <p:val>
                                                <p:strVal val="#ppt_h"/>
                                              </p:val>
                                            </p:tav>
                                          </p:tavLst>
                                        </p:anim>
                                        <p:animEffect transition="in" filter="fade">
                                          <p:cBhvr>
                                            <p:cTn id="24" dur="500"/>
                                            <p:tgtEl>
                                              <p:spTgt spid="52"/>
                                            </p:tgtEl>
                                          </p:cBhvr>
                                        </p:animEffect>
                                      </p:childTnLst>
                                    </p:cTn>
                                  </p:par>
                                </p:childTnLst>
                              </p:cTn>
                            </p:par>
                            <p:par>
                              <p:cTn id="25" fill="hold">
                                <p:stCondLst>
                                  <p:cond delay="1200"/>
                                </p:stCondLst>
                                <p:childTnLst>
                                  <p:par>
                                    <p:cTn id="26" presetID="16" presetClass="entr" presetSubtype="37" fill="hold" nodeType="after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barn(outVertical)">
                                          <p:cBhvr>
                                            <p:cTn id="28" dur="500"/>
                                            <p:tgtEl>
                                              <p:spTgt spid="41"/>
                                            </p:tgtEl>
                                          </p:cBhvr>
                                        </p:animEffect>
                                      </p:childTnLst>
                                    </p:cTn>
                                  </p:par>
                                </p:childTnLst>
                              </p:cTn>
                            </p:par>
                            <p:par>
                              <p:cTn id="29" fill="hold">
                                <p:stCondLst>
                                  <p:cond delay="1700"/>
                                </p:stCondLst>
                                <p:childTnLst>
                                  <p:par>
                                    <p:cTn id="30" presetID="22" presetClass="entr" presetSubtype="8" fill="hold" nodeType="after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wipe(left)">
                                          <p:cBhvr>
                                            <p:cTn id="32" dur="500"/>
                                            <p:tgtEl>
                                              <p:spTgt spid="38"/>
                                            </p:tgtEl>
                                          </p:cBhvr>
                                        </p:animEffect>
                                      </p:childTnLst>
                                    </p:cTn>
                                  </p:par>
                                </p:childTnLst>
                              </p:cTn>
                            </p:par>
                            <p:par>
                              <p:cTn id="33" fill="hold">
                                <p:stCondLst>
                                  <p:cond delay="2200"/>
                                </p:stCondLst>
                                <p:childTnLst>
                                  <p:par>
                                    <p:cTn id="34" presetID="21" presetClass="entr" presetSubtype="1" fill="hold" nodeType="after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heel(1)">
                                          <p:cBhvr>
                                            <p:cTn id="36" dur="500"/>
                                            <p:tgtEl>
                                              <p:spTgt spid="43"/>
                                            </p:tgtEl>
                                          </p:cBhvr>
                                        </p:animEffect>
                                      </p:childTnLst>
                                    </p:cTn>
                                  </p:par>
                                  <p:par>
                                    <p:cTn id="37" presetID="53" presetClass="entr" presetSubtype="16" fill="hold" nodeType="withEffect">
                                      <p:stCondLst>
                                        <p:cond delay="0"/>
                                      </p:stCondLst>
                                      <p:childTnLst>
                                        <p:set>
                                          <p:cBhvr>
                                            <p:cTn id="38" dur="1" fill="hold">
                                              <p:stCondLst>
                                                <p:cond delay="0"/>
                                              </p:stCondLst>
                                            </p:cTn>
                                            <p:tgtEl>
                                              <p:spTgt spid="55"/>
                                            </p:tgtEl>
                                            <p:attrNameLst>
                                              <p:attrName>style.visibility</p:attrName>
                                            </p:attrNameLst>
                                          </p:cBhvr>
                                          <p:to>
                                            <p:strVal val="visible"/>
                                          </p:to>
                                        </p:set>
                                        <p:anim calcmode="lin" valueType="num">
                                          <p:cBhvr>
                                            <p:cTn id="39" dur="500" fill="hold"/>
                                            <p:tgtEl>
                                              <p:spTgt spid="55"/>
                                            </p:tgtEl>
                                            <p:attrNameLst>
                                              <p:attrName>ppt_w</p:attrName>
                                            </p:attrNameLst>
                                          </p:cBhvr>
                                          <p:tavLst>
                                            <p:tav tm="0">
                                              <p:val>
                                                <p:fltVal val="0"/>
                                              </p:val>
                                            </p:tav>
                                            <p:tav tm="100000">
                                              <p:val>
                                                <p:strVal val="#ppt_w"/>
                                              </p:val>
                                            </p:tav>
                                          </p:tavLst>
                                        </p:anim>
                                        <p:anim calcmode="lin" valueType="num">
                                          <p:cBhvr>
                                            <p:cTn id="40" dur="500" fill="hold"/>
                                            <p:tgtEl>
                                              <p:spTgt spid="55"/>
                                            </p:tgtEl>
                                            <p:attrNameLst>
                                              <p:attrName>ppt_h</p:attrName>
                                            </p:attrNameLst>
                                          </p:cBhvr>
                                          <p:tavLst>
                                            <p:tav tm="0">
                                              <p:val>
                                                <p:fltVal val="0"/>
                                              </p:val>
                                            </p:tav>
                                            <p:tav tm="100000">
                                              <p:val>
                                                <p:strVal val="#ppt_h"/>
                                              </p:val>
                                            </p:tav>
                                          </p:tavLst>
                                        </p:anim>
                                        <p:animEffect transition="in" filter="fade">
                                          <p:cBhvr>
                                            <p:cTn id="41" dur="500"/>
                                            <p:tgtEl>
                                              <p:spTgt spid="55"/>
                                            </p:tgtEl>
                                          </p:cBhvr>
                                        </p:animEffect>
                                      </p:childTnLst>
                                    </p:cTn>
                                  </p:par>
                                </p:childTnLst>
                              </p:cTn>
                            </p:par>
                            <p:par>
                              <p:cTn id="42" fill="hold">
                                <p:stCondLst>
                                  <p:cond delay="2700"/>
                                </p:stCondLst>
                                <p:childTnLst>
                                  <p:par>
                                    <p:cTn id="43" presetID="16" presetClass="entr" presetSubtype="37" fill="hold" nodeType="afterEffect">
                                      <p:stCondLst>
                                        <p:cond delay="0"/>
                                      </p:stCondLst>
                                      <p:childTnLst>
                                        <p:set>
                                          <p:cBhvr>
                                            <p:cTn id="44" dur="1" fill="hold">
                                              <p:stCondLst>
                                                <p:cond delay="0"/>
                                              </p:stCondLst>
                                            </p:cTn>
                                            <p:tgtEl>
                                              <p:spTgt spid="51"/>
                                            </p:tgtEl>
                                            <p:attrNameLst>
                                              <p:attrName>style.visibility</p:attrName>
                                            </p:attrNameLst>
                                          </p:cBhvr>
                                          <p:to>
                                            <p:strVal val="visible"/>
                                          </p:to>
                                        </p:set>
                                        <p:animEffect transition="in" filter="barn(outVertical)">
                                          <p:cBhvr>
                                            <p:cTn id="45" dur="500"/>
                                            <p:tgtEl>
                                              <p:spTgt spid="51"/>
                                            </p:tgtEl>
                                          </p:cBhvr>
                                        </p:animEffect>
                                      </p:childTnLst>
                                    </p:cTn>
                                  </p:par>
                                </p:childTnLst>
                              </p:cTn>
                            </p:par>
                            <p:par>
                              <p:cTn id="46" fill="hold">
                                <p:stCondLst>
                                  <p:cond delay="3200"/>
                                </p:stCondLst>
                                <p:childTnLst>
                                  <p:par>
                                    <p:cTn id="47" presetID="22" presetClass="entr" presetSubtype="8" fill="hold"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wipe(left)">
                                          <p:cBhvr>
                                            <p:cTn id="49" dur="500"/>
                                            <p:tgtEl>
                                              <p:spTgt spid="48"/>
                                            </p:tgtEl>
                                          </p:cBhvr>
                                        </p:animEffect>
                                      </p:childTnLst>
                                    </p:cTn>
                                  </p:par>
                                </p:childTnLst>
                              </p:cTn>
                            </p:par>
                            <p:par>
                              <p:cTn id="50" fill="hold">
                                <p:stCondLst>
                                  <p:cond delay="3700"/>
                                </p:stCondLst>
                                <p:childTnLst>
                                  <p:par>
                                    <p:cTn id="51" presetID="16" presetClass="entr" presetSubtype="37" fill="hold" grpId="0" nodeType="afterEffect">
                                      <p:stCondLst>
                                        <p:cond delay="0"/>
                                      </p:stCondLst>
                                      <p:childTnLst>
                                        <p:set>
                                          <p:cBhvr>
                                            <p:cTn id="52" dur="1" fill="hold">
                                              <p:stCondLst>
                                                <p:cond delay="0"/>
                                              </p:stCondLst>
                                            </p:cTn>
                                            <p:tgtEl>
                                              <p:spTgt spid="58"/>
                                            </p:tgtEl>
                                            <p:attrNameLst>
                                              <p:attrName>style.visibility</p:attrName>
                                            </p:attrNameLst>
                                          </p:cBhvr>
                                          <p:to>
                                            <p:strVal val="visible"/>
                                          </p:to>
                                        </p:set>
                                        <p:animEffect transition="in" filter="barn(outVertical)">
                                          <p:cBhvr>
                                            <p:cTn id="53" dur="500"/>
                                            <p:tgtEl>
                                              <p:spTgt spid="58"/>
                                            </p:tgtEl>
                                          </p:cBhvr>
                                        </p:animEffect>
                                      </p:childTnLst>
                                    </p:cTn>
                                  </p:par>
                                  <p:par>
                                    <p:cTn id="54" presetID="16" presetClass="entr" presetSubtype="37" fill="hold" grpId="0" nodeType="withEffect">
                                      <p:stCondLst>
                                        <p:cond delay="0"/>
                                      </p:stCondLst>
                                      <p:childTnLst>
                                        <p:set>
                                          <p:cBhvr>
                                            <p:cTn id="55" dur="1" fill="hold">
                                              <p:stCondLst>
                                                <p:cond delay="0"/>
                                              </p:stCondLst>
                                            </p:cTn>
                                            <p:tgtEl>
                                              <p:spTgt spid="59"/>
                                            </p:tgtEl>
                                            <p:attrNameLst>
                                              <p:attrName>style.visibility</p:attrName>
                                            </p:attrNameLst>
                                          </p:cBhvr>
                                          <p:to>
                                            <p:strVal val="visible"/>
                                          </p:to>
                                        </p:set>
                                        <p:animEffect transition="in" filter="barn(outVertical)">
                                          <p:cBhvr>
                                            <p:cTn id="5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animBg="1"/>
          <p:bldP spid="42" grpId="0" animBg="1"/>
          <p:bldP spid="58" grpId="0"/>
          <p:bldP spid="5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barn(outVertical)">
                                          <p:cBhvr>
                                            <p:cTn id="7" dur="500"/>
                                            <p:tgtEl>
                                              <p:spTgt spid="31"/>
                                            </p:tgtEl>
                                          </p:cBhvr>
                                        </p:animEffect>
                                      </p:childTnLst>
                                    </p:cTn>
                                  </p:par>
                                  <p:par>
                                    <p:cTn id="8" presetID="2" presetClass="entr" presetSubtype="4" accel="62000"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 calcmode="lin" valueType="num">
                                          <p:cBhvr additive="base">
                                            <p:cTn id="10" dur="500" fill="hold"/>
                                            <p:tgtEl>
                                              <p:spTgt spid="32"/>
                                            </p:tgtEl>
                                            <p:attrNameLst>
                                              <p:attrName>ppt_x</p:attrName>
                                            </p:attrNameLst>
                                          </p:cBhvr>
                                          <p:tavLst>
                                            <p:tav tm="0">
                                              <p:val>
                                                <p:strVal val="#ppt_x"/>
                                              </p:val>
                                            </p:tav>
                                            <p:tav tm="100000">
                                              <p:val>
                                                <p:strVal val="#ppt_x"/>
                                              </p:val>
                                            </p:tav>
                                          </p:tavLst>
                                        </p:anim>
                                        <p:anim calcmode="lin" valueType="num">
                                          <p:cBhvr additive="base">
                                            <p:cTn id="11" dur="500" fill="hold"/>
                                            <p:tgtEl>
                                              <p:spTgt spid="32"/>
                                            </p:tgtEl>
                                            <p:attrNameLst>
                                              <p:attrName>ppt_y</p:attrName>
                                            </p:attrNameLst>
                                          </p:cBhvr>
                                          <p:tavLst>
                                            <p:tav tm="0">
                                              <p:val>
                                                <p:strVal val="1+#ppt_h/2"/>
                                              </p:val>
                                            </p:tav>
                                            <p:tav tm="100000">
                                              <p:val>
                                                <p:strVal val="#ppt_y"/>
                                              </p:val>
                                            </p:tav>
                                          </p:tavLst>
                                        </p:anim>
                                      </p:childTnLst>
                                    </p:cTn>
                                  </p:par>
                                  <p:par>
                                    <p:cTn id="12" presetID="2" presetClass="entr" presetSubtype="4" accel="62000" fill="hold" grpId="0" nodeType="withEffect">
                                      <p:stCondLst>
                                        <p:cond delay="200"/>
                                      </p:stCondLst>
                                      <p:childTnLst>
                                        <p:set>
                                          <p:cBhvr>
                                            <p:cTn id="13" dur="1" fill="hold">
                                              <p:stCondLst>
                                                <p:cond delay="0"/>
                                              </p:stCondLst>
                                            </p:cTn>
                                            <p:tgtEl>
                                              <p:spTgt spid="42"/>
                                            </p:tgtEl>
                                            <p:attrNameLst>
                                              <p:attrName>style.visibility</p:attrName>
                                            </p:attrNameLst>
                                          </p:cBhvr>
                                          <p:to>
                                            <p:strVal val="visible"/>
                                          </p:to>
                                        </p:set>
                                        <p:anim calcmode="lin" valueType="num">
                                          <p:cBhvr additive="base">
                                            <p:cTn id="14" dur="500" fill="hold"/>
                                            <p:tgtEl>
                                              <p:spTgt spid="42"/>
                                            </p:tgtEl>
                                            <p:attrNameLst>
                                              <p:attrName>ppt_x</p:attrName>
                                            </p:attrNameLst>
                                          </p:cBhvr>
                                          <p:tavLst>
                                            <p:tav tm="0">
                                              <p:val>
                                                <p:strVal val="#ppt_x"/>
                                              </p:val>
                                            </p:tav>
                                            <p:tav tm="100000">
                                              <p:val>
                                                <p:strVal val="#ppt_x"/>
                                              </p:val>
                                            </p:tav>
                                          </p:tavLst>
                                        </p:anim>
                                        <p:anim calcmode="lin" valueType="num">
                                          <p:cBhvr additive="base">
                                            <p:cTn id="15" dur="500" fill="hold"/>
                                            <p:tgtEl>
                                              <p:spTgt spid="42"/>
                                            </p:tgtEl>
                                            <p:attrNameLst>
                                              <p:attrName>ppt_y</p:attrName>
                                            </p:attrNameLst>
                                          </p:cBhvr>
                                          <p:tavLst>
                                            <p:tav tm="0">
                                              <p:val>
                                                <p:strVal val="1+#ppt_h/2"/>
                                              </p:val>
                                            </p:tav>
                                            <p:tav tm="100000">
                                              <p:val>
                                                <p:strVal val="#ppt_y"/>
                                              </p:val>
                                            </p:tav>
                                          </p:tavLst>
                                        </p:anim>
                                      </p:childTnLst>
                                    </p:cTn>
                                  </p:par>
                                </p:childTnLst>
                              </p:cTn>
                            </p:par>
                            <p:par>
                              <p:cTn id="16" fill="hold">
                                <p:stCondLst>
                                  <p:cond delay="700"/>
                                </p:stCondLst>
                                <p:childTnLst>
                                  <p:par>
                                    <p:cTn id="17" presetID="21" presetClass="entr" presetSubtype="1" fill="hold"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heel(1)">
                                          <p:cBhvr>
                                            <p:cTn id="19" dur="500"/>
                                            <p:tgtEl>
                                              <p:spTgt spid="33"/>
                                            </p:tgtEl>
                                          </p:cBhvr>
                                        </p:animEffect>
                                      </p:childTnLst>
                                    </p:cTn>
                                  </p:par>
                                  <p:par>
                                    <p:cTn id="20" presetID="53" presetClass="entr" presetSubtype="16" fill="hold" nodeType="withEffect">
                                      <p:stCondLst>
                                        <p:cond delay="0"/>
                                      </p:stCondLst>
                                      <p:childTnLst>
                                        <p:set>
                                          <p:cBhvr>
                                            <p:cTn id="21" dur="1" fill="hold">
                                              <p:stCondLst>
                                                <p:cond delay="0"/>
                                              </p:stCondLst>
                                            </p:cTn>
                                            <p:tgtEl>
                                              <p:spTgt spid="52"/>
                                            </p:tgtEl>
                                            <p:attrNameLst>
                                              <p:attrName>style.visibility</p:attrName>
                                            </p:attrNameLst>
                                          </p:cBhvr>
                                          <p:to>
                                            <p:strVal val="visible"/>
                                          </p:to>
                                        </p:set>
                                        <p:anim calcmode="lin" valueType="num">
                                          <p:cBhvr>
                                            <p:cTn id="22" dur="500" fill="hold"/>
                                            <p:tgtEl>
                                              <p:spTgt spid="52"/>
                                            </p:tgtEl>
                                            <p:attrNameLst>
                                              <p:attrName>ppt_w</p:attrName>
                                            </p:attrNameLst>
                                          </p:cBhvr>
                                          <p:tavLst>
                                            <p:tav tm="0">
                                              <p:val>
                                                <p:fltVal val="0"/>
                                              </p:val>
                                            </p:tav>
                                            <p:tav tm="100000">
                                              <p:val>
                                                <p:strVal val="#ppt_w"/>
                                              </p:val>
                                            </p:tav>
                                          </p:tavLst>
                                        </p:anim>
                                        <p:anim calcmode="lin" valueType="num">
                                          <p:cBhvr>
                                            <p:cTn id="23" dur="500" fill="hold"/>
                                            <p:tgtEl>
                                              <p:spTgt spid="52"/>
                                            </p:tgtEl>
                                            <p:attrNameLst>
                                              <p:attrName>ppt_h</p:attrName>
                                            </p:attrNameLst>
                                          </p:cBhvr>
                                          <p:tavLst>
                                            <p:tav tm="0">
                                              <p:val>
                                                <p:fltVal val="0"/>
                                              </p:val>
                                            </p:tav>
                                            <p:tav tm="100000">
                                              <p:val>
                                                <p:strVal val="#ppt_h"/>
                                              </p:val>
                                            </p:tav>
                                          </p:tavLst>
                                        </p:anim>
                                        <p:animEffect transition="in" filter="fade">
                                          <p:cBhvr>
                                            <p:cTn id="24" dur="500"/>
                                            <p:tgtEl>
                                              <p:spTgt spid="52"/>
                                            </p:tgtEl>
                                          </p:cBhvr>
                                        </p:animEffect>
                                      </p:childTnLst>
                                    </p:cTn>
                                  </p:par>
                                </p:childTnLst>
                              </p:cTn>
                            </p:par>
                            <p:par>
                              <p:cTn id="25" fill="hold">
                                <p:stCondLst>
                                  <p:cond delay="1200"/>
                                </p:stCondLst>
                                <p:childTnLst>
                                  <p:par>
                                    <p:cTn id="26" presetID="16" presetClass="entr" presetSubtype="37" fill="hold" nodeType="after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barn(outVertical)">
                                          <p:cBhvr>
                                            <p:cTn id="28" dur="500"/>
                                            <p:tgtEl>
                                              <p:spTgt spid="41"/>
                                            </p:tgtEl>
                                          </p:cBhvr>
                                        </p:animEffect>
                                      </p:childTnLst>
                                    </p:cTn>
                                  </p:par>
                                </p:childTnLst>
                              </p:cTn>
                            </p:par>
                            <p:par>
                              <p:cTn id="29" fill="hold">
                                <p:stCondLst>
                                  <p:cond delay="1700"/>
                                </p:stCondLst>
                                <p:childTnLst>
                                  <p:par>
                                    <p:cTn id="30" presetID="22" presetClass="entr" presetSubtype="8" fill="hold" nodeType="after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wipe(left)">
                                          <p:cBhvr>
                                            <p:cTn id="32" dur="500"/>
                                            <p:tgtEl>
                                              <p:spTgt spid="38"/>
                                            </p:tgtEl>
                                          </p:cBhvr>
                                        </p:animEffect>
                                      </p:childTnLst>
                                    </p:cTn>
                                  </p:par>
                                </p:childTnLst>
                              </p:cTn>
                            </p:par>
                            <p:par>
                              <p:cTn id="33" fill="hold">
                                <p:stCondLst>
                                  <p:cond delay="2200"/>
                                </p:stCondLst>
                                <p:childTnLst>
                                  <p:par>
                                    <p:cTn id="34" presetID="21" presetClass="entr" presetSubtype="1" fill="hold" nodeType="after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heel(1)">
                                          <p:cBhvr>
                                            <p:cTn id="36" dur="500"/>
                                            <p:tgtEl>
                                              <p:spTgt spid="43"/>
                                            </p:tgtEl>
                                          </p:cBhvr>
                                        </p:animEffect>
                                      </p:childTnLst>
                                    </p:cTn>
                                  </p:par>
                                  <p:par>
                                    <p:cTn id="37" presetID="53" presetClass="entr" presetSubtype="16" fill="hold" nodeType="withEffect">
                                      <p:stCondLst>
                                        <p:cond delay="0"/>
                                      </p:stCondLst>
                                      <p:childTnLst>
                                        <p:set>
                                          <p:cBhvr>
                                            <p:cTn id="38" dur="1" fill="hold">
                                              <p:stCondLst>
                                                <p:cond delay="0"/>
                                              </p:stCondLst>
                                            </p:cTn>
                                            <p:tgtEl>
                                              <p:spTgt spid="55"/>
                                            </p:tgtEl>
                                            <p:attrNameLst>
                                              <p:attrName>style.visibility</p:attrName>
                                            </p:attrNameLst>
                                          </p:cBhvr>
                                          <p:to>
                                            <p:strVal val="visible"/>
                                          </p:to>
                                        </p:set>
                                        <p:anim calcmode="lin" valueType="num">
                                          <p:cBhvr>
                                            <p:cTn id="39" dur="500" fill="hold"/>
                                            <p:tgtEl>
                                              <p:spTgt spid="55"/>
                                            </p:tgtEl>
                                            <p:attrNameLst>
                                              <p:attrName>ppt_w</p:attrName>
                                            </p:attrNameLst>
                                          </p:cBhvr>
                                          <p:tavLst>
                                            <p:tav tm="0">
                                              <p:val>
                                                <p:fltVal val="0"/>
                                              </p:val>
                                            </p:tav>
                                            <p:tav tm="100000">
                                              <p:val>
                                                <p:strVal val="#ppt_w"/>
                                              </p:val>
                                            </p:tav>
                                          </p:tavLst>
                                        </p:anim>
                                        <p:anim calcmode="lin" valueType="num">
                                          <p:cBhvr>
                                            <p:cTn id="40" dur="500" fill="hold"/>
                                            <p:tgtEl>
                                              <p:spTgt spid="55"/>
                                            </p:tgtEl>
                                            <p:attrNameLst>
                                              <p:attrName>ppt_h</p:attrName>
                                            </p:attrNameLst>
                                          </p:cBhvr>
                                          <p:tavLst>
                                            <p:tav tm="0">
                                              <p:val>
                                                <p:fltVal val="0"/>
                                              </p:val>
                                            </p:tav>
                                            <p:tav tm="100000">
                                              <p:val>
                                                <p:strVal val="#ppt_h"/>
                                              </p:val>
                                            </p:tav>
                                          </p:tavLst>
                                        </p:anim>
                                        <p:animEffect transition="in" filter="fade">
                                          <p:cBhvr>
                                            <p:cTn id="41" dur="500"/>
                                            <p:tgtEl>
                                              <p:spTgt spid="55"/>
                                            </p:tgtEl>
                                          </p:cBhvr>
                                        </p:animEffect>
                                      </p:childTnLst>
                                    </p:cTn>
                                  </p:par>
                                </p:childTnLst>
                              </p:cTn>
                            </p:par>
                            <p:par>
                              <p:cTn id="42" fill="hold">
                                <p:stCondLst>
                                  <p:cond delay="2700"/>
                                </p:stCondLst>
                                <p:childTnLst>
                                  <p:par>
                                    <p:cTn id="43" presetID="16" presetClass="entr" presetSubtype="37" fill="hold" nodeType="afterEffect">
                                      <p:stCondLst>
                                        <p:cond delay="0"/>
                                      </p:stCondLst>
                                      <p:childTnLst>
                                        <p:set>
                                          <p:cBhvr>
                                            <p:cTn id="44" dur="1" fill="hold">
                                              <p:stCondLst>
                                                <p:cond delay="0"/>
                                              </p:stCondLst>
                                            </p:cTn>
                                            <p:tgtEl>
                                              <p:spTgt spid="51"/>
                                            </p:tgtEl>
                                            <p:attrNameLst>
                                              <p:attrName>style.visibility</p:attrName>
                                            </p:attrNameLst>
                                          </p:cBhvr>
                                          <p:to>
                                            <p:strVal val="visible"/>
                                          </p:to>
                                        </p:set>
                                        <p:animEffect transition="in" filter="barn(outVertical)">
                                          <p:cBhvr>
                                            <p:cTn id="45" dur="500"/>
                                            <p:tgtEl>
                                              <p:spTgt spid="51"/>
                                            </p:tgtEl>
                                          </p:cBhvr>
                                        </p:animEffect>
                                      </p:childTnLst>
                                    </p:cTn>
                                  </p:par>
                                </p:childTnLst>
                              </p:cTn>
                            </p:par>
                            <p:par>
                              <p:cTn id="46" fill="hold">
                                <p:stCondLst>
                                  <p:cond delay="3200"/>
                                </p:stCondLst>
                                <p:childTnLst>
                                  <p:par>
                                    <p:cTn id="47" presetID="22" presetClass="entr" presetSubtype="8" fill="hold"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wipe(left)">
                                          <p:cBhvr>
                                            <p:cTn id="49" dur="500"/>
                                            <p:tgtEl>
                                              <p:spTgt spid="48"/>
                                            </p:tgtEl>
                                          </p:cBhvr>
                                        </p:animEffect>
                                      </p:childTnLst>
                                    </p:cTn>
                                  </p:par>
                                </p:childTnLst>
                              </p:cTn>
                            </p:par>
                            <p:par>
                              <p:cTn id="50" fill="hold">
                                <p:stCondLst>
                                  <p:cond delay="3700"/>
                                </p:stCondLst>
                                <p:childTnLst>
                                  <p:par>
                                    <p:cTn id="51" presetID="16" presetClass="entr" presetSubtype="37" fill="hold" grpId="0" nodeType="afterEffect">
                                      <p:stCondLst>
                                        <p:cond delay="0"/>
                                      </p:stCondLst>
                                      <p:childTnLst>
                                        <p:set>
                                          <p:cBhvr>
                                            <p:cTn id="52" dur="1" fill="hold">
                                              <p:stCondLst>
                                                <p:cond delay="0"/>
                                              </p:stCondLst>
                                            </p:cTn>
                                            <p:tgtEl>
                                              <p:spTgt spid="58"/>
                                            </p:tgtEl>
                                            <p:attrNameLst>
                                              <p:attrName>style.visibility</p:attrName>
                                            </p:attrNameLst>
                                          </p:cBhvr>
                                          <p:to>
                                            <p:strVal val="visible"/>
                                          </p:to>
                                        </p:set>
                                        <p:animEffect transition="in" filter="barn(outVertical)">
                                          <p:cBhvr>
                                            <p:cTn id="53" dur="500"/>
                                            <p:tgtEl>
                                              <p:spTgt spid="58"/>
                                            </p:tgtEl>
                                          </p:cBhvr>
                                        </p:animEffect>
                                      </p:childTnLst>
                                    </p:cTn>
                                  </p:par>
                                  <p:par>
                                    <p:cTn id="54" presetID="16" presetClass="entr" presetSubtype="37" fill="hold" grpId="0" nodeType="withEffect">
                                      <p:stCondLst>
                                        <p:cond delay="0"/>
                                      </p:stCondLst>
                                      <p:childTnLst>
                                        <p:set>
                                          <p:cBhvr>
                                            <p:cTn id="55" dur="1" fill="hold">
                                              <p:stCondLst>
                                                <p:cond delay="0"/>
                                              </p:stCondLst>
                                            </p:cTn>
                                            <p:tgtEl>
                                              <p:spTgt spid="59"/>
                                            </p:tgtEl>
                                            <p:attrNameLst>
                                              <p:attrName>style.visibility</p:attrName>
                                            </p:attrNameLst>
                                          </p:cBhvr>
                                          <p:to>
                                            <p:strVal val="visible"/>
                                          </p:to>
                                        </p:set>
                                        <p:animEffect transition="in" filter="barn(outVertical)">
                                          <p:cBhvr>
                                            <p:cTn id="5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animBg="1"/>
          <p:bldP spid="42" grpId="0" animBg="1"/>
          <p:bldP spid="58" grpId="0"/>
          <p:bldP spid="59"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原创设计师QQ598969553          _1"/>
          <p:cNvSpPr txBox="1"/>
          <p:nvPr/>
        </p:nvSpPr>
        <p:spPr>
          <a:xfrm>
            <a:off x="1023505" y="3986480"/>
            <a:ext cx="1569660" cy="738664"/>
          </a:xfrm>
          <a:prstGeom prst="rect">
            <a:avLst/>
          </a:prstGeom>
          <a:noFill/>
        </p:spPr>
        <p:txBody>
          <a:bodyPr wrap="none"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700" b="1" i="0" u="none" strike="noStrike" kern="0" cap="none" spc="10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工作回顾</a:t>
            </a:r>
            <a:endParaRPr kumimoji="0" lang="en-US" altLang="zh-CN" sz="1700" b="1" i="0" u="none" strike="noStrike" kern="0" cap="none" spc="10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10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（近年来工作情况）</a:t>
            </a:r>
            <a:endParaRPr kumimoji="0" lang="zh-CN" altLang="en-US" sz="1700" b="0" i="0" u="none" strike="noStrike" kern="0" cap="none" spc="10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25" name="原创设计师QQ598969553          _2"/>
          <p:cNvSpPr txBox="1"/>
          <p:nvPr/>
        </p:nvSpPr>
        <p:spPr>
          <a:xfrm>
            <a:off x="2967966" y="3986480"/>
            <a:ext cx="1415773" cy="738664"/>
          </a:xfrm>
          <a:prstGeom prst="rect">
            <a:avLst/>
          </a:prstGeom>
          <a:noFill/>
        </p:spPr>
        <p:txBody>
          <a:bodyPr wrap="none"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700" b="1" i="0" u="none" strike="noStrike" kern="0" cap="none" spc="10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自我评价</a:t>
            </a:r>
            <a:endParaRPr kumimoji="0" lang="en-US" altLang="zh-CN" sz="1700" b="1" i="0" u="none" strike="noStrike" kern="0" cap="none" spc="10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100" normalizeH="0" baseline="0" noProof="0" dirty="0">
                <a:ln>
                  <a:noFill/>
                </a:ln>
                <a:solidFill>
                  <a:prstClr val="black">
                    <a:lumMod val="75000"/>
                    <a:lumOff val="25000"/>
                  </a:prstClr>
                </a:solidFill>
                <a:effectLst/>
                <a:uLnTx/>
                <a:uFillTx/>
                <a:latin typeface="微软雅黑" pitchFamily="34" charset="-122"/>
                <a:ea typeface="微软雅黑" pitchFamily="34" charset="-122"/>
              </a:rPr>
              <a:t>（对自己的看法）</a:t>
            </a:r>
            <a:endParaRPr kumimoji="0" lang="zh-CN" altLang="en-US" sz="1700" b="1" i="0" u="none" strike="noStrike" kern="0" cap="none" spc="10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26" name="原创设计师QQ598969553          _3"/>
          <p:cNvSpPr txBox="1"/>
          <p:nvPr/>
        </p:nvSpPr>
        <p:spPr>
          <a:xfrm>
            <a:off x="6596100" y="3986480"/>
            <a:ext cx="1415773" cy="738664"/>
          </a:xfrm>
          <a:prstGeom prst="rect">
            <a:avLst/>
          </a:prstGeom>
          <a:noFill/>
        </p:spPr>
        <p:txBody>
          <a:bodyPr wrap="none"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700" b="1" i="0" u="none" strike="noStrike" kern="0" cap="none" spc="10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目标展望</a:t>
            </a:r>
            <a:endParaRPr kumimoji="0" lang="en-US" altLang="zh-CN" sz="1700" b="1" i="0" u="none" strike="noStrike" kern="0" cap="none" spc="10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100" normalizeH="0" baseline="0" noProof="0" dirty="0">
                <a:ln>
                  <a:noFill/>
                </a:ln>
                <a:solidFill>
                  <a:prstClr val="black">
                    <a:lumMod val="75000"/>
                    <a:lumOff val="25000"/>
                  </a:prstClr>
                </a:solidFill>
                <a:effectLst/>
                <a:uLnTx/>
                <a:uFillTx/>
                <a:latin typeface="微软雅黑" pitchFamily="34" charset="-122"/>
                <a:ea typeface="微软雅黑" pitchFamily="34" charset="-122"/>
              </a:rPr>
              <a:t>（对未来的规划）</a:t>
            </a:r>
            <a:endParaRPr kumimoji="0" lang="zh-CN" altLang="en-US" sz="1700" b="1" i="0" u="none" strike="noStrike" kern="0" cap="none" spc="10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27" name="原创设计师QQ598969553          _4"/>
          <p:cNvSpPr txBox="1"/>
          <p:nvPr/>
        </p:nvSpPr>
        <p:spPr>
          <a:xfrm>
            <a:off x="4789290" y="3986480"/>
            <a:ext cx="1415773" cy="738664"/>
          </a:xfrm>
          <a:prstGeom prst="rect">
            <a:avLst/>
          </a:prstGeom>
          <a:noFill/>
        </p:spPr>
        <p:txBody>
          <a:bodyPr wrap="none"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700" b="1" i="0" u="none" strike="noStrike" kern="0" cap="none" spc="10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工作体会</a:t>
            </a:r>
            <a:endParaRPr kumimoji="0" lang="en-US" altLang="zh-CN" sz="1700" b="1" i="0" u="none" strike="noStrike" kern="0" cap="none" spc="10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100" normalizeH="0" baseline="0" noProof="0" dirty="0">
                <a:ln>
                  <a:noFill/>
                </a:ln>
                <a:solidFill>
                  <a:prstClr val="black">
                    <a:lumMod val="75000"/>
                    <a:lumOff val="25000"/>
                  </a:prstClr>
                </a:solidFill>
                <a:effectLst/>
                <a:uLnTx/>
                <a:uFillTx/>
                <a:latin typeface="微软雅黑" pitchFamily="34" charset="-122"/>
                <a:ea typeface="微软雅黑" pitchFamily="34" charset="-122"/>
              </a:rPr>
              <a:t>（对工作的感悟）</a:t>
            </a:r>
            <a:endParaRPr kumimoji="0" lang="zh-CN" altLang="en-US" sz="1700" b="1" i="0" u="none" strike="noStrike" kern="0" cap="none" spc="10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cxnSp>
        <p:nvCxnSpPr>
          <p:cNvPr id="28" name="原创设计师QQ598969553          _5"/>
          <p:cNvCxnSpPr/>
          <p:nvPr/>
        </p:nvCxnSpPr>
        <p:spPr>
          <a:xfrm>
            <a:off x="395536" y="1945660"/>
            <a:ext cx="8352928" cy="0"/>
          </a:xfrm>
          <a:prstGeom prst="line">
            <a:avLst/>
          </a:prstGeom>
          <a:noFill/>
          <a:ln w="9525" cap="flat" cmpd="sng" algn="ctr">
            <a:solidFill>
              <a:sysClr val="window" lastClr="FFFFFF">
                <a:lumMod val="75000"/>
              </a:sysClr>
            </a:solidFill>
            <a:prstDash val="sysDot"/>
          </a:ln>
          <a:effectLst/>
        </p:spPr>
      </p:cxnSp>
      <p:sp>
        <p:nvSpPr>
          <p:cNvPr id="29" name="原创设计师QQ598969553          _6"/>
          <p:cNvSpPr txBox="1"/>
          <p:nvPr/>
        </p:nvSpPr>
        <p:spPr>
          <a:xfrm>
            <a:off x="3203849" y="1340768"/>
            <a:ext cx="2736302"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rgbClr val="0068B7"/>
                </a:solidFill>
                <a:effectLst/>
                <a:uLnTx/>
                <a:uFillTx/>
                <a:latin typeface="微软雅黑" panose="020B0503020204020204" pitchFamily="34" charset="-122"/>
                <a:ea typeface="微软雅黑" panose="020B0503020204020204" pitchFamily="34" charset="-122"/>
              </a:rPr>
              <a:t>目  录</a:t>
            </a:r>
            <a:r>
              <a:rPr kumimoji="0" lang="en-US" altLang="zh-CN" sz="2400" b="1" i="0" u="none" strike="noStrike" kern="0" cap="none" spc="0" normalizeH="0" baseline="0" noProof="0" dirty="0">
                <a:ln>
                  <a:noFill/>
                </a:ln>
                <a:solidFill>
                  <a:srgbClr val="0068B7"/>
                </a:solidFill>
                <a:effectLst/>
                <a:uLnTx/>
                <a:uFillTx/>
                <a:latin typeface="微软雅黑" panose="020B0503020204020204" pitchFamily="34" charset="-122"/>
                <a:ea typeface="微软雅黑" panose="020B0503020204020204" pitchFamily="34" charset="-122"/>
              </a:rPr>
              <a:t>/</a:t>
            </a:r>
            <a:r>
              <a:rPr kumimoji="0" lang="en-US" altLang="zh-CN" sz="1600" b="1" i="0" u="none" strike="noStrike" kern="0" cap="none" spc="0" normalizeH="0" baseline="0" noProof="0" dirty="0">
                <a:ln>
                  <a:noFill/>
                </a:ln>
                <a:solidFill>
                  <a:srgbClr val="0068B7"/>
                </a:solidFill>
                <a:effectLst/>
                <a:uLnTx/>
                <a:uFillTx/>
                <a:latin typeface="微软雅黑" panose="020B0503020204020204" pitchFamily="34" charset="-122"/>
                <a:ea typeface="微软雅黑" panose="020B0503020204020204" pitchFamily="34" charset="-122"/>
              </a:rPr>
              <a:t>CONTENTS</a:t>
            </a:r>
            <a:endParaRPr kumimoji="0" lang="en-US" altLang="zh-CN" sz="2400" b="1" i="0" u="none" strike="noStrike" kern="0" cap="none" spc="0" normalizeH="0" baseline="0" noProof="0" dirty="0">
              <a:ln>
                <a:noFill/>
              </a:ln>
              <a:solidFill>
                <a:srgbClr val="0068B7"/>
              </a:solidFill>
              <a:effectLst/>
              <a:uLnTx/>
              <a:uFillTx/>
              <a:latin typeface="微软雅黑" panose="020B0503020204020204" pitchFamily="34" charset="-122"/>
              <a:ea typeface="微软雅黑" panose="020B0503020204020204" pitchFamily="34" charset="-122"/>
            </a:endParaRPr>
          </a:p>
        </p:txBody>
      </p:sp>
      <p:grpSp>
        <p:nvGrpSpPr>
          <p:cNvPr id="30" name="原创设计师QQ598969553          _7"/>
          <p:cNvGrpSpPr/>
          <p:nvPr/>
        </p:nvGrpSpPr>
        <p:grpSpPr>
          <a:xfrm rot="5400000">
            <a:off x="1281760" y="2630761"/>
            <a:ext cx="1116508" cy="1259752"/>
            <a:chOff x="4468733" y="2771468"/>
            <a:chExt cx="1487127" cy="1677919"/>
          </a:xfrm>
        </p:grpSpPr>
        <p:sp>
          <p:nvSpPr>
            <p:cNvPr id="31" name="Freeform 5"/>
            <p:cNvSpPr>
              <a:spLocks/>
            </p:cNvSpPr>
            <p:nvPr/>
          </p:nvSpPr>
          <p:spPr bwMode="auto">
            <a:xfrm rot="5400000">
              <a:off x="4373337" y="2866864"/>
              <a:ext cx="1677919" cy="148712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ysClr val="window" lastClr="FFFFFF"/>
                </a:gs>
                <a:gs pos="100000">
                  <a:srgbClr val="DCDCDC"/>
                </a:gs>
              </a:gsLst>
              <a:lin ang="2700000" scaled="0"/>
            </a:gradFill>
            <a:ln w="19050">
              <a:gradFill>
                <a:gsLst>
                  <a:gs pos="0">
                    <a:srgbClr val="ADADAD"/>
                  </a:gs>
                  <a:gs pos="66000">
                    <a:sysClr val="window" lastClr="FFFFFF"/>
                  </a:gs>
                </a:gsLst>
                <a:lin ang="2700000" scaled="0"/>
              </a:gra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2" name="Freeform 5"/>
            <p:cNvSpPr>
              <a:spLocks/>
            </p:cNvSpPr>
            <p:nvPr/>
          </p:nvSpPr>
          <p:spPr bwMode="auto">
            <a:xfrm rot="5400000">
              <a:off x="4600909" y="3068559"/>
              <a:ext cx="1222771" cy="10837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68B7"/>
            </a:solidFill>
            <a:ln w="15875">
              <a:noFill/>
            </a:ln>
            <a:effectLst>
              <a:innerShdw blurRad="63500" dist="25400" dir="27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微软雅黑" pitchFamily="34" charset="-122"/>
                <a:ea typeface="微软雅黑" pitchFamily="34" charset="-122"/>
              </a:endParaRPr>
            </a:p>
          </p:txBody>
        </p:sp>
      </p:grpSp>
      <p:grpSp>
        <p:nvGrpSpPr>
          <p:cNvPr id="33" name="原创设计师QQ598969553          _8"/>
          <p:cNvGrpSpPr/>
          <p:nvPr/>
        </p:nvGrpSpPr>
        <p:grpSpPr>
          <a:xfrm rot="5400000">
            <a:off x="3117598" y="2630760"/>
            <a:ext cx="1116508" cy="1259752"/>
            <a:chOff x="4468733" y="2771468"/>
            <a:chExt cx="1487127" cy="1677919"/>
          </a:xfrm>
        </p:grpSpPr>
        <p:sp>
          <p:nvSpPr>
            <p:cNvPr id="34" name="Freeform 5"/>
            <p:cNvSpPr>
              <a:spLocks/>
            </p:cNvSpPr>
            <p:nvPr/>
          </p:nvSpPr>
          <p:spPr bwMode="auto">
            <a:xfrm rot="5400000">
              <a:off x="4373337" y="2866864"/>
              <a:ext cx="1677919" cy="148712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ysClr val="window" lastClr="FFFFFF"/>
                </a:gs>
                <a:gs pos="100000">
                  <a:srgbClr val="DCDCDC"/>
                </a:gs>
              </a:gsLst>
              <a:lin ang="2700000" scaled="0"/>
            </a:gradFill>
            <a:ln w="19050">
              <a:gradFill>
                <a:gsLst>
                  <a:gs pos="0">
                    <a:srgbClr val="ADADAD"/>
                  </a:gs>
                  <a:gs pos="66000">
                    <a:sysClr val="window" lastClr="FFFFFF"/>
                  </a:gs>
                </a:gsLst>
                <a:lin ang="2700000" scaled="0"/>
              </a:gra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5" name="Freeform 5"/>
            <p:cNvSpPr>
              <a:spLocks/>
            </p:cNvSpPr>
            <p:nvPr/>
          </p:nvSpPr>
          <p:spPr bwMode="auto">
            <a:xfrm rot="5400000">
              <a:off x="4600910" y="3068560"/>
              <a:ext cx="1222771" cy="10837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2AA738"/>
            </a:solidFill>
            <a:ln w="15875">
              <a:noFill/>
            </a:ln>
            <a:effectLst>
              <a:innerShdw blurRad="63500" dist="25400" dir="27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nvGrpSpPr>
          <p:cNvPr id="36" name="原创设计师QQ598969553          _9"/>
          <p:cNvGrpSpPr/>
          <p:nvPr/>
        </p:nvGrpSpPr>
        <p:grpSpPr>
          <a:xfrm rot="5400000">
            <a:off x="4938922" y="2630760"/>
            <a:ext cx="1116508" cy="1259752"/>
            <a:chOff x="4468733" y="2771468"/>
            <a:chExt cx="1487127" cy="1677919"/>
          </a:xfrm>
        </p:grpSpPr>
        <p:sp>
          <p:nvSpPr>
            <p:cNvPr id="37" name="Freeform 5"/>
            <p:cNvSpPr>
              <a:spLocks/>
            </p:cNvSpPr>
            <p:nvPr/>
          </p:nvSpPr>
          <p:spPr bwMode="auto">
            <a:xfrm rot="5400000">
              <a:off x="4373337" y="2866864"/>
              <a:ext cx="1677919" cy="148712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ysClr val="window" lastClr="FFFFFF"/>
                </a:gs>
                <a:gs pos="100000">
                  <a:srgbClr val="DCDCDC"/>
                </a:gs>
              </a:gsLst>
              <a:lin ang="2700000" scaled="0"/>
            </a:gradFill>
            <a:ln w="19050">
              <a:gradFill>
                <a:gsLst>
                  <a:gs pos="0">
                    <a:srgbClr val="ADADAD"/>
                  </a:gs>
                  <a:gs pos="66000">
                    <a:sysClr val="window" lastClr="FFFFFF"/>
                  </a:gs>
                </a:gsLst>
                <a:lin ang="2700000" scaled="0"/>
              </a:gra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8" name="Freeform 5"/>
            <p:cNvSpPr>
              <a:spLocks/>
            </p:cNvSpPr>
            <p:nvPr/>
          </p:nvSpPr>
          <p:spPr bwMode="auto">
            <a:xfrm rot="5400000">
              <a:off x="4600910" y="3068560"/>
              <a:ext cx="1222771" cy="10837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68B7"/>
            </a:solidFill>
            <a:ln w="15875">
              <a:noFill/>
            </a:ln>
            <a:effectLst>
              <a:innerShdw blurRad="63500" dist="25400" dir="27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nvGrpSpPr>
          <p:cNvPr id="39" name="原创设计师QQ598969553          _10"/>
          <p:cNvGrpSpPr/>
          <p:nvPr/>
        </p:nvGrpSpPr>
        <p:grpSpPr>
          <a:xfrm rot="5400000">
            <a:off x="6745733" y="2630760"/>
            <a:ext cx="1116508" cy="1259752"/>
            <a:chOff x="4468733" y="2771468"/>
            <a:chExt cx="1487127" cy="1677919"/>
          </a:xfrm>
        </p:grpSpPr>
        <p:sp>
          <p:nvSpPr>
            <p:cNvPr id="40" name="Freeform 5"/>
            <p:cNvSpPr>
              <a:spLocks/>
            </p:cNvSpPr>
            <p:nvPr/>
          </p:nvSpPr>
          <p:spPr bwMode="auto">
            <a:xfrm rot="5400000">
              <a:off x="4373337" y="2866864"/>
              <a:ext cx="1677919" cy="148712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ysClr val="window" lastClr="FFFFFF"/>
                </a:gs>
                <a:gs pos="100000">
                  <a:srgbClr val="DCDCDC"/>
                </a:gs>
              </a:gsLst>
              <a:lin ang="2700000" scaled="0"/>
            </a:gradFill>
            <a:ln w="19050">
              <a:gradFill>
                <a:gsLst>
                  <a:gs pos="0">
                    <a:srgbClr val="ADADAD"/>
                  </a:gs>
                  <a:gs pos="66000">
                    <a:sysClr val="window" lastClr="FFFFFF"/>
                  </a:gs>
                </a:gsLst>
                <a:lin ang="2700000" scaled="0"/>
              </a:gra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41" name="Freeform 5"/>
            <p:cNvSpPr>
              <a:spLocks/>
            </p:cNvSpPr>
            <p:nvPr/>
          </p:nvSpPr>
          <p:spPr bwMode="auto">
            <a:xfrm rot="5400000">
              <a:off x="4600910" y="3068560"/>
              <a:ext cx="1222771" cy="10837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2AA738"/>
            </a:solidFill>
            <a:ln w="15875">
              <a:noFill/>
            </a:ln>
            <a:effectLst>
              <a:innerShdw blurRad="63500" dist="25400" dir="27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sp>
        <p:nvSpPr>
          <p:cNvPr id="42" name="原创设计师QQ598969553          _11"/>
          <p:cNvSpPr>
            <a:spLocks noEditPoints="1"/>
          </p:cNvSpPr>
          <p:nvPr/>
        </p:nvSpPr>
        <p:spPr bwMode="auto">
          <a:xfrm>
            <a:off x="1629976" y="3138625"/>
            <a:ext cx="420074" cy="244020"/>
          </a:xfrm>
          <a:custGeom>
            <a:avLst/>
            <a:gdLst>
              <a:gd name="T0" fmla="*/ 712 w 739"/>
              <a:gd name="T1" fmla="*/ 36 h 492"/>
              <a:gd name="T2" fmla="*/ 712 w 739"/>
              <a:gd name="T3" fmla="*/ 404 h 492"/>
              <a:gd name="T4" fmla="*/ 702 w 739"/>
              <a:gd name="T5" fmla="*/ 404 h 492"/>
              <a:gd name="T6" fmla="*/ 678 w 739"/>
              <a:gd name="T7" fmla="*/ 403 h 492"/>
              <a:gd name="T8" fmla="*/ 373 w 739"/>
              <a:gd name="T9" fmla="*/ 480 h 492"/>
              <a:gd name="T10" fmla="*/ 369 w 739"/>
              <a:gd name="T11" fmla="*/ 482 h 492"/>
              <a:gd name="T12" fmla="*/ 365 w 739"/>
              <a:gd name="T13" fmla="*/ 480 h 492"/>
              <a:gd name="T14" fmla="*/ 60 w 739"/>
              <a:gd name="T15" fmla="*/ 403 h 492"/>
              <a:gd name="T16" fmla="*/ 37 w 739"/>
              <a:gd name="T17" fmla="*/ 404 h 492"/>
              <a:gd name="T18" fmla="*/ 26 w 739"/>
              <a:gd name="T19" fmla="*/ 404 h 492"/>
              <a:gd name="T20" fmla="*/ 26 w 739"/>
              <a:gd name="T21" fmla="*/ 36 h 492"/>
              <a:gd name="T22" fmla="*/ 0 w 739"/>
              <a:gd name="T23" fmla="*/ 36 h 492"/>
              <a:gd name="T24" fmla="*/ 0 w 739"/>
              <a:gd name="T25" fmla="*/ 418 h 492"/>
              <a:gd name="T26" fmla="*/ 369 w 739"/>
              <a:gd name="T27" fmla="*/ 492 h 492"/>
              <a:gd name="T28" fmla="*/ 739 w 739"/>
              <a:gd name="T29" fmla="*/ 418 h 492"/>
              <a:gd name="T30" fmla="*/ 739 w 739"/>
              <a:gd name="T31" fmla="*/ 36 h 492"/>
              <a:gd name="T32" fmla="*/ 712 w 739"/>
              <a:gd name="T33" fmla="*/ 36 h 492"/>
              <a:gd name="T34" fmla="*/ 357 w 739"/>
              <a:gd name="T35" fmla="*/ 418 h 492"/>
              <a:gd name="T36" fmla="*/ 357 w 739"/>
              <a:gd name="T37" fmla="*/ 82 h 492"/>
              <a:gd name="T38" fmla="*/ 101 w 739"/>
              <a:gd name="T39" fmla="*/ 2 h 492"/>
              <a:gd name="T40" fmla="*/ 101 w 739"/>
              <a:gd name="T41" fmla="*/ 352 h 492"/>
              <a:gd name="T42" fmla="*/ 111 w 739"/>
              <a:gd name="T43" fmla="*/ 352 h 492"/>
              <a:gd name="T44" fmla="*/ 357 w 739"/>
              <a:gd name="T45" fmla="*/ 418 h 492"/>
              <a:gd name="T46" fmla="*/ 638 w 739"/>
              <a:gd name="T47" fmla="*/ 352 h 492"/>
              <a:gd name="T48" fmla="*/ 638 w 739"/>
              <a:gd name="T49" fmla="*/ 2 h 492"/>
              <a:gd name="T50" fmla="*/ 382 w 739"/>
              <a:gd name="T51" fmla="*/ 82 h 492"/>
              <a:gd name="T52" fmla="*/ 382 w 739"/>
              <a:gd name="T53" fmla="*/ 418 h 492"/>
              <a:gd name="T54" fmla="*/ 628 w 739"/>
              <a:gd name="T55" fmla="*/ 352 h 492"/>
              <a:gd name="T56" fmla="*/ 638 w 739"/>
              <a:gd name="T57" fmla="*/ 352 h 492"/>
              <a:gd name="T58" fmla="*/ 369 w 739"/>
              <a:gd name="T59" fmla="*/ 473 h 492"/>
              <a:gd name="T60" fmla="*/ 695 w 739"/>
              <a:gd name="T61" fmla="*/ 395 h 492"/>
              <a:gd name="T62" fmla="*/ 695 w 739"/>
              <a:gd name="T63" fmla="*/ 7 h 492"/>
              <a:gd name="T64" fmla="*/ 655 w 739"/>
              <a:gd name="T65" fmla="*/ 7 h 492"/>
              <a:gd name="T66" fmla="*/ 655 w 739"/>
              <a:gd name="T67" fmla="*/ 370 h 492"/>
              <a:gd name="T68" fmla="*/ 645 w 739"/>
              <a:gd name="T69" fmla="*/ 370 h 492"/>
              <a:gd name="T70" fmla="*/ 626 w 739"/>
              <a:gd name="T71" fmla="*/ 369 h 492"/>
              <a:gd name="T72" fmla="*/ 376 w 739"/>
              <a:gd name="T73" fmla="*/ 441 h 492"/>
              <a:gd name="T74" fmla="*/ 369 w 739"/>
              <a:gd name="T75" fmla="*/ 445 h 492"/>
              <a:gd name="T76" fmla="*/ 363 w 739"/>
              <a:gd name="T77" fmla="*/ 441 h 492"/>
              <a:gd name="T78" fmla="*/ 113 w 739"/>
              <a:gd name="T79" fmla="*/ 369 h 492"/>
              <a:gd name="T80" fmla="*/ 93 w 739"/>
              <a:gd name="T81" fmla="*/ 370 h 492"/>
              <a:gd name="T82" fmla="*/ 83 w 739"/>
              <a:gd name="T83" fmla="*/ 370 h 492"/>
              <a:gd name="T84" fmla="*/ 83 w 739"/>
              <a:gd name="T85" fmla="*/ 7 h 492"/>
              <a:gd name="T86" fmla="*/ 44 w 739"/>
              <a:gd name="T87" fmla="*/ 7 h 492"/>
              <a:gd name="T88" fmla="*/ 44 w 739"/>
              <a:gd name="T89" fmla="*/ 395 h 492"/>
              <a:gd name="T90" fmla="*/ 369 w 739"/>
              <a:gd name="T91" fmla="*/ 473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9" h="492">
                <a:moveTo>
                  <a:pt x="712" y="36"/>
                </a:moveTo>
                <a:lnTo>
                  <a:pt x="712" y="404"/>
                </a:lnTo>
                <a:lnTo>
                  <a:pt x="702" y="404"/>
                </a:lnTo>
                <a:cubicBezTo>
                  <a:pt x="694" y="404"/>
                  <a:pt x="686" y="403"/>
                  <a:pt x="678" y="403"/>
                </a:cubicBezTo>
                <a:cubicBezTo>
                  <a:pt x="576" y="403"/>
                  <a:pt x="467" y="430"/>
                  <a:pt x="373" y="480"/>
                </a:cubicBezTo>
                <a:lnTo>
                  <a:pt x="369" y="482"/>
                </a:lnTo>
                <a:lnTo>
                  <a:pt x="365" y="480"/>
                </a:lnTo>
                <a:cubicBezTo>
                  <a:pt x="271" y="430"/>
                  <a:pt x="163" y="403"/>
                  <a:pt x="60" y="403"/>
                </a:cubicBezTo>
                <a:cubicBezTo>
                  <a:pt x="52" y="403"/>
                  <a:pt x="45" y="404"/>
                  <a:pt x="37" y="404"/>
                </a:cubicBezTo>
                <a:lnTo>
                  <a:pt x="26" y="404"/>
                </a:lnTo>
                <a:lnTo>
                  <a:pt x="26" y="36"/>
                </a:lnTo>
                <a:cubicBezTo>
                  <a:pt x="17" y="36"/>
                  <a:pt x="9" y="36"/>
                  <a:pt x="0" y="36"/>
                </a:cubicBezTo>
                <a:lnTo>
                  <a:pt x="0" y="418"/>
                </a:lnTo>
                <a:cubicBezTo>
                  <a:pt x="123" y="415"/>
                  <a:pt x="254" y="442"/>
                  <a:pt x="369" y="492"/>
                </a:cubicBezTo>
                <a:cubicBezTo>
                  <a:pt x="484" y="442"/>
                  <a:pt x="616" y="415"/>
                  <a:pt x="739" y="418"/>
                </a:cubicBezTo>
                <a:lnTo>
                  <a:pt x="739" y="36"/>
                </a:lnTo>
                <a:cubicBezTo>
                  <a:pt x="730" y="36"/>
                  <a:pt x="721" y="36"/>
                  <a:pt x="712" y="36"/>
                </a:cubicBezTo>
                <a:close/>
                <a:moveTo>
                  <a:pt x="357" y="418"/>
                </a:moveTo>
                <a:lnTo>
                  <a:pt x="357" y="82"/>
                </a:lnTo>
                <a:cubicBezTo>
                  <a:pt x="277" y="28"/>
                  <a:pt x="186" y="0"/>
                  <a:pt x="101" y="2"/>
                </a:cubicBezTo>
                <a:lnTo>
                  <a:pt x="101" y="352"/>
                </a:lnTo>
                <a:cubicBezTo>
                  <a:pt x="104" y="352"/>
                  <a:pt x="107" y="352"/>
                  <a:pt x="111" y="352"/>
                </a:cubicBezTo>
                <a:cubicBezTo>
                  <a:pt x="193" y="352"/>
                  <a:pt x="280" y="375"/>
                  <a:pt x="357" y="418"/>
                </a:cubicBezTo>
                <a:close/>
                <a:moveTo>
                  <a:pt x="638" y="352"/>
                </a:moveTo>
                <a:lnTo>
                  <a:pt x="638" y="2"/>
                </a:lnTo>
                <a:cubicBezTo>
                  <a:pt x="552" y="0"/>
                  <a:pt x="461" y="28"/>
                  <a:pt x="382" y="82"/>
                </a:cubicBezTo>
                <a:lnTo>
                  <a:pt x="382" y="418"/>
                </a:lnTo>
                <a:cubicBezTo>
                  <a:pt x="459" y="375"/>
                  <a:pt x="545" y="352"/>
                  <a:pt x="628" y="352"/>
                </a:cubicBezTo>
                <a:cubicBezTo>
                  <a:pt x="631" y="352"/>
                  <a:pt x="635" y="352"/>
                  <a:pt x="638" y="352"/>
                </a:cubicBezTo>
                <a:close/>
                <a:moveTo>
                  <a:pt x="369" y="473"/>
                </a:moveTo>
                <a:cubicBezTo>
                  <a:pt x="473" y="417"/>
                  <a:pt x="590" y="391"/>
                  <a:pt x="695" y="395"/>
                </a:cubicBezTo>
                <a:lnTo>
                  <a:pt x="695" y="7"/>
                </a:lnTo>
                <a:cubicBezTo>
                  <a:pt x="682" y="6"/>
                  <a:pt x="669" y="6"/>
                  <a:pt x="655" y="7"/>
                </a:cubicBezTo>
                <a:lnTo>
                  <a:pt x="655" y="370"/>
                </a:lnTo>
                <a:lnTo>
                  <a:pt x="645" y="370"/>
                </a:lnTo>
                <a:cubicBezTo>
                  <a:pt x="639" y="369"/>
                  <a:pt x="632" y="369"/>
                  <a:pt x="626" y="369"/>
                </a:cubicBezTo>
                <a:cubicBezTo>
                  <a:pt x="542" y="369"/>
                  <a:pt x="453" y="395"/>
                  <a:pt x="376" y="441"/>
                </a:cubicBezTo>
                <a:lnTo>
                  <a:pt x="369" y="445"/>
                </a:lnTo>
                <a:lnTo>
                  <a:pt x="363" y="441"/>
                </a:lnTo>
                <a:cubicBezTo>
                  <a:pt x="286" y="395"/>
                  <a:pt x="197" y="369"/>
                  <a:pt x="113" y="369"/>
                </a:cubicBezTo>
                <a:cubicBezTo>
                  <a:pt x="106" y="369"/>
                  <a:pt x="100" y="369"/>
                  <a:pt x="93" y="370"/>
                </a:cubicBezTo>
                <a:lnTo>
                  <a:pt x="83" y="370"/>
                </a:lnTo>
                <a:lnTo>
                  <a:pt x="83" y="7"/>
                </a:lnTo>
                <a:cubicBezTo>
                  <a:pt x="70" y="6"/>
                  <a:pt x="57" y="6"/>
                  <a:pt x="44" y="7"/>
                </a:cubicBezTo>
                <a:lnTo>
                  <a:pt x="44" y="395"/>
                </a:lnTo>
                <a:cubicBezTo>
                  <a:pt x="148" y="391"/>
                  <a:pt x="265" y="417"/>
                  <a:pt x="369" y="47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3" tIns="34277" rIns="68553" bIns="3427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43" name="原创设计师QQ598969553          _12"/>
          <p:cNvSpPr>
            <a:spLocks noEditPoints="1"/>
          </p:cNvSpPr>
          <p:nvPr/>
        </p:nvSpPr>
        <p:spPr bwMode="auto">
          <a:xfrm>
            <a:off x="3515672" y="3071950"/>
            <a:ext cx="332598" cy="377370"/>
          </a:xfrm>
          <a:custGeom>
            <a:avLst/>
            <a:gdLst>
              <a:gd name="T0" fmla="*/ 402 w 630"/>
              <a:gd name="T1" fmla="*/ 89 h 711"/>
              <a:gd name="T2" fmla="*/ 313 w 630"/>
              <a:gd name="T3" fmla="*/ 178 h 711"/>
              <a:gd name="T4" fmla="*/ 223 w 630"/>
              <a:gd name="T5" fmla="*/ 178 h 711"/>
              <a:gd name="T6" fmla="*/ 134 w 630"/>
              <a:gd name="T7" fmla="*/ 89 h 711"/>
              <a:gd name="T8" fmla="*/ 223 w 630"/>
              <a:gd name="T9" fmla="*/ 0 h 711"/>
              <a:gd name="T10" fmla="*/ 313 w 630"/>
              <a:gd name="T11" fmla="*/ 0 h 711"/>
              <a:gd name="T12" fmla="*/ 402 w 630"/>
              <a:gd name="T13" fmla="*/ 89 h 711"/>
              <a:gd name="T14" fmla="*/ 445 w 630"/>
              <a:gd name="T15" fmla="*/ 89 h 711"/>
              <a:gd name="T16" fmla="*/ 446 w 630"/>
              <a:gd name="T17" fmla="*/ 109 h 711"/>
              <a:gd name="T18" fmla="*/ 335 w 630"/>
              <a:gd name="T19" fmla="*/ 221 h 711"/>
              <a:gd name="T20" fmla="*/ 201 w 630"/>
              <a:gd name="T21" fmla="*/ 221 h 711"/>
              <a:gd name="T22" fmla="*/ 90 w 630"/>
              <a:gd name="T23" fmla="*/ 109 h 711"/>
              <a:gd name="T24" fmla="*/ 92 w 630"/>
              <a:gd name="T25" fmla="*/ 89 h 711"/>
              <a:gd name="T26" fmla="*/ 0 w 630"/>
              <a:gd name="T27" fmla="*/ 198 h 711"/>
              <a:gd name="T28" fmla="*/ 0 w 630"/>
              <a:gd name="T29" fmla="*/ 600 h 711"/>
              <a:gd name="T30" fmla="*/ 112 w 630"/>
              <a:gd name="T31" fmla="*/ 711 h 711"/>
              <a:gd name="T32" fmla="*/ 409 w 630"/>
              <a:gd name="T33" fmla="*/ 711 h 711"/>
              <a:gd name="T34" fmla="*/ 288 w 630"/>
              <a:gd name="T35" fmla="*/ 528 h 711"/>
              <a:gd name="T36" fmla="*/ 487 w 630"/>
              <a:gd name="T37" fmla="*/ 328 h 711"/>
              <a:gd name="T38" fmla="*/ 536 w 630"/>
              <a:gd name="T39" fmla="*/ 335 h 711"/>
              <a:gd name="T40" fmla="*/ 536 w 630"/>
              <a:gd name="T41" fmla="*/ 198 h 711"/>
              <a:gd name="T42" fmla="*/ 445 w 630"/>
              <a:gd name="T43" fmla="*/ 89 h 711"/>
              <a:gd name="T44" fmla="*/ 251 w 630"/>
              <a:gd name="T45" fmla="*/ 446 h 711"/>
              <a:gd name="T46" fmla="*/ 251 w 630"/>
              <a:gd name="T47" fmla="*/ 446 h 711"/>
              <a:gd name="T48" fmla="*/ 112 w 630"/>
              <a:gd name="T49" fmla="*/ 446 h 711"/>
              <a:gd name="T50" fmla="*/ 90 w 630"/>
              <a:gd name="T51" fmla="*/ 423 h 711"/>
              <a:gd name="T52" fmla="*/ 112 w 630"/>
              <a:gd name="T53" fmla="*/ 401 h 711"/>
              <a:gd name="T54" fmla="*/ 251 w 630"/>
              <a:gd name="T55" fmla="*/ 401 h 711"/>
              <a:gd name="T56" fmla="*/ 274 w 630"/>
              <a:gd name="T57" fmla="*/ 423 h 711"/>
              <a:gd name="T58" fmla="*/ 251 w 630"/>
              <a:gd name="T59" fmla="*/ 446 h 711"/>
              <a:gd name="T60" fmla="*/ 296 w 630"/>
              <a:gd name="T61" fmla="*/ 356 h 711"/>
              <a:gd name="T62" fmla="*/ 296 w 630"/>
              <a:gd name="T63" fmla="*/ 356 h 711"/>
              <a:gd name="T64" fmla="*/ 112 w 630"/>
              <a:gd name="T65" fmla="*/ 356 h 711"/>
              <a:gd name="T66" fmla="*/ 90 w 630"/>
              <a:gd name="T67" fmla="*/ 334 h 711"/>
              <a:gd name="T68" fmla="*/ 112 w 630"/>
              <a:gd name="T69" fmla="*/ 312 h 711"/>
              <a:gd name="T70" fmla="*/ 296 w 630"/>
              <a:gd name="T71" fmla="*/ 312 h 711"/>
              <a:gd name="T72" fmla="*/ 318 w 630"/>
              <a:gd name="T73" fmla="*/ 334 h 711"/>
              <a:gd name="T74" fmla="*/ 296 w 630"/>
              <a:gd name="T75" fmla="*/ 356 h 711"/>
              <a:gd name="T76" fmla="*/ 524 w 630"/>
              <a:gd name="T77" fmla="*/ 390 h 711"/>
              <a:gd name="T78" fmla="*/ 488 w 630"/>
              <a:gd name="T79" fmla="*/ 385 h 711"/>
              <a:gd name="T80" fmla="*/ 346 w 630"/>
              <a:gd name="T81" fmla="*/ 527 h 711"/>
              <a:gd name="T82" fmla="*/ 458 w 630"/>
              <a:gd name="T83" fmla="*/ 666 h 711"/>
              <a:gd name="T84" fmla="*/ 488 w 630"/>
              <a:gd name="T85" fmla="*/ 669 h 711"/>
              <a:gd name="T86" fmla="*/ 630 w 630"/>
              <a:gd name="T87" fmla="*/ 527 h 711"/>
              <a:gd name="T88" fmla="*/ 524 w 630"/>
              <a:gd name="T89" fmla="*/ 390 h 711"/>
              <a:gd name="T90" fmla="*/ 569 w 630"/>
              <a:gd name="T91" fmla="*/ 507 h 711"/>
              <a:gd name="T92" fmla="*/ 569 w 630"/>
              <a:gd name="T93" fmla="*/ 507 h 711"/>
              <a:gd name="T94" fmla="*/ 524 w 630"/>
              <a:gd name="T95" fmla="*/ 552 h 711"/>
              <a:gd name="T96" fmla="*/ 488 w 630"/>
              <a:gd name="T97" fmla="*/ 588 h 711"/>
              <a:gd name="T98" fmla="*/ 448 w 630"/>
              <a:gd name="T99" fmla="*/ 588 h 711"/>
              <a:gd name="T100" fmla="*/ 408 w 630"/>
              <a:gd name="T101" fmla="*/ 547 h 711"/>
              <a:gd name="T102" fmla="*/ 408 w 630"/>
              <a:gd name="T103" fmla="*/ 507 h 711"/>
              <a:gd name="T104" fmla="*/ 448 w 630"/>
              <a:gd name="T105" fmla="*/ 507 h 711"/>
              <a:gd name="T106" fmla="*/ 468 w 630"/>
              <a:gd name="T107" fmla="*/ 527 h 711"/>
              <a:gd name="T108" fmla="*/ 524 w 630"/>
              <a:gd name="T109" fmla="*/ 472 h 711"/>
              <a:gd name="T110" fmla="*/ 528 w 630"/>
              <a:gd name="T111" fmla="*/ 467 h 711"/>
              <a:gd name="T112" fmla="*/ 569 w 630"/>
              <a:gd name="T113" fmla="*/ 467 h 711"/>
              <a:gd name="T114" fmla="*/ 569 w 630"/>
              <a:gd name="T115" fmla="*/ 507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30" h="711">
                <a:moveTo>
                  <a:pt x="402" y="89"/>
                </a:moveTo>
                <a:cubicBezTo>
                  <a:pt x="402" y="138"/>
                  <a:pt x="362" y="178"/>
                  <a:pt x="313" y="178"/>
                </a:cubicBezTo>
                <a:lnTo>
                  <a:pt x="223" y="178"/>
                </a:lnTo>
                <a:cubicBezTo>
                  <a:pt x="174" y="178"/>
                  <a:pt x="134" y="138"/>
                  <a:pt x="134" y="89"/>
                </a:cubicBezTo>
                <a:cubicBezTo>
                  <a:pt x="134" y="39"/>
                  <a:pt x="174" y="0"/>
                  <a:pt x="223" y="0"/>
                </a:cubicBezTo>
                <a:lnTo>
                  <a:pt x="313" y="0"/>
                </a:lnTo>
                <a:cubicBezTo>
                  <a:pt x="362" y="0"/>
                  <a:pt x="402" y="39"/>
                  <a:pt x="402" y="89"/>
                </a:cubicBezTo>
                <a:close/>
                <a:moveTo>
                  <a:pt x="445" y="89"/>
                </a:moveTo>
                <a:cubicBezTo>
                  <a:pt x="446" y="95"/>
                  <a:pt x="446" y="102"/>
                  <a:pt x="446" y="109"/>
                </a:cubicBezTo>
                <a:cubicBezTo>
                  <a:pt x="446" y="171"/>
                  <a:pt x="397" y="221"/>
                  <a:pt x="335" y="221"/>
                </a:cubicBezTo>
                <a:lnTo>
                  <a:pt x="201" y="221"/>
                </a:lnTo>
                <a:cubicBezTo>
                  <a:pt x="140" y="221"/>
                  <a:pt x="90" y="171"/>
                  <a:pt x="90" y="109"/>
                </a:cubicBezTo>
                <a:cubicBezTo>
                  <a:pt x="90" y="102"/>
                  <a:pt x="90" y="95"/>
                  <a:pt x="92" y="89"/>
                </a:cubicBezTo>
                <a:cubicBezTo>
                  <a:pt x="40" y="98"/>
                  <a:pt x="0" y="144"/>
                  <a:pt x="0" y="198"/>
                </a:cubicBezTo>
                <a:lnTo>
                  <a:pt x="0" y="600"/>
                </a:lnTo>
                <a:cubicBezTo>
                  <a:pt x="0" y="661"/>
                  <a:pt x="50" y="711"/>
                  <a:pt x="112" y="711"/>
                </a:cubicBezTo>
                <a:lnTo>
                  <a:pt x="409" y="711"/>
                </a:lnTo>
                <a:cubicBezTo>
                  <a:pt x="338" y="681"/>
                  <a:pt x="288" y="610"/>
                  <a:pt x="288" y="528"/>
                </a:cubicBezTo>
                <a:cubicBezTo>
                  <a:pt x="288" y="418"/>
                  <a:pt x="377" y="328"/>
                  <a:pt x="487" y="328"/>
                </a:cubicBezTo>
                <a:cubicBezTo>
                  <a:pt x="504" y="328"/>
                  <a:pt x="520" y="331"/>
                  <a:pt x="536" y="335"/>
                </a:cubicBezTo>
                <a:lnTo>
                  <a:pt x="536" y="198"/>
                </a:lnTo>
                <a:cubicBezTo>
                  <a:pt x="536" y="144"/>
                  <a:pt x="496" y="98"/>
                  <a:pt x="445" y="89"/>
                </a:cubicBezTo>
                <a:close/>
                <a:moveTo>
                  <a:pt x="251" y="446"/>
                </a:moveTo>
                <a:lnTo>
                  <a:pt x="251" y="446"/>
                </a:lnTo>
                <a:lnTo>
                  <a:pt x="112" y="446"/>
                </a:lnTo>
                <a:cubicBezTo>
                  <a:pt x="100" y="446"/>
                  <a:pt x="90" y="436"/>
                  <a:pt x="90" y="423"/>
                </a:cubicBezTo>
                <a:cubicBezTo>
                  <a:pt x="90" y="411"/>
                  <a:pt x="100" y="401"/>
                  <a:pt x="112" y="401"/>
                </a:cubicBezTo>
                <a:lnTo>
                  <a:pt x="251" y="401"/>
                </a:lnTo>
                <a:cubicBezTo>
                  <a:pt x="264" y="401"/>
                  <a:pt x="274" y="411"/>
                  <a:pt x="274" y="423"/>
                </a:cubicBezTo>
                <a:cubicBezTo>
                  <a:pt x="274" y="436"/>
                  <a:pt x="264" y="446"/>
                  <a:pt x="251" y="446"/>
                </a:cubicBezTo>
                <a:close/>
                <a:moveTo>
                  <a:pt x="296" y="356"/>
                </a:moveTo>
                <a:lnTo>
                  <a:pt x="296" y="356"/>
                </a:lnTo>
                <a:lnTo>
                  <a:pt x="112" y="356"/>
                </a:lnTo>
                <a:cubicBezTo>
                  <a:pt x="100" y="356"/>
                  <a:pt x="90" y="346"/>
                  <a:pt x="90" y="334"/>
                </a:cubicBezTo>
                <a:cubicBezTo>
                  <a:pt x="90" y="322"/>
                  <a:pt x="100" y="312"/>
                  <a:pt x="112" y="312"/>
                </a:cubicBezTo>
                <a:lnTo>
                  <a:pt x="296" y="312"/>
                </a:lnTo>
                <a:cubicBezTo>
                  <a:pt x="308" y="312"/>
                  <a:pt x="318" y="322"/>
                  <a:pt x="318" y="334"/>
                </a:cubicBezTo>
                <a:cubicBezTo>
                  <a:pt x="318" y="346"/>
                  <a:pt x="308" y="356"/>
                  <a:pt x="296" y="356"/>
                </a:cubicBezTo>
                <a:close/>
                <a:moveTo>
                  <a:pt x="524" y="390"/>
                </a:moveTo>
                <a:cubicBezTo>
                  <a:pt x="512" y="387"/>
                  <a:pt x="501" y="385"/>
                  <a:pt x="488" y="385"/>
                </a:cubicBezTo>
                <a:cubicBezTo>
                  <a:pt x="410" y="385"/>
                  <a:pt x="346" y="449"/>
                  <a:pt x="346" y="527"/>
                </a:cubicBezTo>
                <a:cubicBezTo>
                  <a:pt x="346" y="596"/>
                  <a:pt x="394" y="652"/>
                  <a:pt x="458" y="666"/>
                </a:cubicBezTo>
                <a:cubicBezTo>
                  <a:pt x="468" y="668"/>
                  <a:pt x="478" y="669"/>
                  <a:pt x="488" y="669"/>
                </a:cubicBezTo>
                <a:cubicBezTo>
                  <a:pt x="567" y="669"/>
                  <a:pt x="630" y="606"/>
                  <a:pt x="630" y="527"/>
                </a:cubicBezTo>
                <a:cubicBezTo>
                  <a:pt x="630" y="461"/>
                  <a:pt x="585" y="405"/>
                  <a:pt x="524" y="390"/>
                </a:cubicBezTo>
                <a:close/>
                <a:moveTo>
                  <a:pt x="569" y="507"/>
                </a:moveTo>
                <a:lnTo>
                  <a:pt x="569" y="507"/>
                </a:lnTo>
                <a:lnTo>
                  <a:pt x="524" y="552"/>
                </a:lnTo>
                <a:lnTo>
                  <a:pt x="488" y="588"/>
                </a:lnTo>
                <a:cubicBezTo>
                  <a:pt x="477" y="599"/>
                  <a:pt x="459" y="599"/>
                  <a:pt x="448" y="588"/>
                </a:cubicBezTo>
                <a:lnTo>
                  <a:pt x="408" y="547"/>
                </a:lnTo>
                <a:cubicBezTo>
                  <a:pt x="397" y="536"/>
                  <a:pt x="397" y="518"/>
                  <a:pt x="408" y="507"/>
                </a:cubicBezTo>
                <a:cubicBezTo>
                  <a:pt x="419" y="496"/>
                  <a:pt x="437" y="496"/>
                  <a:pt x="448" y="507"/>
                </a:cubicBezTo>
                <a:lnTo>
                  <a:pt x="468" y="527"/>
                </a:lnTo>
                <a:lnTo>
                  <a:pt x="524" y="472"/>
                </a:lnTo>
                <a:lnTo>
                  <a:pt x="528" y="467"/>
                </a:lnTo>
                <a:cubicBezTo>
                  <a:pt x="540" y="456"/>
                  <a:pt x="558" y="456"/>
                  <a:pt x="569" y="467"/>
                </a:cubicBezTo>
                <a:cubicBezTo>
                  <a:pt x="580" y="478"/>
                  <a:pt x="580" y="496"/>
                  <a:pt x="569" y="5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3" tIns="34277" rIns="68553" bIns="3427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44" name="原创设计师QQ598969553          _13"/>
          <p:cNvSpPr>
            <a:spLocks noEditPoints="1"/>
          </p:cNvSpPr>
          <p:nvPr/>
        </p:nvSpPr>
        <p:spPr bwMode="auto">
          <a:xfrm>
            <a:off x="5331739" y="3065343"/>
            <a:ext cx="330874" cy="354650"/>
          </a:xfrm>
          <a:custGeom>
            <a:avLst/>
            <a:gdLst>
              <a:gd name="T0" fmla="*/ 255 w 674"/>
              <a:gd name="T1" fmla="*/ 448 h 720"/>
              <a:gd name="T2" fmla="*/ 243 w 674"/>
              <a:gd name="T3" fmla="*/ 407 h 720"/>
              <a:gd name="T4" fmla="*/ 295 w 674"/>
              <a:gd name="T5" fmla="*/ 196 h 720"/>
              <a:gd name="T6" fmla="*/ 350 w 674"/>
              <a:gd name="T7" fmla="*/ 367 h 720"/>
              <a:gd name="T8" fmla="*/ 418 w 674"/>
              <a:gd name="T9" fmla="*/ 169 h 720"/>
              <a:gd name="T10" fmla="*/ 267 w 674"/>
              <a:gd name="T11" fmla="*/ 336 h 720"/>
              <a:gd name="T12" fmla="*/ 254 w 674"/>
              <a:gd name="T13" fmla="*/ 358 h 720"/>
              <a:gd name="T14" fmla="*/ 346 w 674"/>
              <a:gd name="T15" fmla="*/ 412 h 720"/>
              <a:gd name="T16" fmla="*/ 445 w 674"/>
              <a:gd name="T17" fmla="*/ 144 h 720"/>
              <a:gd name="T18" fmla="*/ 449 w 674"/>
              <a:gd name="T19" fmla="*/ 91 h 720"/>
              <a:gd name="T20" fmla="*/ 445 w 674"/>
              <a:gd name="T21" fmla="*/ 144 h 720"/>
              <a:gd name="T22" fmla="*/ 526 w 674"/>
              <a:gd name="T23" fmla="*/ 170 h 720"/>
              <a:gd name="T24" fmla="*/ 474 w 674"/>
              <a:gd name="T25" fmla="*/ 174 h 720"/>
              <a:gd name="T26" fmla="*/ 385 w 674"/>
              <a:gd name="T27" fmla="*/ 121 h 720"/>
              <a:gd name="T28" fmla="*/ 363 w 674"/>
              <a:gd name="T29" fmla="*/ 73 h 720"/>
              <a:gd name="T30" fmla="*/ 385 w 674"/>
              <a:gd name="T31" fmla="*/ 121 h 720"/>
              <a:gd name="T32" fmla="*/ 298 w 674"/>
              <a:gd name="T33" fmla="*/ 90 h 720"/>
              <a:gd name="T34" fmla="*/ 302 w 674"/>
              <a:gd name="T35" fmla="*/ 142 h 720"/>
              <a:gd name="T36" fmla="*/ 496 w 674"/>
              <a:gd name="T37" fmla="*/ 257 h 720"/>
              <a:gd name="T38" fmla="*/ 543 w 674"/>
              <a:gd name="T39" fmla="*/ 235 h 720"/>
              <a:gd name="T40" fmla="*/ 496 w 674"/>
              <a:gd name="T41" fmla="*/ 257 h 720"/>
              <a:gd name="T42" fmla="*/ 248 w 674"/>
              <a:gd name="T43" fmla="*/ 368 h 720"/>
              <a:gd name="T44" fmla="*/ 235 w 674"/>
              <a:gd name="T45" fmla="*/ 391 h 720"/>
              <a:gd name="T46" fmla="*/ 328 w 674"/>
              <a:gd name="T47" fmla="*/ 445 h 720"/>
              <a:gd name="T48" fmla="*/ 246 w 674"/>
              <a:gd name="T49" fmla="*/ 720 h 720"/>
              <a:gd name="T50" fmla="*/ 263 w 674"/>
              <a:gd name="T51" fmla="*/ 42 h 720"/>
              <a:gd name="T52" fmla="*/ 642 w 674"/>
              <a:gd name="T53" fmla="*/ 204 h 720"/>
              <a:gd name="T54" fmla="*/ 648 w 674"/>
              <a:gd name="T55" fmla="*/ 313 h 720"/>
              <a:gd name="T56" fmla="*/ 667 w 674"/>
              <a:gd name="T57" fmla="*/ 450 h 720"/>
              <a:gd name="T58" fmla="*/ 643 w 674"/>
              <a:gd name="T59" fmla="*/ 566 h 720"/>
              <a:gd name="T60" fmla="*/ 504 w 674"/>
              <a:gd name="T61" fmla="*/ 598 h 720"/>
              <a:gd name="T62" fmla="*/ 246 w 674"/>
              <a:gd name="T63" fmla="*/ 720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74" h="720">
                <a:moveTo>
                  <a:pt x="243" y="407"/>
                </a:moveTo>
                <a:cubicBezTo>
                  <a:pt x="236" y="421"/>
                  <a:pt x="241" y="439"/>
                  <a:pt x="255" y="448"/>
                </a:cubicBezTo>
                <a:cubicBezTo>
                  <a:pt x="267" y="455"/>
                  <a:pt x="282" y="453"/>
                  <a:pt x="292" y="444"/>
                </a:cubicBezTo>
                <a:lnTo>
                  <a:pt x="243" y="407"/>
                </a:lnTo>
                <a:close/>
                <a:moveTo>
                  <a:pt x="418" y="169"/>
                </a:moveTo>
                <a:cubicBezTo>
                  <a:pt x="373" y="143"/>
                  <a:pt x="318" y="155"/>
                  <a:pt x="295" y="196"/>
                </a:cubicBezTo>
                <a:cubicBezTo>
                  <a:pt x="270" y="238"/>
                  <a:pt x="302" y="284"/>
                  <a:pt x="280" y="327"/>
                </a:cubicBezTo>
                <a:lnTo>
                  <a:pt x="350" y="367"/>
                </a:lnTo>
                <a:cubicBezTo>
                  <a:pt x="376" y="327"/>
                  <a:pt x="432" y="331"/>
                  <a:pt x="456" y="289"/>
                </a:cubicBezTo>
                <a:cubicBezTo>
                  <a:pt x="480" y="249"/>
                  <a:pt x="462" y="195"/>
                  <a:pt x="418" y="169"/>
                </a:cubicBezTo>
                <a:close/>
                <a:moveTo>
                  <a:pt x="342" y="393"/>
                </a:moveTo>
                <a:lnTo>
                  <a:pt x="267" y="336"/>
                </a:lnTo>
                <a:cubicBezTo>
                  <a:pt x="261" y="331"/>
                  <a:pt x="253" y="333"/>
                  <a:pt x="250" y="339"/>
                </a:cubicBezTo>
                <a:cubicBezTo>
                  <a:pt x="246" y="345"/>
                  <a:pt x="248" y="354"/>
                  <a:pt x="254" y="358"/>
                </a:cubicBezTo>
                <a:lnTo>
                  <a:pt x="329" y="416"/>
                </a:lnTo>
                <a:cubicBezTo>
                  <a:pt x="335" y="420"/>
                  <a:pt x="343" y="418"/>
                  <a:pt x="346" y="412"/>
                </a:cubicBezTo>
                <a:cubicBezTo>
                  <a:pt x="350" y="406"/>
                  <a:pt x="348" y="397"/>
                  <a:pt x="342" y="393"/>
                </a:cubicBezTo>
                <a:close/>
                <a:moveTo>
                  <a:pt x="445" y="144"/>
                </a:moveTo>
                <a:lnTo>
                  <a:pt x="468" y="102"/>
                </a:lnTo>
                <a:lnTo>
                  <a:pt x="449" y="91"/>
                </a:lnTo>
                <a:lnTo>
                  <a:pt x="426" y="133"/>
                </a:lnTo>
                <a:lnTo>
                  <a:pt x="445" y="144"/>
                </a:lnTo>
                <a:close/>
                <a:moveTo>
                  <a:pt x="485" y="193"/>
                </a:moveTo>
                <a:lnTo>
                  <a:pt x="526" y="170"/>
                </a:lnTo>
                <a:lnTo>
                  <a:pt x="515" y="150"/>
                </a:lnTo>
                <a:lnTo>
                  <a:pt x="474" y="174"/>
                </a:lnTo>
                <a:lnTo>
                  <a:pt x="485" y="193"/>
                </a:lnTo>
                <a:close/>
                <a:moveTo>
                  <a:pt x="385" y="121"/>
                </a:moveTo>
                <a:lnTo>
                  <a:pt x="385" y="73"/>
                </a:lnTo>
                <a:lnTo>
                  <a:pt x="363" y="73"/>
                </a:lnTo>
                <a:lnTo>
                  <a:pt x="363" y="121"/>
                </a:lnTo>
                <a:lnTo>
                  <a:pt x="385" y="121"/>
                </a:lnTo>
                <a:close/>
                <a:moveTo>
                  <a:pt x="321" y="131"/>
                </a:moveTo>
                <a:lnTo>
                  <a:pt x="298" y="90"/>
                </a:lnTo>
                <a:lnTo>
                  <a:pt x="278" y="101"/>
                </a:lnTo>
                <a:lnTo>
                  <a:pt x="302" y="142"/>
                </a:lnTo>
                <a:lnTo>
                  <a:pt x="321" y="131"/>
                </a:lnTo>
                <a:close/>
                <a:moveTo>
                  <a:pt x="496" y="257"/>
                </a:moveTo>
                <a:lnTo>
                  <a:pt x="543" y="257"/>
                </a:lnTo>
                <a:lnTo>
                  <a:pt x="543" y="235"/>
                </a:lnTo>
                <a:lnTo>
                  <a:pt x="496" y="235"/>
                </a:lnTo>
                <a:lnTo>
                  <a:pt x="496" y="257"/>
                </a:lnTo>
                <a:close/>
                <a:moveTo>
                  <a:pt x="324" y="426"/>
                </a:moveTo>
                <a:lnTo>
                  <a:pt x="248" y="368"/>
                </a:lnTo>
                <a:cubicBezTo>
                  <a:pt x="242" y="364"/>
                  <a:pt x="235" y="365"/>
                  <a:pt x="231" y="372"/>
                </a:cubicBezTo>
                <a:cubicBezTo>
                  <a:pt x="227" y="378"/>
                  <a:pt x="229" y="386"/>
                  <a:pt x="235" y="391"/>
                </a:cubicBezTo>
                <a:lnTo>
                  <a:pt x="311" y="448"/>
                </a:lnTo>
                <a:cubicBezTo>
                  <a:pt x="316" y="453"/>
                  <a:pt x="324" y="451"/>
                  <a:pt x="328" y="445"/>
                </a:cubicBezTo>
                <a:cubicBezTo>
                  <a:pt x="331" y="439"/>
                  <a:pt x="329" y="430"/>
                  <a:pt x="324" y="426"/>
                </a:cubicBezTo>
                <a:close/>
                <a:moveTo>
                  <a:pt x="246" y="720"/>
                </a:moveTo>
                <a:cubicBezTo>
                  <a:pt x="254" y="663"/>
                  <a:pt x="254" y="603"/>
                  <a:pt x="239" y="550"/>
                </a:cubicBezTo>
                <a:cubicBezTo>
                  <a:pt x="0" y="415"/>
                  <a:pt x="62" y="105"/>
                  <a:pt x="263" y="42"/>
                </a:cubicBezTo>
                <a:cubicBezTo>
                  <a:pt x="369" y="0"/>
                  <a:pt x="513" y="25"/>
                  <a:pt x="606" y="119"/>
                </a:cubicBezTo>
                <a:cubicBezTo>
                  <a:pt x="674" y="187"/>
                  <a:pt x="642" y="204"/>
                  <a:pt x="642" y="204"/>
                </a:cubicBezTo>
                <a:lnTo>
                  <a:pt x="627" y="213"/>
                </a:lnTo>
                <a:cubicBezTo>
                  <a:pt x="635" y="245"/>
                  <a:pt x="650" y="305"/>
                  <a:pt x="648" y="313"/>
                </a:cubicBezTo>
                <a:cubicBezTo>
                  <a:pt x="645" y="324"/>
                  <a:pt x="633" y="336"/>
                  <a:pt x="633" y="336"/>
                </a:cubicBezTo>
                <a:lnTo>
                  <a:pt x="667" y="450"/>
                </a:lnTo>
                <a:lnTo>
                  <a:pt x="636" y="462"/>
                </a:lnTo>
                <a:cubicBezTo>
                  <a:pt x="643" y="499"/>
                  <a:pt x="647" y="530"/>
                  <a:pt x="643" y="566"/>
                </a:cubicBezTo>
                <a:cubicBezTo>
                  <a:pt x="643" y="572"/>
                  <a:pt x="622" y="590"/>
                  <a:pt x="606" y="591"/>
                </a:cubicBezTo>
                <a:lnTo>
                  <a:pt x="504" y="598"/>
                </a:lnTo>
                <a:lnTo>
                  <a:pt x="510" y="720"/>
                </a:lnTo>
                <a:lnTo>
                  <a:pt x="246" y="7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3" tIns="34277" rIns="68553" bIns="3427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45" name="原创设计师QQ598969553          _14"/>
          <p:cNvSpPr>
            <a:spLocks noEditPoints="1"/>
          </p:cNvSpPr>
          <p:nvPr/>
        </p:nvSpPr>
        <p:spPr bwMode="auto">
          <a:xfrm>
            <a:off x="7135609" y="3079460"/>
            <a:ext cx="336754" cy="362350"/>
          </a:xfrm>
          <a:custGeom>
            <a:avLst/>
            <a:gdLst>
              <a:gd name="T0" fmla="*/ 255 w 847"/>
              <a:gd name="T1" fmla="*/ 138 h 903"/>
              <a:gd name="T2" fmla="*/ 555 w 847"/>
              <a:gd name="T3" fmla="*/ 100 h 903"/>
              <a:gd name="T4" fmla="*/ 448 w 847"/>
              <a:gd name="T5" fmla="*/ 61 h 903"/>
              <a:gd name="T6" fmla="*/ 324 w 847"/>
              <a:gd name="T7" fmla="*/ 61 h 903"/>
              <a:gd name="T8" fmla="*/ 217 w 847"/>
              <a:gd name="T9" fmla="*/ 100 h 903"/>
              <a:gd name="T10" fmla="*/ 697 w 847"/>
              <a:gd name="T11" fmla="*/ 782 h 903"/>
              <a:gd name="T12" fmla="*/ 709 w 847"/>
              <a:gd name="T13" fmla="*/ 755 h 903"/>
              <a:gd name="T14" fmla="*/ 660 w 847"/>
              <a:gd name="T15" fmla="*/ 586 h 903"/>
              <a:gd name="T16" fmla="*/ 629 w 847"/>
              <a:gd name="T17" fmla="*/ 586 h 903"/>
              <a:gd name="T18" fmla="*/ 629 w 847"/>
              <a:gd name="T19" fmla="*/ 716 h 903"/>
              <a:gd name="T20" fmla="*/ 630 w 847"/>
              <a:gd name="T21" fmla="*/ 719 h 903"/>
              <a:gd name="T22" fmla="*/ 631 w 847"/>
              <a:gd name="T23" fmla="*/ 722 h 903"/>
              <a:gd name="T24" fmla="*/ 633 w 847"/>
              <a:gd name="T25" fmla="*/ 724 h 903"/>
              <a:gd name="T26" fmla="*/ 807 w 847"/>
              <a:gd name="T27" fmla="*/ 596 h 903"/>
              <a:gd name="T28" fmla="*/ 644 w 847"/>
              <a:gd name="T29" fmla="*/ 510 h 903"/>
              <a:gd name="T30" fmla="*/ 607 w 847"/>
              <a:gd name="T31" fmla="*/ 899 h 903"/>
              <a:gd name="T32" fmla="*/ 837 w 847"/>
              <a:gd name="T33" fmla="*/ 743 h 903"/>
              <a:gd name="T34" fmla="*/ 808 w 847"/>
              <a:gd name="T35" fmla="*/ 737 h 903"/>
              <a:gd name="T36" fmla="*/ 645 w 847"/>
              <a:gd name="T37" fmla="*/ 872 h 903"/>
              <a:gd name="T38" fmla="*/ 481 w 847"/>
              <a:gd name="T39" fmla="*/ 675 h 903"/>
              <a:gd name="T40" fmla="*/ 676 w 847"/>
              <a:gd name="T41" fmla="*/ 543 h 903"/>
              <a:gd name="T42" fmla="*/ 808 w 847"/>
              <a:gd name="T43" fmla="*/ 737 h 903"/>
              <a:gd name="T44" fmla="*/ 284 w 847"/>
              <a:gd name="T45" fmla="*/ 736 h 903"/>
              <a:gd name="T46" fmla="*/ 485 w 847"/>
              <a:gd name="T47" fmla="*/ 536 h 903"/>
              <a:gd name="T48" fmla="*/ 526 w 847"/>
              <a:gd name="T49" fmla="*/ 505 h 903"/>
              <a:gd name="T50" fmla="*/ 732 w 847"/>
              <a:gd name="T51" fmla="*/ 306 h 903"/>
              <a:gd name="T52" fmla="*/ 740 w 847"/>
              <a:gd name="T53" fmla="*/ 494 h 903"/>
              <a:gd name="T54" fmla="*/ 772 w 847"/>
              <a:gd name="T55" fmla="*/ 505 h 903"/>
              <a:gd name="T56" fmla="*/ 772 w 847"/>
              <a:gd name="T57" fmla="*/ 208 h 903"/>
              <a:gd name="T58" fmla="*/ 40 w 847"/>
              <a:gd name="T59" fmla="*/ 167 h 903"/>
              <a:gd name="T60" fmla="*/ 0 w 847"/>
              <a:gd name="T61" fmla="*/ 314 h 903"/>
              <a:gd name="T62" fmla="*/ 0 w 847"/>
              <a:gd name="T63" fmla="*/ 536 h 903"/>
              <a:gd name="T64" fmla="*/ 0 w 847"/>
              <a:gd name="T65" fmla="*/ 751 h 903"/>
              <a:gd name="T66" fmla="*/ 427 w 847"/>
              <a:gd name="T67" fmla="*/ 791 h 903"/>
              <a:gd name="T68" fmla="*/ 32 w 847"/>
              <a:gd name="T69" fmla="*/ 314 h 903"/>
              <a:gd name="T70" fmla="*/ 40 w 847"/>
              <a:gd name="T71" fmla="*/ 306 h 903"/>
              <a:gd name="T72" fmla="*/ 252 w 847"/>
              <a:gd name="T73" fmla="*/ 505 h 903"/>
              <a:gd name="T74" fmla="*/ 32 w 847"/>
              <a:gd name="T75" fmla="*/ 314 h 903"/>
              <a:gd name="T76" fmla="*/ 252 w 847"/>
              <a:gd name="T77" fmla="*/ 536 h 903"/>
              <a:gd name="T78" fmla="*/ 40 w 847"/>
              <a:gd name="T79" fmla="*/ 736 h 903"/>
              <a:gd name="T80" fmla="*/ 32 w 847"/>
              <a:gd name="T81" fmla="*/ 536 h 903"/>
              <a:gd name="T82" fmla="*/ 284 w 847"/>
              <a:gd name="T83" fmla="*/ 505 h 903"/>
              <a:gd name="T84" fmla="*/ 284 w 847"/>
              <a:gd name="T85" fmla="*/ 306 h 903"/>
              <a:gd name="T86" fmla="*/ 495 w 847"/>
              <a:gd name="T87" fmla="*/ 505 h 903"/>
              <a:gd name="T88" fmla="*/ 511 w 847"/>
              <a:gd name="T89" fmla="*/ 207 h 903"/>
              <a:gd name="T90" fmla="*/ 538 w 847"/>
              <a:gd name="T91" fmla="*/ 235 h 903"/>
              <a:gd name="T92" fmla="*/ 483 w 847"/>
              <a:gd name="T93" fmla="*/ 235 h 903"/>
              <a:gd name="T94" fmla="*/ 268 w 847"/>
              <a:gd name="T95" fmla="*/ 207 h 903"/>
              <a:gd name="T96" fmla="*/ 295 w 847"/>
              <a:gd name="T97" fmla="*/ 235 h 903"/>
              <a:gd name="T98" fmla="*/ 241 w 847"/>
              <a:gd name="T99" fmla="*/ 235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47" h="903">
                <a:moveTo>
                  <a:pt x="217" y="100"/>
                </a:moveTo>
                <a:cubicBezTo>
                  <a:pt x="217" y="121"/>
                  <a:pt x="234" y="138"/>
                  <a:pt x="255" y="138"/>
                </a:cubicBezTo>
                <a:lnTo>
                  <a:pt x="517" y="138"/>
                </a:lnTo>
                <a:cubicBezTo>
                  <a:pt x="538" y="138"/>
                  <a:pt x="555" y="121"/>
                  <a:pt x="555" y="100"/>
                </a:cubicBezTo>
                <a:cubicBezTo>
                  <a:pt x="555" y="79"/>
                  <a:pt x="538" y="61"/>
                  <a:pt x="517" y="61"/>
                </a:cubicBezTo>
                <a:lnTo>
                  <a:pt x="448" y="61"/>
                </a:lnTo>
                <a:cubicBezTo>
                  <a:pt x="448" y="27"/>
                  <a:pt x="420" y="0"/>
                  <a:pt x="386" y="0"/>
                </a:cubicBezTo>
                <a:cubicBezTo>
                  <a:pt x="352" y="0"/>
                  <a:pt x="324" y="27"/>
                  <a:pt x="324" y="61"/>
                </a:cubicBezTo>
                <a:lnTo>
                  <a:pt x="255" y="61"/>
                </a:lnTo>
                <a:cubicBezTo>
                  <a:pt x="234" y="61"/>
                  <a:pt x="217" y="79"/>
                  <a:pt x="217" y="100"/>
                </a:cubicBezTo>
                <a:close/>
                <a:moveTo>
                  <a:pt x="686" y="777"/>
                </a:moveTo>
                <a:cubicBezTo>
                  <a:pt x="689" y="780"/>
                  <a:pt x="693" y="782"/>
                  <a:pt x="697" y="782"/>
                </a:cubicBezTo>
                <a:cubicBezTo>
                  <a:pt x="702" y="782"/>
                  <a:pt x="706" y="780"/>
                  <a:pt x="709" y="777"/>
                </a:cubicBezTo>
                <a:cubicBezTo>
                  <a:pt x="715" y="771"/>
                  <a:pt x="715" y="761"/>
                  <a:pt x="709" y="755"/>
                </a:cubicBezTo>
                <a:lnTo>
                  <a:pt x="660" y="706"/>
                </a:lnTo>
                <a:lnTo>
                  <a:pt x="660" y="586"/>
                </a:lnTo>
                <a:cubicBezTo>
                  <a:pt x="660" y="577"/>
                  <a:pt x="653" y="570"/>
                  <a:pt x="644" y="570"/>
                </a:cubicBezTo>
                <a:cubicBezTo>
                  <a:pt x="636" y="570"/>
                  <a:pt x="629" y="577"/>
                  <a:pt x="629" y="586"/>
                </a:cubicBezTo>
                <a:lnTo>
                  <a:pt x="629" y="713"/>
                </a:lnTo>
                <a:cubicBezTo>
                  <a:pt x="629" y="714"/>
                  <a:pt x="629" y="715"/>
                  <a:pt x="629" y="716"/>
                </a:cubicBezTo>
                <a:cubicBezTo>
                  <a:pt x="629" y="716"/>
                  <a:pt x="629" y="717"/>
                  <a:pt x="629" y="717"/>
                </a:cubicBezTo>
                <a:cubicBezTo>
                  <a:pt x="629" y="718"/>
                  <a:pt x="630" y="718"/>
                  <a:pt x="630" y="719"/>
                </a:cubicBezTo>
                <a:cubicBezTo>
                  <a:pt x="630" y="719"/>
                  <a:pt x="630" y="720"/>
                  <a:pt x="631" y="720"/>
                </a:cubicBezTo>
                <a:cubicBezTo>
                  <a:pt x="631" y="721"/>
                  <a:pt x="631" y="721"/>
                  <a:pt x="631" y="722"/>
                </a:cubicBezTo>
                <a:cubicBezTo>
                  <a:pt x="632" y="722"/>
                  <a:pt x="632" y="723"/>
                  <a:pt x="633" y="724"/>
                </a:cubicBezTo>
                <a:cubicBezTo>
                  <a:pt x="633" y="724"/>
                  <a:pt x="633" y="724"/>
                  <a:pt x="633" y="724"/>
                </a:cubicBezTo>
                <a:lnTo>
                  <a:pt x="686" y="777"/>
                </a:lnTo>
                <a:close/>
                <a:moveTo>
                  <a:pt x="807" y="596"/>
                </a:moveTo>
                <a:cubicBezTo>
                  <a:pt x="777" y="552"/>
                  <a:pt x="733" y="523"/>
                  <a:pt x="681" y="513"/>
                </a:cubicBezTo>
                <a:cubicBezTo>
                  <a:pt x="669" y="511"/>
                  <a:pt x="657" y="510"/>
                  <a:pt x="644" y="510"/>
                </a:cubicBezTo>
                <a:cubicBezTo>
                  <a:pt x="550" y="510"/>
                  <a:pt x="469" y="577"/>
                  <a:pt x="451" y="669"/>
                </a:cubicBezTo>
                <a:cubicBezTo>
                  <a:pt x="431" y="776"/>
                  <a:pt x="501" y="879"/>
                  <a:pt x="607" y="899"/>
                </a:cubicBezTo>
                <a:cubicBezTo>
                  <a:pt x="620" y="902"/>
                  <a:pt x="632" y="903"/>
                  <a:pt x="645" y="903"/>
                </a:cubicBezTo>
                <a:cubicBezTo>
                  <a:pt x="739" y="903"/>
                  <a:pt x="820" y="836"/>
                  <a:pt x="837" y="743"/>
                </a:cubicBezTo>
                <a:cubicBezTo>
                  <a:pt x="847" y="692"/>
                  <a:pt x="836" y="639"/>
                  <a:pt x="807" y="596"/>
                </a:cubicBezTo>
                <a:close/>
                <a:moveTo>
                  <a:pt x="808" y="737"/>
                </a:moveTo>
                <a:lnTo>
                  <a:pt x="808" y="737"/>
                </a:lnTo>
                <a:cubicBezTo>
                  <a:pt x="793" y="816"/>
                  <a:pt x="724" y="872"/>
                  <a:pt x="645" y="872"/>
                </a:cubicBezTo>
                <a:cubicBezTo>
                  <a:pt x="634" y="872"/>
                  <a:pt x="624" y="871"/>
                  <a:pt x="613" y="869"/>
                </a:cubicBezTo>
                <a:cubicBezTo>
                  <a:pt x="523" y="852"/>
                  <a:pt x="464" y="765"/>
                  <a:pt x="481" y="675"/>
                </a:cubicBezTo>
                <a:cubicBezTo>
                  <a:pt x="496" y="597"/>
                  <a:pt x="565" y="540"/>
                  <a:pt x="644" y="540"/>
                </a:cubicBezTo>
                <a:cubicBezTo>
                  <a:pt x="655" y="540"/>
                  <a:pt x="665" y="541"/>
                  <a:pt x="676" y="543"/>
                </a:cubicBezTo>
                <a:cubicBezTo>
                  <a:pt x="719" y="551"/>
                  <a:pt x="757" y="576"/>
                  <a:pt x="782" y="613"/>
                </a:cubicBezTo>
                <a:cubicBezTo>
                  <a:pt x="807" y="650"/>
                  <a:pt x="816" y="694"/>
                  <a:pt x="808" y="737"/>
                </a:cubicBezTo>
                <a:close/>
                <a:moveTo>
                  <a:pt x="413" y="736"/>
                </a:moveTo>
                <a:lnTo>
                  <a:pt x="284" y="736"/>
                </a:lnTo>
                <a:lnTo>
                  <a:pt x="284" y="536"/>
                </a:lnTo>
                <a:lnTo>
                  <a:pt x="485" y="536"/>
                </a:lnTo>
                <a:cubicBezTo>
                  <a:pt x="497" y="524"/>
                  <a:pt x="512" y="514"/>
                  <a:pt x="527" y="505"/>
                </a:cubicBezTo>
                <a:lnTo>
                  <a:pt x="526" y="505"/>
                </a:lnTo>
                <a:lnTo>
                  <a:pt x="526" y="306"/>
                </a:lnTo>
                <a:lnTo>
                  <a:pt x="732" y="306"/>
                </a:lnTo>
                <a:cubicBezTo>
                  <a:pt x="736" y="306"/>
                  <a:pt x="740" y="309"/>
                  <a:pt x="740" y="314"/>
                </a:cubicBezTo>
                <a:lnTo>
                  <a:pt x="740" y="494"/>
                </a:lnTo>
                <a:cubicBezTo>
                  <a:pt x="751" y="499"/>
                  <a:pt x="762" y="505"/>
                  <a:pt x="772" y="511"/>
                </a:cubicBezTo>
                <a:lnTo>
                  <a:pt x="772" y="505"/>
                </a:lnTo>
                <a:lnTo>
                  <a:pt x="772" y="314"/>
                </a:lnTo>
                <a:lnTo>
                  <a:pt x="772" y="208"/>
                </a:lnTo>
                <a:cubicBezTo>
                  <a:pt x="772" y="185"/>
                  <a:pt x="754" y="167"/>
                  <a:pt x="732" y="167"/>
                </a:cubicBezTo>
                <a:lnTo>
                  <a:pt x="40" y="167"/>
                </a:lnTo>
                <a:cubicBezTo>
                  <a:pt x="18" y="167"/>
                  <a:pt x="0" y="185"/>
                  <a:pt x="0" y="208"/>
                </a:cubicBezTo>
                <a:lnTo>
                  <a:pt x="0" y="314"/>
                </a:lnTo>
                <a:lnTo>
                  <a:pt x="0" y="505"/>
                </a:lnTo>
                <a:lnTo>
                  <a:pt x="0" y="536"/>
                </a:lnTo>
                <a:lnTo>
                  <a:pt x="0" y="727"/>
                </a:lnTo>
                <a:lnTo>
                  <a:pt x="0" y="751"/>
                </a:lnTo>
                <a:cubicBezTo>
                  <a:pt x="0" y="773"/>
                  <a:pt x="18" y="791"/>
                  <a:pt x="40" y="791"/>
                </a:cubicBezTo>
                <a:lnTo>
                  <a:pt x="427" y="791"/>
                </a:lnTo>
                <a:cubicBezTo>
                  <a:pt x="420" y="773"/>
                  <a:pt x="415" y="755"/>
                  <a:pt x="413" y="736"/>
                </a:cubicBezTo>
                <a:close/>
                <a:moveTo>
                  <a:pt x="32" y="314"/>
                </a:moveTo>
                <a:lnTo>
                  <a:pt x="32" y="314"/>
                </a:lnTo>
                <a:cubicBezTo>
                  <a:pt x="32" y="309"/>
                  <a:pt x="36" y="306"/>
                  <a:pt x="40" y="306"/>
                </a:cubicBezTo>
                <a:lnTo>
                  <a:pt x="252" y="306"/>
                </a:lnTo>
                <a:lnTo>
                  <a:pt x="252" y="505"/>
                </a:lnTo>
                <a:lnTo>
                  <a:pt x="32" y="505"/>
                </a:lnTo>
                <a:lnTo>
                  <a:pt x="32" y="314"/>
                </a:lnTo>
                <a:close/>
                <a:moveTo>
                  <a:pt x="252" y="536"/>
                </a:moveTo>
                <a:lnTo>
                  <a:pt x="252" y="536"/>
                </a:lnTo>
                <a:lnTo>
                  <a:pt x="252" y="736"/>
                </a:lnTo>
                <a:lnTo>
                  <a:pt x="40" y="736"/>
                </a:lnTo>
                <a:cubicBezTo>
                  <a:pt x="36" y="736"/>
                  <a:pt x="32" y="732"/>
                  <a:pt x="32" y="727"/>
                </a:cubicBezTo>
                <a:lnTo>
                  <a:pt x="32" y="536"/>
                </a:lnTo>
                <a:lnTo>
                  <a:pt x="252" y="536"/>
                </a:lnTo>
                <a:close/>
                <a:moveTo>
                  <a:pt x="284" y="505"/>
                </a:moveTo>
                <a:lnTo>
                  <a:pt x="284" y="505"/>
                </a:lnTo>
                <a:lnTo>
                  <a:pt x="284" y="306"/>
                </a:lnTo>
                <a:lnTo>
                  <a:pt x="495" y="306"/>
                </a:lnTo>
                <a:lnTo>
                  <a:pt x="495" y="505"/>
                </a:lnTo>
                <a:lnTo>
                  <a:pt x="284" y="505"/>
                </a:lnTo>
                <a:close/>
                <a:moveTo>
                  <a:pt x="511" y="207"/>
                </a:moveTo>
                <a:lnTo>
                  <a:pt x="511" y="207"/>
                </a:lnTo>
                <a:cubicBezTo>
                  <a:pt x="526" y="207"/>
                  <a:pt x="538" y="219"/>
                  <a:pt x="538" y="235"/>
                </a:cubicBezTo>
                <a:cubicBezTo>
                  <a:pt x="538" y="250"/>
                  <a:pt x="526" y="262"/>
                  <a:pt x="511" y="262"/>
                </a:cubicBezTo>
                <a:cubicBezTo>
                  <a:pt x="496" y="262"/>
                  <a:pt x="483" y="250"/>
                  <a:pt x="483" y="235"/>
                </a:cubicBezTo>
                <a:cubicBezTo>
                  <a:pt x="483" y="219"/>
                  <a:pt x="496" y="207"/>
                  <a:pt x="511" y="207"/>
                </a:cubicBezTo>
                <a:close/>
                <a:moveTo>
                  <a:pt x="268" y="207"/>
                </a:moveTo>
                <a:lnTo>
                  <a:pt x="268" y="207"/>
                </a:lnTo>
                <a:cubicBezTo>
                  <a:pt x="283" y="207"/>
                  <a:pt x="295" y="219"/>
                  <a:pt x="295" y="235"/>
                </a:cubicBezTo>
                <a:cubicBezTo>
                  <a:pt x="295" y="250"/>
                  <a:pt x="283" y="262"/>
                  <a:pt x="268" y="262"/>
                </a:cubicBezTo>
                <a:cubicBezTo>
                  <a:pt x="253" y="262"/>
                  <a:pt x="241" y="250"/>
                  <a:pt x="241" y="235"/>
                </a:cubicBezTo>
                <a:cubicBezTo>
                  <a:pt x="241" y="219"/>
                  <a:pt x="253" y="207"/>
                  <a:pt x="268" y="20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53" tIns="34277" rIns="68553" bIns="34277"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right)">
                                      <p:cBhvr>
                                        <p:cTn id="7" dur="500"/>
                                        <p:tgtEl>
                                          <p:spTgt spid="28"/>
                                        </p:tgtEl>
                                      </p:cBhvr>
                                    </p:animEffect>
                                  </p:childTnLst>
                                </p:cTn>
                              </p:par>
                            </p:childTnLst>
                          </p:cTn>
                        </p:par>
                        <p:par>
                          <p:cTn id="8" fill="hold">
                            <p:stCondLst>
                              <p:cond delay="500"/>
                            </p:stCondLst>
                            <p:childTnLst>
                              <p:par>
                                <p:cTn id="9" presetID="56" presetClass="entr" presetSubtype="0" fill="hold" grpId="0" nodeType="afterEffect">
                                  <p:stCondLst>
                                    <p:cond delay="0"/>
                                  </p:stCondLst>
                                  <p:iterate type="lt">
                                    <p:tmPct val="10000"/>
                                  </p:iterate>
                                  <p:childTnLst>
                                    <p:set>
                                      <p:cBhvr>
                                        <p:cTn id="10" dur="1" fill="hold">
                                          <p:stCondLst>
                                            <p:cond delay="0"/>
                                          </p:stCondLst>
                                        </p:cTn>
                                        <p:tgtEl>
                                          <p:spTgt spid="29"/>
                                        </p:tgtEl>
                                        <p:attrNameLst>
                                          <p:attrName>style.visibility</p:attrName>
                                        </p:attrNameLst>
                                      </p:cBhvr>
                                      <p:to>
                                        <p:strVal val="visible"/>
                                      </p:to>
                                    </p:set>
                                    <p:anim by="(-#ppt_w*2)" calcmode="lin" valueType="num">
                                      <p:cBhvr rctx="PPT">
                                        <p:cTn id="11" dur="500" autoRev="1" fill="hold">
                                          <p:stCondLst>
                                            <p:cond delay="0"/>
                                          </p:stCondLst>
                                        </p:cTn>
                                        <p:tgtEl>
                                          <p:spTgt spid="29"/>
                                        </p:tgtEl>
                                        <p:attrNameLst>
                                          <p:attrName>ppt_w</p:attrName>
                                        </p:attrNameLst>
                                      </p:cBhvr>
                                    </p:anim>
                                    <p:anim by="(#ppt_w*0.50)" calcmode="lin" valueType="num">
                                      <p:cBhvr>
                                        <p:cTn id="12" dur="500" decel="50000" autoRev="1" fill="hold">
                                          <p:stCondLst>
                                            <p:cond delay="0"/>
                                          </p:stCondLst>
                                        </p:cTn>
                                        <p:tgtEl>
                                          <p:spTgt spid="29"/>
                                        </p:tgtEl>
                                        <p:attrNameLst>
                                          <p:attrName>ppt_x</p:attrName>
                                        </p:attrNameLst>
                                      </p:cBhvr>
                                    </p:anim>
                                    <p:anim from="(-#ppt_h/2)" to="(#ppt_y)" calcmode="lin" valueType="num">
                                      <p:cBhvr>
                                        <p:cTn id="13" dur="1000" fill="hold">
                                          <p:stCondLst>
                                            <p:cond delay="0"/>
                                          </p:stCondLst>
                                        </p:cTn>
                                        <p:tgtEl>
                                          <p:spTgt spid="29"/>
                                        </p:tgtEl>
                                        <p:attrNameLst>
                                          <p:attrName>ppt_y</p:attrName>
                                        </p:attrNameLst>
                                      </p:cBhvr>
                                    </p:anim>
                                    <p:animRot by="21600000">
                                      <p:cBhvr>
                                        <p:cTn id="14" dur="1000" fill="hold">
                                          <p:stCondLst>
                                            <p:cond delay="0"/>
                                          </p:stCondLst>
                                        </p:cTn>
                                        <p:tgtEl>
                                          <p:spTgt spid="29"/>
                                        </p:tgtEl>
                                        <p:attrNameLst>
                                          <p:attrName>r</p:attrName>
                                        </p:attrNameLst>
                                      </p:cBhvr>
                                    </p:animRot>
                                  </p:childTnLst>
                                </p:cTn>
                              </p:par>
                            </p:childTnLst>
                          </p:cTn>
                        </p:par>
                        <p:par>
                          <p:cTn id="15" fill="hold">
                            <p:stCondLst>
                              <p:cond delay="2500"/>
                            </p:stCondLst>
                            <p:childTnLst>
                              <p:par>
                                <p:cTn id="16" presetID="2" presetClass="entr" presetSubtype="4" accel="40000" decel="40000" fill="hold" nodeType="afterEffect">
                                  <p:stCondLst>
                                    <p:cond delay="0"/>
                                  </p:stCondLst>
                                  <p:childTnLst>
                                    <p:set>
                                      <p:cBhvr>
                                        <p:cTn id="17" dur="1" fill="hold">
                                          <p:stCondLst>
                                            <p:cond delay="0"/>
                                          </p:stCondLst>
                                        </p:cTn>
                                        <p:tgtEl>
                                          <p:spTgt spid="30"/>
                                        </p:tgtEl>
                                        <p:attrNameLst>
                                          <p:attrName>style.visibility</p:attrName>
                                        </p:attrNameLst>
                                      </p:cBhvr>
                                      <p:to>
                                        <p:strVal val="visible"/>
                                      </p:to>
                                    </p:set>
                                    <p:anim calcmode="lin" valueType="num">
                                      <p:cBhvr additive="base">
                                        <p:cTn id="18" dur="1000" fill="hold"/>
                                        <p:tgtEl>
                                          <p:spTgt spid="30"/>
                                        </p:tgtEl>
                                        <p:attrNameLst>
                                          <p:attrName>ppt_x</p:attrName>
                                        </p:attrNameLst>
                                      </p:cBhvr>
                                      <p:tavLst>
                                        <p:tav tm="0">
                                          <p:val>
                                            <p:strVal val="#ppt_x"/>
                                          </p:val>
                                        </p:tav>
                                        <p:tav tm="100000">
                                          <p:val>
                                            <p:strVal val="#ppt_x"/>
                                          </p:val>
                                        </p:tav>
                                      </p:tavLst>
                                    </p:anim>
                                    <p:anim calcmode="lin" valueType="num">
                                      <p:cBhvr additive="base">
                                        <p:cTn id="19" dur="1000" fill="hold"/>
                                        <p:tgtEl>
                                          <p:spTgt spid="30"/>
                                        </p:tgtEl>
                                        <p:attrNameLst>
                                          <p:attrName>ppt_y</p:attrName>
                                        </p:attrNameLst>
                                      </p:cBhvr>
                                      <p:tavLst>
                                        <p:tav tm="0">
                                          <p:val>
                                            <p:strVal val="1+#ppt_h/2"/>
                                          </p:val>
                                        </p:tav>
                                        <p:tav tm="100000">
                                          <p:val>
                                            <p:strVal val="#ppt_y"/>
                                          </p:val>
                                        </p:tav>
                                      </p:tavLst>
                                    </p:anim>
                                  </p:childTnLst>
                                </p:cTn>
                              </p:par>
                            </p:childTnLst>
                          </p:cTn>
                        </p:par>
                        <p:par>
                          <p:cTn id="20" fill="hold">
                            <p:stCondLst>
                              <p:cond delay="3500"/>
                            </p:stCondLst>
                            <p:childTnLst>
                              <p:par>
                                <p:cTn id="21" presetID="53" presetClass="entr" presetSubtype="16" fill="hold" grpId="0" nodeType="after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p:cTn id="23" dur="500" fill="hold"/>
                                        <p:tgtEl>
                                          <p:spTgt spid="42"/>
                                        </p:tgtEl>
                                        <p:attrNameLst>
                                          <p:attrName>ppt_w</p:attrName>
                                        </p:attrNameLst>
                                      </p:cBhvr>
                                      <p:tavLst>
                                        <p:tav tm="0">
                                          <p:val>
                                            <p:fltVal val="0"/>
                                          </p:val>
                                        </p:tav>
                                        <p:tav tm="100000">
                                          <p:val>
                                            <p:strVal val="#ppt_w"/>
                                          </p:val>
                                        </p:tav>
                                      </p:tavLst>
                                    </p:anim>
                                    <p:anim calcmode="lin" valueType="num">
                                      <p:cBhvr>
                                        <p:cTn id="24" dur="500" fill="hold"/>
                                        <p:tgtEl>
                                          <p:spTgt spid="42"/>
                                        </p:tgtEl>
                                        <p:attrNameLst>
                                          <p:attrName>ppt_h</p:attrName>
                                        </p:attrNameLst>
                                      </p:cBhvr>
                                      <p:tavLst>
                                        <p:tav tm="0">
                                          <p:val>
                                            <p:fltVal val="0"/>
                                          </p:val>
                                        </p:tav>
                                        <p:tav tm="100000">
                                          <p:val>
                                            <p:strVal val="#ppt_h"/>
                                          </p:val>
                                        </p:tav>
                                      </p:tavLst>
                                    </p:anim>
                                    <p:animEffect transition="in" filter="fade">
                                      <p:cBhvr>
                                        <p:cTn id="25" dur="500"/>
                                        <p:tgtEl>
                                          <p:spTgt spid="42"/>
                                        </p:tgtEl>
                                      </p:cBhvr>
                                    </p:animEffect>
                                  </p:childTnLst>
                                </p:cTn>
                              </p:par>
                            </p:childTnLst>
                          </p:cTn>
                        </p:par>
                        <p:par>
                          <p:cTn id="26" fill="hold">
                            <p:stCondLst>
                              <p:cond delay="4000"/>
                            </p:stCondLst>
                            <p:childTnLst>
                              <p:par>
                                <p:cTn id="27" presetID="22" presetClass="entr" presetSubtype="1"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up)">
                                      <p:cBhvr>
                                        <p:cTn id="29" dur="500"/>
                                        <p:tgtEl>
                                          <p:spTgt spid="24"/>
                                        </p:tgtEl>
                                      </p:cBhvr>
                                    </p:animEffect>
                                  </p:childTnLst>
                                </p:cTn>
                              </p:par>
                            </p:childTnLst>
                          </p:cTn>
                        </p:par>
                        <p:par>
                          <p:cTn id="30" fill="hold">
                            <p:stCondLst>
                              <p:cond delay="4500"/>
                            </p:stCondLst>
                            <p:childTnLst>
                              <p:par>
                                <p:cTn id="31" presetID="2" presetClass="entr" presetSubtype="4" accel="40000" decel="40000" fill="hold" nodeType="after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1000" fill="hold"/>
                                        <p:tgtEl>
                                          <p:spTgt spid="33"/>
                                        </p:tgtEl>
                                        <p:attrNameLst>
                                          <p:attrName>ppt_x</p:attrName>
                                        </p:attrNameLst>
                                      </p:cBhvr>
                                      <p:tavLst>
                                        <p:tav tm="0">
                                          <p:val>
                                            <p:strVal val="#ppt_x"/>
                                          </p:val>
                                        </p:tav>
                                        <p:tav tm="100000">
                                          <p:val>
                                            <p:strVal val="#ppt_x"/>
                                          </p:val>
                                        </p:tav>
                                      </p:tavLst>
                                    </p:anim>
                                    <p:anim calcmode="lin" valueType="num">
                                      <p:cBhvr additive="base">
                                        <p:cTn id="34" dur="1000" fill="hold"/>
                                        <p:tgtEl>
                                          <p:spTgt spid="33"/>
                                        </p:tgtEl>
                                        <p:attrNameLst>
                                          <p:attrName>ppt_y</p:attrName>
                                        </p:attrNameLst>
                                      </p:cBhvr>
                                      <p:tavLst>
                                        <p:tav tm="0">
                                          <p:val>
                                            <p:strVal val="1+#ppt_h/2"/>
                                          </p:val>
                                        </p:tav>
                                        <p:tav tm="100000">
                                          <p:val>
                                            <p:strVal val="#ppt_y"/>
                                          </p:val>
                                        </p:tav>
                                      </p:tavLst>
                                    </p:anim>
                                  </p:childTnLst>
                                </p:cTn>
                              </p:par>
                            </p:childTnLst>
                          </p:cTn>
                        </p:par>
                        <p:par>
                          <p:cTn id="35" fill="hold">
                            <p:stCondLst>
                              <p:cond delay="5500"/>
                            </p:stCondLst>
                            <p:childTnLst>
                              <p:par>
                                <p:cTn id="36" presetID="53" presetClass="entr" presetSubtype="16" fill="hold" grpId="0" nodeType="afterEffect">
                                  <p:stCondLst>
                                    <p:cond delay="0"/>
                                  </p:stCondLst>
                                  <p:childTnLst>
                                    <p:set>
                                      <p:cBhvr>
                                        <p:cTn id="37" dur="1" fill="hold">
                                          <p:stCondLst>
                                            <p:cond delay="0"/>
                                          </p:stCondLst>
                                        </p:cTn>
                                        <p:tgtEl>
                                          <p:spTgt spid="43"/>
                                        </p:tgtEl>
                                        <p:attrNameLst>
                                          <p:attrName>style.visibility</p:attrName>
                                        </p:attrNameLst>
                                      </p:cBhvr>
                                      <p:to>
                                        <p:strVal val="visible"/>
                                      </p:to>
                                    </p:set>
                                    <p:anim calcmode="lin" valueType="num">
                                      <p:cBhvr>
                                        <p:cTn id="38" dur="500" fill="hold"/>
                                        <p:tgtEl>
                                          <p:spTgt spid="43"/>
                                        </p:tgtEl>
                                        <p:attrNameLst>
                                          <p:attrName>ppt_w</p:attrName>
                                        </p:attrNameLst>
                                      </p:cBhvr>
                                      <p:tavLst>
                                        <p:tav tm="0">
                                          <p:val>
                                            <p:fltVal val="0"/>
                                          </p:val>
                                        </p:tav>
                                        <p:tav tm="100000">
                                          <p:val>
                                            <p:strVal val="#ppt_w"/>
                                          </p:val>
                                        </p:tav>
                                      </p:tavLst>
                                    </p:anim>
                                    <p:anim calcmode="lin" valueType="num">
                                      <p:cBhvr>
                                        <p:cTn id="39" dur="500" fill="hold"/>
                                        <p:tgtEl>
                                          <p:spTgt spid="43"/>
                                        </p:tgtEl>
                                        <p:attrNameLst>
                                          <p:attrName>ppt_h</p:attrName>
                                        </p:attrNameLst>
                                      </p:cBhvr>
                                      <p:tavLst>
                                        <p:tav tm="0">
                                          <p:val>
                                            <p:fltVal val="0"/>
                                          </p:val>
                                        </p:tav>
                                        <p:tav tm="100000">
                                          <p:val>
                                            <p:strVal val="#ppt_h"/>
                                          </p:val>
                                        </p:tav>
                                      </p:tavLst>
                                    </p:anim>
                                    <p:animEffect transition="in" filter="fade">
                                      <p:cBhvr>
                                        <p:cTn id="40" dur="500"/>
                                        <p:tgtEl>
                                          <p:spTgt spid="43"/>
                                        </p:tgtEl>
                                      </p:cBhvr>
                                    </p:animEffect>
                                  </p:childTnLst>
                                </p:cTn>
                              </p:par>
                            </p:childTnLst>
                          </p:cTn>
                        </p:par>
                        <p:par>
                          <p:cTn id="41" fill="hold">
                            <p:stCondLst>
                              <p:cond delay="6000"/>
                            </p:stCondLst>
                            <p:childTnLst>
                              <p:par>
                                <p:cTn id="42" presetID="22" presetClass="entr" presetSubtype="1"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wipe(up)">
                                      <p:cBhvr>
                                        <p:cTn id="44" dur="500"/>
                                        <p:tgtEl>
                                          <p:spTgt spid="25"/>
                                        </p:tgtEl>
                                      </p:cBhvr>
                                    </p:animEffect>
                                  </p:childTnLst>
                                </p:cTn>
                              </p:par>
                            </p:childTnLst>
                          </p:cTn>
                        </p:par>
                        <p:par>
                          <p:cTn id="45" fill="hold">
                            <p:stCondLst>
                              <p:cond delay="6500"/>
                            </p:stCondLst>
                            <p:childTnLst>
                              <p:par>
                                <p:cTn id="46" presetID="2" presetClass="entr" presetSubtype="4" accel="40000" decel="40000" fill="hold" nodeType="afterEffect">
                                  <p:stCondLst>
                                    <p:cond delay="0"/>
                                  </p:stCondLst>
                                  <p:childTnLst>
                                    <p:set>
                                      <p:cBhvr>
                                        <p:cTn id="47" dur="1" fill="hold">
                                          <p:stCondLst>
                                            <p:cond delay="0"/>
                                          </p:stCondLst>
                                        </p:cTn>
                                        <p:tgtEl>
                                          <p:spTgt spid="36"/>
                                        </p:tgtEl>
                                        <p:attrNameLst>
                                          <p:attrName>style.visibility</p:attrName>
                                        </p:attrNameLst>
                                      </p:cBhvr>
                                      <p:to>
                                        <p:strVal val="visible"/>
                                      </p:to>
                                    </p:set>
                                    <p:anim calcmode="lin" valueType="num">
                                      <p:cBhvr additive="base">
                                        <p:cTn id="48" dur="1000" fill="hold"/>
                                        <p:tgtEl>
                                          <p:spTgt spid="36"/>
                                        </p:tgtEl>
                                        <p:attrNameLst>
                                          <p:attrName>ppt_x</p:attrName>
                                        </p:attrNameLst>
                                      </p:cBhvr>
                                      <p:tavLst>
                                        <p:tav tm="0">
                                          <p:val>
                                            <p:strVal val="#ppt_x"/>
                                          </p:val>
                                        </p:tav>
                                        <p:tav tm="100000">
                                          <p:val>
                                            <p:strVal val="#ppt_x"/>
                                          </p:val>
                                        </p:tav>
                                      </p:tavLst>
                                    </p:anim>
                                    <p:anim calcmode="lin" valueType="num">
                                      <p:cBhvr additive="base">
                                        <p:cTn id="49" dur="1000" fill="hold"/>
                                        <p:tgtEl>
                                          <p:spTgt spid="36"/>
                                        </p:tgtEl>
                                        <p:attrNameLst>
                                          <p:attrName>ppt_y</p:attrName>
                                        </p:attrNameLst>
                                      </p:cBhvr>
                                      <p:tavLst>
                                        <p:tav tm="0">
                                          <p:val>
                                            <p:strVal val="1+#ppt_h/2"/>
                                          </p:val>
                                        </p:tav>
                                        <p:tav tm="100000">
                                          <p:val>
                                            <p:strVal val="#ppt_y"/>
                                          </p:val>
                                        </p:tav>
                                      </p:tavLst>
                                    </p:anim>
                                  </p:childTnLst>
                                </p:cTn>
                              </p:par>
                            </p:childTnLst>
                          </p:cTn>
                        </p:par>
                        <p:par>
                          <p:cTn id="50" fill="hold">
                            <p:stCondLst>
                              <p:cond delay="7500"/>
                            </p:stCondLst>
                            <p:childTnLst>
                              <p:par>
                                <p:cTn id="51" presetID="53" presetClass="entr" presetSubtype="16" fill="hold" grpId="0" nodeType="afterEffect">
                                  <p:stCondLst>
                                    <p:cond delay="0"/>
                                  </p:stCondLst>
                                  <p:childTnLst>
                                    <p:set>
                                      <p:cBhvr>
                                        <p:cTn id="52" dur="1" fill="hold">
                                          <p:stCondLst>
                                            <p:cond delay="0"/>
                                          </p:stCondLst>
                                        </p:cTn>
                                        <p:tgtEl>
                                          <p:spTgt spid="44"/>
                                        </p:tgtEl>
                                        <p:attrNameLst>
                                          <p:attrName>style.visibility</p:attrName>
                                        </p:attrNameLst>
                                      </p:cBhvr>
                                      <p:to>
                                        <p:strVal val="visible"/>
                                      </p:to>
                                    </p:set>
                                    <p:anim calcmode="lin" valueType="num">
                                      <p:cBhvr>
                                        <p:cTn id="53" dur="500" fill="hold"/>
                                        <p:tgtEl>
                                          <p:spTgt spid="44"/>
                                        </p:tgtEl>
                                        <p:attrNameLst>
                                          <p:attrName>ppt_w</p:attrName>
                                        </p:attrNameLst>
                                      </p:cBhvr>
                                      <p:tavLst>
                                        <p:tav tm="0">
                                          <p:val>
                                            <p:fltVal val="0"/>
                                          </p:val>
                                        </p:tav>
                                        <p:tav tm="100000">
                                          <p:val>
                                            <p:strVal val="#ppt_w"/>
                                          </p:val>
                                        </p:tav>
                                      </p:tavLst>
                                    </p:anim>
                                    <p:anim calcmode="lin" valueType="num">
                                      <p:cBhvr>
                                        <p:cTn id="54" dur="500" fill="hold"/>
                                        <p:tgtEl>
                                          <p:spTgt spid="44"/>
                                        </p:tgtEl>
                                        <p:attrNameLst>
                                          <p:attrName>ppt_h</p:attrName>
                                        </p:attrNameLst>
                                      </p:cBhvr>
                                      <p:tavLst>
                                        <p:tav tm="0">
                                          <p:val>
                                            <p:fltVal val="0"/>
                                          </p:val>
                                        </p:tav>
                                        <p:tav tm="100000">
                                          <p:val>
                                            <p:strVal val="#ppt_h"/>
                                          </p:val>
                                        </p:tav>
                                      </p:tavLst>
                                    </p:anim>
                                    <p:animEffect transition="in" filter="fade">
                                      <p:cBhvr>
                                        <p:cTn id="55" dur="500"/>
                                        <p:tgtEl>
                                          <p:spTgt spid="44"/>
                                        </p:tgtEl>
                                      </p:cBhvr>
                                    </p:animEffect>
                                  </p:childTnLst>
                                </p:cTn>
                              </p:par>
                            </p:childTnLst>
                          </p:cTn>
                        </p:par>
                        <p:par>
                          <p:cTn id="56" fill="hold">
                            <p:stCondLst>
                              <p:cond delay="8000"/>
                            </p:stCondLst>
                            <p:childTnLst>
                              <p:par>
                                <p:cTn id="57" presetID="22" presetClass="entr" presetSubtype="1"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ipe(up)">
                                      <p:cBhvr>
                                        <p:cTn id="59" dur="500"/>
                                        <p:tgtEl>
                                          <p:spTgt spid="27"/>
                                        </p:tgtEl>
                                      </p:cBhvr>
                                    </p:animEffect>
                                  </p:childTnLst>
                                </p:cTn>
                              </p:par>
                            </p:childTnLst>
                          </p:cTn>
                        </p:par>
                        <p:par>
                          <p:cTn id="60" fill="hold">
                            <p:stCondLst>
                              <p:cond delay="8500"/>
                            </p:stCondLst>
                            <p:childTnLst>
                              <p:par>
                                <p:cTn id="61" presetID="2" presetClass="entr" presetSubtype="4" accel="40000" decel="40000" fill="hold" nodeType="afterEffect">
                                  <p:stCondLst>
                                    <p:cond delay="0"/>
                                  </p:stCondLst>
                                  <p:childTnLst>
                                    <p:set>
                                      <p:cBhvr>
                                        <p:cTn id="62" dur="1" fill="hold">
                                          <p:stCondLst>
                                            <p:cond delay="0"/>
                                          </p:stCondLst>
                                        </p:cTn>
                                        <p:tgtEl>
                                          <p:spTgt spid="39"/>
                                        </p:tgtEl>
                                        <p:attrNameLst>
                                          <p:attrName>style.visibility</p:attrName>
                                        </p:attrNameLst>
                                      </p:cBhvr>
                                      <p:to>
                                        <p:strVal val="visible"/>
                                      </p:to>
                                    </p:set>
                                    <p:anim calcmode="lin" valueType="num">
                                      <p:cBhvr additive="base">
                                        <p:cTn id="63" dur="1000" fill="hold"/>
                                        <p:tgtEl>
                                          <p:spTgt spid="39"/>
                                        </p:tgtEl>
                                        <p:attrNameLst>
                                          <p:attrName>ppt_x</p:attrName>
                                        </p:attrNameLst>
                                      </p:cBhvr>
                                      <p:tavLst>
                                        <p:tav tm="0">
                                          <p:val>
                                            <p:strVal val="#ppt_x"/>
                                          </p:val>
                                        </p:tav>
                                        <p:tav tm="100000">
                                          <p:val>
                                            <p:strVal val="#ppt_x"/>
                                          </p:val>
                                        </p:tav>
                                      </p:tavLst>
                                    </p:anim>
                                    <p:anim calcmode="lin" valueType="num">
                                      <p:cBhvr additive="base">
                                        <p:cTn id="64" dur="1000" fill="hold"/>
                                        <p:tgtEl>
                                          <p:spTgt spid="39"/>
                                        </p:tgtEl>
                                        <p:attrNameLst>
                                          <p:attrName>ppt_y</p:attrName>
                                        </p:attrNameLst>
                                      </p:cBhvr>
                                      <p:tavLst>
                                        <p:tav tm="0">
                                          <p:val>
                                            <p:strVal val="1+#ppt_h/2"/>
                                          </p:val>
                                        </p:tav>
                                        <p:tav tm="100000">
                                          <p:val>
                                            <p:strVal val="#ppt_y"/>
                                          </p:val>
                                        </p:tav>
                                      </p:tavLst>
                                    </p:anim>
                                  </p:childTnLst>
                                </p:cTn>
                              </p:par>
                            </p:childTnLst>
                          </p:cTn>
                        </p:par>
                        <p:par>
                          <p:cTn id="65" fill="hold">
                            <p:stCondLst>
                              <p:cond delay="9500"/>
                            </p:stCondLst>
                            <p:childTnLst>
                              <p:par>
                                <p:cTn id="66" presetID="53" presetClass="entr" presetSubtype="16" fill="hold" grpId="0" nodeType="afterEffect">
                                  <p:stCondLst>
                                    <p:cond delay="0"/>
                                  </p:stCondLst>
                                  <p:childTnLst>
                                    <p:set>
                                      <p:cBhvr>
                                        <p:cTn id="67" dur="1" fill="hold">
                                          <p:stCondLst>
                                            <p:cond delay="0"/>
                                          </p:stCondLst>
                                        </p:cTn>
                                        <p:tgtEl>
                                          <p:spTgt spid="45"/>
                                        </p:tgtEl>
                                        <p:attrNameLst>
                                          <p:attrName>style.visibility</p:attrName>
                                        </p:attrNameLst>
                                      </p:cBhvr>
                                      <p:to>
                                        <p:strVal val="visible"/>
                                      </p:to>
                                    </p:set>
                                    <p:anim calcmode="lin" valueType="num">
                                      <p:cBhvr>
                                        <p:cTn id="68" dur="500" fill="hold"/>
                                        <p:tgtEl>
                                          <p:spTgt spid="45"/>
                                        </p:tgtEl>
                                        <p:attrNameLst>
                                          <p:attrName>ppt_w</p:attrName>
                                        </p:attrNameLst>
                                      </p:cBhvr>
                                      <p:tavLst>
                                        <p:tav tm="0">
                                          <p:val>
                                            <p:fltVal val="0"/>
                                          </p:val>
                                        </p:tav>
                                        <p:tav tm="100000">
                                          <p:val>
                                            <p:strVal val="#ppt_w"/>
                                          </p:val>
                                        </p:tav>
                                      </p:tavLst>
                                    </p:anim>
                                    <p:anim calcmode="lin" valueType="num">
                                      <p:cBhvr>
                                        <p:cTn id="69" dur="500" fill="hold"/>
                                        <p:tgtEl>
                                          <p:spTgt spid="45"/>
                                        </p:tgtEl>
                                        <p:attrNameLst>
                                          <p:attrName>ppt_h</p:attrName>
                                        </p:attrNameLst>
                                      </p:cBhvr>
                                      <p:tavLst>
                                        <p:tav tm="0">
                                          <p:val>
                                            <p:fltVal val="0"/>
                                          </p:val>
                                        </p:tav>
                                        <p:tav tm="100000">
                                          <p:val>
                                            <p:strVal val="#ppt_h"/>
                                          </p:val>
                                        </p:tav>
                                      </p:tavLst>
                                    </p:anim>
                                    <p:animEffect transition="in" filter="fade">
                                      <p:cBhvr>
                                        <p:cTn id="70" dur="500"/>
                                        <p:tgtEl>
                                          <p:spTgt spid="45"/>
                                        </p:tgtEl>
                                      </p:cBhvr>
                                    </p:animEffect>
                                  </p:childTnLst>
                                </p:cTn>
                              </p:par>
                            </p:childTnLst>
                          </p:cTn>
                        </p:par>
                        <p:par>
                          <p:cTn id="71" fill="hold">
                            <p:stCondLst>
                              <p:cond delay="10000"/>
                            </p:stCondLst>
                            <p:childTnLst>
                              <p:par>
                                <p:cTn id="72" presetID="22" presetClass="entr" presetSubtype="1" fill="hold" grpId="0" nodeType="afterEffect">
                                  <p:stCondLst>
                                    <p:cond delay="0"/>
                                  </p:stCondLst>
                                  <p:childTnLst>
                                    <p:set>
                                      <p:cBhvr>
                                        <p:cTn id="73" dur="1" fill="hold">
                                          <p:stCondLst>
                                            <p:cond delay="0"/>
                                          </p:stCondLst>
                                        </p:cTn>
                                        <p:tgtEl>
                                          <p:spTgt spid="26"/>
                                        </p:tgtEl>
                                        <p:attrNameLst>
                                          <p:attrName>style.visibility</p:attrName>
                                        </p:attrNameLst>
                                      </p:cBhvr>
                                      <p:to>
                                        <p:strVal val="visible"/>
                                      </p:to>
                                    </p:set>
                                    <p:animEffect transition="in" filter="wipe(up)">
                                      <p:cBhvr>
                                        <p:cTn id="74"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P spid="29" grpId="0"/>
      <p:bldP spid="42" grpId="0" animBg="1"/>
      <p:bldP spid="43" grpId="0" animBg="1"/>
      <p:bldP spid="44" grpId="0" animBg="1"/>
      <p:bldP spid="4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原创设计师QQ598969553          _1"/>
          <p:cNvSpPr/>
          <p:nvPr>
            <p:custDataLst>
              <p:tags r:id="rId1"/>
            </p:custDataLst>
          </p:nvPr>
        </p:nvSpPr>
        <p:spPr>
          <a:xfrm>
            <a:off x="6808720" y="2623166"/>
            <a:ext cx="189834" cy="189834"/>
          </a:xfrm>
          <a:prstGeom prst="ellipse">
            <a:avLst/>
          </a:pr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headEnd/>
            <a:tailEnd/>
          </a:ln>
          <a:effectLst>
            <a:outerShdw blurRad="228600" dist="101600" dir="5400000" algn="t" rotWithShape="0">
              <a:sysClr val="windowText" lastClr="000000">
                <a:lumMod val="85000"/>
                <a:lumOff val="15000"/>
                <a:alpha val="33000"/>
              </a:sys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Agency FB Bold" panose="020B0804020202020204" pitchFamily="34" charset="0"/>
              <a:ea typeface="微软雅黑" panose="020B0503020204020204" pitchFamily="34" charset="-122"/>
            </a:endParaRPr>
          </a:p>
        </p:txBody>
      </p:sp>
      <p:sp>
        <p:nvSpPr>
          <p:cNvPr id="37" name="原创设计师QQ598969553          _2"/>
          <p:cNvSpPr/>
          <p:nvPr>
            <p:custDataLst>
              <p:tags r:id="rId2"/>
            </p:custDataLst>
          </p:nvPr>
        </p:nvSpPr>
        <p:spPr>
          <a:xfrm>
            <a:off x="6744360" y="1759568"/>
            <a:ext cx="189834" cy="189834"/>
          </a:xfrm>
          <a:prstGeom prst="ellipse">
            <a:avLst/>
          </a:pr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headEnd/>
            <a:tailEnd/>
          </a:ln>
          <a:effectLst>
            <a:outerShdw blurRad="228600" dist="101600" dir="5400000" algn="t" rotWithShape="0">
              <a:sysClr val="windowText" lastClr="000000">
                <a:lumMod val="85000"/>
                <a:lumOff val="15000"/>
                <a:alpha val="33000"/>
              </a:sys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Agency FB Bold" panose="020B0804020202020204" pitchFamily="34" charset="0"/>
              <a:ea typeface="微软雅黑" panose="020B0503020204020204" pitchFamily="34" charset="-122"/>
            </a:endParaRPr>
          </a:p>
        </p:txBody>
      </p:sp>
      <p:sp>
        <p:nvSpPr>
          <p:cNvPr id="38" name="原创设计师QQ598969553          _3"/>
          <p:cNvSpPr/>
          <p:nvPr>
            <p:custDataLst>
              <p:tags r:id="rId3"/>
            </p:custDataLst>
          </p:nvPr>
        </p:nvSpPr>
        <p:spPr>
          <a:xfrm>
            <a:off x="5418233" y="1768295"/>
            <a:ext cx="189834" cy="189834"/>
          </a:xfrm>
          <a:prstGeom prst="ellipse">
            <a:avLst/>
          </a:pr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headEnd/>
            <a:tailEnd/>
          </a:ln>
          <a:effectLst>
            <a:outerShdw blurRad="228600" dist="101600" dir="5400000" algn="t" rotWithShape="0">
              <a:sysClr val="windowText" lastClr="000000">
                <a:lumMod val="85000"/>
                <a:lumOff val="15000"/>
                <a:alpha val="33000"/>
              </a:sys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Agency FB Bold" panose="020B0804020202020204" pitchFamily="34" charset="0"/>
              <a:ea typeface="微软雅黑" panose="020B0503020204020204" pitchFamily="34" charset="-122"/>
            </a:endParaRPr>
          </a:p>
        </p:txBody>
      </p:sp>
      <p:sp>
        <p:nvSpPr>
          <p:cNvPr id="39" name="原创设计师QQ598969553          _4"/>
          <p:cNvSpPr/>
          <p:nvPr>
            <p:custDataLst>
              <p:tags r:id="rId4"/>
            </p:custDataLst>
          </p:nvPr>
        </p:nvSpPr>
        <p:spPr>
          <a:xfrm>
            <a:off x="4758344" y="2621885"/>
            <a:ext cx="189834" cy="189834"/>
          </a:xfrm>
          <a:prstGeom prst="ellipse">
            <a:avLst/>
          </a:pr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headEnd/>
            <a:tailEnd/>
          </a:ln>
          <a:effectLst>
            <a:outerShdw blurRad="228600" dist="101600" dir="5400000" algn="t" rotWithShape="0">
              <a:sysClr val="windowText" lastClr="000000">
                <a:lumMod val="85000"/>
                <a:lumOff val="15000"/>
                <a:alpha val="33000"/>
              </a:sys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Agency FB Bold" panose="020B0804020202020204" pitchFamily="34" charset="0"/>
              <a:ea typeface="微软雅黑" panose="020B0503020204020204" pitchFamily="34" charset="-122"/>
            </a:endParaRPr>
          </a:p>
        </p:txBody>
      </p:sp>
      <p:sp>
        <p:nvSpPr>
          <p:cNvPr id="40" name="原创设计师QQ598969553          _5"/>
          <p:cNvSpPr/>
          <p:nvPr>
            <p:custDataLst>
              <p:tags r:id="rId5"/>
            </p:custDataLst>
          </p:nvPr>
        </p:nvSpPr>
        <p:spPr>
          <a:xfrm>
            <a:off x="4109900" y="2562133"/>
            <a:ext cx="189834" cy="189834"/>
          </a:xfrm>
          <a:prstGeom prst="ellipse">
            <a:avLst/>
          </a:pr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headEnd/>
            <a:tailEnd/>
          </a:ln>
          <a:effectLst>
            <a:outerShdw blurRad="228600" dist="101600" dir="5400000" algn="t" rotWithShape="0">
              <a:sysClr val="windowText" lastClr="000000">
                <a:lumMod val="85000"/>
                <a:lumOff val="15000"/>
                <a:alpha val="33000"/>
              </a:sys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Agency FB Bold" panose="020B0804020202020204" pitchFamily="34" charset="0"/>
              <a:ea typeface="微软雅黑" panose="020B0503020204020204" pitchFamily="34" charset="-122"/>
            </a:endParaRPr>
          </a:p>
        </p:txBody>
      </p:sp>
      <p:sp>
        <p:nvSpPr>
          <p:cNvPr id="41" name="原创设计师QQ598969553          _6"/>
          <p:cNvSpPr/>
          <p:nvPr>
            <p:custDataLst>
              <p:tags r:id="rId6"/>
            </p:custDataLst>
          </p:nvPr>
        </p:nvSpPr>
        <p:spPr>
          <a:xfrm>
            <a:off x="3415968" y="1884180"/>
            <a:ext cx="189834" cy="189834"/>
          </a:xfrm>
          <a:prstGeom prst="ellipse">
            <a:avLst/>
          </a:pr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headEnd/>
            <a:tailEnd/>
          </a:ln>
          <a:effectLst>
            <a:outerShdw blurRad="228600" dist="101600" dir="5400000" algn="t" rotWithShape="0">
              <a:sysClr val="windowText" lastClr="000000">
                <a:lumMod val="85000"/>
                <a:lumOff val="15000"/>
                <a:alpha val="33000"/>
              </a:sys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Agency FB Bold" panose="020B0804020202020204" pitchFamily="34" charset="0"/>
              <a:ea typeface="微软雅黑" panose="020B0503020204020204" pitchFamily="34" charset="-122"/>
            </a:endParaRPr>
          </a:p>
        </p:txBody>
      </p:sp>
      <p:sp>
        <p:nvSpPr>
          <p:cNvPr id="42" name="原创设计师QQ598969553          _7"/>
          <p:cNvSpPr/>
          <p:nvPr>
            <p:custDataLst>
              <p:tags r:id="rId7"/>
            </p:custDataLst>
          </p:nvPr>
        </p:nvSpPr>
        <p:spPr>
          <a:xfrm>
            <a:off x="2777792" y="1884180"/>
            <a:ext cx="189834" cy="189834"/>
          </a:xfrm>
          <a:prstGeom prst="ellipse">
            <a:avLst/>
          </a:pr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headEnd/>
            <a:tailEnd/>
          </a:ln>
          <a:effectLst>
            <a:outerShdw blurRad="228600" dist="101600" dir="5400000" algn="t" rotWithShape="0">
              <a:sysClr val="windowText" lastClr="000000">
                <a:lumMod val="85000"/>
                <a:lumOff val="15000"/>
                <a:alpha val="33000"/>
              </a:sys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Agency FB Bold" panose="020B0804020202020204" pitchFamily="34" charset="0"/>
              <a:ea typeface="微软雅黑" panose="020B0503020204020204" pitchFamily="34" charset="-122"/>
            </a:endParaRPr>
          </a:p>
        </p:txBody>
      </p:sp>
      <p:sp>
        <p:nvSpPr>
          <p:cNvPr id="43" name="原创设计师QQ598969553          _8"/>
          <p:cNvSpPr/>
          <p:nvPr>
            <p:custDataLst>
              <p:tags r:id="rId8"/>
            </p:custDataLst>
          </p:nvPr>
        </p:nvSpPr>
        <p:spPr>
          <a:xfrm>
            <a:off x="2084880" y="2572721"/>
            <a:ext cx="189834" cy="189834"/>
          </a:xfrm>
          <a:prstGeom prst="ellipse">
            <a:avLst/>
          </a:pr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headEnd/>
            <a:tailEnd/>
          </a:ln>
          <a:effectLst>
            <a:outerShdw blurRad="228600" dist="101600" dir="5400000" algn="t" rotWithShape="0">
              <a:sysClr val="windowText" lastClr="000000">
                <a:lumMod val="85000"/>
                <a:lumOff val="15000"/>
                <a:alpha val="33000"/>
              </a:sys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Agency FB Bold" panose="020B0804020202020204" pitchFamily="34" charset="0"/>
              <a:ea typeface="微软雅黑" panose="020B0503020204020204" pitchFamily="34" charset="-122"/>
            </a:endParaRPr>
          </a:p>
        </p:txBody>
      </p:sp>
      <p:grpSp>
        <p:nvGrpSpPr>
          <p:cNvPr id="44" name="原创设计师QQ598969553          _9"/>
          <p:cNvGrpSpPr/>
          <p:nvPr/>
        </p:nvGrpSpPr>
        <p:grpSpPr>
          <a:xfrm>
            <a:off x="1881605" y="1650873"/>
            <a:ext cx="1319292" cy="1319292"/>
            <a:chOff x="2380201" y="1546167"/>
            <a:chExt cx="1800343" cy="1800344"/>
          </a:xfrm>
        </p:grpSpPr>
        <p:sp>
          <p:nvSpPr>
            <p:cNvPr id="45" name="菱形 44"/>
            <p:cNvSpPr/>
            <p:nvPr>
              <p:custDataLst>
                <p:tags r:id="rId15"/>
              </p:custDataLst>
            </p:nvPr>
          </p:nvSpPr>
          <p:spPr>
            <a:xfrm>
              <a:off x="2380201" y="1546167"/>
              <a:ext cx="1800343" cy="1800344"/>
            </a:xfrm>
            <a:prstGeom prst="diamond">
              <a:avLst/>
            </a:pr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headEnd/>
              <a:tailEnd/>
            </a:ln>
            <a:effectLst>
              <a:outerShdw blurRad="228600" dist="101600" dir="5400000" algn="t" rotWithShape="0">
                <a:sysClr val="windowText" lastClr="000000">
                  <a:lumMod val="85000"/>
                  <a:lumOff val="15000"/>
                  <a:alpha val="33000"/>
                </a:sys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Agency FB Bold" panose="020B0804020202020204" pitchFamily="34" charset="0"/>
                <a:ea typeface="微软雅黑" panose="020B0503020204020204" pitchFamily="34" charset="-122"/>
              </a:endParaRPr>
            </a:p>
          </p:txBody>
        </p:sp>
        <p:sp>
          <p:nvSpPr>
            <p:cNvPr id="46" name="菱形 45"/>
            <p:cNvSpPr/>
            <p:nvPr>
              <p:custDataLst>
                <p:tags r:id="rId16"/>
              </p:custDataLst>
            </p:nvPr>
          </p:nvSpPr>
          <p:spPr>
            <a:xfrm>
              <a:off x="2668216" y="1834183"/>
              <a:ext cx="1223439" cy="1223439"/>
            </a:xfrm>
            <a:prstGeom prst="diamond">
              <a:avLst/>
            </a:prstGeom>
            <a:solidFill>
              <a:srgbClr val="0068B7"/>
            </a:solidFill>
            <a:ln w="25400" cap="flat" cmpd="sng" algn="ctr">
              <a:noFill/>
              <a:prstDash val="solid"/>
            </a:ln>
            <a:effectLst>
              <a:innerShdw blurRad="63500" dist="25400">
                <a:prstClr val="black">
                  <a:alpha val="2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rgbClr val="FFFFFF"/>
                  </a:solidFill>
                  <a:effectLst/>
                  <a:uLnTx/>
                  <a:uFillTx/>
                  <a:latin typeface="Agency FB Bold" panose="020B0804020202020204" pitchFamily="34" charset="0"/>
                  <a:ea typeface="微软雅黑" panose="020B0503020204020204" pitchFamily="34" charset="-122"/>
                  <a:cs typeface="+mn-cs"/>
                </a:rPr>
                <a:t>2</a:t>
              </a:r>
              <a:endParaRPr kumimoji="0" lang="zh-CN" altLang="en-US" sz="4000" b="0" i="0" u="none" strike="noStrike" kern="0" cap="none" spc="0" normalizeH="0" baseline="0" noProof="0" dirty="0">
                <a:ln>
                  <a:noFill/>
                </a:ln>
                <a:solidFill>
                  <a:srgbClr val="FFFFFF"/>
                </a:solidFill>
                <a:effectLst/>
                <a:uLnTx/>
                <a:uFillTx/>
                <a:latin typeface="Agency FB Bold" panose="020B0804020202020204" pitchFamily="34" charset="0"/>
                <a:ea typeface="微软雅黑" panose="020B0503020204020204" pitchFamily="34" charset="-122"/>
                <a:cs typeface="+mn-cs"/>
              </a:endParaRPr>
            </a:p>
          </p:txBody>
        </p:sp>
      </p:grpSp>
      <p:grpSp>
        <p:nvGrpSpPr>
          <p:cNvPr id="47" name="原创设计师QQ598969553          _10"/>
          <p:cNvGrpSpPr/>
          <p:nvPr/>
        </p:nvGrpSpPr>
        <p:grpSpPr>
          <a:xfrm>
            <a:off x="3198747" y="1650873"/>
            <a:ext cx="1317694" cy="1319292"/>
            <a:chOff x="4261190" y="1546167"/>
            <a:chExt cx="1798163" cy="1800344"/>
          </a:xfrm>
        </p:grpSpPr>
        <p:sp>
          <p:nvSpPr>
            <p:cNvPr id="48" name="菱形 47"/>
            <p:cNvSpPr/>
            <p:nvPr>
              <p:custDataLst>
                <p:tags r:id="rId13"/>
              </p:custDataLst>
            </p:nvPr>
          </p:nvSpPr>
          <p:spPr>
            <a:xfrm>
              <a:off x="4261190" y="1546167"/>
              <a:ext cx="1798163" cy="1800344"/>
            </a:xfrm>
            <a:prstGeom prst="diamond">
              <a:avLst/>
            </a:pr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headEnd/>
              <a:tailEnd/>
            </a:ln>
            <a:effectLst>
              <a:outerShdw blurRad="228600" dist="101600" dir="5400000" algn="t" rotWithShape="0">
                <a:sysClr val="windowText" lastClr="000000">
                  <a:lumMod val="85000"/>
                  <a:lumOff val="15000"/>
                  <a:alpha val="33000"/>
                </a:sys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Agency FB Bold" panose="020B0804020202020204" pitchFamily="34" charset="0"/>
                <a:ea typeface="微软雅黑" panose="020B0503020204020204" pitchFamily="34" charset="-122"/>
              </a:endParaRPr>
            </a:p>
          </p:txBody>
        </p:sp>
        <p:sp>
          <p:nvSpPr>
            <p:cNvPr id="49" name="菱形 48"/>
            <p:cNvSpPr/>
            <p:nvPr>
              <p:custDataLst>
                <p:tags r:id="rId14"/>
              </p:custDataLst>
            </p:nvPr>
          </p:nvSpPr>
          <p:spPr>
            <a:xfrm>
              <a:off x="4548548" y="1834183"/>
              <a:ext cx="1223439" cy="1223439"/>
            </a:xfrm>
            <a:prstGeom prst="diamond">
              <a:avLst/>
            </a:prstGeom>
            <a:solidFill>
              <a:srgbClr val="2AA738"/>
            </a:solidFill>
            <a:ln w="25400" cap="flat" cmpd="sng" algn="ctr">
              <a:noFill/>
              <a:prstDash val="solid"/>
            </a:ln>
            <a:effectLst>
              <a:innerShdw blurRad="63500" dist="25400">
                <a:prstClr val="black">
                  <a:alpha val="2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rgbClr val="FFFFFF"/>
                  </a:solidFill>
                  <a:effectLst/>
                  <a:uLnTx/>
                  <a:uFillTx/>
                  <a:latin typeface="Agency FB Bold" panose="020B0804020202020204" pitchFamily="34" charset="0"/>
                  <a:ea typeface="微软雅黑" panose="020B0503020204020204" pitchFamily="34" charset="-122"/>
                  <a:cs typeface="+mn-cs"/>
                </a:rPr>
                <a:t>0</a:t>
              </a:r>
              <a:endParaRPr kumimoji="0" lang="zh-CN" altLang="en-US" sz="4000" b="0" i="0" u="none" strike="noStrike" kern="0" cap="none" spc="0" normalizeH="0" baseline="0" noProof="0" dirty="0">
                <a:ln>
                  <a:noFill/>
                </a:ln>
                <a:solidFill>
                  <a:srgbClr val="FFFFFF"/>
                </a:solidFill>
                <a:effectLst/>
                <a:uLnTx/>
                <a:uFillTx/>
                <a:latin typeface="Agency FB Bold" panose="020B0804020202020204" pitchFamily="34" charset="0"/>
                <a:ea typeface="微软雅黑" panose="020B0503020204020204" pitchFamily="34" charset="-122"/>
                <a:cs typeface="+mn-cs"/>
              </a:endParaRPr>
            </a:p>
          </p:txBody>
        </p:sp>
      </p:grpSp>
      <p:grpSp>
        <p:nvGrpSpPr>
          <p:cNvPr id="50" name="原创设计师QQ598969553          _11"/>
          <p:cNvGrpSpPr/>
          <p:nvPr/>
        </p:nvGrpSpPr>
        <p:grpSpPr>
          <a:xfrm>
            <a:off x="4514285" y="1650873"/>
            <a:ext cx="1319292" cy="1319292"/>
            <a:chOff x="6139997" y="1546167"/>
            <a:chExt cx="1800343" cy="1800344"/>
          </a:xfrm>
        </p:grpSpPr>
        <p:sp>
          <p:nvSpPr>
            <p:cNvPr id="51" name="菱形 50"/>
            <p:cNvSpPr/>
            <p:nvPr>
              <p:custDataLst>
                <p:tags r:id="rId11"/>
              </p:custDataLst>
            </p:nvPr>
          </p:nvSpPr>
          <p:spPr>
            <a:xfrm>
              <a:off x="6139997" y="1546167"/>
              <a:ext cx="1800343" cy="1800344"/>
            </a:xfrm>
            <a:prstGeom prst="diamond">
              <a:avLst/>
            </a:pr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headEnd/>
              <a:tailEnd/>
            </a:ln>
            <a:effectLst>
              <a:outerShdw blurRad="228600" dist="101600" dir="5400000" algn="t" rotWithShape="0">
                <a:sysClr val="windowText" lastClr="000000">
                  <a:lumMod val="85000"/>
                  <a:lumOff val="15000"/>
                  <a:alpha val="33000"/>
                </a:sys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Agency FB Bold" panose="020B0804020202020204" pitchFamily="34" charset="0"/>
                <a:ea typeface="微软雅黑" panose="020B0503020204020204" pitchFamily="34" charset="-122"/>
              </a:endParaRPr>
            </a:p>
          </p:txBody>
        </p:sp>
        <p:sp>
          <p:nvSpPr>
            <p:cNvPr id="52" name="菱形 51"/>
            <p:cNvSpPr/>
            <p:nvPr>
              <p:custDataLst>
                <p:tags r:id="rId12"/>
              </p:custDataLst>
            </p:nvPr>
          </p:nvSpPr>
          <p:spPr>
            <a:xfrm>
              <a:off x="6428880" y="1834183"/>
              <a:ext cx="1223439" cy="1223439"/>
            </a:xfrm>
            <a:prstGeom prst="diamond">
              <a:avLst/>
            </a:prstGeom>
            <a:solidFill>
              <a:srgbClr val="0068B7"/>
            </a:solidFill>
            <a:ln w="25400" cap="flat" cmpd="sng" algn="ctr">
              <a:noFill/>
              <a:prstDash val="solid"/>
            </a:ln>
            <a:effectLst>
              <a:innerShdw blurRad="63500" dist="25400">
                <a:prstClr val="black">
                  <a:alpha val="2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a:ln>
                    <a:noFill/>
                  </a:ln>
                  <a:solidFill>
                    <a:srgbClr val="FFFFFF"/>
                  </a:solidFill>
                  <a:effectLst/>
                  <a:uLnTx/>
                  <a:uFillTx/>
                  <a:latin typeface="Agency FB Bold" panose="020B0804020202020204" pitchFamily="34" charset="0"/>
                  <a:ea typeface="微软雅黑" panose="020B0503020204020204" pitchFamily="34" charset="-122"/>
                  <a:cs typeface="+mn-cs"/>
                </a:rPr>
                <a:t>1</a:t>
              </a:r>
              <a:endParaRPr kumimoji="0" lang="zh-CN" altLang="en-US" sz="4000" b="0" i="0" u="none" strike="noStrike" kern="0" cap="none" spc="0" normalizeH="0" baseline="0" noProof="0" dirty="0">
                <a:ln>
                  <a:noFill/>
                </a:ln>
                <a:solidFill>
                  <a:srgbClr val="FFFFFF"/>
                </a:solidFill>
                <a:effectLst/>
                <a:uLnTx/>
                <a:uFillTx/>
                <a:latin typeface="Agency FB Bold" panose="020B0804020202020204" pitchFamily="34" charset="0"/>
                <a:ea typeface="微软雅黑" panose="020B0503020204020204" pitchFamily="34" charset="-122"/>
                <a:cs typeface="+mn-cs"/>
              </a:endParaRPr>
            </a:p>
          </p:txBody>
        </p:sp>
      </p:grpSp>
      <p:grpSp>
        <p:nvGrpSpPr>
          <p:cNvPr id="53" name="原创设计师QQ598969553          _12"/>
          <p:cNvGrpSpPr/>
          <p:nvPr/>
        </p:nvGrpSpPr>
        <p:grpSpPr>
          <a:xfrm>
            <a:off x="5883021" y="1650873"/>
            <a:ext cx="1319292" cy="1319292"/>
            <a:chOff x="8020984" y="1546167"/>
            <a:chExt cx="1800343" cy="1800344"/>
          </a:xfrm>
        </p:grpSpPr>
        <p:sp>
          <p:nvSpPr>
            <p:cNvPr id="54" name="菱形 53"/>
            <p:cNvSpPr/>
            <p:nvPr>
              <p:custDataLst>
                <p:tags r:id="rId9"/>
              </p:custDataLst>
            </p:nvPr>
          </p:nvSpPr>
          <p:spPr>
            <a:xfrm>
              <a:off x="8020984" y="1546167"/>
              <a:ext cx="1800343" cy="1800344"/>
            </a:xfrm>
            <a:prstGeom prst="diamond">
              <a:avLst/>
            </a:prstGeom>
            <a:gradFill>
              <a:gsLst>
                <a:gs pos="0">
                  <a:srgbClr val="DEDEDE"/>
                </a:gs>
                <a:gs pos="100000">
                  <a:srgbClr val="FBFBFB"/>
                </a:gs>
              </a:gsLst>
              <a:lin ang="5400000" scaled="1"/>
            </a:gradFill>
            <a:ln w="31750" cap="flat">
              <a:gradFill>
                <a:gsLst>
                  <a:gs pos="0">
                    <a:sysClr val="window" lastClr="FFFFFF"/>
                  </a:gs>
                  <a:gs pos="100000">
                    <a:srgbClr val="DDDDDD"/>
                  </a:gs>
                </a:gsLst>
                <a:lin ang="5400000" scaled="1"/>
              </a:gradFill>
              <a:prstDash val="solid"/>
              <a:miter lim="800000"/>
              <a:headEnd/>
              <a:tailEnd/>
            </a:ln>
            <a:effectLst>
              <a:outerShdw blurRad="228600" dist="101600" dir="5400000" algn="t" rotWithShape="0">
                <a:sysClr val="windowText" lastClr="000000">
                  <a:lumMod val="85000"/>
                  <a:lumOff val="15000"/>
                  <a:alpha val="33000"/>
                </a:sys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black"/>
                </a:solidFill>
                <a:effectLst/>
                <a:uLnTx/>
                <a:uFillTx/>
                <a:latin typeface="Agency FB Bold" panose="020B0804020202020204" pitchFamily="34" charset="0"/>
                <a:ea typeface="微软雅黑" panose="020B0503020204020204" pitchFamily="34" charset="-122"/>
              </a:endParaRPr>
            </a:p>
          </p:txBody>
        </p:sp>
        <p:sp>
          <p:nvSpPr>
            <p:cNvPr id="55" name="菱形 54"/>
            <p:cNvSpPr/>
            <p:nvPr>
              <p:custDataLst>
                <p:tags r:id="rId10"/>
              </p:custDataLst>
            </p:nvPr>
          </p:nvSpPr>
          <p:spPr>
            <a:xfrm>
              <a:off x="8309212" y="1834183"/>
              <a:ext cx="1223439" cy="1223439"/>
            </a:xfrm>
            <a:prstGeom prst="diamond">
              <a:avLst/>
            </a:prstGeom>
            <a:solidFill>
              <a:srgbClr val="2AA738"/>
            </a:solidFill>
            <a:ln w="25400" cap="flat" cmpd="sng" algn="ctr">
              <a:noFill/>
              <a:prstDash val="solid"/>
            </a:ln>
            <a:effectLst>
              <a:innerShdw blurRad="63500" dist="25400">
                <a:prstClr val="black">
                  <a:alpha val="2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smtClean="0">
                  <a:ln>
                    <a:noFill/>
                  </a:ln>
                  <a:solidFill>
                    <a:srgbClr val="FFFFFF"/>
                  </a:solidFill>
                  <a:effectLst/>
                  <a:uLnTx/>
                  <a:uFillTx/>
                  <a:latin typeface="Agency FB Bold" panose="020B0804020202020204" pitchFamily="34" charset="0"/>
                  <a:ea typeface="微软雅黑" panose="020B0503020204020204" pitchFamily="34" charset="-122"/>
                  <a:cs typeface="+mn-cs"/>
                </a:rPr>
                <a:t>9</a:t>
              </a:r>
              <a:endParaRPr kumimoji="0" lang="zh-CN" altLang="en-US" sz="4000" b="0" i="0" u="none" strike="noStrike" kern="0" cap="none" spc="0" normalizeH="0" baseline="0" noProof="0" dirty="0">
                <a:ln>
                  <a:noFill/>
                </a:ln>
                <a:solidFill>
                  <a:srgbClr val="FFFFFF"/>
                </a:solidFill>
                <a:effectLst/>
                <a:uLnTx/>
                <a:uFillTx/>
                <a:latin typeface="Agency FB Bold" panose="020B0804020202020204" pitchFamily="34" charset="0"/>
                <a:ea typeface="微软雅黑" panose="020B0503020204020204" pitchFamily="34" charset="-122"/>
                <a:cs typeface="+mn-cs"/>
              </a:endParaRPr>
            </a:p>
          </p:txBody>
        </p:sp>
      </p:grpSp>
      <p:sp>
        <p:nvSpPr>
          <p:cNvPr id="56" name="原创设计师QQ598969553          _13"/>
          <p:cNvSpPr txBox="1">
            <a:spLocks noChangeArrowheads="1"/>
          </p:cNvSpPr>
          <p:nvPr/>
        </p:nvSpPr>
        <p:spPr bwMode="auto">
          <a:xfrm>
            <a:off x="1977828" y="3643920"/>
            <a:ext cx="5188344" cy="642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4000" b="1" i="0" u="none" strike="noStrike" kern="0" cap="none" spc="0" normalizeH="0" baseline="0" noProof="0" dirty="0">
                <a:ln>
                  <a:noFill/>
                </a:ln>
                <a:solidFill>
                  <a:srgbClr val="0068B7"/>
                </a:solidFill>
                <a:effectLst/>
                <a:uLnTx/>
                <a:uFillTx/>
                <a:latin typeface="微软雅黑" panose="020B0503020204020204" pitchFamily="34" charset="-122"/>
                <a:ea typeface="微软雅黑" panose="020B0503020204020204" pitchFamily="34" charset="-122"/>
                <a:cs typeface="+mj-cs"/>
              </a:rPr>
              <a:t>谢谢</a:t>
            </a:r>
            <a:r>
              <a:rPr kumimoji="0" lang="zh-CN" altLang="en-US" sz="4000" b="1" i="0" u="none" strike="noStrike" kern="0" cap="none" spc="0" normalizeH="0" baseline="0" noProof="0" dirty="0">
                <a:ln>
                  <a:noFill/>
                </a:ln>
                <a:solidFill>
                  <a:srgbClr val="2AA738"/>
                </a:solidFill>
                <a:effectLst/>
                <a:uLnTx/>
                <a:uFillTx/>
                <a:latin typeface="微软雅黑" panose="020B0503020204020204" pitchFamily="34" charset="-122"/>
                <a:ea typeface="微软雅黑" panose="020B0503020204020204" pitchFamily="34" charset="-122"/>
                <a:cs typeface="+mj-cs"/>
              </a:rPr>
              <a:t>观看</a:t>
            </a:r>
          </a:p>
        </p:txBody>
      </p:sp>
      <p:sp>
        <p:nvSpPr>
          <p:cNvPr id="57" name="原创设计师QQ598969553          _14"/>
          <p:cNvSpPr txBox="1">
            <a:spLocks noChangeArrowheads="1"/>
          </p:cNvSpPr>
          <p:nvPr/>
        </p:nvSpPr>
        <p:spPr bwMode="auto">
          <a:xfrm>
            <a:off x="2005108" y="4382071"/>
            <a:ext cx="5133785" cy="4870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ysClr val="windowText" lastClr="000000">
                    <a:lumMod val="50000"/>
                    <a:lumOff val="50000"/>
                  </a:sysClr>
                </a:solidFill>
                <a:effectLst/>
                <a:uLnTx/>
                <a:uFillTx/>
                <a:latin typeface="华文细黑" panose="02010600040101010101" pitchFamily="2" charset="-122"/>
                <a:ea typeface="华文细黑" panose="02010600040101010101" pitchFamily="2" charset="-122"/>
                <a:cs typeface="+mj-cs"/>
              </a:rPr>
              <a:t>Introduction Of Atmospheric</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ysClr val="windowText" lastClr="000000">
                    <a:lumMod val="50000"/>
                    <a:lumOff val="50000"/>
                  </a:sysClr>
                </a:solidFill>
                <a:effectLst/>
                <a:uLnTx/>
                <a:uFillTx/>
                <a:latin typeface="华文细黑" panose="02010600040101010101" pitchFamily="2" charset="-122"/>
                <a:ea typeface="华文细黑" panose="02010600040101010101" pitchFamily="2" charset="-122"/>
                <a:cs typeface="+mj-cs"/>
              </a:rPr>
              <a:t>Business Plan Startup Plan PPT Template, Complete Framework</a:t>
            </a:r>
            <a:endParaRPr kumimoji="0" lang="zh-CN" altLang="en-US" sz="1000" b="0" i="0" u="none" strike="noStrike" kern="0" cap="none" spc="0" normalizeH="0" baseline="0" noProof="0" dirty="0">
              <a:ln>
                <a:noFill/>
              </a:ln>
              <a:solidFill>
                <a:sysClr val="windowText" lastClr="000000">
                  <a:lumMod val="50000"/>
                  <a:lumOff val="50000"/>
                </a:sysClr>
              </a:solidFill>
              <a:effectLst/>
              <a:uLnTx/>
              <a:uFillTx/>
              <a:latin typeface="华文细黑" panose="02010600040101010101" pitchFamily="2" charset="-122"/>
              <a:ea typeface="华文细黑" panose="02010600040101010101" pitchFamily="2" charset="-122"/>
              <a:cs typeface="+mj-cs"/>
            </a:endParaRPr>
          </a:p>
        </p:txBody>
      </p:sp>
      <p:sp>
        <p:nvSpPr>
          <p:cNvPr id="58" name="原创设计师QQ598969553          _15"/>
          <p:cNvSpPr txBox="1">
            <a:spLocks noChangeArrowheads="1"/>
          </p:cNvSpPr>
          <p:nvPr/>
        </p:nvSpPr>
        <p:spPr bwMode="auto">
          <a:xfrm>
            <a:off x="2480337" y="3315355"/>
            <a:ext cx="4183327" cy="2327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mj-cs"/>
              </a:rPr>
              <a:t>这里可以简要的描述您的项目</a:t>
            </a:r>
            <a:endParaRPr kumimoji="0" lang="zh-CN" altLang="zh-CN" sz="1400" b="0" i="0" u="none" strike="noStrike" kern="0" cap="none" spc="0" normalizeH="0" baseline="0" noProof="0" dirty="0">
              <a:ln>
                <a:noFill/>
              </a:ln>
              <a:solidFill>
                <a:sysClr val="windowText" lastClr="000000">
                  <a:lumMod val="50000"/>
                  <a:lumOff val="50000"/>
                </a:sysClr>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397286891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50000">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14:bounceEnd="50000">
                                          <p:cBhvr additive="base">
                                            <p:cTn id="7" dur="500" fill="hold"/>
                                            <p:tgtEl>
                                              <p:spTgt spid="44"/>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4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200"/>
                                      </p:stCondLst>
                                      <p:childTnLst>
                                        <p:set>
                                          <p:cBhvr>
                                            <p:cTn id="10" dur="1" fill="hold">
                                              <p:stCondLst>
                                                <p:cond delay="0"/>
                                              </p:stCondLst>
                                            </p:cTn>
                                            <p:tgtEl>
                                              <p:spTgt spid="47"/>
                                            </p:tgtEl>
                                            <p:attrNameLst>
                                              <p:attrName>style.visibility</p:attrName>
                                            </p:attrNameLst>
                                          </p:cBhvr>
                                          <p:to>
                                            <p:strVal val="visible"/>
                                          </p:to>
                                        </p:set>
                                        <p:anim calcmode="lin" valueType="num" p14:bounceEnd="50000">
                                          <p:cBhvr additive="base">
                                            <p:cTn id="11" dur="500" fill="hold"/>
                                            <p:tgtEl>
                                              <p:spTgt spid="47"/>
                                            </p:tgtEl>
                                            <p:attrNameLst>
                                              <p:attrName>ppt_x</p:attrName>
                                            </p:attrNameLst>
                                          </p:cBhvr>
                                          <p:tavLst>
                                            <p:tav tm="0">
                                              <p:val>
                                                <p:strVal val="#ppt_x"/>
                                              </p:val>
                                            </p:tav>
                                            <p:tav tm="100000">
                                              <p:val>
                                                <p:strVal val="#ppt_x"/>
                                              </p:val>
                                            </p:tav>
                                          </p:tavLst>
                                        </p:anim>
                                        <p:anim calcmode="lin" valueType="num" p14:bounceEnd="50000">
                                          <p:cBhvr additive="base">
                                            <p:cTn id="12" dur="500" fill="hold"/>
                                            <p:tgtEl>
                                              <p:spTgt spid="47"/>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50000">
                                      <p:stCondLst>
                                        <p:cond delay="300"/>
                                      </p:stCondLst>
                                      <p:childTnLst>
                                        <p:set>
                                          <p:cBhvr>
                                            <p:cTn id="14" dur="1" fill="hold">
                                              <p:stCondLst>
                                                <p:cond delay="0"/>
                                              </p:stCondLst>
                                            </p:cTn>
                                            <p:tgtEl>
                                              <p:spTgt spid="50"/>
                                            </p:tgtEl>
                                            <p:attrNameLst>
                                              <p:attrName>style.visibility</p:attrName>
                                            </p:attrNameLst>
                                          </p:cBhvr>
                                          <p:to>
                                            <p:strVal val="visible"/>
                                          </p:to>
                                        </p:set>
                                        <p:anim calcmode="lin" valueType="num" p14:bounceEnd="50000">
                                          <p:cBhvr additive="base">
                                            <p:cTn id="15" dur="500" fill="hold"/>
                                            <p:tgtEl>
                                              <p:spTgt spid="50"/>
                                            </p:tgtEl>
                                            <p:attrNameLst>
                                              <p:attrName>ppt_x</p:attrName>
                                            </p:attrNameLst>
                                          </p:cBhvr>
                                          <p:tavLst>
                                            <p:tav tm="0">
                                              <p:val>
                                                <p:strVal val="#ppt_x"/>
                                              </p:val>
                                            </p:tav>
                                            <p:tav tm="100000">
                                              <p:val>
                                                <p:strVal val="#ppt_x"/>
                                              </p:val>
                                            </p:tav>
                                          </p:tavLst>
                                        </p:anim>
                                        <p:anim calcmode="lin" valueType="num" p14:bounceEnd="50000">
                                          <p:cBhvr additive="base">
                                            <p:cTn id="16" dur="500" fill="hold"/>
                                            <p:tgtEl>
                                              <p:spTgt spid="50"/>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14:presetBounceEnd="50000">
                                      <p:stCondLst>
                                        <p:cond delay="400"/>
                                      </p:stCondLst>
                                      <p:childTnLst>
                                        <p:set>
                                          <p:cBhvr>
                                            <p:cTn id="18" dur="1" fill="hold">
                                              <p:stCondLst>
                                                <p:cond delay="0"/>
                                              </p:stCondLst>
                                            </p:cTn>
                                            <p:tgtEl>
                                              <p:spTgt spid="53"/>
                                            </p:tgtEl>
                                            <p:attrNameLst>
                                              <p:attrName>style.visibility</p:attrName>
                                            </p:attrNameLst>
                                          </p:cBhvr>
                                          <p:to>
                                            <p:strVal val="visible"/>
                                          </p:to>
                                        </p:set>
                                        <p:anim calcmode="lin" valueType="num" p14:bounceEnd="50000">
                                          <p:cBhvr additive="base">
                                            <p:cTn id="19" dur="500" fill="hold"/>
                                            <p:tgtEl>
                                              <p:spTgt spid="53"/>
                                            </p:tgtEl>
                                            <p:attrNameLst>
                                              <p:attrName>ppt_x</p:attrName>
                                            </p:attrNameLst>
                                          </p:cBhvr>
                                          <p:tavLst>
                                            <p:tav tm="0">
                                              <p:val>
                                                <p:strVal val="#ppt_x"/>
                                              </p:val>
                                            </p:tav>
                                            <p:tav tm="100000">
                                              <p:val>
                                                <p:strVal val="#ppt_x"/>
                                              </p:val>
                                            </p:tav>
                                          </p:tavLst>
                                        </p:anim>
                                        <p:anim calcmode="lin" valueType="num" p14:bounceEnd="50000">
                                          <p:cBhvr additive="base">
                                            <p:cTn id="20" dur="500" fill="hold"/>
                                            <p:tgtEl>
                                              <p:spTgt spid="53"/>
                                            </p:tgtEl>
                                            <p:attrNameLst>
                                              <p:attrName>ppt_y</p:attrName>
                                            </p:attrNameLst>
                                          </p:cBhvr>
                                          <p:tavLst>
                                            <p:tav tm="0">
                                              <p:val>
                                                <p:strVal val="0-#ppt_h/2"/>
                                              </p:val>
                                            </p:tav>
                                            <p:tav tm="100000">
                                              <p:val>
                                                <p:strVal val="#ppt_y"/>
                                              </p:val>
                                            </p:tav>
                                          </p:tavLst>
                                        </p:anim>
                                      </p:childTnLst>
                                    </p:cTn>
                                  </p:par>
                                </p:childTnLst>
                              </p:cTn>
                            </p:par>
                            <p:par>
                              <p:cTn id="21" fill="hold">
                                <p:stCondLst>
                                  <p:cond delay="900"/>
                                </p:stCondLst>
                                <p:childTnLst>
                                  <p:par>
                                    <p:cTn id="22" presetID="56" presetClass="entr" presetSubtype="0" fill="hold" grpId="0" nodeType="afterEffect">
                                      <p:stCondLst>
                                        <p:cond delay="0"/>
                                      </p:stCondLst>
                                      <p:iterate type="lt">
                                        <p:tmPct val="10000"/>
                                      </p:iterate>
                                      <p:childTnLst>
                                        <p:set>
                                          <p:cBhvr>
                                            <p:cTn id="23" dur="1" fill="hold">
                                              <p:stCondLst>
                                                <p:cond delay="0"/>
                                              </p:stCondLst>
                                            </p:cTn>
                                            <p:tgtEl>
                                              <p:spTgt spid="56"/>
                                            </p:tgtEl>
                                            <p:attrNameLst>
                                              <p:attrName>style.visibility</p:attrName>
                                            </p:attrNameLst>
                                          </p:cBhvr>
                                          <p:to>
                                            <p:strVal val="visible"/>
                                          </p:to>
                                        </p:set>
                                        <p:anim by="(-#ppt_w*2)" calcmode="lin" valueType="num">
                                          <p:cBhvr rctx="PPT">
                                            <p:cTn id="24" dur="500" autoRev="1" fill="hold">
                                              <p:stCondLst>
                                                <p:cond delay="0"/>
                                              </p:stCondLst>
                                            </p:cTn>
                                            <p:tgtEl>
                                              <p:spTgt spid="56"/>
                                            </p:tgtEl>
                                            <p:attrNameLst>
                                              <p:attrName>ppt_w</p:attrName>
                                            </p:attrNameLst>
                                          </p:cBhvr>
                                        </p:anim>
                                        <p:anim by="(#ppt_w*0.50)" calcmode="lin" valueType="num">
                                          <p:cBhvr>
                                            <p:cTn id="25" dur="500" decel="50000" autoRev="1" fill="hold">
                                              <p:stCondLst>
                                                <p:cond delay="0"/>
                                              </p:stCondLst>
                                            </p:cTn>
                                            <p:tgtEl>
                                              <p:spTgt spid="56"/>
                                            </p:tgtEl>
                                            <p:attrNameLst>
                                              <p:attrName>ppt_x</p:attrName>
                                            </p:attrNameLst>
                                          </p:cBhvr>
                                        </p:anim>
                                        <p:anim from="(-#ppt_h/2)" to="(#ppt_y)" calcmode="lin" valueType="num">
                                          <p:cBhvr>
                                            <p:cTn id="26" dur="1000" fill="hold">
                                              <p:stCondLst>
                                                <p:cond delay="0"/>
                                              </p:stCondLst>
                                            </p:cTn>
                                            <p:tgtEl>
                                              <p:spTgt spid="56"/>
                                            </p:tgtEl>
                                            <p:attrNameLst>
                                              <p:attrName>ppt_y</p:attrName>
                                            </p:attrNameLst>
                                          </p:cBhvr>
                                        </p:anim>
                                        <p:animRot by="21600000">
                                          <p:cBhvr>
                                            <p:cTn id="27" dur="1000" fill="hold">
                                              <p:stCondLst>
                                                <p:cond delay="0"/>
                                              </p:stCondLst>
                                            </p:cTn>
                                            <p:tgtEl>
                                              <p:spTgt spid="56"/>
                                            </p:tgtEl>
                                            <p:attrNameLst>
                                              <p:attrName>r</p:attrName>
                                            </p:attrNameLst>
                                          </p:cBhvr>
                                        </p:animRot>
                                      </p:childTnLst>
                                    </p:cTn>
                                  </p:par>
                                </p:childTnLst>
                              </p:cTn>
                            </p:par>
                            <p:par>
                              <p:cTn id="28" fill="hold">
                                <p:stCondLst>
                                  <p:cond delay="2200"/>
                                </p:stCondLst>
                                <p:childTnLst>
                                  <p:par>
                                    <p:cTn id="29" presetID="22" presetClass="entr" presetSubtype="8" fill="hold" grpId="0" nodeType="afterEffect">
                                      <p:stCondLst>
                                        <p:cond delay="0"/>
                                      </p:stCondLst>
                                      <p:childTnLst>
                                        <p:set>
                                          <p:cBhvr>
                                            <p:cTn id="30" dur="1" fill="hold">
                                              <p:stCondLst>
                                                <p:cond delay="0"/>
                                              </p:stCondLst>
                                            </p:cTn>
                                            <p:tgtEl>
                                              <p:spTgt spid="58"/>
                                            </p:tgtEl>
                                            <p:attrNameLst>
                                              <p:attrName>style.visibility</p:attrName>
                                            </p:attrNameLst>
                                          </p:cBhvr>
                                          <p:to>
                                            <p:strVal val="visible"/>
                                          </p:to>
                                        </p:set>
                                        <p:animEffect transition="in" filter="wipe(left)">
                                          <p:cBhvr>
                                            <p:cTn id="31" dur="500"/>
                                            <p:tgtEl>
                                              <p:spTgt spid="58"/>
                                            </p:tgtEl>
                                          </p:cBhvr>
                                        </p:animEffect>
                                      </p:childTnLst>
                                    </p:cTn>
                                  </p:par>
                                </p:childTnLst>
                              </p:cTn>
                            </p:par>
                            <p:par>
                              <p:cTn id="32" fill="hold">
                                <p:stCondLst>
                                  <p:cond delay="2700"/>
                                </p:stCondLst>
                                <p:childTnLst>
                                  <p:par>
                                    <p:cTn id="33" presetID="22" presetClass="entr" presetSubtype="8"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left)">
                                          <p:cBhvr>
                                            <p:cTn id="35"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7" grpId="0"/>
          <p:bldP spid="58"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ppt_x"/>
                                              </p:val>
                                            </p:tav>
                                            <p:tav tm="100000">
                                              <p:val>
                                                <p:strVal val="#ppt_x"/>
                                              </p:val>
                                            </p:tav>
                                          </p:tavLst>
                                        </p:anim>
                                        <p:anim calcmode="lin" valueType="num">
                                          <p:cBhvr additive="base">
                                            <p:cTn id="8" dur="500" fill="hold"/>
                                            <p:tgtEl>
                                              <p:spTgt spid="4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500" fill="hold"/>
                                            <p:tgtEl>
                                              <p:spTgt spid="47"/>
                                            </p:tgtEl>
                                            <p:attrNameLst>
                                              <p:attrName>ppt_x</p:attrName>
                                            </p:attrNameLst>
                                          </p:cBhvr>
                                          <p:tavLst>
                                            <p:tav tm="0">
                                              <p:val>
                                                <p:strVal val="#ppt_x"/>
                                              </p:val>
                                            </p:tav>
                                            <p:tav tm="100000">
                                              <p:val>
                                                <p:strVal val="#ppt_x"/>
                                              </p:val>
                                            </p:tav>
                                          </p:tavLst>
                                        </p:anim>
                                        <p:anim calcmode="lin" valueType="num">
                                          <p:cBhvr additive="base">
                                            <p:cTn id="12" dur="500" fill="hold"/>
                                            <p:tgtEl>
                                              <p:spTgt spid="47"/>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30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500" fill="hold"/>
                                            <p:tgtEl>
                                              <p:spTgt spid="50"/>
                                            </p:tgtEl>
                                            <p:attrNameLst>
                                              <p:attrName>ppt_x</p:attrName>
                                            </p:attrNameLst>
                                          </p:cBhvr>
                                          <p:tavLst>
                                            <p:tav tm="0">
                                              <p:val>
                                                <p:strVal val="#ppt_x"/>
                                              </p:val>
                                            </p:tav>
                                            <p:tav tm="100000">
                                              <p:val>
                                                <p:strVal val="#ppt_x"/>
                                              </p:val>
                                            </p:tav>
                                          </p:tavLst>
                                        </p:anim>
                                        <p:anim calcmode="lin" valueType="num">
                                          <p:cBhvr additive="base">
                                            <p:cTn id="16" dur="500" fill="hold"/>
                                            <p:tgtEl>
                                              <p:spTgt spid="50"/>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400"/>
                                      </p:stCondLst>
                                      <p:childTnLst>
                                        <p:set>
                                          <p:cBhvr>
                                            <p:cTn id="18" dur="1" fill="hold">
                                              <p:stCondLst>
                                                <p:cond delay="0"/>
                                              </p:stCondLst>
                                            </p:cTn>
                                            <p:tgtEl>
                                              <p:spTgt spid="53"/>
                                            </p:tgtEl>
                                            <p:attrNameLst>
                                              <p:attrName>style.visibility</p:attrName>
                                            </p:attrNameLst>
                                          </p:cBhvr>
                                          <p:to>
                                            <p:strVal val="visible"/>
                                          </p:to>
                                        </p:set>
                                        <p:anim calcmode="lin" valueType="num">
                                          <p:cBhvr additive="base">
                                            <p:cTn id="19" dur="500" fill="hold"/>
                                            <p:tgtEl>
                                              <p:spTgt spid="53"/>
                                            </p:tgtEl>
                                            <p:attrNameLst>
                                              <p:attrName>ppt_x</p:attrName>
                                            </p:attrNameLst>
                                          </p:cBhvr>
                                          <p:tavLst>
                                            <p:tav tm="0">
                                              <p:val>
                                                <p:strVal val="#ppt_x"/>
                                              </p:val>
                                            </p:tav>
                                            <p:tav tm="100000">
                                              <p:val>
                                                <p:strVal val="#ppt_x"/>
                                              </p:val>
                                            </p:tav>
                                          </p:tavLst>
                                        </p:anim>
                                        <p:anim calcmode="lin" valueType="num">
                                          <p:cBhvr additive="base">
                                            <p:cTn id="20" dur="500" fill="hold"/>
                                            <p:tgtEl>
                                              <p:spTgt spid="53"/>
                                            </p:tgtEl>
                                            <p:attrNameLst>
                                              <p:attrName>ppt_y</p:attrName>
                                            </p:attrNameLst>
                                          </p:cBhvr>
                                          <p:tavLst>
                                            <p:tav tm="0">
                                              <p:val>
                                                <p:strVal val="0-#ppt_h/2"/>
                                              </p:val>
                                            </p:tav>
                                            <p:tav tm="100000">
                                              <p:val>
                                                <p:strVal val="#ppt_y"/>
                                              </p:val>
                                            </p:tav>
                                          </p:tavLst>
                                        </p:anim>
                                      </p:childTnLst>
                                    </p:cTn>
                                  </p:par>
                                </p:childTnLst>
                              </p:cTn>
                            </p:par>
                            <p:par>
                              <p:cTn id="21" fill="hold">
                                <p:stCondLst>
                                  <p:cond delay="900"/>
                                </p:stCondLst>
                                <p:childTnLst>
                                  <p:par>
                                    <p:cTn id="22" presetID="56" presetClass="entr" presetSubtype="0" fill="hold" grpId="0" nodeType="afterEffect">
                                      <p:stCondLst>
                                        <p:cond delay="0"/>
                                      </p:stCondLst>
                                      <p:iterate type="lt">
                                        <p:tmPct val="10000"/>
                                      </p:iterate>
                                      <p:childTnLst>
                                        <p:set>
                                          <p:cBhvr>
                                            <p:cTn id="23" dur="1" fill="hold">
                                              <p:stCondLst>
                                                <p:cond delay="0"/>
                                              </p:stCondLst>
                                            </p:cTn>
                                            <p:tgtEl>
                                              <p:spTgt spid="56"/>
                                            </p:tgtEl>
                                            <p:attrNameLst>
                                              <p:attrName>style.visibility</p:attrName>
                                            </p:attrNameLst>
                                          </p:cBhvr>
                                          <p:to>
                                            <p:strVal val="visible"/>
                                          </p:to>
                                        </p:set>
                                        <p:anim by="(-#ppt_w*2)" calcmode="lin" valueType="num">
                                          <p:cBhvr rctx="PPT">
                                            <p:cTn id="24" dur="500" autoRev="1" fill="hold">
                                              <p:stCondLst>
                                                <p:cond delay="0"/>
                                              </p:stCondLst>
                                            </p:cTn>
                                            <p:tgtEl>
                                              <p:spTgt spid="56"/>
                                            </p:tgtEl>
                                            <p:attrNameLst>
                                              <p:attrName>ppt_w</p:attrName>
                                            </p:attrNameLst>
                                          </p:cBhvr>
                                        </p:anim>
                                        <p:anim by="(#ppt_w*0.50)" calcmode="lin" valueType="num">
                                          <p:cBhvr>
                                            <p:cTn id="25" dur="500" decel="50000" autoRev="1" fill="hold">
                                              <p:stCondLst>
                                                <p:cond delay="0"/>
                                              </p:stCondLst>
                                            </p:cTn>
                                            <p:tgtEl>
                                              <p:spTgt spid="56"/>
                                            </p:tgtEl>
                                            <p:attrNameLst>
                                              <p:attrName>ppt_x</p:attrName>
                                            </p:attrNameLst>
                                          </p:cBhvr>
                                        </p:anim>
                                        <p:anim from="(-#ppt_h/2)" to="(#ppt_y)" calcmode="lin" valueType="num">
                                          <p:cBhvr>
                                            <p:cTn id="26" dur="1000" fill="hold">
                                              <p:stCondLst>
                                                <p:cond delay="0"/>
                                              </p:stCondLst>
                                            </p:cTn>
                                            <p:tgtEl>
                                              <p:spTgt spid="56"/>
                                            </p:tgtEl>
                                            <p:attrNameLst>
                                              <p:attrName>ppt_y</p:attrName>
                                            </p:attrNameLst>
                                          </p:cBhvr>
                                        </p:anim>
                                        <p:animRot by="21600000">
                                          <p:cBhvr>
                                            <p:cTn id="27" dur="1000" fill="hold">
                                              <p:stCondLst>
                                                <p:cond delay="0"/>
                                              </p:stCondLst>
                                            </p:cTn>
                                            <p:tgtEl>
                                              <p:spTgt spid="56"/>
                                            </p:tgtEl>
                                            <p:attrNameLst>
                                              <p:attrName>r</p:attrName>
                                            </p:attrNameLst>
                                          </p:cBhvr>
                                        </p:animRot>
                                      </p:childTnLst>
                                    </p:cTn>
                                  </p:par>
                                </p:childTnLst>
                              </p:cTn>
                            </p:par>
                            <p:par>
                              <p:cTn id="28" fill="hold">
                                <p:stCondLst>
                                  <p:cond delay="2200"/>
                                </p:stCondLst>
                                <p:childTnLst>
                                  <p:par>
                                    <p:cTn id="29" presetID="22" presetClass="entr" presetSubtype="8" fill="hold" grpId="0" nodeType="afterEffect">
                                      <p:stCondLst>
                                        <p:cond delay="0"/>
                                      </p:stCondLst>
                                      <p:childTnLst>
                                        <p:set>
                                          <p:cBhvr>
                                            <p:cTn id="30" dur="1" fill="hold">
                                              <p:stCondLst>
                                                <p:cond delay="0"/>
                                              </p:stCondLst>
                                            </p:cTn>
                                            <p:tgtEl>
                                              <p:spTgt spid="58"/>
                                            </p:tgtEl>
                                            <p:attrNameLst>
                                              <p:attrName>style.visibility</p:attrName>
                                            </p:attrNameLst>
                                          </p:cBhvr>
                                          <p:to>
                                            <p:strVal val="visible"/>
                                          </p:to>
                                        </p:set>
                                        <p:animEffect transition="in" filter="wipe(left)">
                                          <p:cBhvr>
                                            <p:cTn id="31" dur="500"/>
                                            <p:tgtEl>
                                              <p:spTgt spid="58"/>
                                            </p:tgtEl>
                                          </p:cBhvr>
                                        </p:animEffect>
                                      </p:childTnLst>
                                    </p:cTn>
                                  </p:par>
                                </p:childTnLst>
                              </p:cTn>
                            </p:par>
                            <p:par>
                              <p:cTn id="32" fill="hold">
                                <p:stCondLst>
                                  <p:cond delay="2700"/>
                                </p:stCondLst>
                                <p:childTnLst>
                                  <p:par>
                                    <p:cTn id="33" presetID="22" presetClass="entr" presetSubtype="8"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left)">
                                          <p:cBhvr>
                                            <p:cTn id="35"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7" grpId="0"/>
          <p:bldP spid="58" grpId="0"/>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原创设计师QQ598969553          _1"/>
          <p:cNvSpPr/>
          <p:nvPr/>
        </p:nvSpPr>
        <p:spPr>
          <a:xfrm>
            <a:off x="3984952" y="2235652"/>
            <a:ext cx="5159048" cy="1323710"/>
          </a:xfrm>
          <a:prstGeom prst="rect">
            <a:avLst/>
          </a:prstGeom>
          <a:solidFill>
            <a:srgbClr val="2AA738"/>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Verdana"/>
              <a:ea typeface="微软雅黑"/>
              <a:cs typeface="+mn-cs"/>
            </a:endParaRPr>
          </a:p>
        </p:txBody>
      </p:sp>
      <p:sp>
        <p:nvSpPr>
          <p:cNvPr id="15" name="原创设计师QQ598969553          _2"/>
          <p:cNvSpPr txBox="1"/>
          <p:nvPr/>
        </p:nvSpPr>
        <p:spPr>
          <a:xfrm>
            <a:off x="4764066" y="3820789"/>
            <a:ext cx="1608133" cy="307777"/>
          </a:xfrm>
          <a:prstGeom prst="rect">
            <a:avLst/>
          </a:prstGeom>
          <a:noFill/>
        </p:spPr>
        <p:txBody>
          <a:bodyPr wrap="none" rtlCol="0">
            <a:spAutoFit/>
          </a:bodyPr>
          <a:lstStyle/>
          <a:p>
            <a:pPr marL="342900" marR="0" lvl="0" indent="-342900" defTabSz="91440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团队成员介绍</a:t>
            </a:r>
          </a:p>
        </p:txBody>
      </p:sp>
      <p:sp>
        <p:nvSpPr>
          <p:cNvPr id="16" name="原创设计师QQ598969553          _3"/>
          <p:cNvSpPr txBox="1"/>
          <p:nvPr/>
        </p:nvSpPr>
        <p:spPr>
          <a:xfrm>
            <a:off x="6372199" y="3820789"/>
            <a:ext cx="1608133" cy="307777"/>
          </a:xfrm>
          <a:prstGeom prst="rect">
            <a:avLst/>
          </a:prstGeom>
          <a:noFill/>
        </p:spPr>
        <p:txBody>
          <a:bodyPr wrap="none" rtlCol="0">
            <a:spAutoFit/>
          </a:bodyPr>
          <a:lstStyle/>
          <a:p>
            <a:pPr marL="342900" marR="0" lvl="0" indent="-342900" defTabSz="91440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工作基本情况</a:t>
            </a:r>
          </a:p>
        </p:txBody>
      </p:sp>
      <p:sp>
        <p:nvSpPr>
          <p:cNvPr id="17" name="原创设计师QQ598969553          _4"/>
          <p:cNvSpPr txBox="1"/>
          <p:nvPr/>
        </p:nvSpPr>
        <p:spPr>
          <a:xfrm>
            <a:off x="4764066" y="4201343"/>
            <a:ext cx="1608133" cy="307777"/>
          </a:xfrm>
          <a:prstGeom prst="rect">
            <a:avLst/>
          </a:prstGeom>
          <a:noFill/>
        </p:spPr>
        <p:txBody>
          <a:bodyPr wrap="none" rtlCol="0">
            <a:spAutoFit/>
          </a:bodyPr>
          <a:lstStyle/>
          <a:p>
            <a:pPr marL="342900" marR="0" lvl="0" indent="-342900" defTabSz="91440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团队建设情况</a:t>
            </a:r>
          </a:p>
        </p:txBody>
      </p:sp>
      <p:sp>
        <p:nvSpPr>
          <p:cNvPr id="18" name="原创设计师QQ598969553          _5"/>
          <p:cNvSpPr txBox="1"/>
          <p:nvPr/>
        </p:nvSpPr>
        <p:spPr>
          <a:xfrm>
            <a:off x="6372200" y="4201343"/>
            <a:ext cx="1608133" cy="307777"/>
          </a:xfrm>
          <a:prstGeom prst="rect">
            <a:avLst/>
          </a:prstGeom>
          <a:noFill/>
        </p:spPr>
        <p:txBody>
          <a:bodyPr wrap="none" rtlCol="0">
            <a:spAutoFit/>
          </a:bodyPr>
          <a:lstStyle/>
          <a:p>
            <a:pPr marL="342900" marR="0" lvl="0" indent="-342900" defTabSz="91440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重点工作回顾</a:t>
            </a:r>
          </a:p>
        </p:txBody>
      </p:sp>
      <p:grpSp>
        <p:nvGrpSpPr>
          <p:cNvPr id="19" name="原创设计师QQ598969553          _6"/>
          <p:cNvGrpSpPr/>
          <p:nvPr/>
        </p:nvGrpSpPr>
        <p:grpSpPr>
          <a:xfrm>
            <a:off x="2926908" y="2235652"/>
            <a:ext cx="1497888" cy="1327566"/>
            <a:chOff x="2926908" y="1901409"/>
            <a:chExt cx="1497888" cy="1327566"/>
          </a:xfrm>
        </p:grpSpPr>
        <p:grpSp>
          <p:nvGrpSpPr>
            <p:cNvPr id="20" name="组合 19"/>
            <p:cNvGrpSpPr/>
            <p:nvPr/>
          </p:nvGrpSpPr>
          <p:grpSpPr>
            <a:xfrm rot="5400000">
              <a:off x="3012069" y="1816248"/>
              <a:ext cx="1327566" cy="1497888"/>
              <a:chOff x="4468733" y="2771468"/>
              <a:chExt cx="1487127" cy="1677919"/>
            </a:xfrm>
          </p:grpSpPr>
          <p:sp>
            <p:nvSpPr>
              <p:cNvPr id="22" name="Freeform 5"/>
              <p:cNvSpPr>
                <a:spLocks/>
              </p:cNvSpPr>
              <p:nvPr/>
            </p:nvSpPr>
            <p:spPr bwMode="auto">
              <a:xfrm rot="5400000">
                <a:off x="4373337" y="2866864"/>
                <a:ext cx="1677919" cy="148712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ysClr val="window" lastClr="FFFFFF"/>
                  </a:gs>
                  <a:gs pos="100000">
                    <a:srgbClr val="DCDCDC"/>
                  </a:gs>
                </a:gsLst>
                <a:lin ang="2700000" scaled="0"/>
              </a:gradFill>
              <a:ln w="19050">
                <a:gradFill>
                  <a:gsLst>
                    <a:gs pos="0">
                      <a:srgbClr val="ADADAD"/>
                    </a:gs>
                    <a:gs pos="66000">
                      <a:sysClr val="window" lastClr="FFFFFF"/>
                    </a:gs>
                  </a:gsLst>
                  <a:lin ang="2700000" scaled="0"/>
                </a:gradFill>
              </a:ln>
              <a:effectLst>
                <a:outerShdw blurRad="1143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3" name="Freeform 5"/>
              <p:cNvSpPr>
                <a:spLocks/>
              </p:cNvSpPr>
              <p:nvPr/>
            </p:nvSpPr>
            <p:spPr bwMode="auto">
              <a:xfrm rot="5400000">
                <a:off x="4600910" y="3068560"/>
                <a:ext cx="1222771" cy="10837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68B7"/>
              </a:solidFill>
              <a:ln w="15875">
                <a:noFill/>
              </a:ln>
              <a:effectLst>
                <a:innerShdw blurRad="63500" dist="25400" dir="27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ndParaRPr>
              </a:p>
            </p:txBody>
          </p:sp>
        </p:grpSp>
        <p:sp>
          <p:nvSpPr>
            <p:cNvPr id="21" name="TextBox 6"/>
            <p:cNvSpPr txBox="1"/>
            <p:nvPr/>
          </p:nvSpPr>
          <p:spPr>
            <a:xfrm>
              <a:off x="3366751" y="2272804"/>
              <a:ext cx="618201" cy="58477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rPr>
                <a:t>01</a:t>
              </a:r>
              <a:endParaRPr kumimoji="0" lang="zh-CN" altLang="en-US" sz="32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endParaRPr>
            </a:p>
          </p:txBody>
        </p:sp>
      </p:grpSp>
      <p:sp>
        <p:nvSpPr>
          <p:cNvPr id="24" name="原创设计师QQ598969553          _7"/>
          <p:cNvSpPr/>
          <p:nvPr/>
        </p:nvSpPr>
        <p:spPr>
          <a:xfrm>
            <a:off x="5557415" y="2579582"/>
            <a:ext cx="1345240" cy="369332"/>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华文细黑" panose="02010600040101010101" pitchFamily="2" charset="-122"/>
                <a:ea typeface="华文细黑" panose="02010600040101010101" pitchFamily="2" charset="-122"/>
              </a:rPr>
              <a:t>公司与团队</a:t>
            </a:r>
          </a:p>
        </p:txBody>
      </p:sp>
      <p:sp>
        <p:nvSpPr>
          <p:cNvPr id="25" name="原创设计师QQ598969553          _8"/>
          <p:cNvSpPr/>
          <p:nvPr/>
        </p:nvSpPr>
        <p:spPr>
          <a:xfrm>
            <a:off x="5724128" y="3017148"/>
            <a:ext cx="1011815" cy="276999"/>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dirty="0">
                <a:ln>
                  <a:noFill/>
                </a:ln>
                <a:solidFill>
                  <a:sysClr val="window" lastClr="FFFFFF"/>
                </a:solidFill>
                <a:effectLst/>
                <a:uLnTx/>
                <a:uFillTx/>
                <a:latin typeface="华文细黑" panose="02010600040101010101" pitchFamily="2" charset="-122"/>
                <a:ea typeface="华文细黑" panose="02010600040101010101" pitchFamily="2" charset="-122"/>
              </a:rPr>
              <a:t>(</a:t>
            </a:r>
            <a:r>
              <a:rPr kumimoji="0" lang="zh-CN" altLang="en-US" sz="1200" b="1" i="0" u="none" strike="noStrike" kern="0" cap="none" spc="0" normalizeH="0" baseline="0" noProof="0" dirty="0">
                <a:ln>
                  <a:noFill/>
                </a:ln>
                <a:solidFill>
                  <a:sysClr val="window" lastClr="FFFFFF"/>
                </a:solidFill>
                <a:effectLst/>
                <a:uLnTx/>
                <a:uFillTx/>
                <a:latin typeface="华文细黑" panose="02010600040101010101" pitchFamily="2" charset="-122"/>
                <a:ea typeface="华文细黑" panose="02010600040101010101" pitchFamily="2" charset="-122"/>
              </a:rPr>
              <a:t>我们是谁）</a:t>
            </a:r>
          </a:p>
        </p:txBody>
      </p:sp>
    </p:spTree>
    <p:extLst>
      <p:ext uri="{BB962C8B-B14F-4D97-AF65-F5344CB8AC3E}">
        <p14:creationId xmlns:p14="http://schemas.microsoft.com/office/powerpoint/2010/main" val="1553347570"/>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par>
                                    <p:cTn id="14" presetID="2" presetClass="entr" presetSubtype="4" fill="hold" grpId="0" nodeType="withEffect" p14:presetBounceEnd="60000">
                                      <p:stCondLst>
                                        <p:cond delay="1100"/>
                                      </p:stCondLst>
                                      <p:childTnLst>
                                        <p:set>
                                          <p:cBhvr>
                                            <p:cTn id="15" dur="1" fill="hold">
                                              <p:stCondLst>
                                                <p:cond delay="0"/>
                                              </p:stCondLst>
                                            </p:cTn>
                                            <p:tgtEl>
                                              <p:spTgt spid="15"/>
                                            </p:tgtEl>
                                            <p:attrNameLst>
                                              <p:attrName>style.visibility</p:attrName>
                                            </p:attrNameLst>
                                          </p:cBhvr>
                                          <p:to>
                                            <p:strVal val="visible"/>
                                          </p:to>
                                        </p:set>
                                        <p:anim calcmode="lin" valueType="num" p14:bounceEnd="60000">
                                          <p:cBhvr additive="base">
                                            <p:cTn id="16" dur="750" fill="hold"/>
                                            <p:tgtEl>
                                              <p:spTgt spid="15"/>
                                            </p:tgtEl>
                                            <p:attrNameLst>
                                              <p:attrName>ppt_x</p:attrName>
                                            </p:attrNameLst>
                                          </p:cBhvr>
                                          <p:tavLst>
                                            <p:tav tm="0">
                                              <p:val>
                                                <p:strVal val="#ppt_x"/>
                                              </p:val>
                                            </p:tav>
                                            <p:tav tm="100000">
                                              <p:val>
                                                <p:strVal val="#ppt_x"/>
                                              </p:val>
                                            </p:tav>
                                          </p:tavLst>
                                        </p:anim>
                                        <p:anim calcmode="lin" valueType="num" p14:bounceEnd="60000">
                                          <p:cBhvr additive="base">
                                            <p:cTn id="17" dur="750" fill="hold"/>
                                            <p:tgtEl>
                                              <p:spTgt spid="15"/>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14:presetBounceEnd="60000">
                                      <p:stCondLst>
                                        <p:cond delay="1300"/>
                                      </p:stCondLst>
                                      <p:childTnLst>
                                        <p:set>
                                          <p:cBhvr>
                                            <p:cTn id="19" dur="1" fill="hold">
                                              <p:stCondLst>
                                                <p:cond delay="0"/>
                                              </p:stCondLst>
                                            </p:cTn>
                                            <p:tgtEl>
                                              <p:spTgt spid="17"/>
                                            </p:tgtEl>
                                            <p:attrNameLst>
                                              <p:attrName>style.visibility</p:attrName>
                                            </p:attrNameLst>
                                          </p:cBhvr>
                                          <p:to>
                                            <p:strVal val="visible"/>
                                          </p:to>
                                        </p:set>
                                        <p:anim calcmode="lin" valueType="num" p14:bounceEnd="60000">
                                          <p:cBhvr additive="base">
                                            <p:cTn id="20" dur="750" fill="hold"/>
                                            <p:tgtEl>
                                              <p:spTgt spid="17"/>
                                            </p:tgtEl>
                                            <p:attrNameLst>
                                              <p:attrName>ppt_x</p:attrName>
                                            </p:attrNameLst>
                                          </p:cBhvr>
                                          <p:tavLst>
                                            <p:tav tm="0">
                                              <p:val>
                                                <p:strVal val="#ppt_x"/>
                                              </p:val>
                                            </p:tav>
                                            <p:tav tm="100000">
                                              <p:val>
                                                <p:strVal val="#ppt_x"/>
                                              </p:val>
                                            </p:tav>
                                          </p:tavLst>
                                        </p:anim>
                                        <p:anim calcmode="lin" valueType="num" p14:bounceEnd="60000">
                                          <p:cBhvr additive="base">
                                            <p:cTn id="21" dur="750" fill="hold"/>
                                            <p:tgtEl>
                                              <p:spTgt spid="17"/>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14:presetBounceEnd="60000">
                                      <p:stCondLst>
                                        <p:cond delay="1500"/>
                                      </p:stCondLst>
                                      <p:childTnLst>
                                        <p:set>
                                          <p:cBhvr>
                                            <p:cTn id="23" dur="1" fill="hold">
                                              <p:stCondLst>
                                                <p:cond delay="0"/>
                                              </p:stCondLst>
                                            </p:cTn>
                                            <p:tgtEl>
                                              <p:spTgt spid="16"/>
                                            </p:tgtEl>
                                            <p:attrNameLst>
                                              <p:attrName>style.visibility</p:attrName>
                                            </p:attrNameLst>
                                          </p:cBhvr>
                                          <p:to>
                                            <p:strVal val="visible"/>
                                          </p:to>
                                        </p:set>
                                        <p:anim calcmode="lin" valueType="num" p14:bounceEnd="60000">
                                          <p:cBhvr additive="base">
                                            <p:cTn id="24" dur="750" fill="hold"/>
                                            <p:tgtEl>
                                              <p:spTgt spid="16"/>
                                            </p:tgtEl>
                                            <p:attrNameLst>
                                              <p:attrName>ppt_x</p:attrName>
                                            </p:attrNameLst>
                                          </p:cBhvr>
                                          <p:tavLst>
                                            <p:tav tm="0">
                                              <p:val>
                                                <p:strVal val="#ppt_x"/>
                                              </p:val>
                                            </p:tav>
                                            <p:tav tm="100000">
                                              <p:val>
                                                <p:strVal val="#ppt_x"/>
                                              </p:val>
                                            </p:tav>
                                          </p:tavLst>
                                        </p:anim>
                                        <p:anim calcmode="lin" valueType="num" p14:bounceEnd="60000">
                                          <p:cBhvr additive="base">
                                            <p:cTn id="25" dur="750" fill="hold"/>
                                            <p:tgtEl>
                                              <p:spTgt spid="16"/>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14:presetBounceEnd="60000">
                                      <p:stCondLst>
                                        <p:cond delay="1700"/>
                                      </p:stCondLst>
                                      <p:childTnLst>
                                        <p:set>
                                          <p:cBhvr>
                                            <p:cTn id="27" dur="1" fill="hold">
                                              <p:stCondLst>
                                                <p:cond delay="0"/>
                                              </p:stCondLst>
                                            </p:cTn>
                                            <p:tgtEl>
                                              <p:spTgt spid="18"/>
                                            </p:tgtEl>
                                            <p:attrNameLst>
                                              <p:attrName>style.visibility</p:attrName>
                                            </p:attrNameLst>
                                          </p:cBhvr>
                                          <p:to>
                                            <p:strVal val="visible"/>
                                          </p:to>
                                        </p:set>
                                        <p:anim calcmode="lin" valueType="num" p14:bounceEnd="60000">
                                          <p:cBhvr additive="base">
                                            <p:cTn id="28" dur="750" fill="hold"/>
                                            <p:tgtEl>
                                              <p:spTgt spid="18"/>
                                            </p:tgtEl>
                                            <p:attrNameLst>
                                              <p:attrName>ppt_x</p:attrName>
                                            </p:attrNameLst>
                                          </p:cBhvr>
                                          <p:tavLst>
                                            <p:tav tm="0">
                                              <p:val>
                                                <p:strVal val="#ppt_x"/>
                                              </p:val>
                                            </p:tav>
                                            <p:tav tm="100000">
                                              <p:val>
                                                <p:strVal val="#ppt_x"/>
                                              </p:val>
                                            </p:tav>
                                          </p:tavLst>
                                        </p:anim>
                                        <p:anim calcmode="lin" valueType="num" p14:bounceEnd="60000">
                                          <p:cBhvr additive="base">
                                            <p:cTn id="29"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p:bldP spid="17" grpId="0"/>
          <p:bldP spid="18"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par>
                                    <p:cTn id="14" presetID="2" presetClass="entr" presetSubtype="4" fill="hold" grpId="0" nodeType="withEffect">
                                      <p:stCondLst>
                                        <p:cond delay="110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750" fill="hold"/>
                                            <p:tgtEl>
                                              <p:spTgt spid="15"/>
                                            </p:tgtEl>
                                            <p:attrNameLst>
                                              <p:attrName>ppt_x</p:attrName>
                                            </p:attrNameLst>
                                          </p:cBhvr>
                                          <p:tavLst>
                                            <p:tav tm="0">
                                              <p:val>
                                                <p:strVal val="#ppt_x"/>
                                              </p:val>
                                            </p:tav>
                                            <p:tav tm="100000">
                                              <p:val>
                                                <p:strVal val="#ppt_x"/>
                                              </p:val>
                                            </p:tav>
                                          </p:tavLst>
                                        </p:anim>
                                        <p:anim calcmode="lin" valueType="num">
                                          <p:cBhvr additive="base">
                                            <p:cTn id="17" dur="750" fill="hold"/>
                                            <p:tgtEl>
                                              <p:spTgt spid="15"/>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130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750" fill="hold"/>
                                            <p:tgtEl>
                                              <p:spTgt spid="17"/>
                                            </p:tgtEl>
                                            <p:attrNameLst>
                                              <p:attrName>ppt_x</p:attrName>
                                            </p:attrNameLst>
                                          </p:cBhvr>
                                          <p:tavLst>
                                            <p:tav tm="0">
                                              <p:val>
                                                <p:strVal val="#ppt_x"/>
                                              </p:val>
                                            </p:tav>
                                            <p:tav tm="100000">
                                              <p:val>
                                                <p:strVal val="#ppt_x"/>
                                              </p:val>
                                            </p:tav>
                                          </p:tavLst>
                                        </p:anim>
                                        <p:anim calcmode="lin" valueType="num">
                                          <p:cBhvr additive="base">
                                            <p:cTn id="21" dur="750" fill="hold"/>
                                            <p:tgtEl>
                                              <p:spTgt spid="17"/>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150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750" fill="hold"/>
                                            <p:tgtEl>
                                              <p:spTgt spid="16"/>
                                            </p:tgtEl>
                                            <p:attrNameLst>
                                              <p:attrName>ppt_x</p:attrName>
                                            </p:attrNameLst>
                                          </p:cBhvr>
                                          <p:tavLst>
                                            <p:tav tm="0">
                                              <p:val>
                                                <p:strVal val="#ppt_x"/>
                                              </p:val>
                                            </p:tav>
                                            <p:tav tm="100000">
                                              <p:val>
                                                <p:strVal val="#ppt_x"/>
                                              </p:val>
                                            </p:tav>
                                          </p:tavLst>
                                        </p:anim>
                                        <p:anim calcmode="lin" valueType="num">
                                          <p:cBhvr additive="base">
                                            <p:cTn id="25" dur="750" fill="hold"/>
                                            <p:tgtEl>
                                              <p:spTgt spid="16"/>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170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750" fill="hold"/>
                                            <p:tgtEl>
                                              <p:spTgt spid="18"/>
                                            </p:tgtEl>
                                            <p:attrNameLst>
                                              <p:attrName>ppt_x</p:attrName>
                                            </p:attrNameLst>
                                          </p:cBhvr>
                                          <p:tavLst>
                                            <p:tav tm="0">
                                              <p:val>
                                                <p:strVal val="#ppt_x"/>
                                              </p:val>
                                            </p:tav>
                                            <p:tav tm="100000">
                                              <p:val>
                                                <p:strVal val="#ppt_x"/>
                                              </p:val>
                                            </p:tav>
                                          </p:tavLst>
                                        </p:anim>
                                        <p:anim calcmode="lin" valueType="num">
                                          <p:cBhvr additive="base">
                                            <p:cTn id="29"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p:bldP spid="17" grpId="0"/>
          <p:bldP spid="18"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原创设计师QQ598969553          _1"/>
          <p:cNvGrpSpPr/>
          <p:nvPr/>
        </p:nvGrpSpPr>
        <p:grpSpPr>
          <a:xfrm>
            <a:off x="790940" y="1823358"/>
            <a:ext cx="2551321" cy="525222"/>
            <a:chOff x="828467" y="1326148"/>
            <a:chExt cx="2551321" cy="525222"/>
          </a:xfrm>
        </p:grpSpPr>
        <p:sp>
          <p:nvSpPr>
            <p:cNvPr id="37" name="圆角矩形 36"/>
            <p:cNvSpPr/>
            <p:nvPr/>
          </p:nvSpPr>
          <p:spPr>
            <a:xfrm>
              <a:off x="828467" y="1326148"/>
              <a:ext cx="2551321" cy="525222"/>
            </a:xfrm>
            <a:prstGeom prst="roundRect">
              <a:avLst>
                <a:gd name="adj" fmla="val 0"/>
              </a:avLst>
            </a:prstGeom>
            <a:solidFill>
              <a:srgbClr val="2AA738"/>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38" name="圆角矩形 37"/>
            <p:cNvSpPr/>
            <p:nvPr/>
          </p:nvSpPr>
          <p:spPr>
            <a:xfrm>
              <a:off x="910698" y="1400423"/>
              <a:ext cx="2386859" cy="376672"/>
            </a:xfrm>
            <a:prstGeom prst="roundRect">
              <a:avLst>
                <a:gd name="adj" fmla="val 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317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39" name="原创设计师QQ598969553          _2"/>
          <p:cNvGrpSpPr/>
          <p:nvPr/>
        </p:nvGrpSpPr>
        <p:grpSpPr>
          <a:xfrm>
            <a:off x="790940" y="2892193"/>
            <a:ext cx="2551321" cy="525222"/>
            <a:chOff x="828467" y="1326148"/>
            <a:chExt cx="2551321" cy="525222"/>
          </a:xfrm>
        </p:grpSpPr>
        <p:sp>
          <p:nvSpPr>
            <p:cNvPr id="40" name="圆角矩形 39"/>
            <p:cNvSpPr/>
            <p:nvPr/>
          </p:nvSpPr>
          <p:spPr>
            <a:xfrm>
              <a:off x="828467" y="1326148"/>
              <a:ext cx="2551321" cy="525222"/>
            </a:xfrm>
            <a:prstGeom prst="roundRect">
              <a:avLst>
                <a:gd name="adj" fmla="val 0"/>
              </a:avLst>
            </a:prstGeom>
            <a:solidFill>
              <a:srgbClr val="0068B7"/>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41" name="圆角矩形 40"/>
            <p:cNvSpPr/>
            <p:nvPr/>
          </p:nvSpPr>
          <p:spPr>
            <a:xfrm>
              <a:off x="910698" y="1400423"/>
              <a:ext cx="2386859" cy="376672"/>
            </a:xfrm>
            <a:prstGeom prst="roundRect">
              <a:avLst>
                <a:gd name="adj" fmla="val 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317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42" name="原创设计师QQ598969553          _3"/>
          <p:cNvGrpSpPr/>
          <p:nvPr/>
        </p:nvGrpSpPr>
        <p:grpSpPr>
          <a:xfrm>
            <a:off x="790940" y="4006228"/>
            <a:ext cx="2551321" cy="525222"/>
            <a:chOff x="828467" y="1326148"/>
            <a:chExt cx="2551321" cy="525222"/>
          </a:xfrm>
        </p:grpSpPr>
        <p:sp>
          <p:nvSpPr>
            <p:cNvPr id="43" name="圆角矩形 42"/>
            <p:cNvSpPr/>
            <p:nvPr/>
          </p:nvSpPr>
          <p:spPr>
            <a:xfrm>
              <a:off x="828467" y="1326148"/>
              <a:ext cx="2551321" cy="525222"/>
            </a:xfrm>
            <a:prstGeom prst="roundRect">
              <a:avLst>
                <a:gd name="adj" fmla="val 0"/>
              </a:avLst>
            </a:prstGeom>
            <a:solidFill>
              <a:srgbClr val="2AA738"/>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44" name="圆角矩形 43"/>
            <p:cNvSpPr/>
            <p:nvPr/>
          </p:nvSpPr>
          <p:spPr>
            <a:xfrm>
              <a:off x="910698" y="1400423"/>
              <a:ext cx="2386859" cy="376672"/>
            </a:xfrm>
            <a:prstGeom prst="roundRect">
              <a:avLst>
                <a:gd name="adj" fmla="val 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317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45" name="原创设计师QQ598969553          _4"/>
          <p:cNvGrpSpPr/>
          <p:nvPr/>
        </p:nvGrpSpPr>
        <p:grpSpPr>
          <a:xfrm>
            <a:off x="5751501" y="1822918"/>
            <a:ext cx="2551321" cy="525222"/>
            <a:chOff x="828467" y="1326148"/>
            <a:chExt cx="2551321" cy="525222"/>
          </a:xfrm>
        </p:grpSpPr>
        <p:sp>
          <p:nvSpPr>
            <p:cNvPr id="46" name="圆角矩形 45"/>
            <p:cNvSpPr/>
            <p:nvPr/>
          </p:nvSpPr>
          <p:spPr>
            <a:xfrm>
              <a:off x="828467" y="1326148"/>
              <a:ext cx="2551321" cy="525222"/>
            </a:xfrm>
            <a:prstGeom prst="roundRect">
              <a:avLst>
                <a:gd name="adj" fmla="val 0"/>
              </a:avLst>
            </a:prstGeom>
            <a:solidFill>
              <a:srgbClr val="0068B7"/>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47" name="圆角矩形 46"/>
            <p:cNvSpPr/>
            <p:nvPr/>
          </p:nvSpPr>
          <p:spPr>
            <a:xfrm>
              <a:off x="910698" y="1400423"/>
              <a:ext cx="2386859" cy="376672"/>
            </a:xfrm>
            <a:prstGeom prst="roundRect">
              <a:avLst>
                <a:gd name="adj" fmla="val 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317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48" name="原创设计师QQ598969553          _5"/>
          <p:cNvGrpSpPr/>
          <p:nvPr/>
        </p:nvGrpSpPr>
        <p:grpSpPr>
          <a:xfrm>
            <a:off x="5751501" y="2891753"/>
            <a:ext cx="2551321" cy="525222"/>
            <a:chOff x="828467" y="1326148"/>
            <a:chExt cx="2551321" cy="525222"/>
          </a:xfrm>
        </p:grpSpPr>
        <p:sp>
          <p:nvSpPr>
            <p:cNvPr id="49" name="圆角矩形 48"/>
            <p:cNvSpPr/>
            <p:nvPr/>
          </p:nvSpPr>
          <p:spPr>
            <a:xfrm>
              <a:off x="828467" y="1326148"/>
              <a:ext cx="2551321" cy="525222"/>
            </a:xfrm>
            <a:prstGeom prst="roundRect">
              <a:avLst>
                <a:gd name="adj" fmla="val 0"/>
              </a:avLst>
            </a:prstGeom>
            <a:solidFill>
              <a:srgbClr val="2AA738"/>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50" name="圆角矩形 49"/>
            <p:cNvSpPr/>
            <p:nvPr/>
          </p:nvSpPr>
          <p:spPr>
            <a:xfrm>
              <a:off x="910698" y="1400423"/>
              <a:ext cx="2386859" cy="376672"/>
            </a:xfrm>
            <a:prstGeom prst="roundRect">
              <a:avLst>
                <a:gd name="adj" fmla="val 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317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51" name="原创设计师QQ598969553          _6"/>
          <p:cNvGrpSpPr/>
          <p:nvPr/>
        </p:nvGrpSpPr>
        <p:grpSpPr>
          <a:xfrm>
            <a:off x="5751501" y="4005788"/>
            <a:ext cx="2551321" cy="525222"/>
            <a:chOff x="828467" y="1326148"/>
            <a:chExt cx="2551321" cy="525222"/>
          </a:xfrm>
        </p:grpSpPr>
        <p:sp>
          <p:nvSpPr>
            <p:cNvPr id="52" name="圆角矩形 51"/>
            <p:cNvSpPr/>
            <p:nvPr/>
          </p:nvSpPr>
          <p:spPr>
            <a:xfrm>
              <a:off x="828467" y="1326148"/>
              <a:ext cx="2551321" cy="525222"/>
            </a:xfrm>
            <a:prstGeom prst="roundRect">
              <a:avLst>
                <a:gd name="adj" fmla="val 0"/>
              </a:avLst>
            </a:prstGeom>
            <a:solidFill>
              <a:srgbClr val="0068B7"/>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53" name="圆角矩形 52"/>
            <p:cNvSpPr/>
            <p:nvPr/>
          </p:nvSpPr>
          <p:spPr>
            <a:xfrm>
              <a:off x="910698" y="1400423"/>
              <a:ext cx="2386859" cy="376672"/>
            </a:xfrm>
            <a:prstGeom prst="roundRect">
              <a:avLst>
                <a:gd name="adj" fmla="val 0"/>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317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grpSp>
      <p:grpSp>
        <p:nvGrpSpPr>
          <p:cNvPr id="54" name="原创设计师QQ598969553          _8"/>
          <p:cNvGrpSpPr/>
          <p:nvPr/>
        </p:nvGrpSpPr>
        <p:grpSpPr>
          <a:xfrm>
            <a:off x="3549527" y="2146811"/>
            <a:ext cx="2018784" cy="2018784"/>
            <a:chOff x="2193191" y="1899415"/>
            <a:chExt cx="2421376" cy="2421376"/>
          </a:xfrm>
          <a:effectLst/>
        </p:grpSpPr>
        <p:sp>
          <p:nvSpPr>
            <p:cNvPr id="55" name="椭圆 54"/>
            <p:cNvSpPr/>
            <p:nvPr/>
          </p:nvSpPr>
          <p:spPr>
            <a:xfrm>
              <a:off x="2193191" y="1899415"/>
              <a:ext cx="2421376" cy="2421376"/>
            </a:xfrm>
            <a:prstGeom prst="ellipse">
              <a:avLst/>
            </a:prstGeom>
            <a:solidFill>
              <a:srgbClr val="0068B7"/>
            </a:solidFill>
            <a:ln w="31750" cap="flat" cmpd="sng" algn="ctr">
              <a:gradFill flip="none" rotWithShape="1">
                <a:gsLst>
                  <a:gs pos="0">
                    <a:sysClr val="window" lastClr="FFFFFF">
                      <a:lumMod val="65000"/>
                    </a:sysClr>
                  </a:gs>
                  <a:gs pos="100000">
                    <a:sysClr val="window" lastClr="FFFFFF"/>
                  </a:gs>
                </a:gsLst>
                <a:lin ang="2700000" scaled="1"/>
                <a:tileRect/>
              </a:gradFill>
              <a:prstDash val="solid"/>
            </a:ln>
            <a:effectLst>
              <a:innerShdw blurRad="127000" dist="63500" dir="13500000">
                <a:srgbClr val="0068B7">
                  <a:lumMod val="50000"/>
                  <a:alpha val="8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56" name="椭圆 55"/>
            <p:cNvSpPr/>
            <p:nvPr/>
          </p:nvSpPr>
          <p:spPr>
            <a:xfrm>
              <a:off x="2345502" y="2051726"/>
              <a:ext cx="2116756" cy="2116756"/>
            </a:xfrm>
            <a:prstGeom prst="ellipse">
              <a:avLst/>
            </a:prstGeom>
            <a:solidFill>
              <a:sysClr val="window" lastClr="FFFFFF">
                <a:lumMod val="95000"/>
              </a:sysClr>
            </a:solidFill>
            <a:ln w="50800" cap="flat" cmpd="sng" algn="ctr">
              <a:noFill/>
              <a:prstDash val="solid"/>
            </a:ln>
            <a:effectLst>
              <a:outerShdw blurRad="165100" dist="88900" dir="2700000" algn="tl" rotWithShape="0">
                <a:srgbClr val="0068B7">
                  <a:lumMod val="50000"/>
                  <a:alpha val="64000"/>
                </a:srgbClr>
              </a:outerShdw>
            </a:effectLst>
            <a:scene3d>
              <a:camera prst="orthographicFront"/>
              <a:lightRig rig="threePt" dir="t"/>
            </a:scene3d>
            <a:sp3d prstMaterial="softEdge">
              <a:bevelT w="82550" h="317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sp>
        <p:nvSpPr>
          <p:cNvPr id="57" name="原创设计师QQ598969553          _9"/>
          <p:cNvSpPr txBox="1">
            <a:spLocks/>
          </p:cNvSpPr>
          <p:nvPr/>
        </p:nvSpPr>
        <p:spPr>
          <a:xfrm>
            <a:off x="1197608" y="1947359"/>
            <a:ext cx="1959184" cy="287177"/>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altLang="zh-CN" sz="12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rPr>
              <a:t>01 </a:t>
            </a:r>
            <a:r>
              <a:rPr kumimoji="0" lang="zh-CN" altLang="en-US" sz="12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rPr>
              <a:t>点击输入标题内容</a:t>
            </a:r>
            <a:endParaRPr kumimoji="0" lang="en-GB" altLang="zh-CN" sz="12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endParaRPr>
          </a:p>
        </p:txBody>
      </p:sp>
      <p:sp>
        <p:nvSpPr>
          <p:cNvPr id="58" name="原创设计师QQ598969553          _10"/>
          <p:cNvSpPr txBox="1">
            <a:spLocks/>
          </p:cNvSpPr>
          <p:nvPr/>
        </p:nvSpPr>
        <p:spPr>
          <a:xfrm>
            <a:off x="1197608" y="3014770"/>
            <a:ext cx="1959184" cy="287177"/>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altLang="zh-CN" sz="12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rPr>
              <a:t>02 </a:t>
            </a:r>
            <a:r>
              <a:rPr kumimoji="0" lang="zh-CN" altLang="en-US" sz="12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rPr>
              <a:t>点击输入标题内容</a:t>
            </a:r>
            <a:endParaRPr kumimoji="0" lang="en-GB" altLang="zh-CN" sz="12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endParaRPr>
          </a:p>
        </p:txBody>
      </p:sp>
      <p:sp>
        <p:nvSpPr>
          <p:cNvPr id="59" name="原创设计师QQ598969553          _11"/>
          <p:cNvSpPr txBox="1">
            <a:spLocks/>
          </p:cNvSpPr>
          <p:nvPr/>
        </p:nvSpPr>
        <p:spPr>
          <a:xfrm>
            <a:off x="1197608" y="4125251"/>
            <a:ext cx="1959184" cy="287177"/>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altLang="zh-CN" sz="12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rPr>
              <a:t>03 </a:t>
            </a:r>
            <a:r>
              <a:rPr kumimoji="0" lang="zh-CN" altLang="en-US" sz="12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rPr>
              <a:t>点击输入标题内容</a:t>
            </a:r>
            <a:endParaRPr kumimoji="0" lang="en-GB" altLang="zh-CN" sz="12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endParaRPr>
          </a:p>
        </p:txBody>
      </p:sp>
      <p:sp>
        <p:nvSpPr>
          <p:cNvPr id="60" name="原创设计师QQ598969553          _12"/>
          <p:cNvSpPr txBox="1">
            <a:spLocks/>
          </p:cNvSpPr>
          <p:nvPr/>
        </p:nvSpPr>
        <p:spPr>
          <a:xfrm>
            <a:off x="5976229" y="1947359"/>
            <a:ext cx="1959184" cy="287177"/>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altLang="zh-CN" sz="12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rPr>
              <a:t>04 </a:t>
            </a:r>
            <a:r>
              <a:rPr kumimoji="0" lang="zh-CN" altLang="en-US" sz="12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rPr>
              <a:t>点击输入标题内容</a:t>
            </a:r>
            <a:endParaRPr kumimoji="0" lang="en-GB" altLang="zh-CN" sz="12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endParaRPr>
          </a:p>
        </p:txBody>
      </p:sp>
      <p:sp>
        <p:nvSpPr>
          <p:cNvPr id="61" name="原创设计师QQ598969553          _13"/>
          <p:cNvSpPr txBox="1">
            <a:spLocks/>
          </p:cNvSpPr>
          <p:nvPr/>
        </p:nvSpPr>
        <p:spPr>
          <a:xfrm>
            <a:off x="5976229" y="3014770"/>
            <a:ext cx="1959184" cy="287177"/>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altLang="zh-CN" sz="12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rPr>
              <a:t>05 </a:t>
            </a:r>
            <a:r>
              <a:rPr kumimoji="0" lang="zh-CN" altLang="en-US" sz="12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rPr>
              <a:t>点击输入标题内容</a:t>
            </a:r>
            <a:endParaRPr kumimoji="0" lang="en-GB" altLang="zh-CN" sz="12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endParaRPr>
          </a:p>
        </p:txBody>
      </p:sp>
      <p:sp>
        <p:nvSpPr>
          <p:cNvPr id="62" name="原创设计师QQ598969553          _14"/>
          <p:cNvSpPr txBox="1">
            <a:spLocks/>
          </p:cNvSpPr>
          <p:nvPr/>
        </p:nvSpPr>
        <p:spPr>
          <a:xfrm>
            <a:off x="5976229" y="4125251"/>
            <a:ext cx="1959184" cy="287177"/>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altLang="zh-CN" sz="12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rPr>
              <a:t>06 </a:t>
            </a:r>
            <a:r>
              <a:rPr kumimoji="0" lang="zh-CN" altLang="en-US" sz="12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rPr>
              <a:t>点击输入标题内容</a:t>
            </a:r>
            <a:endParaRPr kumimoji="0" lang="en-GB" altLang="zh-CN" sz="12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endParaRPr>
          </a:p>
        </p:txBody>
      </p:sp>
      <p:sp>
        <p:nvSpPr>
          <p:cNvPr id="63" name="原创设计师QQ598969553          _15"/>
          <p:cNvSpPr txBox="1">
            <a:spLocks/>
          </p:cNvSpPr>
          <p:nvPr/>
        </p:nvSpPr>
        <p:spPr>
          <a:xfrm>
            <a:off x="1381121" y="2462886"/>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0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0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cs"/>
            </a:endParaRPr>
          </a:p>
        </p:txBody>
      </p:sp>
      <p:sp>
        <p:nvSpPr>
          <p:cNvPr id="64" name="原创设计师QQ598969553          _16"/>
          <p:cNvSpPr txBox="1">
            <a:spLocks/>
          </p:cNvSpPr>
          <p:nvPr/>
        </p:nvSpPr>
        <p:spPr>
          <a:xfrm>
            <a:off x="1381121" y="3535656"/>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0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0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cs"/>
            </a:endParaRPr>
          </a:p>
        </p:txBody>
      </p:sp>
      <p:sp>
        <p:nvSpPr>
          <p:cNvPr id="65" name="原创设计师QQ598969553          _17"/>
          <p:cNvSpPr txBox="1">
            <a:spLocks/>
          </p:cNvSpPr>
          <p:nvPr/>
        </p:nvSpPr>
        <p:spPr>
          <a:xfrm>
            <a:off x="1381121" y="4673213"/>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0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0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cs"/>
            </a:endParaRPr>
          </a:p>
        </p:txBody>
      </p:sp>
      <p:sp>
        <p:nvSpPr>
          <p:cNvPr id="66" name="原创设计师QQ598969553          _18"/>
          <p:cNvSpPr txBox="1">
            <a:spLocks/>
          </p:cNvSpPr>
          <p:nvPr/>
        </p:nvSpPr>
        <p:spPr>
          <a:xfrm>
            <a:off x="5976229" y="2466016"/>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0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0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cs"/>
            </a:endParaRPr>
          </a:p>
        </p:txBody>
      </p:sp>
      <p:sp>
        <p:nvSpPr>
          <p:cNvPr id="67" name="原创设计师QQ598969553          _19"/>
          <p:cNvSpPr txBox="1">
            <a:spLocks/>
          </p:cNvSpPr>
          <p:nvPr/>
        </p:nvSpPr>
        <p:spPr>
          <a:xfrm>
            <a:off x="5976229" y="3538786"/>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0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0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cs"/>
            </a:endParaRPr>
          </a:p>
        </p:txBody>
      </p:sp>
      <p:sp>
        <p:nvSpPr>
          <p:cNvPr id="68" name="原创设计师QQ598969553          _20"/>
          <p:cNvSpPr txBox="1">
            <a:spLocks/>
          </p:cNvSpPr>
          <p:nvPr/>
        </p:nvSpPr>
        <p:spPr>
          <a:xfrm>
            <a:off x="5976229" y="4676343"/>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0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cs"/>
              </a:rPr>
              <a:t>点击输入本栏的具体文字简明扼要的说明分项内容</a:t>
            </a:r>
            <a:endParaRPr kumimoji="0" lang="en-US" altLang="zh-CN" sz="10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mn-cs"/>
            </a:endParaRPr>
          </a:p>
        </p:txBody>
      </p:sp>
      <p:sp>
        <p:nvSpPr>
          <p:cNvPr id="69" name="原创设计师QQ598969553          _21"/>
          <p:cNvSpPr/>
          <p:nvPr/>
        </p:nvSpPr>
        <p:spPr>
          <a:xfrm>
            <a:off x="3797048" y="2780454"/>
            <a:ext cx="1512794" cy="707886"/>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年度工作</a:t>
            </a:r>
            <a:endParaRPr kumimoji="0" lang="en-US" altLang="zh-CN" sz="20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内容概述</a:t>
            </a: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heel(1)">
                                      <p:cBhvr>
                                        <p:cTn id="7" dur="500"/>
                                        <p:tgtEl>
                                          <p:spTgt spid="5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9"/>
                                        </p:tgtEl>
                                        <p:attrNameLst>
                                          <p:attrName>style.visibility</p:attrName>
                                        </p:attrNameLst>
                                      </p:cBhvr>
                                      <p:to>
                                        <p:strVal val="visible"/>
                                      </p:to>
                                    </p:set>
                                    <p:animEffect transition="in" filter="fade">
                                      <p:cBhvr>
                                        <p:cTn id="11" dur="500"/>
                                        <p:tgtEl>
                                          <p:spTgt spid="69"/>
                                        </p:tgtEl>
                                      </p:cBhvr>
                                    </p:animEffect>
                                  </p:childTnLst>
                                </p:cTn>
                              </p:par>
                            </p:childTnLst>
                          </p:cTn>
                        </p:par>
                        <p:par>
                          <p:cTn id="12" fill="hold">
                            <p:stCondLst>
                              <p:cond delay="1000"/>
                            </p:stCondLst>
                            <p:childTnLst>
                              <p:par>
                                <p:cTn id="13" presetID="2" presetClass="entr" presetSubtype="8" fill="hold" nodeType="after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0-#ppt_w/2"/>
                                          </p:val>
                                        </p:tav>
                                        <p:tav tm="100000">
                                          <p:val>
                                            <p:strVal val="#ppt_x"/>
                                          </p:val>
                                        </p:tav>
                                      </p:tavLst>
                                    </p:anim>
                                    <p:anim calcmode="lin" valueType="num">
                                      <p:cBhvr additive="base">
                                        <p:cTn id="16" dur="500" fill="hold"/>
                                        <p:tgtEl>
                                          <p:spTgt spid="36"/>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57"/>
                                        </p:tgtEl>
                                        <p:attrNameLst>
                                          <p:attrName>style.visibility</p:attrName>
                                        </p:attrNameLst>
                                      </p:cBhvr>
                                      <p:to>
                                        <p:strVal val="visible"/>
                                      </p:to>
                                    </p:set>
                                    <p:animEffect transition="in" filter="wipe(left)">
                                      <p:cBhvr>
                                        <p:cTn id="20" dur="500"/>
                                        <p:tgtEl>
                                          <p:spTgt spid="57"/>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63">
                                            <p:txEl>
                                              <p:pRg st="0" end="0"/>
                                            </p:txEl>
                                          </p:spTgt>
                                        </p:tgtEl>
                                        <p:attrNameLst>
                                          <p:attrName>style.visibility</p:attrName>
                                        </p:attrNameLst>
                                      </p:cBhvr>
                                      <p:to>
                                        <p:strVal val="visible"/>
                                      </p:to>
                                    </p:set>
                                    <p:animEffect transition="in" filter="fade">
                                      <p:cBhvr>
                                        <p:cTn id="24" dur="500"/>
                                        <p:tgtEl>
                                          <p:spTgt spid="63">
                                            <p:txEl>
                                              <p:pRg st="0" end="0"/>
                                            </p:txEl>
                                          </p:spTgt>
                                        </p:tgtEl>
                                      </p:cBhvr>
                                    </p:animEffect>
                                  </p:childTnLst>
                                </p:cTn>
                              </p:par>
                            </p:childTnLst>
                          </p:cTn>
                        </p:par>
                        <p:par>
                          <p:cTn id="25" fill="hold">
                            <p:stCondLst>
                              <p:cond delay="2500"/>
                            </p:stCondLst>
                            <p:childTnLst>
                              <p:par>
                                <p:cTn id="26" presetID="2" presetClass="entr" presetSubtype="8" fill="hold" nodeType="after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additive="base">
                                        <p:cTn id="28" dur="500" fill="hold"/>
                                        <p:tgtEl>
                                          <p:spTgt spid="39"/>
                                        </p:tgtEl>
                                        <p:attrNameLst>
                                          <p:attrName>ppt_x</p:attrName>
                                        </p:attrNameLst>
                                      </p:cBhvr>
                                      <p:tavLst>
                                        <p:tav tm="0">
                                          <p:val>
                                            <p:strVal val="0-#ppt_w/2"/>
                                          </p:val>
                                        </p:tav>
                                        <p:tav tm="100000">
                                          <p:val>
                                            <p:strVal val="#ppt_x"/>
                                          </p:val>
                                        </p:tav>
                                      </p:tavLst>
                                    </p:anim>
                                    <p:anim calcmode="lin" valueType="num">
                                      <p:cBhvr additive="base">
                                        <p:cTn id="29" dur="500" fill="hold"/>
                                        <p:tgtEl>
                                          <p:spTgt spid="39"/>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58"/>
                                        </p:tgtEl>
                                        <p:attrNameLst>
                                          <p:attrName>style.visibility</p:attrName>
                                        </p:attrNameLst>
                                      </p:cBhvr>
                                      <p:to>
                                        <p:strVal val="visible"/>
                                      </p:to>
                                    </p:set>
                                    <p:animEffect transition="in" filter="wipe(left)">
                                      <p:cBhvr>
                                        <p:cTn id="33" dur="500"/>
                                        <p:tgtEl>
                                          <p:spTgt spid="58"/>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64">
                                            <p:txEl>
                                              <p:pRg st="0" end="0"/>
                                            </p:txEl>
                                          </p:spTgt>
                                        </p:tgtEl>
                                        <p:attrNameLst>
                                          <p:attrName>style.visibility</p:attrName>
                                        </p:attrNameLst>
                                      </p:cBhvr>
                                      <p:to>
                                        <p:strVal val="visible"/>
                                      </p:to>
                                    </p:set>
                                    <p:animEffect transition="in" filter="fade">
                                      <p:cBhvr>
                                        <p:cTn id="37" dur="500"/>
                                        <p:tgtEl>
                                          <p:spTgt spid="64">
                                            <p:txEl>
                                              <p:pRg st="0" end="0"/>
                                            </p:txEl>
                                          </p:spTgt>
                                        </p:tgtEl>
                                      </p:cBhvr>
                                    </p:animEffect>
                                  </p:childTnLst>
                                </p:cTn>
                              </p:par>
                            </p:childTnLst>
                          </p:cTn>
                        </p:par>
                        <p:par>
                          <p:cTn id="38" fill="hold">
                            <p:stCondLst>
                              <p:cond delay="4000"/>
                            </p:stCondLst>
                            <p:childTnLst>
                              <p:par>
                                <p:cTn id="39" presetID="2" presetClass="entr" presetSubtype="8" fill="hold" nodeType="afterEffect">
                                  <p:stCondLst>
                                    <p:cond delay="0"/>
                                  </p:stCondLst>
                                  <p:childTnLst>
                                    <p:set>
                                      <p:cBhvr>
                                        <p:cTn id="40" dur="1" fill="hold">
                                          <p:stCondLst>
                                            <p:cond delay="0"/>
                                          </p:stCondLst>
                                        </p:cTn>
                                        <p:tgtEl>
                                          <p:spTgt spid="42"/>
                                        </p:tgtEl>
                                        <p:attrNameLst>
                                          <p:attrName>style.visibility</p:attrName>
                                        </p:attrNameLst>
                                      </p:cBhvr>
                                      <p:to>
                                        <p:strVal val="visible"/>
                                      </p:to>
                                    </p:set>
                                    <p:anim calcmode="lin" valueType="num">
                                      <p:cBhvr additive="base">
                                        <p:cTn id="41" dur="500" fill="hold"/>
                                        <p:tgtEl>
                                          <p:spTgt spid="42"/>
                                        </p:tgtEl>
                                        <p:attrNameLst>
                                          <p:attrName>ppt_x</p:attrName>
                                        </p:attrNameLst>
                                      </p:cBhvr>
                                      <p:tavLst>
                                        <p:tav tm="0">
                                          <p:val>
                                            <p:strVal val="0-#ppt_w/2"/>
                                          </p:val>
                                        </p:tav>
                                        <p:tav tm="100000">
                                          <p:val>
                                            <p:strVal val="#ppt_x"/>
                                          </p:val>
                                        </p:tav>
                                      </p:tavLst>
                                    </p:anim>
                                    <p:anim calcmode="lin" valueType="num">
                                      <p:cBhvr additive="base">
                                        <p:cTn id="42" dur="500" fill="hold"/>
                                        <p:tgtEl>
                                          <p:spTgt spid="42"/>
                                        </p:tgtEl>
                                        <p:attrNameLst>
                                          <p:attrName>ppt_y</p:attrName>
                                        </p:attrNameLst>
                                      </p:cBhvr>
                                      <p:tavLst>
                                        <p:tav tm="0">
                                          <p:val>
                                            <p:strVal val="#ppt_y"/>
                                          </p:val>
                                        </p:tav>
                                        <p:tav tm="100000">
                                          <p:val>
                                            <p:strVal val="#ppt_y"/>
                                          </p:val>
                                        </p:tav>
                                      </p:tavLst>
                                    </p:anim>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wipe(left)">
                                      <p:cBhvr>
                                        <p:cTn id="46" dur="500"/>
                                        <p:tgtEl>
                                          <p:spTgt spid="59"/>
                                        </p:tgtEl>
                                      </p:cBhvr>
                                    </p:animEffect>
                                  </p:childTnLst>
                                </p:cTn>
                              </p:par>
                            </p:childTnLst>
                          </p:cTn>
                        </p:par>
                        <p:par>
                          <p:cTn id="47" fill="hold">
                            <p:stCondLst>
                              <p:cond delay="5000"/>
                            </p:stCondLst>
                            <p:childTnLst>
                              <p:par>
                                <p:cTn id="48" presetID="10" presetClass="entr" presetSubtype="0" fill="hold" grpId="0" nodeType="afterEffect">
                                  <p:stCondLst>
                                    <p:cond delay="0"/>
                                  </p:stCondLst>
                                  <p:childTnLst>
                                    <p:set>
                                      <p:cBhvr>
                                        <p:cTn id="49" dur="1" fill="hold">
                                          <p:stCondLst>
                                            <p:cond delay="0"/>
                                          </p:stCondLst>
                                        </p:cTn>
                                        <p:tgtEl>
                                          <p:spTgt spid="65">
                                            <p:txEl>
                                              <p:pRg st="0" end="0"/>
                                            </p:txEl>
                                          </p:spTgt>
                                        </p:tgtEl>
                                        <p:attrNameLst>
                                          <p:attrName>style.visibility</p:attrName>
                                        </p:attrNameLst>
                                      </p:cBhvr>
                                      <p:to>
                                        <p:strVal val="visible"/>
                                      </p:to>
                                    </p:set>
                                    <p:animEffect transition="in" filter="fade">
                                      <p:cBhvr>
                                        <p:cTn id="50" dur="500"/>
                                        <p:tgtEl>
                                          <p:spTgt spid="65">
                                            <p:txEl>
                                              <p:pRg st="0" end="0"/>
                                            </p:txEl>
                                          </p:spTgt>
                                        </p:tgtEl>
                                      </p:cBhvr>
                                    </p:animEffect>
                                  </p:childTnLst>
                                </p:cTn>
                              </p:par>
                            </p:childTnLst>
                          </p:cTn>
                        </p:par>
                        <p:par>
                          <p:cTn id="51" fill="hold">
                            <p:stCondLst>
                              <p:cond delay="5500"/>
                            </p:stCondLst>
                            <p:childTnLst>
                              <p:par>
                                <p:cTn id="52" presetID="2" presetClass="entr" presetSubtype="2" fill="hold" nodeType="afterEffect">
                                  <p:stCondLst>
                                    <p:cond delay="0"/>
                                  </p:stCondLst>
                                  <p:childTnLst>
                                    <p:set>
                                      <p:cBhvr>
                                        <p:cTn id="53" dur="1" fill="hold">
                                          <p:stCondLst>
                                            <p:cond delay="0"/>
                                          </p:stCondLst>
                                        </p:cTn>
                                        <p:tgtEl>
                                          <p:spTgt spid="45"/>
                                        </p:tgtEl>
                                        <p:attrNameLst>
                                          <p:attrName>style.visibility</p:attrName>
                                        </p:attrNameLst>
                                      </p:cBhvr>
                                      <p:to>
                                        <p:strVal val="visible"/>
                                      </p:to>
                                    </p:set>
                                    <p:anim calcmode="lin" valueType="num">
                                      <p:cBhvr additive="base">
                                        <p:cTn id="54" dur="500" fill="hold"/>
                                        <p:tgtEl>
                                          <p:spTgt spid="45"/>
                                        </p:tgtEl>
                                        <p:attrNameLst>
                                          <p:attrName>ppt_x</p:attrName>
                                        </p:attrNameLst>
                                      </p:cBhvr>
                                      <p:tavLst>
                                        <p:tav tm="0">
                                          <p:val>
                                            <p:strVal val="1+#ppt_w/2"/>
                                          </p:val>
                                        </p:tav>
                                        <p:tav tm="100000">
                                          <p:val>
                                            <p:strVal val="#ppt_x"/>
                                          </p:val>
                                        </p:tav>
                                      </p:tavLst>
                                    </p:anim>
                                    <p:anim calcmode="lin" valueType="num">
                                      <p:cBhvr additive="base">
                                        <p:cTn id="55" dur="500" fill="hold"/>
                                        <p:tgtEl>
                                          <p:spTgt spid="45"/>
                                        </p:tgtEl>
                                        <p:attrNameLst>
                                          <p:attrName>ppt_y</p:attrName>
                                        </p:attrNameLst>
                                      </p:cBhvr>
                                      <p:tavLst>
                                        <p:tav tm="0">
                                          <p:val>
                                            <p:strVal val="#ppt_y"/>
                                          </p:val>
                                        </p:tav>
                                        <p:tav tm="100000">
                                          <p:val>
                                            <p:strVal val="#ppt_y"/>
                                          </p:val>
                                        </p:tav>
                                      </p:tavLst>
                                    </p:anim>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60"/>
                                        </p:tgtEl>
                                        <p:attrNameLst>
                                          <p:attrName>style.visibility</p:attrName>
                                        </p:attrNameLst>
                                      </p:cBhvr>
                                      <p:to>
                                        <p:strVal val="visible"/>
                                      </p:to>
                                    </p:set>
                                    <p:animEffect transition="in" filter="wipe(left)">
                                      <p:cBhvr>
                                        <p:cTn id="59" dur="500"/>
                                        <p:tgtEl>
                                          <p:spTgt spid="60"/>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66">
                                            <p:txEl>
                                              <p:pRg st="0" end="0"/>
                                            </p:txEl>
                                          </p:spTgt>
                                        </p:tgtEl>
                                        <p:attrNameLst>
                                          <p:attrName>style.visibility</p:attrName>
                                        </p:attrNameLst>
                                      </p:cBhvr>
                                      <p:to>
                                        <p:strVal val="visible"/>
                                      </p:to>
                                    </p:set>
                                    <p:animEffect transition="in" filter="fade">
                                      <p:cBhvr>
                                        <p:cTn id="63" dur="500"/>
                                        <p:tgtEl>
                                          <p:spTgt spid="66">
                                            <p:txEl>
                                              <p:pRg st="0" end="0"/>
                                            </p:txEl>
                                          </p:spTgt>
                                        </p:tgtEl>
                                      </p:cBhvr>
                                    </p:animEffect>
                                  </p:childTnLst>
                                </p:cTn>
                              </p:par>
                            </p:childTnLst>
                          </p:cTn>
                        </p:par>
                        <p:par>
                          <p:cTn id="64" fill="hold">
                            <p:stCondLst>
                              <p:cond delay="7000"/>
                            </p:stCondLst>
                            <p:childTnLst>
                              <p:par>
                                <p:cTn id="65" presetID="2" presetClass="entr" presetSubtype="2" fill="hold" nodeType="afterEffect">
                                  <p:stCondLst>
                                    <p:cond delay="0"/>
                                  </p:stCondLst>
                                  <p:childTnLst>
                                    <p:set>
                                      <p:cBhvr>
                                        <p:cTn id="66" dur="1" fill="hold">
                                          <p:stCondLst>
                                            <p:cond delay="0"/>
                                          </p:stCondLst>
                                        </p:cTn>
                                        <p:tgtEl>
                                          <p:spTgt spid="48"/>
                                        </p:tgtEl>
                                        <p:attrNameLst>
                                          <p:attrName>style.visibility</p:attrName>
                                        </p:attrNameLst>
                                      </p:cBhvr>
                                      <p:to>
                                        <p:strVal val="visible"/>
                                      </p:to>
                                    </p:set>
                                    <p:anim calcmode="lin" valueType="num">
                                      <p:cBhvr additive="base">
                                        <p:cTn id="67" dur="500" fill="hold"/>
                                        <p:tgtEl>
                                          <p:spTgt spid="48"/>
                                        </p:tgtEl>
                                        <p:attrNameLst>
                                          <p:attrName>ppt_x</p:attrName>
                                        </p:attrNameLst>
                                      </p:cBhvr>
                                      <p:tavLst>
                                        <p:tav tm="0">
                                          <p:val>
                                            <p:strVal val="1+#ppt_w/2"/>
                                          </p:val>
                                        </p:tav>
                                        <p:tav tm="100000">
                                          <p:val>
                                            <p:strVal val="#ppt_x"/>
                                          </p:val>
                                        </p:tav>
                                      </p:tavLst>
                                    </p:anim>
                                    <p:anim calcmode="lin" valueType="num">
                                      <p:cBhvr additive="base">
                                        <p:cTn id="68" dur="500" fill="hold"/>
                                        <p:tgtEl>
                                          <p:spTgt spid="48"/>
                                        </p:tgtEl>
                                        <p:attrNameLst>
                                          <p:attrName>ppt_y</p:attrName>
                                        </p:attrNameLst>
                                      </p:cBhvr>
                                      <p:tavLst>
                                        <p:tav tm="0">
                                          <p:val>
                                            <p:strVal val="#ppt_y"/>
                                          </p:val>
                                        </p:tav>
                                        <p:tav tm="100000">
                                          <p:val>
                                            <p:strVal val="#ppt_y"/>
                                          </p:val>
                                        </p:tav>
                                      </p:tavLst>
                                    </p:anim>
                                  </p:childTnLst>
                                </p:cTn>
                              </p:par>
                            </p:childTnLst>
                          </p:cTn>
                        </p:par>
                        <p:par>
                          <p:cTn id="69" fill="hold">
                            <p:stCondLst>
                              <p:cond delay="7500"/>
                            </p:stCondLst>
                            <p:childTnLst>
                              <p:par>
                                <p:cTn id="70" presetID="22" presetClass="entr" presetSubtype="8" fill="hold" grpId="0" nodeType="afterEffect">
                                  <p:stCondLst>
                                    <p:cond delay="0"/>
                                  </p:stCondLst>
                                  <p:childTnLst>
                                    <p:set>
                                      <p:cBhvr>
                                        <p:cTn id="71" dur="1" fill="hold">
                                          <p:stCondLst>
                                            <p:cond delay="0"/>
                                          </p:stCondLst>
                                        </p:cTn>
                                        <p:tgtEl>
                                          <p:spTgt spid="61"/>
                                        </p:tgtEl>
                                        <p:attrNameLst>
                                          <p:attrName>style.visibility</p:attrName>
                                        </p:attrNameLst>
                                      </p:cBhvr>
                                      <p:to>
                                        <p:strVal val="visible"/>
                                      </p:to>
                                    </p:set>
                                    <p:animEffect transition="in" filter="wipe(left)">
                                      <p:cBhvr>
                                        <p:cTn id="72" dur="500"/>
                                        <p:tgtEl>
                                          <p:spTgt spid="61"/>
                                        </p:tgtEl>
                                      </p:cBhvr>
                                    </p:animEffect>
                                  </p:childTnLst>
                                </p:cTn>
                              </p:par>
                            </p:childTnLst>
                          </p:cTn>
                        </p:par>
                        <p:par>
                          <p:cTn id="73" fill="hold">
                            <p:stCondLst>
                              <p:cond delay="8000"/>
                            </p:stCondLst>
                            <p:childTnLst>
                              <p:par>
                                <p:cTn id="74" presetID="10" presetClass="entr" presetSubtype="0" fill="hold" grpId="0" nodeType="afterEffect">
                                  <p:stCondLst>
                                    <p:cond delay="0"/>
                                  </p:stCondLst>
                                  <p:childTnLst>
                                    <p:set>
                                      <p:cBhvr>
                                        <p:cTn id="75" dur="1" fill="hold">
                                          <p:stCondLst>
                                            <p:cond delay="0"/>
                                          </p:stCondLst>
                                        </p:cTn>
                                        <p:tgtEl>
                                          <p:spTgt spid="67">
                                            <p:txEl>
                                              <p:pRg st="0" end="0"/>
                                            </p:txEl>
                                          </p:spTgt>
                                        </p:tgtEl>
                                        <p:attrNameLst>
                                          <p:attrName>style.visibility</p:attrName>
                                        </p:attrNameLst>
                                      </p:cBhvr>
                                      <p:to>
                                        <p:strVal val="visible"/>
                                      </p:to>
                                    </p:set>
                                    <p:animEffect transition="in" filter="fade">
                                      <p:cBhvr>
                                        <p:cTn id="76" dur="500"/>
                                        <p:tgtEl>
                                          <p:spTgt spid="67">
                                            <p:txEl>
                                              <p:pRg st="0" end="0"/>
                                            </p:txEl>
                                          </p:spTgt>
                                        </p:tgtEl>
                                      </p:cBhvr>
                                    </p:animEffect>
                                  </p:childTnLst>
                                </p:cTn>
                              </p:par>
                            </p:childTnLst>
                          </p:cTn>
                        </p:par>
                        <p:par>
                          <p:cTn id="77" fill="hold">
                            <p:stCondLst>
                              <p:cond delay="8500"/>
                            </p:stCondLst>
                            <p:childTnLst>
                              <p:par>
                                <p:cTn id="78" presetID="2" presetClass="entr" presetSubtype="2" fill="hold" nodeType="afterEffect">
                                  <p:stCondLst>
                                    <p:cond delay="0"/>
                                  </p:stCondLst>
                                  <p:childTnLst>
                                    <p:set>
                                      <p:cBhvr>
                                        <p:cTn id="79" dur="1" fill="hold">
                                          <p:stCondLst>
                                            <p:cond delay="0"/>
                                          </p:stCondLst>
                                        </p:cTn>
                                        <p:tgtEl>
                                          <p:spTgt spid="51"/>
                                        </p:tgtEl>
                                        <p:attrNameLst>
                                          <p:attrName>style.visibility</p:attrName>
                                        </p:attrNameLst>
                                      </p:cBhvr>
                                      <p:to>
                                        <p:strVal val="visible"/>
                                      </p:to>
                                    </p:set>
                                    <p:anim calcmode="lin" valueType="num">
                                      <p:cBhvr additive="base">
                                        <p:cTn id="80" dur="500" fill="hold"/>
                                        <p:tgtEl>
                                          <p:spTgt spid="51"/>
                                        </p:tgtEl>
                                        <p:attrNameLst>
                                          <p:attrName>ppt_x</p:attrName>
                                        </p:attrNameLst>
                                      </p:cBhvr>
                                      <p:tavLst>
                                        <p:tav tm="0">
                                          <p:val>
                                            <p:strVal val="1+#ppt_w/2"/>
                                          </p:val>
                                        </p:tav>
                                        <p:tav tm="100000">
                                          <p:val>
                                            <p:strVal val="#ppt_x"/>
                                          </p:val>
                                        </p:tav>
                                      </p:tavLst>
                                    </p:anim>
                                    <p:anim calcmode="lin" valueType="num">
                                      <p:cBhvr additive="base">
                                        <p:cTn id="81" dur="500" fill="hold"/>
                                        <p:tgtEl>
                                          <p:spTgt spid="51"/>
                                        </p:tgtEl>
                                        <p:attrNameLst>
                                          <p:attrName>ppt_y</p:attrName>
                                        </p:attrNameLst>
                                      </p:cBhvr>
                                      <p:tavLst>
                                        <p:tav tm="0">
                                          <p:val>
                                            <p:strVal val="#ppt_y"/>
                                          </p:val>
                                        </p:tav>
                                        <p:tav tm="100000">
                                          <p:val>
                                            <p:strVal val="#ppt_y"/>
                                          </p:val>
                                        </p:tav>
                                      </p:tavLst>
                                    </p:anim>
                                  </p:childTnLst>
                                </p:cTn>
                              </p:par>
                            </p:childTnLst>
                          </p:cTn>
                        </p:par>
                        <p:par>
                          <p:cTn id="82" fill="hold">
                            <p:stCondLst>
                              <p:cond delay="9000"/>
                            </p:stCondLst>
                            <p:childTnLst>
                              <p:par>
                                <p:cTn id="83" presetID="22" presetClass="entr" presetSubtype="8" fill="hold" grpId="0" nodeType="afterEffect">
                                  <p:stCondLst>
                                    <p:cond delay="0"/>
                                  </p:stCondLst>
                                  <p:childTnLst>
                                    <p:set>
                                      <p:cBhvr>
                                        <p:cTn id="84" dur="1" fill="hold">
                                          <p:stCondLst>
                                            <p:cond delay="0"/>
                                          </p:stCondLst>
                                        </p:cTn>
                                        <p:tgtEl>
                                          <p:spTgt spid="62"/>
                                        </p:tgtEl>
                                        <p:attrNameLst>
                                          <p:attrName>style.visibility</p:attrName>
                                        </p:attrNameLst>
                                      </p:cBhvr>
                                      <p:to>
                                        <p:strVal val="visible"/>
                                      </p:to>
                                    </p:set>
                                    <p:animEffect transition="in" filter="wipe(left)">
                                      <p:cBhvr>
                                        <p:cTn id="85" dur="500"/>
                                        <p:tgtEl>
                                          <p:spTgt spid="62"/>
                                        </p:tgtEl>
                                      </p:cBhvr>
                                    </p:animEffect>
                                  </p:childTnLst>
                                </p:cTn>
                              </p:par>
                            </p:childTnLst>
                          </p:cTn>
                        </p:par>
                        <p:par>
                          <p:cTn id="86" fill="hold">
                            <p:stCondLst>
                              <p:cond delay="9500"/>
                            </p:stCondLst>
                            <p:childTnLst>
                              <p:par>
                                <p:cTn id="87" presetID="10" presetClass="entr" presetSubtype="0" fill="hold" grpId="0" nodeType="afterEffect">
                                  <p:stCondLst>
                                    <p:cond delay="0"/>
                                  </p:stCondLst>
                                  <p:childTnLst>
                                    <p:set>
                                      <p:cBhvr>
                                        <p:cTn id="88" dur="1" fill="hold">
                                          <p:stCondLst>
                                            <p:cond delay="0"/>
                                          </p:stCondLst>
                                        </p:cTn>
                                        <p:tgtEl>
                                          <p:spTgt spid="68">
                                            <p:txEl>
                                              <p:pRg st="0" end="0"/>
                                            </p:txEl>
                                          </p:spTgt>
                                        </p:tgtEl>
                                        <p:attrNameLst>
                                          <p:attrName>style.visibility</p:attrName>
                                        </p:attrNameLst>
                                      </p:cBhvr>
                                      <p:to>
                                        <p:strVal val="visible"/>
                                      </p:to>
                                    </p:set>
                                    <p:animEffect transition="in" filter="fade">
                                      <p:cBhvr>
                                        <p:cTn id="89" dur="500"/>
                                        <p:tgtEl>
                                          <p:spTgt spid="6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59" grpId="0"/>
      <p:bldP spid="60" grpId="0"/>
      <p:bldP spid="61" grpId="0"/>
      <p:bldP spid="62" grpId="0"/>
      <p:bldP spid="63" grpId="0" build="p">
        <p:tmplLst>
          <p:tmpl lvl="1">
            <p:tnLst>
              <p:par>
                <p:cTn presetID="10" presetClass="entr" presetSubtype="0" fill="hold" nodeType="after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childTnLst>
                </p:cTn>
              </p:par>
            </p:tnLst>
          </p:tmpl>
        </p:tmplLst>
      </p:bldP>
      <p:bldP spid="64" grpId="0" build="p">
        <p:tmplLst>
          <p:tmpl lvl="1">
            <p:tnLst>
              <p:par>
                <p:cTn presetID="10" presetClass="entr" presetSubtype="0" fill="hold" nodeType="after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fade">
                      <p:cBhvr>
                        <p:cTn dur="500"/>
                        <p:tgtEl>
                          <p:spTgt spid="64"/>
                        </p:tgtEl>
                      </p:cBhvr>
                    </p:animEffect>
                  </p:childTnLst>
                </p:cTn>
              </p:par>
            </p:tnLst>
          </p:tmpl>
        </p:tmplLst>
      </p:bldP>
      <p:bldP spid="65" grpId="0" build="p">
        <p:tmplLst>
          <p:tmpl lvl="1">
            <p:tnLst>
              <p:par>
                <p:cTn presetID="10" presetClass="entr" presetSubtype="0" fill="hold" nodeType="after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fade">
                      <p:cBhvr>
                        <p:cTn dur="500"/>
                        <p:tgtEl>
                          <p:spTgt spid="65"/>
                        </p:tgtEl>
                      </p:cBhvr>
                    </p:animEffect>
                  </p:childTnLst>
                </p:cTn>
              </p:par>
            </p:tnLst>
          </p:tmpl>
        </p:tmplLst>
      </p:bldP>
      <p:bldP spid="66" grpId="0" build="p">
        <p:tmplLst>
          <p:tmpl lvl="1">
            <p:tnLst>
              <p:par>
                <p:cTn presetID="10" presetClass="entr" presetSubtype="0"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P spid="67" grpId="0" build="p">
        <p:tmplLst>
          <p:tmpl lvl="1">
            <p:tnLst>
              <p:par>
                <p:cTn presetID="10" presetClass="entr" presetSubtype="0"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fade">
                      <p:cBhvr>
                        <p:cTn dur="500"/>
                        <p:tgtEl>
                          <p:spTgt spid="67"/>
                        </p:tgtEl>
                      </p:cBhvr>
                    </p:animEffect>
                  </p:childTnLst>
                </p:cTn>
              </p:par>
            </p:tnLst>
          </p:tmpl>
        </p:tmplLst>
      </p:bldP>
      <p:bldP spid="68" grpId="0" build="p">
        <p:tmplLst>
          <p:tmpl lvl="1">
            <p:tnLst>
              <p:par>
                <p:cTn presetID="10" presetClass="entr" presetSubtype="0"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childTnLst>
                </p:cTn>
              </p:par>
            </p:tnLst>
          </p:tmpl>
        </p:tmplLst>
      </p:bldP>
      <p:bldP spid="6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原创设计师QQ598969553          _2"/>
          <p:cNvSpPr/>
          <p:nvPr/>
        </p:nvSpPr>
        <p:spPr>
          <a:xfrm>
            <a:off x="899160" y="1741617"/>
            <a:ext cx="7345680" cy="1395596"/>
          </a:xfrm>
          <a:prstGeom prst="roundRect">
            <a:avLst>
              <a:gd name="adj" fmla="val 0"/>
            </a:avLst>
          </a:prstGeom>
          <a:noFill/>
          <a:ln w="6350" cap="flat" cmpd="sng" algn="ctr">
            <a:solidFill>
              <a:sysClr val="windowText" lastClr="000000">
                <a:lumMod val="75000"/>
                <a:lumOff val="25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Verdana"/>
              <a:ea typeface="微软雅黑"/>
              <a:cs typeface="+mn-cs"/>
            </a:endParaRPr>
          </a:p>
        </p:txBody>
      </p:sp>
      <p:sp>
        <p:nvSpPr>
          <p:cNvPr id="63" name="原创设计师QQ598969553          _3"/>
          <p:cNvSpPr txBox="1"/>
          <p:nvPr/>
        </p:nvSpPr>
        <p:spPr>
          <a:xfrm>
            <a:off x="1196625" y="1985085"/>
            <a:ext cx="6750750" cy="886397"/>
          </a:xfrm>
          <a:prstGeom prst="rect">
            <a:avLst/>
          </a:prstGeom>
          <a:noFill/>
        </p:spPr>
        <p:txBody>
          <a:bodyPr wrap="square" lIns="0" tIns="0" rIns="0" bIns="0" rtlCol="0">
            <a:spAutoFit/>
          </a:body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详细内容</a:t>
            </a: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点击输入本栏的具体文字，简明扼要的说明分项内容，此为概念图解，请根据您的具体内容酌情修改。详细内容</a:t>
            </a: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点击输入本栏的具体文字，简明扼要的说明分项内容，此为概念图解，请根据您的具体内容酌情修改。详细内容</a:t>
            </a:r>
            <a:r>
              <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64" name="原创设计师QQ598969553          _4"/>
          <p:cNvSpPr/>
          <p:nvPr/>
        </p:nvSpPr>
        <p:spPr>
          <a:xfrm>
            <a:off x="861492" y="1697053"/>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0068B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Verdana"/>
              <a:ea typeface="微软雅黑"/>
              <a:cs typeface="+mn-cs"/>
            </a:endParaRPr>
          </a:p>
        </p:txBody>
      </p:sp>
      <p:sp>
        <p:nvSpPr>
          <p:cNvPr id="65" name="原创设计师QQ598969553          _5"/>
          <p:cNvSpPr/>
          <p:nvPr/>
        </p:nvSpPr>
        <p:spPr>
          <a:xfrm rot="10800000">
            <a:off x="7996471" y="2893557"/>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0068B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Verdana"/>
              <a:ea typeface="微软雅黑"/>
              <a:cs typeface="+mn-cs"/>
            </a:endParaRPr>
          </a:p>
        </p:txBody>
      </p:sp>
      <p:sp>
        <p:nvSpPr>
          <p:cNvPr id="66" name="原创设计师QQ598969553          _6"/>
          <p:cNvSpPr>
            <a:spLocks/>
          </p:cNvSpPr>
          <p:nvPr/>
        </p:nvSpPr>
        <p:spPr bwMode="auto">
          <a:xfrm>
            <a:off x="1404977" y="3479865"/>
            <a:ext cx="1486292" cy="131728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68B7"/>
          </a:solidFill>
          <a:ln w="317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63500" dir="13500000">
              <a:srgbClr val="0068B7">
                <a:lumMod val="50000"/>
                <a:alpha val="85000"/>
              </a:srgbClr>
            </a:inn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Arial" panose="020B0604020202020204" pitchFamily="34" charset="0"/>
            </a:endParaRPr>
          </a:p>
        </p:txBody>
      </p:sp>
      <p:sp>
        <p:nvSpPr>
          <p:cNvPr id="67" name="原创设计师QQ598969553          _7"/>
          <p:cNvSpPr>
            <a:spLocks/>
          </p:cNvSpPr>
          <p:nvPr/>
        </p:nvSpPr>
        <p:spPr bwMode="auto">
          <a:xfrm>
            <a:off x="1485847" y="3551540"/>
            <a:ext cx="1324551" cy="11739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lumMod val="95000"/>
            </a:sysClr>
          </a:solidFill>
          <a:ln w="50800" cap="flat" cmpd="sng" algn="ctr">
            <a:noFill/>
            <a:prstDash val="solid"/>
          </a:ln>
          <a:effectLst>
            <a:outerShdw blurRad="101600" dist="50800" dir="2700000" algn="tl" rotWithShape="0">
              <a:srgbClr val="0068B7">
                <a:lumMod val="50000"/>
                <a:alpha val="64000"/>
              </a:srgbClr>
            </a:outerShdw>
          </a:effectLst>
          <a:scene3d>
            <a:camera prst="orthographicFront"/>
            <a:lightRig rig="threePt" dir="t"/>
          </a:scene3d>
          <a:sp3d prstMaterial="softEdge">
            <a:bevelT w="63500" h="19050" prst="angle"/>
          </a:sp3d>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Arial" panose="020B0604020202020204" pitchFamily="34" charset="0"/>
            </a:endParaRPr>
          </a:p>
        </p:txBody>
      </p:sp>
      <p:sp>
        <p:nvSpPr>
          <p:cNvPr id="68" name="原创设计师QQ598969553          _8"/>
          <p:cNvSpPr>
            <a:spLocks/>
          </p:cNvSpPr>
          <p:nvPr/>
        </p:nvSpPr>
        <p:spPr bwMode="auto">
          <a:xfrm>
            <a:off x="2979308" y="3479865"/>
            <a:ext cx="1486292" cy="131728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2AA738"/>
          </a:solidFill>
          <a:ln w="317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63500" dir="13500000">
              <a:srgbClr val="2AA738">
                <a:lumMod val="50000"/>
                <a:alpha val="85000"/>
              </a:srgbClr>
            </a:inn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Arial" panose="020B0604020202020204" pitchFamily="34" charset="0"/>
            </a:endParaRPr>
          </a:p>
        </p:txBody>
      </p:sp>
      <p:sp>
        <p:nvSpPr>
          <p:cNvPr id="69" name="原创设计师QQ598969553          _9"/>
          <p:cNvSpPr>
            <a:spLocks/>
          </p:cNvSpPr>
          <p:nvPr/>
        </p:nvSpPr>
        <p:spPr bwMode="auto">
          <a:xfrm>
            <a:off x="3060178" y="3551540"/>
            <a:ext cx="1324551" cy="11739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lumMod val="95000"/>
            </a:sysClr>
          </a:solidFill>
          <a:ln w="50800" cap="flat" cmpd="sng" algn="ctr">
            <a:noFill/>
            <a:prstDash val="solid"/>
          </a:ln>
          <a:effectLst>
            <a:outerShdw blurRad="101600" dist="50800" dir="2700000" algn="tl" rotWithShape="0">
              <a:srgbClr val="2AA738">
                <a:lumMod val="50000"/>
                <a:alpha val="64000"/>
              </a:srgbClr>
            </a:outerShdw>
          </a:effectLst>
          <a:scene3d>
            <a:camera prst="orthographicFront"/>
            <a:lightRig rig="threePt" dir="t"/>
          </a:scene3d>
          <a:sp3d prstMaterial="softEdge">
            <a:bevelT w="63500" h="19050" prst="angle"/>
          </a:sp3d>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Arial" panose="020B0604020202020204" pitchFamily="34" charset="0"/>
            </a:endParaRPr>
          </a:p>
        </p:txBody>
      </p:sp>
      <p:sp>
        <p:nvSpPr>
          <p:cNvPr id="70" name="原创设计师QQ598969553          _10"/>
          <p:cNvSpPr>
            <a:spLocks/>
          </p:cNvSpPr>
          <p:nvPr/>
        </p:nvSpPr>
        <p:spPr bwMode="auto">
          <a:xfrm>
            <a:off x="4578724" y="3479865"/>
            <a:ext cx="1486292" cy="131728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68B7"/>
          </a:solidFill>
          <a:ln w="317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63500" dir="13500000">
              <a:srgbClr val="0068B7">
                <a:lumMod val="50000"/>
                <a:alpha val="85000"/>
              </a:srgbClr>
            </a:inn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Arial" panose="020B0604020202020204" pitchFamily="34" charset="0"/>
            </a:endParaRPr>
          </a:p>
        </p:txBody>
      </p:sp>
      <p:sp>
        <p:nvSpPr>
          <p:cNvPr id="71" name="原创设计师QQ598969553          _11"/>
          <p:cNvSpPr>
            <a:spLocks/>
          </p:cNvSpPr>
          <p:nvPr/>
        </p:nvSpPr>
        <p:spPr bwMode="auto">
          <a:xfrm>
            <a:off x="4659593" y="3551540"/>
            <a:ext cx="1324551" cy="11739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lumMod val="95000"/>
            </a:sysClr>
          </a:solidFill>
          <a:ln w="50800" cap="flat" cmpd="sng" algn="ctr">
            <a:noFill/>
            <a:prstDash val="solid"/>
          </a:ln>
          <a:effectLst>
            <a:outerShdw blurRad="101600" dist="50800" dir="2700000" algn="tl" rotWithShape="0">
              <a:srgbClr val="0068B7">
                <a:lumMod val="50000"/>
                <a:alpha val="64000"/>
              </a:srgbClr>
            </a:outerShdw>
          </a:effectLst>
          <a:scene3d>
            <a:camera prst="orthographicFront"/>
            <a:lightRig rig="threePt" dir="t"/>
          </a:scene3d>
          <a:sp3d prstMaterial="softEdge">
            <a:bevelT w="63500" h="19050" prst="angle"/>
          </a:sp3d>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Arial" panose="020B0604020202020204" pitchFamily="34" charset="0"/>
            </a:endParaRPr>
          </a:p>
        </p:txBody>
      </p:sp>
      <p:sp>
        <p:nvSpPr>
          <p:cNvPr id="72" name="原创设计师QQ598969553          _12"/>
          <p:cNvSpPr/>
          <p:nvPr/>
        </p:nvSpPr>
        <p:spPr>
          <a:xfrm>
            <a:off x="1567063" y="4051970"/>
            <a:ext cx="1164421" cy="315471"/>
          </a:xfrm>
          <a:prstGeom prst="rect">
            <a:avLst/>
          </a:prstGeom>
        </p:spPr>
        <p:txBody>
          <a:bodyPr wrap="non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添加关键字</a:t>
            </a:r>
            <a:endParaRPr kumimoji="0" lang="zh-CN" altLang="en-US" sz="1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73" name="原创设计师QQ598969553          _13"/>
          <p:cNvSpPr/>
          <p:nvPr/>
        </p:nvSpPr>
        <p:spPr>
          <a:xfrm>
            <a:off x="4740809" y="4051970"/>
            <a:ext cx="1164421" cy="315471"/>
          </a:xfrm>
          <a:prstGeom prst="rect">
            <a:avLst/>
          </a:prstGeom>
        </p:spPr>
        <p:txBody>
          <a:bodyPr wrap="non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添加关键字</a:t>
            </a:r>
            <a:endParaRPr kumimoji="0" lang="zh-CN" altLang="en-US" sz="1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74" name="原创设计师QQ598969553          _14"/>
          <p:cNvSpPr/>
          <p:nvPr/>
        </p:nvSpPr>
        <p:spPr>
          <a:xfrm>
            <a:off x="3141394" y="4051970"/>
            <a:ext cx="1164421" cy="315471"/>
          </a:xfrm>
          <a:prstGeom prst="rect">
            <a:avLst/>
          </a:prstGeom>
        </p:spPr>
        <p:txBody>
          <a:bodyPr wrap="non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添加关键字</a:t>
            </a:r>
            <a:endParaRPr kumimoji="0" lang="zh-CN" altLang="en-US" sz="1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nvGrpSpPr>
          <p:cNvPr id="75" name="原创设计师QQ598969553          _15"/>
          <p:cNvGrpSpPr/>
          <p:nvPr/>
        </p:nvGrpSpPr>
        <p:grpSpPr>
          <a:xfrm>
            <a:off x="5192945" y="3724539"/>
            <a:ext cx="230951" cy="229729"/>
            <a:chOff x="3856417" y="4248125"/>
            <a:chExt cx="409860" cy="407692"/>
          </a:xfrm>
          <a:solidFill>
            <a:srgbClr val="0068B7"/>
          </a:solidFill>
        </p:grpSpPr>
        <p:sp>
          <p:nvSpPr>
            <p:cNvPr id="76" name="Freeform 187"/>
            <p:cNvSpPr>
              <a:spLocks/>
            </p:cNvSpPr>
            <p:nvPr/>
          </p:nvSpPr>
          <p:spPr bwMode="auto">
            <a:xfrm>
              <a:off x="3969183" y="4489921"/>
              <a:ext cx="279745" cy="165896"/>
            </a:xfrm>
            <a:custGeom>
              <a:avLst/>
              <a:gdLst>
                <a:gd name="T0" fmla="*/ 76 w 109"/>
                <a:gd name="T1" fmla="*/ 0 h 65"/>
                <a:gd name="T2" fmla="*/ 54 w 109"/>
                <a:gd name="T3" fmla="*/ 0 h 65"/>
                <a:gd name="T4" fmla="*/ 69 w 109"/>
                <a:gd name="T5" fmla="*/ 17 h 65"/>
                <a:gd name="T6" fmla="*/ 76 w 109"/>
                <a:gd name="T7" fmla="*/ 17 h 65"/>
                <a:gd name="T8" fmla="*/ 91 w 109"/>
                <a:gd name="T9" fmla="*/ 32 h 65"/>
                <a:gd name="T10" fmla="*/ 76 w 109"/>
                <a:gd name="T11" fmla="*/ 48 h 65"/>
                <a:gd name="T12" fmla="*/ 32 w 109"/>
                <a:gd name="T13" fmla="*/ 48 h 65"/>
                <a:gd name="T14" fmla="*/ 17 w 109"/>
                <a:gd name="T15" fmla="*/ 32 h 65"/>
                <a:gd name="T16" fmla="*/ 20 w 109"/>
                <a:gd name="T17" fmla="*/ 24 h 65"/>
                <a:gd name="T18" fmla="*/ 1 w 109"/>
                <a:gd name="T19" fmla="*/ 24 h 65"/>
                <a:gd name="T20" fmla="*/ 0 w 109"/>
                <a:gd name="T21" fmla="*/ 32 h 65"/>
                <a:gd name="T22" fmla="*/ 32 w 109"/>
                <a:gd name="T23" fmla="*/ 65 h 65"/>
                <a:gd name="T24" fmla="*/ 76 w 109"/>
                <a:gd name="T25" fmla="*/ 65 h 65"/>
                <a:gd name="T26" fmla="*/ 109 w 109"/>
                <a:gd name="T27" fmla="*/ 32 h 65"/>
                <a:gd name="T28" fmla="*/ 76 w 109"/>
                <a:gd name="T2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65">
                  <a:moveTo>
                    <a:pt x="76" y="0"/>
                  </a:moveTo>
                  <a:cubicBezTo>
                    <a:pt x="54" y="0"/>
                    <a:pt x="54" y="0"/>
                    <a:pt x="54" y="0"/>
                  </a:cubicBezTo>
                  <a:cubicBezTo>
                    <a:pt x="61" y="4"/>
                    <a:pt x="66" y="10"/>
                    <a:pt x="69" y="17"/>
                  </a:cubicBezTo>
                  <a:cubicBezTo>
                    <a:pt x="76" y="17"/>
                    <a:pt x="76" y="17"/>
                    <a:pt x="76" y="17"/>
                  </a:cubicBezTo>
                  <a:cubicBezTo>
                    <a:pt x="85" y="17"/>
                    <a:pt x="91" y="24"/>
                    <a:pt x="91" y="32"/>
                  </a:cubicBezTo>
                  <a:cubicBezTo>
                    <a:pt x="91" y="41"/>
                    <a:pt x="85" y="48"/>
                    <a:pt x="76" y="48"/>
                  </a:cubicBezTo>
                  <a:cubicBezTo>
                    <a:pt x="32" y="48"/>
                    <a:pt x="32" y="48"/>
                    <a:pt x="32" y="48"/>
                  </a:cubicBezTo>
                  <a:cubicBezTo>
                    <a:pt x="24" y="48"/>
                    <a:pt x="17" y="41"/>
                    <a:pt x="17" y="32"/>
                  </a:cubicBezTo>
                  <a:cubicBezTo>
                    <a:pt x="17" y="29"/>
                    <a:pt x="18" y="26"/>
                    <a:pt x="20" y="24"/>
                  </a:cubicBezTo>
                  <a:cubicBezTo>
                    <a:pt x="1" y="24"/>
                    <a:pt x="1" y="24"/>
                    <a:pt x="1" y="24"/>
                  </a:cubicBezTo>
                  <a:cubicBezTo>
                    <a:pt x="0" y="27"/>
                    <a:pt x="0" y="30"/>
                    <a:pt x="0" y="32"/>
                  </a:cubicBezTo>
                  <a:cubicBezTo>
                    <a:pt x="0" y="50"/>
                    <a:pt x="14" y="65"/>
                    <a:pt x="32" y="65"/>
                  </a:cubicBezTo>
                  <a:cubicBezTo>
                    <a:pt x="76" y="65"/>
                    <a:pt x="76" y="65"/>
                    <a:pt x="76" y="65"/>
                  </a:cubicBezTo>
                  <a:cubicBezTo>
                    <a:pt x="94" y="65"/>
                    <a:pt x="109" y="50"/>
                    <a:pt x="109" y="32"/>
                  </a:cubicBezTo>
                  <a:cubicBezTo>
                    <a:pt x="109" y="15"/>
                    <a:pt x="94" y="0"/>
                    <a:pt x="7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77" name="Freeform 188"/>
            <p:cNvSpPr>
              <a:spLocks/>
            </p:cNvSpPr>
            <p:nvPr/>
          </p:nvSpPr>
          <p:spPr bwMode="auto">
            <a:xfrm>
              <a:off x="3856417" y="4489921"/>
              <a:ext cx="279745" cy="165896"/>
            </a:xfrm>
            <a:custGeom>
              <a:avLst/>
              <a:gdLst>
                <a:gd name="T0" fmla="*/ 41 w 109"/>
                <a:gd name="T1" fmla="*/ 48 h 65"/>
                <a:gd name="T2" fmla="*/ 33 w 109"/>
                <a:gd name="T3" fmla="*/ 48 h 65"/>
                <a:gd name="T4" fmla="*/ 18 w 109"/>
                <a:gd name="T5" fmla="*/ 32 h 65"/>
                <a:gd name="T6" fmla="*/ 33 w 109"/>
                <a:gd name="T7" fmla="*/ 17 h 65"/>
                <a:gd name="T8" fmla="*/ 37 w 109"/>
                <a:gd name="T9" fmla="*/ 17 h 65"/>
                <a:gd name="T10" fmla="*/ 77 w 109"/>
                <a:gd name="T11" fmla="*/ 17 h 65"/>
                <a:gd name="T12" fmla="*/ 92 w 109"/>
                <a:gd name="T13" fmla="*/ 32 h 65"/>
                <a:gd name="T14" fmla="*/ 92 w 109"/>
                <a:gd name="T15" fmla="*/ 35 h 65"/>
                <a:gd name="T16" fmla="*/ 89 w 109"/>
                <a:gd name="T17" fmla="*/ 42 h 65"/>
                <a:gd name="T18" fmla="*/ 108 w 109"/>
                <a:gd name="T19" fmla="*/ 42 h 65"/>
                <a:gd name="T20" fmla="*/ 109 w 109"/>
                <a:gd name="T21" fmla="*/ 35 h 65"/>
                <a:gd name="T22" fmla="*/ 109 w 109"/>
                <a:gd name="T23" fmla="*/ 35 h 65"/>
                <a:gd name="T24" fmla="*/ 109 w 109"/>
                <a:gd name="T25" fmla="*/ 32 h 65"/>
                <a:gd name="T26" fmla="*/ 77 w 109"/>
                <a:gd name="T27" fmla="*/ 0 h 65"/>
                <a:gd name="T28" fmla="*/ 37 w 109"/>
                <a:gd name="T29" fmla="*/ 0 h 65"/>
                <a:gd name="T30" fmla="*/ 33 w 109"/>
                <a:gd name="T31" fmla="*/ 0 h 65"/>
                <a:gd name="T32" fmla="*/ 0 w 109"/>
                <a:gd name="T33" fmla="*/ 32 h 65"/>
                <a:gd name="T34" fmla="*/ 33 w 109"/>
                <a:gd name="T35" fmla="*/ 65 h 65"/>
                <a:gd name="T36" fmla="*/ 56 w 109"/>
                <a:gd name="T37" fmla="*/ 65 h 65"/>
                <a:gd name="T38" fmla="*/ 41 w 109"/>
                <a:gd name="T39" fmla="*/ 4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65">
                  <a:moveTo>
                    <a:pt x="41" y="48"/>
                  </a:moveTo>
                  <a:cubicBezTo>
                    <a:pt x="33" y="48"/>
                    <a:pt x="33" y="48"/>
                    <a:pt x="33" y="48"/>
                  </a:cubicBezTo>
                  <a:cubicBezTo>
                    <a:pt x="24" y="48"/>
                    <a:pt x="18" y="41"/>
                    <a:pt x="18" y="32"/>
                  </a:cubicBezTo>
                  <a:cubicBezTo>
                    <a:pt x="18" y="24"/>
                    <a:pt x="24" y="17"/>
                    <a:pt x="33" y="17"/>
                  </a:cubicBezTo>
                  <a:cubicBezTo>
                    <a:pt x="37" y="17"/>
                    <a:pt x="37" y="17"/>
                    <a:pt x="37" y="17"/>
                  </a:cubicBezTo>
                  <a:cubicBezTo>
                    <a:pt x="77" y="17"/>
                    <a:pt x="77" y="17"/>
                    <a:pt x="77" y="17"/>
                  </a:cubicBezTo>
                  <a:cubicBezTo>
                    <a:pt x="85" y="17"/>
                    <a:pt x="92" y="24"/>
                    <a:pt x="92" y="32"/>
                  </a:cubicBezTo>
                  <a:cubicBezTo>
                    <a:pt x="92" y="33"/>
                    <a:pt x="92" y="34"/>
                    <a:pt x="92" y="35"/>
                  </a:cubicBezTo>
                  <a:cubicBezTo>
                    <a:pt x="91" y="38"/>
                    <a:pt x="90" y="40"/>
                    <a:pt x="89" y="42"/>
                  </a:cubicBezTo>
                  <a:cubicBezTo>
                    <a:pt x="108" y="42"/>
                    <a:pt x="108" y="42"/>
                    <a:pt x="108" y="42"/>
                  </a:cubicBezTo>
                  <a:cubicBezTo>
                    <a:pt x="108" y="40"/>
                    <a:pt x="109" y="38"/>
                    <a:pt x="109" y="35"/>
                  </a:cubicBezTo>
                  <a:cubicBezTo>
                    <a:pt x="109" y="35"/>
                    <a:pt x="109" y="35"/>
                    <a:pt x="109" y="35"/>
                  </a:cubicBezTo>
                  <a:cubicBezTo>
                    <a:pt x="109" y="34"/>
                    <a:pt x="109" y="33"/>
                    <a:pt x="109" y="32"/>
                  </a:cubicBezTo>
                  <a:cubicBezTo>
                    <a:pt x="109" y="15"/>
                    <a:pt x="95" y="0"/>
                    <a:pt x="77" y="0"/>
                  </a:cubicBezTo>
                  <a:cubicBezTo>
                    <a:pt x="37" y="0"/>
                    <a:pt x="37" y="0"/>
                    <a:pt x="37" y="0"/>
                  </a:cubicBezTo>
                  <a:cubicBezTo>
                    <a:pt x="33" y="0"/>
                    <a:pt x="33" y="0"/>
                    <a:pt x="33" y="0"/>
                  </a:cubicBezTo>
                  <a:cubicBezTo>
                    <a:pt x="15" y="0"/>
                    <a:pt x="0" y="15"/>
                    <a:pt x="0" y="32"/>
                  </a:cubicBezTo>
                  <a:cubicBezTo>
                    <a:pt x="0" y="50"/>
                    <a:pt x="15" y="65"/>
                    <a:pt x="33" y="65"/>
                  </a:cubicBezTo>
                  <a:cubicBezTo>
                    <a:pt x="56" y="65"/>
                    <a:pt x="56" y="65"/>
                    <a:pt x="56" y="65"/>
                  </a:cubicBezTo>
                  <a:cubicBezTo>
                    <a:pt x="50" y="61"/>
                    <a:pt x="44" y="55"/>
                    <a:pt x="41"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78" name="Freeform 189"/>
            <p:cNvSpPr>
              <a:spLocks noEditPoints="1"/>
            </p:cNvSpPr>
            <p:nvPr/>
          </p:nvSpPr>
          <p:spPr bwMode="auto">
            <a:xfrm>
              <a:off x="3950749" y="4248125"/>
              <a:ext cx="202761" cy="204930"/>
            </a:xfrm>
            <a:custGeom>
              <a:avLst/>
              <a:gdLst>
                <a:gd name="T0" fmla="*/ 40 w 79"/>
                <a:gd name="T1" fmla="*/ 0 h 80"/>
                <a:gd name="T2" fmla="*/ 0 w 79"/>
                <a:gd name="T3" fmla="*/ 40 h 80"/>
                <a:gd name="T4" fmla="*/ 40 w 79"/>
                <a:gd name="T5" fmla="*/ 80 h 80"/>
                <a:gd name="T6" fmla="*/ 79 w 79"/>
                <a:gd name="T7" fmla="*/ 40 h 80"/>
                <a:gd name="T8" fmla="*/ 40 w 79"/>
                <a:gd name="T9" fmla="*/ 0 h 80"/>
                <a:gd name="T10" fmla="*/ 63 w 79"/>
                <a:gd name="T11" fmla="*/ 46 h 80"/>
                <a:gd name="T12" fmla="*/ 46 w 79"/>
                <a:gd name="T13" fmla="*/ 46 h 80"/>
                <a:gd name="T14" fmla="*/ 46 w 79"/>
                <a:gd name="T15" fmla="*/ 63 h 80"/>
                <a:gd name="T16" fmla="*/ 33 w 79"/>
                <a:gd name="T17" fmla="*/ 63 h 80"/>
                <a:gd name="T18" fmla="*/ 33 w 79"/>
                <a:gd name="T19" fmla="*/ 46 h 80"/>
                <a:gd name="T20" fmla="*/ 17 w 79"/>
                <a:gd name="T21" fmla="*/ 46 h 80"/>
                <a:gd name="T22" fmla="*/ 17 w 79"/>
                <a:gd name="T23" fmla="*/ 34 h 80"/>
                <a:gd name="T24" fmla="*/ 33 w 79"/>
                <a:gd name="T25" fmla="*/ 34 h 80"/>
                <a:gd name="T26" fmla="*/ 33 w 79"/>
                <a:gd name="T27" fmla="*/ 17 h 80"/>
                <a:gd name="T28" fmla="*/ 46 w 79"/>
                <a:gd name="T29" fmla="*/ 17 h 80"/>
                <a:gd name="T30" fmla="*/ 46 w 79"/>
                <a:gd name="T31" fmla="*/ 34 h 80"/>
                <a:gd name="T32" fmla="*/ 63 w 79"/>
                <a:gd name="T33" fmla="*/ 34 h 80"/>
                <a:gd name="T34" fmla="*/ 63 w 79"/>
                <a:gd name="T35" fmla="*/ 4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 h="80">
                  <a:moveTo>
                    <a:pt x="40" y="0"/>
                  </a:moveTo>
                  <a:cubicBezTo>
                    <a:pt x="18" y="0"/>
                    <a:pt x="0" y="18"/>
                    <a:pt x="0" y="40"/>
                  </a:cubicBezTo>
                  <a:cubicBezTo>
                    <a:pt x="0" y="62"/>
                    <a:pt x="18" y="80"/>
                    <a:pt x="40" y="80"/>
                  </a:cubicBezTo>
                  <a:cubicBezTo>
                    <a:pt x="62" y="80"/>
                    <a:pt x="79" y="62"/>
                    <a:pt x="79" y="40"/>
                  </a:cubicBezTo>
                  <a:cubicBezTo>
                    <a:pt x="79" y="18"/>
                    <a:pt x="62" y="0"/>
                    <a:pt x="40" y="0"/>
                  </a:cubicBezTo>
                  <a:close/>
                  <a:moveTo>
                    <a:pt x="63" y="46"/>
                  </a:moveTo>
                  <a:cubicBezTo>
                    <a:pt x="46" y="46"/>
                    <a:pt x="46" y="46"/>
                    <a:pt x="46" y="46"/>
                  </a:cubicBezTo>
                  <a:cubicBezTo>
                    <a:pt x="46" y="63"/>
                    <a:pt x="46" y="63"/>
                    <a:pt x="46" y="63"/>
                  </a:cubicBezTo>
                  <a:cubicBezTo>
                    <a:pt x="33" y="63"/>
                    <a:pt x="33" y="63"/>
                    <a:pt x="33" y="63"/>
                  </a:cubicBezTo>
                  <a:cubicBezTo>
                    <a:pt x="33" y="46"/>
                    <a:pt x="33" y="46"/>
                    <a:pt x="33" y="46"/>
                  </a:cubicBezTo>
                  <a:cubicBezTo>
                    <a:pt x="17" y="46"/>
                    <a:pt x="17" y="46"/>
                    <a:pt x="17" y="46"/>
                  </a:cubicBezTo>
                  <a:cubicBezTo>
                    <a:pt x="17" y="34"/>
                    <a:pt x="17" y="34"/>
                    <a:pt x="17" y="34"/>
                  </a:cubicBezTo>
                  <a:cubicBezTo>
                    <a:pt x="33" y="34"/>
                    <a:pt x="33" y="34"/>
                    <a:pt x="33" y="34"/>
                  </a:cubicBezTo>
                  <a:cubicBezTo>
                    <a:pt x="33" y="17"/>
                    <a:pt x="33" y="17"/>
                    <a:pt x="33" y="17"/>
                  </a:cubicBezTo>
                  <a:cubicBezTo>
                    <a:pt x="46" y="17"/>
                    <a:pt x="46" y="17"/>
                    <a:pt x="46" y="17"/>
                  </a:cubicBezTo>
                  <a:cubicBezTo>
                    <a:pt x="46" y="34"/>
                    <a:pt x="46" y="34"/>
                    <a:pt x="46" y="34"/>
                  </a:cubicBezTo>
                  <a:cubicBezTo>
                    <a:pt x="63" y="34"/>
                    <a:pt x="63" y="34"/>
                    <a:pt x="63" y="34"/>
                  </a:cubicBezTo>
                  <a:lnTo>
                    <a:pt x="63"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79" name="Rectangle 190"/>
            <p:cNvSpPr>
              <a:spLocks noChangeArrowheads="1"/>
            </p:cNvSpPr>
            <p:nvPr/>
          </p:nvSpPr>
          <p:spPr bwMode="auto">
            <a:xfrm>
              <a:off x="4200135" y="4356553"/>
              <a:ext cx="30360" cy="10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80" name="Rectangle 191"/>
            <p:cNvSpPr>
              <a:spLocks noChangeArrowheads="1"/>
            </p:cNvSpPr>
            <p:nvPr/>
          </p:nvSpPr>
          <p:spPr bwMode="auto">
            <a:xfrm>
              <a:off x="4164354" y="4392335"/>
              <a:ext cx="101923" cy="303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81" name="Rectangle 192"/>
            <p:cNvSpPr>
              <a:spLocks noChangeArrowheads="1"/>
            </p:cNvSpPr>
            <p:nvPr/>
          </p:nvSpPr>
          <p:spPr bwMode="auto">
            <a:xfrm>
              <a:off x="3879187" y="4386913"/>
              <a:ext cx="18433" cy="6180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82" name="Rectangle 193"/>
            <p:cNvSpPr>
              <a:spLocks noChangeArrowheads="1"/>
            </p:cNvSpPr>
            <p:nvPr/>
          </p:nvSpPr>
          <p:spPr bwMode="auto">
            <a:xfrm>
              <a:off x="3858586" y="4407515"/>
              <a:ext cx="61805" cy="173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grpSp>
      <p:grpSp>
        <p:nvGrpSpPr>
          <p:cNvPr id="83" name="原创设计师QQ598969553          _16"/>
          <p:cNvGrpSpPr/>
          <p:nvPr/>
        </p:nvGrpSpPr>
        <p:grpSpPr>
          <a:xfrm>
            <a:off x="1997345" y="3682686"/>
            <a:ext cx="273108" cy="313433"/>
            <a:chOff x="2733098" y="4187405"/>
            <a:chExt cx="484675" cy="556238"/>
          </a:xfrm>
          <a:solidFill>
            <a:srgbClr val="0068B7"/>
          </a:solidFill>
        </p:grpSpPr>
        <p:sp>
          <p:nvSpPr>
            <p:cNvPr id="84" name="Oval 302"/>
            <p:cNvSpPr>
              <a:spLocks noChangeArrowheads="1"/>
            </p:cNvSpPr>
            <p:nvPr/>
          </p:nvSpPr>
          <p:spPr bwMode="auto">
            <a:xfrm>
              <a:off x="2849117" y="4187405"/>
              <a:ext cx="84574" cy="10734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85" name="Freeform 303"/>
            <p:cNvSpPr>
              <a:spLocks noEditPoints="1"/>
            </p:cNvSpPr>
            <p:nvPr/>
          </p:nvSpPr>
          <p:spPr bwMode="auto">
            <a:xfrm>
              <a:off x="2733098" y="4304508"/>
              <a:ext cx="310105" cy="439135"/>
            </a:xfrm>
            <a:custGeom>
              <a:avLst/>
              <a:gdLst>
                <a:gd name="T0" fmla="*/ 121 w 121"/>
                <a:gd name="T1" fmla="*/ 26 h 171"/>
                <a:gd name="T2" fmla="*/ 120 w 121"/>
                <a:gd name="T3" fmla="*/ 26 h 171"/>
                <a:gd name="T4" fmla="*/ 114 w 121"/>
                <a:gd name="T5" fmla="*/ 21 h 171"/>
                <a:gd name="T6" fmla="*/ 90 w 121"/>
                <a:gd name="T7" fmla="*/ 3 h 171"/>
                <a:gd name="T8" fmla="*/ 84 w 121"/>
                <a:gd name="T9" fmla="*/ 1 h 171"/>
                <a:gd name="T10" fmla="*/ 76 w 121"/>
                <a:gd name="T11" fmla="*/ 1 h 171"/>
                <a:gd name="T12" fmla="*/ 74 w 121"/>
                <a:gd name="T13" fmla="*/ 11 h 171"/>
                <a:gd name="T14" fmla="*/ 67 w 121"/>
                <a:gd name="T15" fmla="*/ 42 h 171"/>
                <a:gd name="T16" fmla="*/ 67 w 121"/>
                <a:gd name="T17" fmla="*/ 7 h 171"/>
                <a:gd name="T18" fmla="*/ 58 w 121"/>
                <a:gd name="T19" fmla="*/ 0 h 171"/>
                <a:gd name="T20" fmla="*/ 58 w 121"/>
                <a:gd name="T21" fmla="*/ 9 h 171"/>
                <a:gd name="T22" fmla="*/ 45 w 121"/>
                <a:gd name="T23" fmla="*/ 18 h 171"/>
                <a:gd name="T24" fmla="*/ 40 w 121"/>
                <a:gd name="T25" fmla="*/ 7 h 171"/>
                <a:gd name="T26" fmla="*/ 47 w 121"/>
                <a:gd name="T27" fmla="*/ 0 h 171"/>
                <a:gd name="T28" fmla="*/ 38 w 121"/>
                <a:gd name="T29" fmla="*/ 1 h 171"/>
                <a:gd name="T30" fmla="*/ 3 w 121"/>
                <a:gd name="T31" fmla="*/ 35 h 171"/>
                <a:gd name="T32" fmla="*/ 3 w 121"/>
                <a:gd name="T33" fmla="*/ 36 h 171"/>
                <a:gd name="T34" fmla="*/ 1 w 121"/>
                <a:gd name="T35" fmla="*/ 48 h 171"/>
                <a:gd name="T36" fmla="*/ 2 w 121"/>
                <a:gd name="T37" fmla="*/ 48 h 171"/>
                <a:gd name="T38" fmla="*/ 2 w 121"/>
                <a:gd name="T39" fmla="*/ 50 h 171"/>
                <a:gd name="T40" fmla="*/ 6 w 121"/>
                <a:gd name="T41" fmla="*/ 57 h 171"/>
                <a:gd name="T42" fmla="*/ 20 w 121"/>
                <a:gd name="T43" fmla="*/ 85 h 171"/>
                <a:gd name="T44" fmla="*/ 33 w 121"/>
                <a:gd name="T45" fmla="*/ 90 h 171"/>
                <a:gd name="T46" fmla="*/ 35 w 121"/>
                <a:gd name="T47" fmla="*/ 90 h 171"/>
                <a:gd name="T48" fmla="*/ 60 w 121"/>
                <a:gd name="T49" fmla="*/ 171 h 171"/>
                <a:gd name="T50" fmla="*/ 56 w 121"/>
                <a:gd name="T51" fmla="*/ 110 h 171"/>
                <a:gd name="T52" fmla="*/ 89 w 121"/>
                <a:gd name="T53" fmla="*/ 33 h 171"/>
                <a:gd name="T54" fmla="*/ 93 w 121"/>
                <a:gd name="T55" fmla="*/ 31 h 171"/>
                <a:gd name="T56" fmla="*/ 75 w 121"/>
                <a:gd name="T57" fmla="*/ 45 h 171"/>
                <a:gd name="T58" fmla="*/ 89 w 121"/>
                <a:gd name="T59" fmla="*/ 33 h 171"/>
                <a:gd name="T60" fmla="*/ 30 w 121"/>
                <a:gd name="T61" fmla="*/ 55 h 171"/>
                <a:gd name="T62" fmla="*/ 24 w 121"/>
                <a:gd name="T63" fmla="*/ 44 h 171"/>
                <a:gd name="T64" fmla="*/ 33 w 121"/>
                <a:gd name="T65" fmla="*/ 6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1" h="171">
                  <a:moveTo>
                    <a:pt x="120" y="42"/>
                  </a:moveTo>
                  <a:cubicBezTo>
                    <a:pt x="120" y="35"/>
                    <a:pt x="121" y="24"/>
                    <a:pt x="121" y="26"/>
                  </a:cubicBezTo>
                  <a:cubicBezTo>
                    <a:pt x="121" y="26"/>
                    <a:pt x="121" y="26"/>
                    <a:pt x="121" y="26"/>
                  </a:cubicBezTo>
                  <a:cubicBezTo>
                    <a:pt x="120" y="26"/>
                    <a:pt x="120" y="26"/>
                    <a:pt x="120" y="26"/>
                  </a:cubicBezTo>
                  <a:cubicBezTo>
                    <a:pt x="118" y="24"/>
                    <a:pt x="118" y="24"/>
                    <a:pt x="118" y="24"/>
                  </a:cubicBezTo>
                  <a:cubicBezTo>
                    <a:pt x="114" y="21"/>
                    <a:pt x="114" y="21"/>
                    <a:pt x="114" y="21"/>
                  </a:cubicBezTo>
                  <a:cubicBezTo>
                    <a:pt x="106" y="15"/>
                    <a:pt x="106" y="15"/>
                    <a:pt x="106" y="15"/>
                  </a:cubicBezTo>
                  <a:cubicBezTo>
                    <a:pt x="90" y="3"/>
                    <a:pt x="90" y="3"/>
                    <a:pt x="90" y="3"/>
                  </a:cubicBezTo>
                  <a:cubicBezTo>
                    <a:pt x="88" y="2"/>
                    <a:pt x="86" y="1"/>
                    <a:pt x="84" y="1"/>
                  </a:cubicBezTo>
                  <a:cubicBezTo>
                    <a:pt x="84" y="1"/>
                    <a:pt x="84" y="1"/>
                    <a:pt x="84" y="1"/>
                  </a:cubicBezTo>
                  <a:cubicBezTo>
                    <a:pt x="81" y="1"/>
                    <a:pt x="78" y="1"/>
                    <a:pt x="76" y="0"/>
                  </a:cubicBezTo>
                  <a:cubicBezTo>
                    <a:pt x="76" y="1"/>
                    <a:pt x="76" y="1"/>
                    <a:pt x="76" y="1"/>
                  </a:cubicBezTo>
                  <a:cubicBezTo>
                    <a:pt x="83" y="7"/>
                    <a:pt x="83" y="7"/>
                    <a:pt x="83" y="7"/>
                  </a:cubicBezTo>
                  <a:cubicBezTo>
                    <a:pt x="74" y="11"/>
                    <a:pt x="74" y="11"/>
                    <a:pt x="74" y="11"/>
                  </a:cubicBezTo>
                  <a:cubicBezTo>
                    <a:pt x="78" y="18"/>
                    <a:pt x="78" y="18"/>
                    <a:pt x="78" y="18"/>
                  </a:cubicBezTo>
                  <a:cubicBezTo>
                    <a:pt x="67" y="42"/>
                    <a:pt x="67" y="42"/>
                    <a:pt x="67" y="42"/>
                  </a:cubicBezTo>
                  <a:cubicBezTo>
                    <a:pt x="65" y="9"/>
                    <a:pt x="65" y="9"/>
                    <a:pt x="65" y="9"/>
                  </a:cubicBezTo>
                  <a:cubicBezTo>
                    <a:pt x="67" y="7"/>
                    <a:pt x="67" y="7"/>
                    <a:pt x="67" y="7"/>
                  </a:cubicBezTo>
                  <a:cubicBezTo>
                    <a:pt x="65" y="0"/>
                    <a:pt x="65" y="0"/>
                    <a:pt x="65" y="0"/>
                  </a:cubicBezTo>
                  <a:cubicBezTo>
                    <a:pt x="58" y="0"/>
                    <a:pt x="58" y="0"/>
                    <a:pt x="58" y="0"/>
                  </a:cubicBezTo>
                  <a:cubicBezTo>
                    <a:pt x="56" y="7"/>
                    <a:pt x="56" y="7"/>
                    <a:pt x="56" y="7"/>
                  </a:cubicBezTo>
                  <a:cubicBezTo>
                    <a:pt x="58" y="9"/>
                    <a:pt x="58" y="9"/>
                    <a:pt x="58" y="9"/>
                  </a:cubicBezTo>
                  <a:cubicBezTo>
                    <a:pt x="56" y="42"/>
                    <a:pt x="56" y="42"/>
                    <a:pt x="56" y="42"/>
                  </a:cubicBezTo>
                  <a:cubicBezTo>
                    <a:pt x="45" y="18"/>
                    <a:pt x="45" y="18"/>
                    <a:pt x="45" y="18"/>
                  </a:cubicBezTo>
                  <a:cubicBezTo>
                    <a:pt x="49" y="11"/>
                    <a:pt x="49" y="11"/>
                    <a:pt x="49" y="11"/>
                  </a:cubicBezTo>
                  <a:cubicBezTo>
                    <a:pt x="40" y="7"/>
                    <a:pt x="40" y="7"/>
                    <a:pt x="40" y="7"/>
                  </a:cubicBezTo>
                  <a:cubicBezTo>
                    <a:pt x="47" y="1"/>
                    <a:pt x="47" y="1"/>
                    <a:pt x="47" y="1"/>
                  </a:cubicBezTo>
                  <a:cubicBezTo>
                    <a:pt x="47" y="0"/>
                    <a:pt x="47" y="0"/>
                    <a:pt x="47" y="0"/>
                  </a:cubicBezTo>
                  <a:cubicBezTo>
                    <a:pt x="45" y="1"/>
                    <a:pt x="42" y="1"/>
                    <a:pt x="39" y="1"/>
                  </a:cubicBezTo>
                  <a:cubicBezTo>
                    <a:pt x="39" y="1"/>
                    <a:pt x="39" y="1"/>
                    <a:pt x="38" y="1"/>
                  </a:cubicBezTo>
                  <a:cubicBezTo>
                    <a:pt x="36" y="2"/>
                    <a:pt x="33" y="3"/>
                    <a:pt x="31" y="5"/>
                  </a:cubicBezTo>
                  <a:cubicBezTo>
                    <a:pt x="3" y="35"/>
                    <a:pt x="3" y="35"/>
                    <a:pt x="3" y="35"/>
                  </a:cubicBezTo>
                  <a:cubicBezTo>
                    <a:pt x="3" y="36"/>
                    <a:pt x="3" y="36"/>
                    <a:pt x="3" y="36"/>
                  </a:cubicBezTo>
                  <a:cubicBezTo>
                    <a:pt x="3" y="36"/>
                    <a:pt x="3" y="36"/>
                    <a:pt x="3" y="36"/>
                  </a:cubicBezTo>
                  <a:cubicBezTo>
                    <a:pt x="0" y="60"/>
                    <a:pt x="2" y="42"/>
                    <a:pt x="1" y="48"/>
                  </a:cubicBezTo>
                  <a:cubicBezTo>
                    <a:pt x="1" y="48"/>
                    <a:pt x="1" y="48"/>
                    <a:pt x="1" y="48"/>
                  </a:cubicBezTo>
                  <a:cubicBezTo>
                    <a:pt x="1" y="48"/>
                    <a:pt x="1" y="48"/>
                    <a:pt x="1" y="48"/>
                  </a:cubicBezTo>
                  <a:cubicBezTo>
                    <a:pt x="2" y="48"/>
                    <a:pt x="2" y="48"/>
                    <a:pt x="2" y="48"/>
                  </a:cubicBezTo>
                  <a:cubicBezTo>
                    <a:pt x="2" y="49"/>
                    <a:pt x="2" y="49"/>
                    <a:pt x="2" y="49"/>
                  </a:cubicBezTo>
                  <a:cubicBezTo>
                    <a:pt x="2" y="50"/>
                    <a:pt x="2" y="50"/>
                    <a:pt x="2" y="50"/>
                  </a:cubicBezTo>
                  <a:cubicBezTo>
                    <a:pt x="4" y="52"/>
                    <a:pt x="4" y="52"/>
                    <a:pt x="4" y="52"/>
                  </a:cubicBezTo>
                  <a:cubicBezTo>
                    <a:pt x="6" y="57"/>
                    <a:pt x="6" y="57"/>
                    <a:pt x="6" y="57"/>
                  </a:cubicBezTo>
                  <a:cubicBezTo>
                    <a:pt x="11" y="66"/>
                    <a:pt x="11" y="66"/>
                    <a:pt x="11" y="66"/>
                  </a:cubicBezTo>
                  <a:cubicBezTo>
                    <a:pt x="20" y="85"/>
                    <a:pt x="20" y="85"/>
                    <a:pt x="20" y="85"/>
                  </a:cubicBezTo>
                  <a:cubicBezTo>
                    <a:pt x="24" y="82"/>
                    <a:pt x="29" y="80"/>
                    <a:pt x="33" y="78"/>
                  </a:cubicBezTo>
                  <a:cubicBezTo>
                    <a:pt x="33" y="82"/>
                    <a:pt x="33" y="86"/>
                    <a:pt x="33" y="90"/>
                  </a:cubicBezTo>
                  <a:cubicBezTo>
                    <a:pt x="33" y="90"/>
                    <a:pt x="33" y="90"/>
                    <a:pt x="33" y="90"/>
                  </a:cubicBezTo>
                  <a:cubicBezTo>
                    <a:pt x="33" y="90"/>
                    <a:pt x="34" y="90"/>
                    <a:pt x="35" y="90"/>
                  </a:cubicBezTo>
                  <a:cubicBezTo>
                    <a:pt x="37" y="171"/>
                    <a:pt x="37" y="171"/>
                    <a:pt x="37" y="171"/>
                  </a:cubicBezTo>
                  <a:cubicBezTo>
                    <a:pt x="60" y="171"/>
                    <a:pt x="60" y="171"/>
                    <a:pt x="60" y="171"/>
                  </a:cubicBezTo>
                  <a:cubicBezTo>
                    <a:pt x="61" y="161"/>
                    <a:pt x="61" y="148"/>
                    <a:pt x="61" y="134"/>
                  </a:cubicBezTo>
                  <a:cubicBezTo>
                    <a:pt x="58" y="127"/>
                    <a:pt x="56" y="118"/>
                    <a:pt x="56" y="110"/>
                  </a:cubicBezTo>
                  <a:cubicBezTo>
                    <a:pt x="56" y="74"/>
                    <a:pt x="84" y="44"/>
                    <a:pt x="120" y="42"/>
                  </a:cubicBezTo>
                  <a:close/>
                  <a:moveTo>
                    <a:pt x="89" y="33"/>
                  </a:moveTo>
                  <a:cubicBezTo>
                    <a:pt x="89" y="31"/>
                    <a:pt x="89" y="29"/>
                    <a:pt x="89" y="27"/>
                  </a:cubicBezTo>
                  <a:cubicBezTo>
                    <a:pt x="93" y="31"/>
                    <a:pt x="93" y="31"/>
                    <a:pt x="93" y="31"/>
                  </a:cubicBezTo>
                  <a:cubicBezTo>
                    <a:pt x="96" y="33"/>
                    <a:pt x="96" y="33"/>
                    <a:pt x="96" y="33"/>
                  </a:cubicBezTo>
                  <a:cubicBezTo>
                    <a:pt x="75" y="45"/>
                    <a:pt x="75" y="45"/>
                    <a:pt x="75" y="45"/>
                  </a:cubicBezTo>
                  <a:cubicBezTo>
                    <a:pt x="74" y="42"/>
                    <a:pt x="74" y="42"/>
                    <a:pt x="74" y="42"/>
                  </a:cubicBezTo>
                  <a:lnTo>
                    <a:pt x="89" y="33"/>
                  </a:lnTo>
                  <a:close/>
                  <a:moveTo>
                    <a:pt x="33" y="60"/>
                  </a:moveTo>
                  <a:cubicBezTo>
                    <a:pt x="30" y="55"/>
                    <a:pt x="30" y="55"/>
                    <a:pt x="30" y="55"/>
                  </a:cubicBezTo>
                  <a:cubicBezTo>
                    <a:pt x="25" y="46"/>
                    <a:pt x="25" y="46"/>
                    <a:pt x="25" y="46"/>
                  </a:cubicBezTo>
                  <a:cubicBezTo>
                    <a:pt x="24" y="44"/>
                    <a:pt x="24" y="44"/>
                    <a:pt x="24" y="44"/>
                  </a:cubicBezTo>
                  <a:cubicBezTo>
                    <a:pt x="34" y="31"/>
                    <a:pt x="34" y="31"/>
                    <a:pt x="34" y="31"/>
                  </a:cubicBezTo>
                  <a:cubicBezTo>
                    <a:pt x="34" y="41"/>
                    <a:pt x="33" y="50"/>
                    <a:pt x="33"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86" name="Freeform 304"/>
            <p:cNvSpPr>
              <a:spLocks/>
            </p:cNvSpPr>
            <p:nvPr/>
          </p:nvSpPr>
          <p:spPr bwMode="auto">
            <a:xfrm>
              <a:off x="2897909" y="4668827"/>
              <a:ext cx="60720" cy="74816"/>
            </a:xfrm>
            <a:custGeom>
              <a:avLst/>
              <a:gdLst>
                <a:gd name="T0" fmla="*/ 0 w 24"/>
                <a:gd name="T1" fmla="*/ 0 h 29"/>
                <a:gd name="T2" fmla="*/ 1 w 24"/>
                <a:gd name="T3" fmla="*/ 29 h 29"/>
                <a:gd name="T4" fmla="*/ 24 w 24"/>
                <a:gd name="T5" fmla="*/ 29 h 29"/>
                <a:gd name="T6" fmla="*/ 24 w 24"/>
                <a:gd name="T7" fmla="*/ 26 h 29"/>
                <a:gd name="T8" fmla="*/ 0 w 24"/>
                <a:gd name="T9" fmla="*/ 0 h 29"/>
              </a:gdLst>
              <a:ahLst/>
              <a:cxnLst>
                <a:cxn ang="0">
                  <a:pos x="T0" y="T1"/>
                </a:cxn>
                <a:cxn ang="0">
                  <a:pos x="T2" y="T3"/>
                </a:cxn>
                <a:cxn ang="0">
                  <a:pos x="T4" y="T5"/>
                </a:cxn>
                <a:cxn ang="0">
                  <a:pos x="T6" y="T7"/>
                </a:cxn>
                <a:cxn ang="0">
                  <a:pos x="T8" y="T9"/>
                </a:cxn>
              </a:cxnLst>
              <a:rect l="0" t="0" r="r" b="b"/>
              <a:pathLst>
                <a:path w="24" h="29">
                  <a:moveTo>
                    <a:pt x="0" y="0"/>
                  </a:moveTo>
                  <a:cubicBezTo>
                    <a:pt x="1" y="29"/>
                    <a:pt x="1" y="29"/>
                    <a:pt x="1" y="29"/>
                  </a:cubicBezTo>
                  <a:cubicBezTo>
                    <a:pt x="24" y="29"/>
                    <a:pt x="24" y="29"/>
                    <a:pt x="24" y="29"/>
                  </a:cubicBezTo>
                  <a:cubicBezTo>
                    <a:pt x="24" y="28"/>
                    <a:pt x="24" y="27"/>
                    <a:pt x="24" y="26"/>
                  </a:cubicBezTo>
                  <a:cubicBezTo>
                    <a:pt x="14" y="19"/>
                    <a:pt x="6" y="1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87" name="Freeform 305"/>
            <p:cNvSpPr>
              <a:spLocks/>
            </p:cNvSpPr>
            <p:nvPr/>
          </p:nvSpPr>
          <p:spPr bwMode="auto">
            <a:xfrm>
              <a:off x="3035614" y="4422694"/>
              <a:ext cx="54214" cy="41203"/>
            </a:xfrm>
            <a:custGeom>
              <a:avLst/>
              <a:gdLst>
                <a:gd name="T0" fmla="*/ 43 w 50"/>
                <a:gd name="T1" fmla="*/ 0 h 38"/>
                <a:gd name="T2" fmla="*/ 36 w 50"/>
                <a:gd name="T3" fmla="*/ 0 h 38"/>
                <a:gd name="T4" fmla="*/ 14 w 50"/>
                <a:gd name="T5" fmla="*/ 0 h 38"/>
                <a:gd name="T6" fmla="*/ 7 w 50"/>
                <a:gd name="T7" fmla="*/ 0 h 38"/>
                <a:gd name="T8" fmla="*/ 0 w 50"/>
                <a:gd name="T9" fmla="*/ 38 h 38"/>
                <a:gd name="T10" fmla="*/ 14 w 50"/>
                <a:gd name="T11" fmla="*/ 38 h 38"/>
                <a:gd name="T12" fmla="*/ 36 w 50"/>
                <a:gd name="T13" fmla="*/ 38 h 38"/>
                <a:gd name="T14" fmla="*/ 50 w 50"/>
                <a:gd name="T15" fmla="*/ 38 h 38"/>
                <a:gd name="T16" fmla="*/ 43 w 50"/>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8">
                  <a:moveTo>
                    <a:pt x="43" y="0"/>
                  </a:moveTo>
                  <a:lnTo>
                    <a:pt x="36" y="0"/>
                  </a:lnTo>
                  <a:lnTo>
                    <a:pt x="14" y="0"/>
                  </a:lnTo>
                  <a:lnTo>
                    <a:pt x="7" y="0"/>
                  </a:lnTo>
                  <a:lnTo>
                    <a:pt x="0" y="38"/>
                  </a:lnTo>
                  <a:lnTo>
                    <a:pt x="14" y="38"/>
                  </a:lnTo>
                  <a:lnTo>
                    <a:pt x="36" y="38"/>
                  </a:lnTo>
                  <a:lnTo>
                    <a:pt x="50" y="38"/>
                  </a:lnTo>
                  <a:lnTo>
                    <a:pt x="4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88" name="Freeform 306"/>
            <p:cNvSpPr>
              <a:spLocks/>
            </p:cNvSpPr>
            <p:nvPr/>
          </p:nvSpPr>
          <p:spPr bwMode="auto">
            <a:xfrm>
              <a:off x="2964051" y="4430285"/>
              <a:ext cx="61805" cy="59636"/>
            </a:xfrm>
            <a:custGeom>
              <a:avLst/>
              <a:gdLst>
                <a:gd name="T0" fmla="*/ 33 w 57"/>
                <a:gd name="T1" fmla="*/ 0 h 55"/>
                <a:gd name="T2" fmla="*/ 26 w 57"/>
                <a:gd name="T3" fmla="*/ 5 h 55"/>
                <a:gd name="T4" fmla="*/ 7 w 57"/>
                <a:gd name="T5" fmla="*/ 14 h 55"/>
                <a:gd name="T6" fmla="*/ 0 w 57"/>
                <a:gd name="T7" fmla="*/ 19 h 55"/>
                <a:gd name="T8" fmla="*/ 14 w 57"/>
                <a:gd name="T9" fmla="*/ 55 h 55"/>
                <a:gd name="T10" fmla="*/ 28 w 57"/>
                <a:gd name="T11" fmla="*/ 47 h 55"/>
                <a:gd name="T12" fmla="*/ 45 w 57"/>
                <a:gd name="T13" fmla="*/ 38 h 55"/>
                <a:gd name="T14" fmla="*/ 57 w 57"/>
                <a:gd name="T15" fmla="*/ 31 h 55"/>
                <a:gd name="T16" fmla="*/ 33 w 57"/>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33" y="0"/>
                  </a:moveTo>
                  <a:lnTo>
                    <a:pt x="26" y="5"/>
                  </a:lnTo>
                  <a:lnTo>
                    <a:pt x="7" y="14"/>
                  </a:lnTo>
                  <a:lnTo>
                    <a:pt x="0" y="19"/>
                  </a:lnTo>
                  <a:lnTo>
                    <a:pt x="14" y="55"/>
                  </a:lnTo>
                  <a:lnTo>
                    <a:pt x="28" y="47"/>
                  </a:lnTo>
                  <a:lnTo>
                    <a:pt x="45" y="38"/>
                  </a:lnTo>
                  <a:lnTo>
                    <a:pt x="57" y="31"/>
                  </a:ln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89" name="Freeform 307"/>
            <p:cNvSpPr>
              <a:spLocks/>
            </p:cNvSpPr>
            <p:nvPr/>
          </p:nvSpPr>
          <p:spPr bwMode="auto">
            <a:xfrm>
              <a:off x="2909837" y="4479077"/>
              <a:ext cx="61805" cy="61805"/>
            </a:xfrm>
            <a:custGeom>
              <a:avLst/>
              <a:gdLst>
                <a:gd name="T0" fmla="*/ 19 w 57"/>
                <a:gd name="T1" fmla="*/ 0 h 57"/>
                <a:gd name="T2" fmla="*/ 15 w 57"/>
                <a:gd name="T3" fmla="*/ 7 h 57"/>
                <a:gd name="T4" fmla="*/ 5 w 57"/>
                <a:gd name="T5" fmla="*/ 26 h 57"/>
                <a:gd name="T6" fmla="*/ 0 w 57"/>
                <a:gd name="T7" fmla="*/ 33 h 57"/>
                <a:gd name="T8" fmla="*/ 31 w 57"/>
                <a:gd name="T9" fmla="*/ 57 h 57"/>
                <a:gd name="T10" fmla="*/ 38 w 57"/>
                <a:gd name="T11" fmla="*/ 45 h 57"/>
                <a:gd name="T12" fmla="*/ 50 w 57"/>
                <a:gd name="T13" fmla="*/ 26 h 57"/>
                <a:gd name="T14" fmla="*/ 57 w 57"/>
                <a:gd name="T15" fmla="*/ 14 h 57"/>
                <a:gd name="T16" fmla="*/ 19 w 57"/>
                <a:gd name="T1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19" y="0"/>
                  </a:moveTo>
                  <a:lnTo>
                    <a:pt x="15" y="7"/>
                  </a:lnTo>
                  <a:lnTo>
                    <a:pt x="5" y="26"/>
                  </a:lnTo>
                  <a:lnTo>
                    <a:pt x="0" y="33"/>
                  </a:lnTo>
                  <a:lnTo>
                    <a:pt x="31" y="57"/>
                  </a:lnTo>
                  <a:lnTo>
                    <a:pt x="38" y="45"/>
                  </a:lnTo>
                  <a:lnTo>
                    <a:pt x="50" y="26"/>
                  </a:lnTo>
                  <a:lnTo>
                    <a:pt x="57" y="14"/>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90" name="Freeform 308"/>
            <p:cNvSpPr>
              <a:spLocks/>
            </p:cNvSpPr>
            <p:nvPr/>
          </p:nvSpPr>
          <p:spPr bwMode="auto">
            <a:xfrm>
              <a:off x="2897909" y="4550640"/>
              <a:ext cx="40119" cy="52046"/>
            </a:xfrm>
            <a:custGeom>
              <a:avLst/>
              <a:gdLst>
                <a:gd name="T0" fmla="*/ 0 w 37"/>
                <a:gd name="T1" fmla="*/ 5 h 48"/>
                <a:gd name="T2" fmla="*/ 0 w 37"/>
                <a:gd name="T3" fmla="*/ 14 h 48"/>
                <a:gd name="T4" fmla="*/ 0 w 37"/>
                <a:gd name="T5" fmla="*/ 33 h 48"/>
                <a:gd name="T6" fmla="*/ 0 w 37"/>
                <a:gd name="T7" fmla="*/ 43 h 48"/>
                <a:gd name="T8" fmla="*/ 37 w 37"/>
                <a:gd name="T9" fmla="*/ 48 h 48"/>
                <a:gd name="T10" fmla="*/ 37 w 37"/>
                <a:gd name="T11" fmla="*/ 33 h 48"/>
                <a:gd name="T12" fmla="*/ 37 w 37"/>
                <a:gd name="T13" fmla="*/ 14 h 48"/>
                <a:gd name="T14" fmla="*/ 37 w 37"/>
                <a:gd name="T15" fmla="*/ 0 h 48"/>
                <a:gd name="T16" fmla="*/ 0 w 37"/>
                <a:gd name="T17" fmla="*/ 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8">
                  <a:moveTo>
                    <a:pt x="0" y="5"/>
                  </a:moveTo>
                  <a:lnTo>
                    <a:pt x="0" y="14"/>
                  </a:lnTo>
                  <a:lnTo>
                    <a:pt x="0" y="33"/>
                  </a:lnTo>
                  <a:lnTo>
                    <a:pt x="0" y="43"/>
                  </a:lnTo>
                  <a:lnTo>
                    <a:pt x="37" y="48"/>
                  </a:lnTo>
                  <a:lnTo>
                    <a:pt x="37" y="33"/>
                  </a:lnTo>
                  <a:lnTo>
                    <a:pt x="37" y="14"/>
                  </a:lnTo>
                  <a:lnTo>
                    <a:pt x="37"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91" name="Freeform 309"/>
            <p:cNvSpPr>
              <a:spLocks/>
            </p:cNvSpPr>
            <p:nvPr/>
          </p:nvSpPr>
          <p:spPr bwMode="auto">
            <a:xfrm>
              <a:off x="2905500" y="4612444"/>
              <a:ext cx="58551" cy="61805"/>
            </a:xfrm>
            <a:custGeom>
              <a:avLst/>
              <a:gdLst>
                <a:gd name="T0" fmla="*/ 0 w 54"/>
                <a:gd name="T1" fmla="*/ 26 h 57"/>
                <a:gd name="T2" fmla="*/ 4 w 54"/>
                <a:gd name="T3" fmla="*/ 33 h 57"/>
                <a:gd name="T4" fmla="*/ 14 w 54"/>
                <a:gd name="T5" fmla="*/ 50 h 57"/>
                <a:gd name="T6" fmla="*/ 19 w 54"/>
                <a:gd name="T7" fmla="*/ 57 h 57"/>
                <a:gd name="T8" fmla="*/ 54 w 54"/>
                <a:gd name="T9" fmla="*/ 43 h 57"/>
                <a:gd name="T10" fmla="*/ 47 w 54"/>
                <a:gd name="T11" fmla="*/ 31 h 57"/>
                <a:gd name="T12" fmla="*/ 37 w 54"/>
                <a:gd name="T13" fmla="*/ 14 h 57"/>
                <a:gd name="T14" fmla="*/ 30 w 54"/>
                <a:gd name="T15" fmla="*/ 0 h 57"/>
                <a:gd name="T16" fmla="*/ 0 w 54"/>
                <a:gd name="T17" fmla="*/ 2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7">
                  <a:moveTo>
                    <a:pt x="0" y="26"/>
                  </a:moveTo>
                  <a:lnTo>
                    <a:pt x="4" y="33"/>
                  </a:lnTo>
                  <a:lnTo>
                    <a:pt x="14" y="50"/>
                  </a:lnTo>
                  <a:lnTo>
                    <a:pt x="19" y="57"/>
                  </a:lnTo>
                  <a:lnTo>
                    <a:pt x="54" y="43"/>
                  </a:lnTo>
                  <a:lnTo>
                    <a:pt x="47" y="31"/>
                  </a:lnTo>
                  <a:lnTo>
                    <a:pt x="37" y="14"/>
                  </a:lnTo>
                  <a:lnTo>
                    <a:pt x="30" y="0"/>
                  </a:lnTo>
                  <a:lnTo>
                    <a:pt x="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92" name="Freeform 310"/>
            <p:cNvSpPr>
              <a:spLocks/>
            </p:cNvSpPr>
            <p:nvPr/>
          </p:nvSpPr>
          <p:spPr bwMode="auto">
            <a:xfrm>
              <a:off x="2954292" y="4668827"/>
              <a:ext cx="60720" cy="58551"/>
            </a:xfrm>
            <a:custGeom>
              <a:avLst/>
              <a:gdLst>
                <a:gd name="T0" fmla="*/ 0 w 56"/>
                <a:gd name="T1" fmla="*/ 35 h 54"/>
                <a:gd name="T2" fmla="*/ 7 w 56"/>
                <a:gd name="T3" fmla="*/ 40 h 54"/>
                <a:gd name="T4" fmla="*/ 26 w 56"/>
                <a:gd name="T5" fmla="*/ 50 h 54"/>
                <a:gd name="T6" fmla="*/ 30 w 56"/>
                <a:gd name="T7" fmla="*/ 54 h 54"/>
                <a:gd name="T8" fmla="*/ 56 w 56"/>
                <a:gd name="T9" fmla="*/ 24 h 54"/>
                <a:gd name="T10" fmla="*/ 45 w 56"/>
                <a:gd name="T11" fmla="*/ 17 h 54"/>
                <a:gd name="T12" fmla="*/ 26 w 56"/>
                <a:gd name="T13" fmla="*/ 7 h 54"/>
                <a:gd name="T14" fmla="*/ 14 w 56"/>
                <a:gd name="T15" fmla="*/ 0 h 54"/>
                <a:gd name="T16" fmla="*/ 0 w 56"/>
                <a:gd name="T17" fmla="*/ 3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0" y="35"/>
                  </a:moveTo>
                  <a:lnTo>
                    <a:pt x="7" y="40"/>
                  </a:lnTo>
                  <a:lnTo>
                    <a:pt x="26" y="50"/>
                  </a:lnTo>
                  <a:lnTo>
                    <a:pt x="30" y="54"/>
                  </a:lnTo>
                  <a:lnTo>
                    <a:pt x="56" y="24"/>
                  </a:lnTo>
                  <a:lnTo>
                    <a:pt x="45" y="17"/>
                  </a:lnTo>
                  <a:lnTo>
                    <a:pt x="26" y="7"/>
                  </a:lnTo>
                  <a:lnTo>
                    <a:pt x="14" y="0"/>
                  </a:lnTo>
                  <a:lnTo>
                    <a:pt x="0"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93" name="Freeform 311"/>
            <p:cNvSpPr>
              <a:spLocks/>
            </p:cNvSpPr>
            <p:nvPr/>
          </p:nvSpPr>
          <p:spPr bwMode="auto">
            <a:xfrm>
              <a:off x="3022602" y="4699187"/>
              <a:ext cx="54214" cy="44456"/>
            </a:xfrm>
            <a:custGeom>
              <a:avLst/>
              <a:gdLst>
                <a:gd name="T0" fmla="*/ 8 w 50"/>
                <a:gd name="T1" fmla="*/ 41 h 41"/>
                <a:gd name="T2" fmla="*/ 15 w 50"/>
                <a:gd name="T3" fmla="*/ 41 h 41"/>
                <a:gd name="T4" fmla="*/ 36 w 50"/>
                <a:gd name="T5" fmla="*/ 41 h 41"/>
                <a:gd name="T6" fmla="*/ 43 w 50"/>
                <a:gd name="T7" fmla="*/ 41 h 41"/>
                <a:gd name="T8" fmla="*/ 50 w 50"/>
                <a:gd name="T9" fmla="*/ 0 h 41"/>
                <a:gd name="T10" fmla="*/ 36 w 50"/>
                <a:gd name="T11" fmla="*/ 0 h 41"/>
                <a:gd name="T12" fmla="*/ 15 w 50"/>
                <a:gd name="T13" fmla="*/ 0 h 41"/>
                <a:gd name="T14" fmla="*/ 0 w 50"/>
                <a:gd name="T15" fmla="*/ 0 h 41"/>
                <a:gd name="T16" fmla="*/ 8 w 50"/>
                <a:gd name="T1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1">
                  <a:moveTo>
                    <a:pt x="8" y="41"/>
                  </a:moveTo>
                  <a:lnTo>
                    <a:pt x="15" y="41"/>
                  </a:lnTo>
                  <a:lnTo>
                    <a:pt x="36" y="41"/>
                  </a:lnTo>
                  <a:lnTo>
                    <a:pt x="43" y="41"/>
                  </a:lnTo>
                  <a:lnTo>
                    <a:pt x="50" y="0"/>
                  </a:lnTo>
                  <a:lnTo>
                    <a:pt x="36" y="0"/>
                  </a:lnTo>
                  <a:lnTo>
                    <a:pt x="15" y="0"/>
                  </a:lnTo>
                  <a:lnTo>
                    <a:pt x="0" y="0"/>
                  </a:lnTo>
                  <a:lnTo>
                    <a:pt x="8"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94" name="Freeform 312"/>
            <p:cNvSpPr>
              <a:spLocks/>
            </p:cNvSpPr>
            <p:nvPr/>
          </p:nvSpPr>
          <p:spPr bwMode="auto">
            <a:xfrm>
              <a:off x="3087659" y="4674248"/>
              <a:ext cx="60720" cy="58551"/>
            </a:xfrm>
            <a:custGeom>
              <a:avLst/>
              <a:gdLst>
                <a:gd name="T0" fmla="*/ 26 w 56"/>
                <a:gd name="T1" fmla="*/ 54 h 54"/>
                <a:gd name="T2" fmla="*/ 30 w 56"/>
                <a:gd name="T3" fmla="*/ 52 h 54"/>
                <a:gd name="T4" fmla="*/ 49 w 56"/>
                <a:gd name="T5" fmla="*/ 40 h 54"/>
                <a:gd name="T6" fmla="*/ 56 w 56"/>
                <a:gd name="T7" fmla="*/ 38 h 54"/>
                <a:gd name="T8" fmla="*/ 42 w 56"/>
                <a:gd name="T9" fmla="*/ 0 h 54"/>
                <a:gd name="T10" fmla="*/ 30 w 56"/>
                <a:gd name="T11" fmla="*/ 7 h 54"/>
                <a:gd name="T12" fmla="*/ 11 w 56"/>
                <a:gd name="T13" fmla="*/ 19 h 54"/>
                <a:gd name="T14" fmla="*/ 0 w 56"/>
                <a:gd name="T15" fmla="*/ 26 h 54"/>
                <a:gd name="T16" fmla="*/ 26 w 56"/>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26" y="54"/>
                  </a:moveTo>
                  <a:lnTo>
                    <a:pt x="30" y="52"/>
                  </a:lnTo>
                  <a:lnTo>
                    <a:pt x="49" y="40"/>
                  </a:lnTo>
                  <a:lnTo>
                    <a:pt x="56" y="38"/>
                  </a:lnTo>
                  <a:lnTo>
                    <a:pt x="42" y="0"/>
                  </a:lnTo>
                  <a:lnTo>
                    <a:pt x="30" y="7"/>
                  </a:lnTo>
                  <a:lnTo>
                    <a:pt x="11" y="19"/>
                  </a:lnTo>
                  <a:lnTo>
                    <a:pt x="0" y="26"/>
                  </a:lnTo>
                  <a:lnTo>
                    <a:pt x="2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95" name="Freeform 313"/>
            <p:cNvSpPr>
              <a:spLocks/>
            </p:cNvSpPr>
            <p:nvPr/>
          </p:nvSpPr>
          <p:spPr bwMode="auto">
            <a:xfrm>
              <a:off x="3144042" y="4625456"/>
              <a:ext cx="58551" cy="58551"/>
            </a:xfrm>
            <a:custGeom>
              <a:avLst/>
              <a:gdLst>
                <a:gd name="T0" fmla="*/ 35 w 54"/>
                <a:gd name="T1" fmla="*/ 54 h 54"/>
                <a:gd name="T2" fmla="*/ 40 w 54"/>
                <a:gd name="T3" fmla="*/ 47 h 54"/>
                <a:gd name="T4" fmla="*/ 49 w 54"/>
                <a:gd name="T5" fmla="*/ 31 h 54"/>
                <a:gd name="T6" fmla="*/ 54 w 54"/>
                <a:gd name="T7" fmla="*/ 23 h 54"/>
                <a:gd name="T8" fmla="*/ 23 w 54"/>
                <a:gd name="T9" fmla="*/ 0 h 54"/>
                <a:gd name="T10" fmla="*/ 16 w 54"/>
                <a:gd name="T11" fmla="*/ 12 h 54"/>
                <a:gd name="T12" fmla="*/ 7 w 54"/>
                <a:gd name="T13" fmla="*/ 28 h 54"/>
                <a:gd name="T14" fmla="*/ 0 w 54"/>
                <a:gd name="T15" fmla="*/ 40 h 54"/>
                <a:gd name="T16" fmla="*/ 35 w 54"/>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4">
                  <a:moveTo>
                    <a:pt x="35" y="54"/>
                  </a:moveTo>
                  <a:lnTo>
                    <a:pt x="40" y="47"/>
                  </a:lnTo>
                  <a:lnTo>
                    <a:pt x="49" y="31"/>
                  </a:lnTo>
                  <a:lnTo>
                    <a:pt x="54" y="23"/>
                  </a:lnTo>
                  <a:lnTo>
                    <a:pt x="23" y="0"/>
                  </a:lnTo>
                  <a:lnTo>
                    <a:pt x="16" y="12"/>
                  </a:lnTo>
                  <a:lnTo>
                    <a:pt x="7" y="28"/>
                  </a:lnTo>
                  <a:lnTo>
                    <a:pt x="0" y="40"/>
                  </a:lnTo>
                  <a:lnTo>
                    <a:pt x="35"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96" name="Freeform 314"/>
            <p:cNvSpPr>
              <a:spLocks/>
            </p:cNvSpPr>
            <p:nvPr/>
          </p:nvSpPr>
          <p:spPr bwMode="auto">
            <a:xfrm>
              <a:off x="3174402" y="4563651"/>
              <a:ext cx="43371" cy="50962"/>
            </a:xfrm>
            <a:custGeom>
              <a:avLst/>
              <a:gdLst>
                <a:gd name="T0" fmla="*/ 40 w 40"/>
                <a:gd name="T1" fmla="*/ 43 h 47"/>
                <a:gd name="T2" fmla="*/ 40 w 40"/>
                <a:gd name="T3" fmla="*/ 33 h 47"/>
                <a:gd name="T4" fmla="*/ 40 w 40"/>
                <a:gd name="T5" fmla="*/ 14 h 47"/>
                <a:gd name="T6" fmla="*/ 40 w 40"/>
                <a:gd name="T7" fmla="*/ 5 h 47"/>
                <a:gd name="T8" fmla="*/ 0 w 40"/>
                <a:gd name="T9" fmla="*/ 0 h 47"/>
                <a:gd name="T10" fmla="*/ 0 w 40"/>
                <a:gd name="T11" fmla="*/ 14 h 47"/>
                <a:gd name="T12" fmla="*/ 0 w 40"/>
                <a:gd name="T13" fmla="*/ 33 h 47"/>
                <a:gd name="T14" fmla="*/ 0 w 40"/>
                <a:gd name="T15" fmla="*/ 47 h 47"/>
                <a:gd name="T16" fmla="*/ 40 w 40"/>
                <a:gd name="T17" fmla="*/ 4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7">
                  <a:moveTo>
                    <a:pt x="40" y="43"/>
                  </a:moveTo>
                  <a:lnTo>
                    <a:pt x="40" y="33"/>
                  </a:lnTo>
                  <a:lnTo>
                    <a:pt x="40" y="14"/>
                  </a:lnTo>
                  <a:lnTo>
                    <a:pt x="40" y="5"/>
                  </a:lnTo>
                  <a:lnTo>
                    <a:pt x="0" y="0"/>
                  </a:lnTo>
                  <a:lnTo>
                    <a:pt x="0" y="14"/>
                  </a:lnTo>
                  <a:lnTo>
                    <a:pt x="0" y="33"/>
                  </a:lnTo>
                  <a:lnTo>
                    <a:pt x="0" y="47"/>
                  </a:lnTo>
                  <a:lnTo>
                    <a:pt x="4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97" name="Freeform 315"/>
            <p:cNvSpPr>
              <a:spLocks/>
            </p:cNvSpPr>
            <p:nvPr/>
          </p:nvSpPr>
          <p:spPr bwMode="auto">
            <a:xfrm>
              <a:off x="3148379" y="4492088"/>
              <a:ext cx="59636" cy="58551"/>
            </a:xfrm>
            <a:custGeom>
              <a:avLst/>
              <a:gdLst>
                <a:gd name="T0" fmla="*/ 55 w 55"/>
                <a:gd name="T1" fmla="*/ 31 h 54"/>
                <a:gd name="T2" fmla="*/ 52 w 55"/>
                <a:gd name="T3" fmla="*/ 24 h 54"/>
                <a:gd name="T4" fmla="*/ 40 w 55"/>
                <a:gd name="T5" fmla="*/ 7 h 54"/>
                <a:gd name="T6" fmla="*/ 38 w 55"/>
                <a:gd name="T7" fmla="*/ 0 h 54"/>
                <a:gd name="T8" fmla="*/ 0 w 55"/>
                <a:gd name="T9" fmla="*/ 14 h 54"/>
                <a:gd name="T10" fmla="*/ 7 w 55"/>
                <a:gd name="T11" fmla="*/ 26 h 54"/>
                <a:gd name="T12" fmla="*/ 17 w 55"/>
                <a:gd name="T13" fmla="*/ 42 h 54"/>
                <a:gd name="T14" fmla="*/ 24 w 55"/>
                <a:gd name="T15" fmla="*/ 54 h 54"/>
                <a:gd name="T16" fmla="*/ 55 w 55"/>
                <a:gd name="T1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54">
                  <a:moveTo>
                    <a:pt x="55" y="31"/>
                  </a:moveTo>
                  <a:lnTo>
                    <a:pt x="52" y="24"/>
                  </a:lnTo>
                  <a:lnTo>
                    <a:pt x="40" y="7"/>
                  </a:lnTo>
                  <a:lnTo>
                    <a:pt x="38" y="0"/>
                  </a:lnTo>
                  <a:lnTo>
                    <a:pt x="0" y="14"/>
                  </a:lnTo>
                  <a:lnTo>
                    <a:pt x="7" y="26"/>
                  </a:lnTo>
                  <a:lnTo>
                    <a:pt x="17" y="42"/>
                  </a:lnTo>
                  <a:lnTo>
                    <a:pt x="24" y="54"/>
                  </a:lnTo>
                  <a:lnTo>
                    <a:pt x="55"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98" name="Freeform 316"/>
            <p:cNvSpPr>
              <a:spLocks/>
            </p:cNvSpPr>
            <p:nvPr/>
          </p:nvSpPr>
          <p:spPr bwMode="auto">
            <a:xfrm>
              <a:off x="3097418" y="4437874"/>
              <a:ext cx="61805" cy="59636"/>
            </a:xfrm>
            <a:custGeom>
              <a:avLst/>
              <a:gdLst>
                <a:gd name="T0" fmla="*/ 57 w 57"/>
                <a:gd name="T1" fmla="*/ 17 h 55"/>
                <a:gd name="T2" fmla="*/ 50 w 57"/>
                <a:gd name="T3" fmla="*/ 14 h 55"/>
                <a:gd name="T4" fmla="*/ 33 w 57"/>
                <a:gd name="T5" fmla="*/ 3 h 55"/>
                <a:gd name="T6" fmla="*/ 26 w 57"/>
                <a:gd name="T7" fmla="*/ 0 h 55"/>
                <a:gd name="T8" fmla="*/ 0 w 57"/>
                <a:gd name="T9" fmla="*/ 31 h 55"/>
                <a:gd name="T10" fmla="*/ 14 w 57"/>
                <a:gd name="T11" fmla="*/ 38 h 55"/>
                <a:gd name="T12" fmla="*/ 31 w 57"/>
                <a:gd name="T13" fmla="*/ 48 h 55"/>
                <a:gd name="T14" fmla="*/ 43 w 57"/>
                <a:gd name="T15" fmla="*/ 55 h 55"/>
                <a:gd name="T16" fmla="*/ 57 w 57"/>
                <a:gd name="T17" fmla="*/ 1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57" y="17"/>
                  </a:moveTo>
                  <a:lnTo>
                    <a:pt x="50" y="14"/>
                  </a:lnTo>
                  <a:lnTo>
                    <a:pt x="33" y="3"/>
                  </a:lnTo>
                  <a:lnTo>
                    <a:pt x="26" y="0"/>
                  </a:lnTo>
                  <a:lnTo>
                    <a:pt x="0" y="31"/>
                  </a:lnTo>
                  <a:lnTo>
                    <a:pt x="14" y="38"/>
                  </a:lnTo>
                  <a:lnTo>
                    <a:pt x="31" y="48"/>
                  </a:lnTo>
                  <a:lnTo>
                    <a:pt x="43" y="55"/>
                  </a:lnTo>
                  <a:lnTo>
                    <a:pt x="57"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99" name="Freeform 317"/>
            <p:cNvSpPr>
              <a:spLocks noEditPoints="1"/>
            </p:cNvSpPr>
            <p:nvPr/>
          </p:nvSpPr>
          <p:spPr bwMode="auto">
            <a:xfrm>
              <a:off x="2926101" y="4448717"/>
              <a:ext cx="263481" cy="266734"/>
            </a:xfrm>
            <a:custGeom>
              <a:avLst/>
              <a:gdLst>
                <a:gd name="T0" fmla="*/ 51 w 103"/>
                <a:gd name="T1" fmla="*/ 104 h 104"/>
                <a:gd name="T2" fmla="*/ 0 w 103"/>
                <a:gd name="T3" fmla="*/ 52 h 104"/>
                <a:gd name="T4" fmla="*/ 51 w 103"/>
                <a:gd name="T5" fmla="*/ 0 h 104"/>
                <a:gd name="T6" fmla="*/ 103 w 103"/>
                <a:gd name="T7" fmla="*/ 52 h 104"/>
                <a:gd name="T8" fmla="*/ 51 w 103"/>
                <a:gd name="T9" fmla="*/ 104 h 104"/>
                <a:gd name="T10" fmla="*/ 51 w 103"/>
                <a:gd name="T11" fmla="*/ 16 h 104"/>
                <a:gd name="T12" fmla="*/ 15 w 103"/>
                <a:gd name="T13" fmla="*/ 52 h 104"/>
                <a:gd name="T14" fmla="*/ 51 w 103"/>
                <a:gd name="T15" fmla="*/ 89 h 104"/>
                <a:gd name="T16" fmla="*/ 87 w 103"/>
                <a:gd name="T17" fmla="*/ 52 h 104"/>
                <a:gd name="T18" fmla="*/ 51 w 103"/>
                <a:gd name="T19"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104">
                  <a:moveTo>
                    <a:pt x="51" y="104"/>
                  </a:moveTo>
                  <a:cubicBezTo>
                    <a:pt x="23" y="104"/>
                    <a:pt x="0" y="81"/>
                    <a:pt x="0" y="52"/>
                  </a:cubicBezTo>
                  <a:cubicBezTo>
                    <a:pt x="0" y="24"/>
                    <a:pt x="23" y="0"/>
                    <a:pt x="51" y="0"/>
                  </a:cubicBezTo>
                  <a:cubicBezTo>
                    <a:pt x="80" y="0"/>
                    <a:pt x="103" y="24"/>
                    <a:pt x="103" y="52"/>
                  </a:cubicBezTo>
                  <a:cubicBezTo>
                    <a:pt x="103" y="81"/>
                    <a:pt x="80" y="104"/>
                    <a:pt x="51" y="104"/>
                  </a:cubicBezTo>
                  <a:close/>
                  <a:moveTo>
                    <a:pt x="51" y="16"/>
                  </a:moveTo>
                  <a:cubicBezTo>
                    <a:pt x="31" y="16"/>
                    <a:pt x="15" y="32"/>
                    <a:pt x="15" y="52"/>
                  </a:cubicBezTo>
                  <a:cubicBezTo>
                    <a:pt x="15" y="73"/>
                    <a:pt x="31" y="89"/>
                    <a:pt x="51" y="89"/>
                  </a:cubicBezTo>
                  <a:cubicBezTo>
                    <a:pt x="71" y="89"/>
                    <a:pt x="87" y="73"/>
                    <a:pt x="87" y="52"/>
                  </a:cubicBezTo>
                  <a:cubicBezTo>
                    <a:pt x="87" y="32"/>
                    <a:pt x="71" y="16"/>
                    <a:pt x="5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00" name="Oval 318"/>
            <p:cNvSpPr>
              <a:spLocks noChangeArrowheads="1"/>
            </p:cNvSpPr>
            <p:nvPr/>
          </p:nvSpPr>
          <p:spPr bwMode="auto">
            <a:xfrm>
              <a:off x="2999832" y="4525702"/>
              <a:ext cx="112766" cy="11276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grpSp>
      <p:grpSp>
        <p:nvGrpSpPr>
          <p:cNvPr id="101" name="原创设计师QQ598969553          _17"/>
          <p:cNvGrpSpPr/>
          <p:nvPr/>
        </p:nvGrpSpPr>
        <p:grpSpPr>
          <a:xfrm>
            <a:off x="3565873" y="3729733"/>
            <a:ext cx="321986" cy="219341"/>
            <a:chOff x="4895160" y="4287159"/>
            <a:chExt cx="571418" cy="389258"/>
          </a:xfrm>
          <a:solidFill>
            <a:srgbClr val="2AA738"/>
          </a:solidFill>
        </p:grpSpPr>
        <p:sp>
          <p:nvSpPr>
            <p:cNvPr id="102"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03"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04"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05"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06"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07"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08"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09"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10"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grpSp>
      <p:sp>
        <p:nvSpPr>
          <p:cNvPr id="111" name="原创设计师QQ598969553          _18"/>
          <p:cNvSpPr>
            <a:spLocks/>
          </p:cNvSpPr>
          <p:nvPr/>
        </p:nvSpPr>
        <p:spPr bwMode="auto">
          <a:xfrm>
            <a:off x="6168236" y="3479864"/>
            <a:ext cx="1486292" cy="131728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2AA738"/>
          </a:solidFill>
          <a:ln w="317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63500" dir="13500000">
              <a:srgbClr val="0068B7">
                <a:lumMod val="50000"/>
                <a:alpha val="85000"/>
              </a:srgbClr>
            </a:inn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Arial" panose="020B0604020202020204" pitchFamily="34" charset="0"/>
            </a:endParaRPr>
          </a:p>
        </p:txBody>
      </p:sp>
      <p:sp>
        <p:nvSpPr>
          <p:cNvPr id="112" name="原创设计师QQ598969553          _19"/>
          <p:cNvSpPr>
            <a:spLocks/>
          </p:cNvSpPr>
          <p:nvPr/>
        </p:nvSpPr>
        <p:spPr bwMode="auto">
          <a:xfrm>
            <a:off x="6249105" y="3551539"/>
            <a:ext cx="1324551" cy="11739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lumMod val="95000"/>
            </a:sysClr>
          </a:solidFill>
          <a:ln w="50800" cap="flat" cmpd="sng" algn="ctr">
            <a:noFill/>
            <a:prstDash val="solid"/>
          </a:ln>
          <a:effectLst>
            <a:outerShdw blurRad="101600" dist="50800" dir="2700000" algn="tl" rotWithShape="0">
              <a:srgbClr val="0068B7">
                <a:lumMod val="50000"/>
                <a:alpha val="64000"/>
              </a:srgbClr>
            </a:outerShdw>
          </a:effectLst>
          <a:scene3d>
            <a:camera prst="orthographicFront"/>
            <a:lightRig rig="threePt" dir="t"/>
          </a:scene3d>
          <a:sp3d prstMaterial="softEdge">
            <a:bevelT w="63500" h="19050" prst="angle"/>
          </a:sp3d>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Arial" panose="020B0604020202020204" pitchFamily="34" charset="0"/>
            </a:endParaRPr>
          </a:p>
        </p:txBody>
      </p:sp>
      <p:sp>
        <p:nvSpPr>
          <p:cNvPr id="113" name="原创设计师QQ598969553          _20"/>
          <p:cNvSpPr/>
          <p:nvPr/>
        </p:nvSpPr>
        <p:spPr>
          <a:xfrm>
            <a:off x="6330321" y="4051969"/>
            <a:ext cx="1164421" cy="315471"/>
          </a:xfrm>
          <a:prstGeom prst="rect">
            <a:avLst/>
          </a:prstGeom>
        </p:spPr>
        <p:txBody>
          <a:bodyPr wrap="non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添加关键字</a:t>
            </a:r>
            <a:endParaRPr kumimoji="0" lang="zh-CN" altLang="en-US" sz="1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nvGrpSpPr>
          <p:cNvPr id="114" name="原创设计师QQ598969553          _21"/>
          <p:cNvGrpSpPr/>
          <p:nvPr/>
        </p:nvGrpSpPr>
        <p:grpSpPr>
          <a:xfrm>
            <a:off x="6807867" y="3732157"/>
            <a:ext cx="207026" cy="195550"/>
            <a:chOff x="4882149" y="3025052"/>
            <a:chExt cx="489013" cy="461905"/>
          </a:xfrm>
          <a:solidFill>
            <a:srgbClr val="2AA738"/>
          </a:solidFill>
        </p:grpSpPr>
        <p:sp>
          <p:nvSpPr>
            <p:cNvPr id="115" name="Freeform 250"/>
            <p:cNvSpPr>
              <a:spLocks/>
            </p:cNvSpPr>
            <p:nvPr/>
          </p:nvSpPr>
          <p:spPr bwMode="auto">
            <a:xfrm>
              <a:off x="4882149" y="3161672"/>
              <a:ext cx="468411" cy="325285"/>
            </a:xfrm>
            <a:custGeom>
              <a:avLst/>
              <a:gdLst>
                <a:gd name="T0" fmla="*/ 102 w 183"/>
                <a:gd name="T1" fmla="*/ 127 h 127"/>
                <a:gd name="T2" fmla="*/ 65 w 183"/>
                <a:gd name="T3" fmla="*/ 119 h 127"/>
                <a:gd name="T4" fmla="*/ 20 w 183"/>
                <a:gd name="T5" fmla="*/ 0 h 127"/>
                <a:gd name="T6" fmla="*/ 50 w 183"/>
                <a:gd name="T7" fmla="*/ 14 h 127"/>
                <a:gd name="T8" fmla="*/ 78 w 183"/>
                <a:gd name="T9" fmla="*/ 89 h 127"/>
                <a:gd name="T10" fmla="*/ 154 w 183"/>
                <a:gd name="T11" fmla="*/ 60 h 127"/>
                <a:gd name="T12" fmla="*/ 183 w 183"/>
                <a:gd name="T13" fmla="*/ 74 h 127"/>
                <a:gd name="T14" fmla="*/ 134 w 183"/>
                <a:gd name="T15" fmla="*/ 121 h 127"/>
                <a:gd name="T16" fmla="*/ 102 w 183"/>
                <a:gd name="T1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127">
                  <a:moveTo>
                    <a:pt x="102" y="127"/>
                  </a:moveTo>
                  <a:cubicBezTo>
                    <a:pt x="89" y="127"/>
                    <a:pt x="77" y="124"/>
                    <a:pt x="65" y="119"/>
                  </a:cubicBezTo>
                  <a:cubicBezTo>
                    <a:pt x="20" y="98"/>
                    <a:pt x="0" y="45"/>
                    <a:pt x="20" y="0"/>
                  </a:cubicBezTo>
                  <a:cubicBezTo>
                    <a:pt x="50" y="14"/>
                    <a:pt x="50" y="14"/>
                    <a:pt x="50" y="14"/>
                  </a:cubicBezTo>
                  <a:cubicBezTo>
                    <a:pt x="37" y="42"/>
                    <a:pt x="50" y="76"/>
                    <a:pt x="78" y="89"/>
                  </a:cubicBezTo>
                  <a:cubicBezTo>
                    <a:pt x="107" y="102"/>
                    <a:pt x="141" y="89"/>
                    <a:pt x="154" y="60"/>
                  </a:cubicBezTo>
                  <a:cubicBezTo>
                    <a:pt x="183" y="74"/>
                    <a:pt x="183" y="74"/>
                    <a:pt x="183" y="74"/>
                  </a:cubicBezTo>
                  <a:cubicBezTo>
                    <a:pt x="174" y="96"/>
                    <a:pt x="156" y="112"/>
                    <a:pt x="134" y="121"/>
                  </a:cubicBezTo>
                  <a:cubicBezTo>
                    <a:pt x="123" y="125"/>
                    <a:pt x="112" y="127"/>
                    <a:pt x="102"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16" name="Freeform 251"/>
            <p:cNvSpPr>
              <a:spLocks/>
            </p:cNvSpPr>
            <p:nvPr/>
          </p:nvSpPr>
          <p:spPr bwMode="auto">
            <a:xfrm>
              <a:off x="4942869" y="3028305"/>
              <a:ext cx="179991" cy="148547"/>
            </a:xfrm>
            <a:custGeom>
              <a:avLst/>
              <a:gdLst>
                <a:gd name="T0" fmla="*/ 70 w 70"/>
                <a:gd name="T1" fmla="*/ 0 h 58"/>
                <a:gd name="T2" fmla="*/ 8 w 70"/>
                <a:gd name="T3" fmla="*/ 33 h 58"/>
                <a:gd name="T4" fmla="*/ 0 w 70"/>
                <a:gd name="T5" fmla="*/ 45 h 58"/>
                <a:gd name="T6" fmla="*/ 30 w 70"/>
                <a:gd name="T7" fmla="*/ 58 h 58"/>
                <a:gd name="T8" fmla="*/ 33 w 70"/>
                <a:gd name="T9" fmla="*/ 53 h 58"/>
                <a:gd name="T10" fmla="*/ 70 w 70"/>
                <a:gd name="T11" fmla="*/ 33 h 58"/>
                <a:gd name="T12" fmla="*/ 70 w 7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70" h="58">
                  <a:moveTo>
                    <a:pt x="70" y="0"/>
                  </a:moveTo>
                  <a:cubicBezTo>
                    <a:pt x="45" y="2"/>
                    <a:pt x="23" y="14"/>
                    <a:pt x="8" y="33"/>
                  </a:cubicBezTo>
                  <a:cubicBezTo>
                    <a:pt x="5" y="37"/>
                    <a:pt x="2" y="41"/>
                    <a:pt x="0" y="45"/>
                  </a:cubicBezTo>
                  <a:cubicBezTo>
                    <a:pt x="30" y="58"/>
                    <a:pt x="30" y="58"/>
                    <a:pt x="30" y="58"/>
                  </a:cubicBezTo>
                  <a:cubicBezTo>
                    <a:pt x="31" y="57"/>
                    <a:pt x="32" y="55"/>
                    <a:pt x="33" y="53"/>
                  </a:cubicBezTo>
                  <a:cubicBezTo>
                    <a:pt x="42" y="42"/>
                    <a:pt x="55" y="35"/>
                    <a:pt x="70" y="33"/>
                  </a:cubicBezTo>
                  <a:lnTo>
                    <a:pt x="7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17" name="Freeform 252"/>
            <p:cNvSpPr>
              <a:spLocks/>
            </p:cNvSpPr>
            <p:nvPr/>
          </p:nvSpPr>
          <p:spPr bwMode="auto">
            <a:xfrm>
              <a:off x="5284419" y="3276606"/>
              <a:ext cx="86743" cy="54214"/>
            </a:xfrm>
            <a:custGeom>
              <a:avLst/>
              <a:gdLst>
                <a:gd name="T0" fmla="*/ 1 w 34"/>
                <a:gd name="T1" fmla="*/ 0 h 21"/>
                <a:gd name="T2" fmla="*/ 0 w 34"/>
                <a:gd name="T3" fmla="*/ 8 h 21"/>
                <a:gd name="T4" fmla="*/ 29 w 34"/>
                <a:gd name="T5" fmla="*/ 21 h 21"/>
                <a:gd name="T6" fmla="*/ 34 w 34"/>
                <a:gd name="T7" fmla="*/ 0 h 21"/>
                <a:gd name="T8" fmla="*/ 1 w 34"/>
                <a:gd name="T9" fmla="*/ 0 h 21"/>
              </a:gdLst>
              <a:ahLst/>
              <a:cxnLst>
                <a:cxn ang="0">
                  <a:pos x="T0" y="T1"/>
                </a:cxn>
                <a:cxn ang="0">
                  <a:pos x="T2" y="T3"/>
                </a:cxn>
                <a:cxn ang="0">
                  <a:pos x="T4" y="T5"/>
                </a:cxn>
                <a:cxn ang="0">
                  <a:pos x="T6" y="T7"/>
                </a:cxn>
                <a:cxn ang="0">
                  <a:pos x="T8" y="T9"/>
                </a:cxn>
              </a:cxnLst>
              <a:rect l="0" t="0" r="r" b="b"/>
              <a:pathLst>
                <a:path w="34" h="21">
                  <a:moveTo>
                    <a:pt x="1" y="0"/>
                  </a:moveTo>
                  <a:cubicBezTo>
                    <a:pt x="1" y="3"/>
                    <a:pt x="0" y="5"/>
                    <a:pt x="0" y="8"/>
                  </a:cubicBezTo>
                  <a:cubicBezTo>
                    <a:pt x="29" y="21"/>
                    <a:pt x="29" y="21"/>
                    <a:pt x="29" y="21"/>
                  </a:cubicBezTo>
                  <a:cubicBezTo>
                    <a:pt x="32" y="14"/>
                    <a:pt x="33" y="7"/>
                    <a:pt x="34" y="0"/>
                  </a:cubicBez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18" name="Freeform 253"/>
            <p:cNvSpPr>
              <a:spLocks/>
            </p:cNvSpPr>
            <p:nvPr/>
          </p:nvSpPr>
          <p:spPr bwMode="auto">
            <a:xfrm>
              <a:off x="5143462" y="3025052"/>
              <a:ext cx="227700" cy="230953"/>
            </a:xfrm>
            <a:custGeom>
              <a:avLst/>
              <a:gdLst>
                <a:gd name="T0" fmla="*/ 89 w 89"/>
                <a:gd name="T1" fmla="*/ 90 h 90"/>
                <a:gd name="T2" fmla="*/ 57 w 89"/>
                <a:gd name="T3" fmla="*/ 90 h 90"/>
                <a:gd name="T4" fmla="*/ 0 w 89"/>
                <a:gd name="T5" fmla="*/ 33 h 90"/>
                <a:gd name="T6" fmla="*/ 0 w 89"/>
                <a:gd name="T7" fmla="*/ 0 h 90"/>
                <a:gd name="T8" fmla="*/ 89 w 89"/>
                <a:gd name="T9" fmla="*/ 90 h 90"/>
              </a:gdLst>
              <a:ahLst/>
              <a:cxnLst>
                <a:cxn ang="0">
                  <a:pos x="T0" y="T1"/>
                </a:cxn>
                <a:cxn ang="0">
                  <a:pos x="T2" y="T3"/>
                </a:cxn>
                <a:cxn ang="0">
                  <a:pos x="T4" y="T5"/>
                </a:cxn>
                <a:cxn ang="0">
                  <a:pos x="T6" y="T7"/>
                </a:cxn>
                <a:cxn ang="0">
                  <a:pos x="T8" y="T9"/>
                </a:cxn>
              </a:cxnLst>
              <a:rect l="0" t="0" r="r" b="b"/>
              <a:pathLst>
                <a:path w="89" h="90">
                  <a:moveTo>
                    <a:pt x="89" y="90"/>
                  </a:moveTo>
                  <a:cubicBezTo>
                    <a:pt x="57" y="90"/>
                    <a:pt x="57" y="90"/>
                    <a:pt x="57" y="90"/>
                  </a:cubicBezTo>
                  <a:cubicBezTo>
                    <a:pt x="57" y="59"/>
                    <a:pt x="31" y="33"/>
                    <a:pt x="0" y="33"/>
                  </a:cubicBezTo>
                  <a:cubicBezTo>
                    <a:pt x="0" y="0"/>
                    <a:pt x="0" y="0"/>
                    <a:pt x="0" y="0"/>
                  </a:cubicBezTo>
                  <a:cubicBezTo>
                    <a:pt x="49" y="0"/>
                    <a:pt x="89" y="41"/>
                    <a:pt x="89" y="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19" name="Rectangle 254"/>
            <p:cNvSpPr>
              <a:spLocks noChangeArrowheads="1"/>
            </p:cNvSpPr>
            <p:nvPr/>
          </p:nvSpPr>
          <p:spPr bwMode="auto">
            <a:xfrm>
              <a:off x="5058888" y="3284196"/>
              <a:ext cx="43371" cy="542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20" name="Rectangle 255"/>
            <p:cNvSpPr>
              <a:spLocks noChangeArrowheads="1"/>
            </p:cNvSpPr>
            <p:nvPr/>
          </p:nvSpPr>
          <p:spPr bwMode="auto">
            <a:xfrm>
              <a:off x="5122860" y="3218054"/>
              <a:ext cx="41203" cy="1203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121" name="Rectangle 256"/>
            <p:cNvSpPr>
              <a:spLocks noChangeArrowheads="1"/>
            </p:cNvSpPr>
            <p:nvPr/>
          </p:nvSpPr>
          <p:spPr bwMode="auto">
            <a:xfrm>
              <a:off x="5184664" y="3182273"/>
              <a:ext cx="41203" cy="1561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rgbClr val="000000"/>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p:cTn id="7" dur="500" fill="hold"/>
                                        <p:tgtEl>
                                          <p:spTgt spid="64"/>
                                        </p:tgtEl>
                                        <p:attrNameLst>
                                          <p:attrName>ppt_w</p:attrName>
                                        </p:attrNameLst>
                                      </p:cBhvr>
                                      <p:tavLst>
                                        <p:tav tm="0">
                                          <p:val>
                                            <p:fltVal val="0"/>
                                          </p:val>
                                        </p:tav>
                                        <p:tav tm="100000">
                                          <p:val>
                                            <p:strVal val="#ppt_w"/>
                                          </p:val>
                                        </p:tav>
                                      </p:tavLst>
                                    </p:anim>
                                    <p:anim calcmode="lin" valueType="num">
                                      <p:cBhvr>
                                        <p:cTn id="8" dur="500" fill="hold"/>
                                        <p:tgtEl>
                                          <p:spTgt spid="64"/>
                                        </p:tgtEl>
                                        <p:attrNameLst>
                                          <p:attrName>ppt_h</p:attrName>
                                        </p:attrNameLst>
                                      </p:cBhvr>
                                      <p:tavLst>
                                        <p:tav tm="0">
                                          <p:val>
                                            <p:fltVal val="0"/>
                                          </p:val>
                                        </p:tav>
                                        <p:tav tm="100000">
                                          <p:val>
                                            <p:strVal val="#ppt_h"/>
                                          </p:val>
                                        </p:tav>
                                      </p:tavLst>
                                    </p:anim>
                                    <p:animEffect transition="in" filter="fade">
                                      <p:cBhvr>
                                        <p:cTn id="9" dur="500"/>
                                        <p:tgtEl>
                                          <p:spTgt spid="64"/>
                                        </p:tgtEl>
                                      </p:cBhvr>
                                    </p:animEffect>
                                    <p:anim calcmode="lin" valueType="num">
                                      <p:cBhvr>
                                        <p:cTn id="10" dur="500" fill="hold"/>
                                        <p:tgtEl>
                                          <p:spTgt spid="64"/>
                                        </p:tgtEl>
                                        <p:attrNameLst>
                                          <p:attrName>ppt_x</p:attrName>
                                        </p:attrNameLst>
                                      </p:cBhvr>
                                      <p:tavLst>
                                        <p:tav tm="0">
                                          <p:val>
                                            <p:fltVal val="0.5"/>
                                          </p:val>
                                        </p:tav>
                                        <p:tav tm="100000">
                                          <p:val>
                                            <p:strVal val="#ppt_x"/>
                                          </p:val>
                                        </p:tav>
                                      </p:tavLst>
                                    </p:anim>
                                    <p:anim calcmode="lin" valueType="num">
                                      <p:cBhvr>
                                        <p:cTn id="11" dur="500" fill="hold"/>
                                        <p:tgtEl>
                                          <p:spTgt spid="64"/>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65"/>
                                        </p:tgtEl>
                                        <p:attrNameLst>
                                          <p:attrName>style.visibility</p:attrName>
                                        </p:attrNameLst>
                                      </p:cBhvr>
                                      <p:to>
                                        <p:strVal val="visible"/>
                                      </p:to>
                                    </p:set>
                                    <p:anim calcmode="lin" valueType="num">
                                      <p:cBhvr>
                                        <p:cTn id="14" dur="500" fill="hold"/>
                                        <p:tgtEl>
                                          <p:spTgt spid="65"/>
                                        </p:tgtEl>
                                        <p:attrNameLst>
                                          <p:attrName>ppt_w</p:attrName>
                                        </p:attrNameLst>
                                      </p:cBhvr>
                                      <p:tavLst>
                                        <p:tav tm="0">
                                          <p:val>
                                            <p:fltVal val="0"/>
                                          </p:val>
                                        </p:tav>
                                        <p:tav tm="100000">
                                          <p:val>
                                            <p:strVal val="#ppt_w"/>
                                          </p:val>
                                        </p:tav>
                                      </p:tavLst>
                                    </p:anim>
                                    <p:anim calcmode="lin" valueType="num">
                                      <p:cBhvr>
                                        <p:cTn id="15" dur="500" fill="hold"/>
                                        <p:tgtEl>
                                          <p:spTgt spid="65"/>
                                        </p:tgtEl>
                                        <p:attrNameLst>
                                          <p:attrName>ppt_h</p:attrName>
                                        </p:attrNameLst>
                                      </p:cBhvr>
                                      <p:tavLst>
                                        <p:tav tm="0">
                                          <p:val>
                                            <p:fltVal val="0"/>
                                          </p:val>
                                        </p:tav>
                                        <p:tav tm="100000">
                                          <p:val>
                                            <p:strVal val="#ppt_h"/>
                                          </p:val>
                                        </p:tav>
                                      </p:tavLst>
                                    </p:anim>
                                    <p:animEffect transition="in" filter="fade">
                                      <p:cBhvr>
                                        <p:cTn id="16" dur="500"/>
                                        <p:tgtEl>
                                          <p:spTgt spid="65"/>
                                        </p:tgtEl>
                                      </p:cBhvr>
                                    </p:animEffect>
                                    <p:anim calcmode="lin" valueType="num">
                                      <p:cBhvr>
                                        <p:cTn id="17" dur="500" fill="hold"/>
                                        <p:tgtEl>
                                          <p:spTgt spid="65"/>
                                        </p:tgtEl>
                                        <p:attrNameLst>
                                          <p:attrName>ppt_x</p:attrName>
                                        </p:attrNameLst>
                                      </p:cBhvr>
                                      <p:tavLst>
                                        <p:tav tm="0">
                                          <p:val>
                                            <p:fltVal val="0.5"/>
                                          </p:val>
                                        </p:tav>
                                        <p:tav tm="100000">
                                          <p:val>
                                            <p:strVal val="#ppt_x"/>
                                          </p:val>
                                        </p:tav>
                                      </p:tavLst>
                                    </p:anim>
                                    <p:anim calcmode="lin" valueType="num">
                                      <p:cBhvr>
                                        <p:cTn id="18" dur="500" fill="hold"/>
                                        <p:tgtEl>
                                          <p:spTgt spid="65"/>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62"/>
                                        </p:tgtEl>
                                        <p:attrNameLst>
                                          <p:attrName>style.visibility</p:attrName>
                                        </p:attrNameLst>
                                      </p:cBhvr>
                                      <p:to>
                                        <p:strVal val="visible"/>
                                      </p:to>
                                    </p:set>
                                    <p:animEffect transition="in" filter="wipe(up)">
                                      <p:cBhvr>
                                        <p:cTn id="22" dur="500"/>
                                        <p:tgtEl>
                                          <p:spTgt spid="62"/>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63"/>
                                        </p:tgtEl>
                                        <p:attrNameLst>
                                          <p:attrName>style.visibility</p:attrName>
                                        </p:attrNameLst>
                                      </p:cBhvr>
                                      <p:to>
                                        <p:strVal val="visible"/>
                                      </p:to>
                                    </p:set>
                                    <p:animEffect transition="in" filter="wipe(up)">
                                      <p:cBhvr>
                                        <p:cTn id="26" dur="500"/>
                                        <p:tgtEl>
                                          <p:spTgt spid="63"/>
                                        </p:tgtEl>
                                      </p:cBhvr>
                                    </p:animEffect>
                                  </p:childTnLst>
                                </p:cTn>
                              </p:par>
                            </p:childTnLst>
                          </p:cTn>
                        </p:par>
                        <p:par>
                          <p:cTn id="27" fill="hold">
                            <p:stCondLst>
                              <p:cond delay="1500"/>
                            </p:stCondLst>
                            <p:childTnLst>
                              <p:par>
                                <p:cTn id="28" presetID="53" presetClass="entr" presetSubtype="16" fill="hold" grpId="0" nodeType="afterEffect">
                                  <p:stCondLst>
                                    <p:cond delay="0"/>
                                  </p:stCondLst>
                                  <p:childTnLst>
                                    <p:set>
                                      <p:cBhvr>
                                        <p:cTn id="29" dur="1" fill="hold">
                                          <p:stCondLst>
                                            <p:cond delay="0"/>
                                          </p:stCondLst>
                                        </p:cTn>
                                        <p:tgtEl>
                                          <p:spTgt spid="66"/>
                                        </p:tgtEl>
                                        <p:attrNameLst>
                                          <p:attrName>style.visibility</p:attrName>
                                        </p:attrNameLst>
                                      </p:cBhvr>
                                      <p:to>
                                        <p:strVal val="visible"/>
                                      </p:to>
                                    </p:set>
                                    <p:anim calcmode="lin" valueType="num">
                                      <p:cBhvr>
                                        <p:cTn id="30" dur="500" fill="hold"/>
                                        <p:tgtEl>
                                          <p:spTgt spid="66"/>
                                        </p:tgtEl>
                                        <p:attrNameLst>
                                          <p:attrName>ppt_w</p:attrName>
                                        </p:attrNameLst>
                                      </p:cBhvr>
                                      <p:tavLst>
                                        <p:tav tm="0">
                                          <p:val>
                                            <p:fltVal val="0"/>
                                          </p:val>
                                        </p:tav>
                                        <p:tav tm="100000">
                                          <p:val>
                                            <p:strVal val="#ppt_w"/>
                                          </p:val>
                                        </p:tav>
                                      </p:tavLst>
                                    </p:anim>
                                    <p:anim calcmode="lin" valueType="num">
                                      <p:cBhvr>
                                        <p:cTn id="31" dur="500" fill="hold"/>
                                        <p:tgtEl>
                                          <p:spTgt spid="66"/>
                                        </p:tgtEl>
                                        <p:attrNameLst>
                                          <p:attrName>ppt_h</p:attrName>
                                        </p:attrNameLst>
                                      </p:cBhvr>
                                      <p:tavLst>
                                        <p:tav tm="0">
                                          <p:val>
                                            <p:fltVal val="0"/>
                                          </p:val>
                                        </p:tav>
                                        <p:tav tm="100000">
                                          <p:val>
                                            <p:strVal val="#ppt_h"/>
                                          </p:val>
                                        </p:tav>
                                      </p:tavLst>
                                    </p:anim>
                                    <p:animEffect transition="in" filter="fade">
                                      <p:cBhvr>
                                        <p:cTn id="32" dur="500"/>
                                        <p:tgtEl>
                                          <p:spTgt spid="66"/>
                                        </p:tgtEl>
                                      </p:cBhvr>
                                    </p:animEffect>
                                  </p:childTnLst>
                                </p:cTn>
                              </p:par>
                              <p:par>
                                <p:cTn id="33" presetID="53" presetClass="entr" presetSubtype="16" fill="hold" grpId="0" nodeType="withEffect">
                                  <p:stCondLst>
                                    <p:cond delay="200"/>
                                  </p:stCondLst>
                                  <p:childTnLst>
                                    <p:set>
                                      <p:cBhvr>
                                        <p:cTn id="34" dur="1" fill="hold">
                                          <p:stCondLst>
                                            <p:cond delay="0"/>
                                          </p:stCondLst>
                                        </p:cTn>
                                        <p:tgtEl>
                                          <p:spTgt spid="68"/>
                                        </p:tgtEl>
                                        <p:attrNameLst>
                                          <p:attrName>style.visibility</p:attrName>
                                        </p:attrNameLst>
                                      </p:cBhvr>
                                      <p:to>
                                        <p:strVal val="visible"/>
                                      </p:to>
                                    </p:set>
                                    <p:anim calcmode="lin" valueType="num">
                                      <p:cBhvr>
                                        <p:cTn id="35" dur="500" fill="hold"/>
                                        <p:tgtEl>
                                          <p:spTgt spid="68"/>
                                        </p:tgtEl>
                                        <p:attrNameLst>
                                          <p:attrName>ppt_w</p:attrName>
                                        </p:attrNameLst>
                                      </p:cBhvr>
                                      <p:tavLst>
                                        <p:tav tm="0">
                                          <p:val>
                                            <p:fltVal val="0"/>
                                          </p:val>
                                        </p:tav>
                                        <p:tav tm="100000">
                                          <p:val>
                                            <p:strVal val="#ppt_w"/>
                                          </p:val>
                                        </p:tav>
                                      </p:tavLst>
                                    </p:anim>
                                    <p:anim calcmode="lin" valueType="num">
                                      <p:cBhvr>
                                        <p:cTn id="36" dur="500" fill="hold"/>
                                        <p:tgtEl>
                                          <p:spTgt spid="68"/>
                                        </p:tgtEl>
                                        <p:attrNameLst>
                                          <p:attrName>ppt_h</p:attrName>
                                        </p:attrNameLst>
                                      </p:cBhvr>
                                      <p:tavLst>
                                        <p:tav tm="0">
                                          <p:val>
                                            <p:fltVal val="0"/>
                                          </p:val>
                                        </p:tav>
                                        <p:tav tm="100000">
                                          <p:val>
                                            <p:strVal val="#ppt_h"/>
                                          </p:val>
                                        </p:tav>
                                      </p:tavLst>
                                    </p:anim>
                                    <p:animEffect transition="in" filter="fade">
                                      <p:cBhvr>
                                        <p:cTn id="37" dur="500"/>
                                        <p:tgtEl>
                                          <p:spTgt spid="68"/>
                                        </p:tgtEl>
                                      </p:cBhvr>
                                    </p:animEffect>
                                  </p:childTnLst>
                                </p:cTn>
                              </p:par>
                              <p:par>
                                <p:cTn id="38" presetID="53" presetClass="entr" presetSubtype="16" fill="hold" grpId="0" nodeType="withEffect">
                                  <p:stCondLst>
                                    <p:cond delay="400"/>
                                  </p:stCondLst>
                                  <p:childTnLst>
                                    <p:set>
                                      <p:cBhvr>
                                        <p:cTn id="39" dur="1" fill="hold">
                                          <p:stCondLst>
                                            <p:cond delay="0"/>
                                          </p:stCondLst>
                                        </p:cTn>
                                        <p:tgtEl>
                                          <p:spTgt spid="70"/>
                                        </p:tgtEl>
                                        <p:attrNameLst>
                                          <p:attrName>style.visibility</p:attrName>
                                        </p:attrNameLst>
                                      </p:cBhvr>
                                      <p:to>
                                        <p:strVal val="visible"/>
                                      </p:to>
                                    </p:set>
                                    <p:anim calcmode="lin" valueType="num">
                                      <p:cBhvr>
                                        <p:cTn id="40" dur="500" fill="hold"/>
                                        <p:tgtEl>
                                          <p:spTgt spid="70"/>
                                        </p:tgtEl>
                                        <p:attrNameLst>
                                          <p:attrName>ppt_w</p:attrName>
                                        </p:attrNameLst>
                                      </p:cBhvr>
                                      <p:tavLst>
                                        <p:tav tm="0">
                                          <p:val>
                                            <p:fltVal val="0"/>
                                          </p:val>
                                        </p:tav>
                                        <p:tav tm="100000">
                                          <p:val>
                                            <p:strVal val="#ppt_w"/>
                                          </p:val>
                                        </p:tav>
                                      </p:tavLst>
                                    </p:anim>
                                    <p:anim calcmode="lin" valueType="num">
                                      <p:cBhvr>
                                        <p:cTn id="41" dur="500" fill="hold"/>
                                        <p:tgtEl>
                                          <p:spTgt spid="70"/>
                                        </p:tgtEl>
                                        <p:attrNameLst>
                                          <p:attrName>ppt_h</p:attrName>
                                        </p:attrNameLst>
                                      </p:cBhvr>
                                      <p:tavLst>
                                        <p:tav tm="0">
                                          <p:val>
                                            <p:fltVal val="0"/>
                                          </p:val>
                                        </p:tav>
                                        <p:tav tm="100000">
                                          <p:val>
                                            <p:strVal val="#ppt_h"/>
                                          </p:val>
                                        </p:tav>
                                      </p:tavLst>
                                    </p:anim>
                                    <p:animEffect transition="in" filter="fade">
                                      <p:cBhvr>
                                        <p:cTn id="42" dur="500"/>
                                        <p:tgtEl>
                                          <p:spTgt spid="70"/>
                                        </p:tgtEl>
                                      </p:cBhvr>
                                    </p:animEffect>
                                  </p:childTnLst>
                                </p:cTn>
                              </p:par>
                              <p:par>
                                <p:cTn id="43" presetID="53" presetClass="entr" presetSubtype="16" fill="hold" grpId="0" nodeType="withEffect">
                                  <p:stCondLst>
                                    <p:cond delay="600"/>
                                  </p:stCondLst>
                                  <p:childTnLst>
                                    <p:set>
                                      <p:cBhvr>
                                        <p:cTn id="44" dur="1" fill="hold">
                                          <p:stCondLst>
                                            <p:cond delay="0"/>
                                          </p:stCondLst>
                                        </p:cTn>
                                        <p:tgtEl>
                                          <p:spTgt spid="111"/>
                                        </p:tgtEl>
                                        <p:attrNameLst>
                                          <p:attrName>style.visibility</p:attrName>
                                        </p:attrNameLst>
                                      </p:cBhvr>
                                      <p:to>
                                        <p:strVal val="visible"/>
                                      </p:to>
                                    </p:set>
                                    <p:anim calcmode="lin" valueType="num">
                                      <p:cBhvr>
                                        <p:cTn id="45" dur="500" fill="hold"/>
                                        <p:tgtEl>
                                          <p:spTgt spid="111"/>
                                        </p:tgtEl>
                                        <p:attrNameLst>
                                          <p:attrName>ppt_w</p:attrName>
                                        </p:attrNameLst>
                                      </p:cBhvr>
                                      <p:tavLst>
                                        <p:tav tm="0">
                                          <p:val>
                                            <p:fltVal val="0"/>
                                          </p:val>
                                        </p:tav>
                                        <p:tav tm="100000">
                                          <p:val>
                                            <p:strVal val="#ppt_w"/>
                                          </p:val>
                                        </p:tav>
                                      </p:tavLst>
                                    </p:anim>
                                    <p:anim calcmode="lin" valueType="num">
                                      <p:cBhvr>
                                        <p:cTn id="46" dur="500" fill="hold"/>
                                        <p:tgtEl>
                                          <p:spTgt spid="111"/>
                                        </p:tgtEl>
                                        <p:attrNameLst>
                                          <p:attrName>ppt_h</p:attrName>
                                        </p:attrNameLst>
                                      </p:cBhvr>
                                      <p:tavLst>
                                        <p:tav tm="0">
                                          <p:val>
                                            <p:fltVal val="0"/>
                                          </p:val>
                                        </p:tav>
                                        <p:tav tm="100000">
                                          <p:val>
                                            <p:strVal val="#ppt_h"/>
                                          </p:val>
                                        </p:tav>
                                      </p:tavLst>
                                    </p:anim>
                                    <p:animEffect transition="in" filter="fade">
                                      <p:cBhvr>
                                        <p:cTn id="47" dur="500"/>
                                        <p:tgtEl>
                                          <p:spTgt spid="111"/>
                                        </p:tgtEl>
                                      </p:cBhvr>
                                    </p:animEffect>
                                  </p:childTnLst>
                                </p:cTn>
                              </p:par>
                            </p:childTnLst>
                          </p:cTn>
                        </p:par>
                        <p:par>
                          <p:cTn id="48" fill="hold">
                            <p:stCondLst>
                              <p:cond delay="2600"/>
                            </p:stCondLst>
                            <p:childTnLst>
                              <p:par>
                                <p:cTn id="49" presetID="21" presetClass="entr" presetSubtype="1" fill="hold" grpId="0" nodeType="afterEffect">
                                  <p:stCondLst>
                                    <p:cond delay="0"/>
                                  </p:stCondLst>
                                  <p:childTnLst>
                                    <p:set>
                                      <p:cBhvr>
                                        <p:cTn id="50" dur="1" fill="hold">
                                          <p:stCondLst>
                                            <p:cond delay="0"/>
                                          </p:stCondLst>
                                        </p:cTn>
                                        <p:tgtEl>
                                          <p:spTgt spid="67"/>
                                        </p:tgtEl>
                                        <p:attrNameLst>
                                          <p:attrName>style.visibility</p:attrName>
                                        </p:attrNameLst>
                                      </p:cBhvr>
                                      <p:to>
                                        <p:strVal val="visible"/>
                                      </p:to>
                                    </p:set>
                                    <p:animEffect transition="in" filter="wheel(1)">
                                      <p:cBhvr>
                                        <p:cTn id="51" dur="500"/>
                                        <p:tgtEl>
                                          <p:spTgt spid="67"/>
                                        </p:tgtEl>
                                      </p:cBhvr>
                                    </p:animEffect>
                                  </p:childTnLst>
                                </p:cTn>
                              </p:par>
                              <p:par>
                                <p:cTn id="52" presetID="21" presetClass="entr" presetSubtype="1" fill="hold" grpId="0" nodeType="withEffect">
                                  <p:stCondLst>
                                    <p:cond delay="200"/>
                                  </p:stCondLst>
                                  <p:childTnLst>
                                    <p:set>
                                      <p:cBhvr>
                                        <p:cTn id="53" dur="1" fill="hold">
                                          <p:stCondLst>
                                            <p:cond delay="0"/>
                                          </p:stCondLst>
                                        </p:cTn>
                                        <p:tgtEl>
                                          <p:spTgt spid="69"/>
                                        </p:tgtEl>
                                        <p:attrNameLst>
                                          <p:attrName>style.visibility</p:attrName>
                                        </p:attrNameLst>
                                      </p:cBhvr>
                                      <p:to>
                                        <p:strVal val="visible"/>
                                      </p:to>
                                    </p:set>
                                    <p:animEffect transition="in" filter="wheel(1)">
                                      <p:cBhvr>
                                        <p:cTn id="54" dur="500"/>
                                        <p:tgtEl>
                                          <p:spTgt spid="69"/>
                                        </p:tgtEl>
                                      </p:cBhvr>
                                    </p:animEffect>
                                  </p:childTnLst>
                                </p:cTn>
                              </p:par>
                              <p:par>
                                <p:cTn id="55" presetID="21" presetClass="entr" presetSubtype="1" fill="hold" grpId="0" nodeType="withEffect">
                                  <p:stCondLst>
                                    <p:cond delay="400"/>
                                  </p:stCondLst>
                                  <p:childTnLst>
                                    <p:set>
                                      <p:cBhvr>
                                        <p:cTn id="56" dur="1" fill="hold">
                                          <p:stCondLst>
                                            <p:cond delay="0"/>
                                          </p:stCondLst>
                                        </p:cTn>
                                        <p:tgtEl>
                                          <p:spTgt spid="71"/>
                                        </p:tgtEl>
                                        <p:attrNameLst>
                                          <p:attrName>style.visibility</p:attrName>
                                        </p:attrNameLst>
                                      </p:cBhvr>
                                      <p:to>
                                        <p:strVal val="visible"/>
                                      </p:to>
                                    </p:set>
                                    <p:animEffect transition="in" filter="wheel(1)">
                                      <p:cBhvr>
                                        <p:cTn id="57" dur="500"/>
                                        <p:tgtEl>
                                          <p:spTgt spid="71"/>
                                        </p:tgtEl>
                                      </p:cBhvr>
                                    </p:animEffect>
                                  </p:childTnLst>
                                </p:cTn>
                              </p:par>
                              <p:par>
                                <p:cTn id="58" presetID="21" presetClass="entr" presetSubtype="1" fill="hold" grpId="0" nodeType="withEffect">
                                  <p:stCondLst>
                                    <p:cond delay="600"/>
                                  </p:stCondLst>
                                  <p:childTnLst>
                                    <p:set>
                                      <p:cBhvr>
                                        <p:cTn id="59" dur="1" fill="hold">
                                          <p:stCondLst>
                                            <p:cond delay="0"/>
                                          </p:stCondLst>
                                        </p:cTn>
                                        <p:tgtEl>
                                          <p:spTgt spid="112"/>
                                        </p:tgtEl>
                                        <p:attrNameLst>
                                          <p:attrName>style.visibility</p:attrName>
                                        </p:attrNameLst>
                                      </p:cBhvr>
                                      <p:to>
                                        <p:strVal val="visible"/>
                                      </p:to>
                                    </p:set>
                                    <p:animEffect transition="in" filter="wheel(1)">
                                      <p:cBhvr>
                                        <p:cTn id="60" dur="500"/>
                                        <p:tgtEl>
                                          <p:spTgt spid="112"/>
                                        </p:tgtEl>
                                      </p:cBhvr>
                                    </p:animEffect>
                                  </p:childTnLst>
                                </p:cTn>
                              </p:par>
                            </p:childTnLst>
                          </p:cTn>
                        </p:par>
                        <p:par>
                          <p:cTn id="61" fill="hold">
                            <p:stCondLst>
                              <p:cond delay="3700"/>
                            </p:stCondLst>
                            <p:childTnLst>
                              <p:par>
                                <p:cTn id="62" presetID="45" presetClass="entr" presetSubtype="0" fill="hold" nodeType="afterEffect">
                                  <p:stCondLst>
                                    <p:cond delay="0"/>
                                  </p:stCondLst>
                                  <p:childTnLst>
                                    <p:set>
                                      <p:cBhvr>
                                        <p:cTn id="63" dur="1" fill="hold">
                                          <p:stCondLst>
                                            <p:cond delay="0"/>
                                          </p:stCondLst>
                                        </p:cTn>
                                        <p:tgtEl>
                                          <p:spTgt spid="83"/>
                                        </p:tgtEl>
                                        <p:attrNameLst>
                                          <p:attrName>style.visibility</p:attrName>
                                        </p:attrNameLst>
                                      </p:cBhvr>
                                      <p:to>
                                        <p:strVal val="visible"/>
                                      </p:to>
                                    </p:set>
                                    <p:animEffect transition="in" filter="fade">
                                      <p:cBhvr>
                                        <p:cTn id="64" dur="500"/>
                                        <p:tgtEl>
                                          <p:spTgt spid="83"/>
                                        </p:tgtEl>
                                      </p:cBhvr>
                                    </p:animEffect>
                                    <p:anim calcmode="lin" valueType="num">
                                      <p:cBhvr>
                                        <p:cTn id="65" dur="500" fill="hold"/>
                                        <p:tgtEl>
                                          <p:spTgt spid="83"/>
                                        </p:tgtEl>
                                        <p:attrNameLst>
                                          <p:attrName>ppt_w</p:attrName>
                                        </p:attrNameLst>
                                      </p:cBhvr>
                                      <p:tavLst>
                                        <p:tav tm="0" fmla="#ppt_w*sin(2.5*pi*$)">
                                          <p:val>
                                            <p:fltVal val="0"/>
                                          </p:val>
                                        </p:tav>
                                        <p:tav tm="100000">
                                          <p:val>
                                            <p:fltVal val="1"/>
                                          </p:val>
                                        </p:tav>
                                      </p:tavLst>
                                    </p:anim>
                                    <p:anim calcmode="lin" valueType="num">
                                      <p:cBhvr>
                                        <p:cTn id="66" dur="500" fill="hold"/>
                                        <p:tgtEl>
                                          <p:spTgt spid="83"/>
                                        </p:tgtEl>
                                        <p:attrNameLst>
                                          <p:attrName>ppt_h</p:attrName>
                                        </p:attrNameLst>
                                      </p:cBhvr>
                                      <p:tavLst>
                                        <p:tav tm="0">
                                          <p:val>
                                            <p:strVal val="#ppt_h"/>
                                          </p:val>
                                        </p:tav>
                                        <p:tav tm="100000">
                                          <p:val>
                                            <p:strVal val="#ppt_h"/>
                                          </p:val>
                                        </p:tav>
                                      </p:tavLst>
                                    </p:anim>
                                  </p:childTnLst>
                                </p:cTn>
                              </p:par>
                              <p:par>
                                <p:cTn id="67" presetID="53" presetClass="entr" presetSubtype="16" fill="hold" grpId="0" nodeType="withEffect">
                                  <p:stCondLst>
                                    <p:cond delay="0"/>
                                  </p:stCondLst>
                                  <p:iterate type="lt">
                                    <p:tmPct val="10000"/>
                                  </p:iterate>
                                  <p:childTnLst>
                                    <p:set>
                                      <p:cBhvr>
                                        <p:cTn id="68" dur="1" fill="hold">
                                          <p:stCondLst>
                                            <p:cond delay="0"/>
                                          </p:stCondLst>
                                        </p:cTn>
                                        <p:tgtEl>
                                          <p:spTgt spid="72"/>
                                        </p:tgtEl>
                                        <p:attrNameLst>
                                          <p:attrName>style.visibility</p:attrName>
                                        </p:attrNameLst>
                                      </p:cBhvr>
                                      <p:to>
                                        <p:strVal val="visible"/>
                                      </p:to>
                                    </p:set>
                                    <p:anim calcmode="lin" valueType="num">
                                      <p:cBhvr>
                                        <p:cTn id="69" dur="500" fill="hold"/>
                                        <p:tgtEl>
                                          <p:spTgt spid="72"/>
                                        </p:tgtEl>
                                        <p:attrNameLst>
                                          <p:attrName>ppt_w</p:attrName>
                                        </p:attrNameLst>
                                      </p:cBhvr>
                                      <p:tavLst>
                                        <p:tav tm="0">
                                          <p:val>
                                            <p:fltVal val="0"/>
                                          </p:val>
                                        </p:tav>
                                        <p:tav tm="100000">
                                          <p:val>
                                            <p:strVal val="#ppt_w"/>
                                          </p:val>
                                        </p:tav>
                                      </p:tavLst>
                                    </p:anim>
                                    <p:anim calcmode="lin" valueType="num">
                                      <p:cBhvr>
                                        <p:cTn id="70" dur="500" fill="hold"/>
                                        <p:tgtEl>
                                          <p:spTgt spid="72"/>
                                        </p:tgtEl>
                                        <p:attrNameLst>
                                          <p:attrName>ppt_h</p:attrName>
                                        </p:attrNameLst>
                                      </p:cBhvr>
                                      <p:tavLst>
                                        <p:tav tm="0">
                                          <p:val>
                                            <p:fltVal val="0"/>
                                          </p:val>
                                        </p:tav>
                                        <p:tav tm="100000">
                                          <p:val>
                                            <p:strVal val="#ppt_h"/>
                                          </p:val>
                                        </p:tav>
                                      </p:tavLst>
                                    </p:anim>
                                    <p:animEffect transition="in" filter="fade">
                                      <p:cBhvr>
                                        <p:cTn id="71" dur="500"/>
                                        <p:tgtEl>
                                          <p:spTgt spid="72"/>
                                        </p:tgtEl>
                                      </p:cBhvr>
                                    </p:animEffect>
                                  </p:childTnLst>
                                </p:cTn>
                              </p:par>
                            </p:childTnLst>
                          </p:cTn>
                        </p:par>
                        <p:par>
                          <p:cTn id="72" fill="hold">
                            <p:stCondLst>
                              <p:cond delay="4400"/>
                            </p:stCondLst>
                            <p:childTnLst>
                              <p:par>
                                <p:cTn id="73" presetID="45" presetClass="entr" presetSubtype="0" fill="hold" nodeType="afterEffect">
                                  <p:stCondLst>
                                    <p:cond delay="0"/>
                                  </p:stCondLst>
                                  <p:childTnLst>
                                    <p:set>
                                      <p:cBhvr>
                                        <p:cTn id="74" dur="1" fill="hold">
                                          <p:stCondLst>
                                            <p:cond delay="0"/>
                                          </p:stCondLst>
                                        </p:cTn>
                                        <p:tgtEl>
                                          <p:spTgt spid="101"/>
                                        </p:tgtEl>
                                        <p:attrNameLst>
                                          <p:attrName>style.visibility</p:attrName>
                                        </p:attrNameLst>
                                      </p:cBhvr>
                                      <p:to>
                                        <p:strVal val="visible"/>
                                      </p:to>
                                    </p:set>
                                    <p:animEffect transition="in" filter="fade">
                                      <p:cBhvr>
                                        <p:cTn id="75" dur="500"/>
                                        <p:tgtEl>
                                          <p:spTgt spid="101"/>
                                        </p:tgtEl>
                                      </p:cBhvr>
                                    </p:animEffect>
                                    <p:anim calcmode="lin" valueType="num">
                                      <p:cBhvr>
                                        <p:cTn id="76" dur="500" fill="hold"/>
                                        <p:tgtEl>
                                          <p:spTgt spid="101"/>
                                        </p:tgtEl>
                                        <p:attrNameLst>
                                          <p:attrName>ppt_w</p:attrName>
                                        </p:attrNameLst>
                                      </p:cBhvr>
                                      <p:tavLst>
                                        <p:tav tm="0" fmla="#ppt_w*sin(2.5*pi*$)">
                                          <p:val>
                                            <p:fltVal val="0"/>
                                          </p:val>
                                        </p:tav>
                                        <p:tav tm="100000">
                                          <p:val>
                                            <p:fltVal val="1"/>
                                          </p:val>
                                        </p:tav>
                                      </p:tavLst>
                                    </p:anim>
                                    <p:anim calcmode="lin" valueType="num">
                                      <p:cBhvr>
                                        <p:cTn id="77" dur="500" fill="hold"/>
                                        <p:tgtEl>
                                          <p:spTgt spid="101"/>
                                        </p:tgtEl>
                                        <p:attrNameLst>
                                          <p:attrName>ppt_h</p:attrName>
                                        </p:attrNameLst>
                                      </p:cBhvr>
                                      <p:tavLst>
                                        <p:tav tm="0">
                                          <p:val>
                                            <p:strVal val="#ppt_h"/>
                                          </p:val>
                                        </p:tav>
                                        <p:tav tm="100000">
                                          <p:val>
                                            <p:strVal val="#ppt_h"/>
                                          </p:val>
                                        </p:tav>
                                      </p:tavLst>
                                    </p:anim>
                                  </p:childTnLst>
                                </p:cTn>
                              </p:par>
                              <p:par>
                                <p:cTn id="78" presetID="53" presetClass="entr" presetSubtype="16" fill="hold" grpId="0" nodeType="withEffect">
                                  <p:stCondLst>
                                    <p:cond delay="0"/>
                                  </p:stCondLst>
                                  <p:iterate type="lt">
                                    <p:tmPct val="10000"/>
                                  </p:iterate>
                                  <p:childTnLst>
                                    <p:set>
                                      <p:cBhvr>
                                        <p:cTn id="79" dur="1" fill="hold">
                                          <p:stCondLst>
                                            <p:cond delay="0"/>
                                          </p:stCondLst>
                                        </p:cTn>
                                        <p:tgtEl>
                                          <p:spTgt spid="74"/>
                                        </p:tgtEl>
                                        <p:attrNameLst>
                                          <p:attrName>style.visibility</p:attrName>
                                        </p:attrNameLst>
                                      </p:cBhvr>
                                      <p:to>
                                        <p:strVal val="visible"/>
                                      </p:to>
                                    </p:set>
                                    <p:anim calcmode="lin" valueType="num">
                                      <p:cBhvr>
                                        <p:cTn id="80" dur="500" fill="hold"/>
                                        <p:tgtEl>
                                          <p:spTgt spid="74"/>
                                        </p:tgtEl>
                                        <p:attrNameLst>
                                          <p:attrName>ppt_w</p:attrName>
                                        </p:attrNameLst>
                                      </p:cBhvr>
                                      <p:tavLst>
                                        <p:tav tm="0">
                                          <p:val>
                                            <p:fltVal val="0"/>
                                          </p:val>
                                        </p:tav>
                                        <p:tav tm="100000">
                                          <p:val>
                                            <p:strVal val="#ppt_w"/>
                                          </p:val>
                                        </p:tav>
                                      </p:tavLst>
                                    </p:anim>
                                    <p:anim calcmode="lin" valueType="num">
                                      <p:cBhvr>
                                        <p:cTn id="81" dur="500" fill="hold"/>
                                        <p:tgtEl>
                                          <p:spTgt spid="74"/>
                                        </p:tgtEl>
                                        <p:attrNameLst>
                                          <p:attrName>ppt_h</p:attrName>
                                        </p:attrNameLst>
                                      </p:cBhvr>
                                      <p:tavLst>
                                        <p:tav tm="0">
                                          <p:val>
                                            <p:fltVal val="0"/>
                                          </p:val>
                                        </p:tav>
                                        <p:tav tm="100000">
                                          <p:val>
                                            <p:strVal val="#ppt_h"/>
                                          </p:val>
                                        </p:tav>
                                      </p:tavLst>
                                    </p:anim>
                                    <p:animEffect transition="in" filter="fade">
                                      <p:cBhvr>
                                        <p:cTn id="82" dur="500"/>
                                        <p:tgtEl>
                                          <p:spTgt spid="74"/>
                                        </p:tgtEl>
                                      </p:cBhvr>
                                    </p:animEffect>
                                  </p:childTnLst>
                                </p:cTn>
                              </p:par>
                            </p:childTnLst>
                          </p:cTn>
                        </p:par>
                        <p:par>
                          <p:cTn id="83" fill="hold">
                            <p:stCondLst>
                              <p:cond delay="5100"/>
                            </p:stCondLst>
                            <p:childTnLst>
                              <p:par>
                                <p:cTn id="84" presetID="45" presetClass="entr" presetSubtype="0" fill="hold" nodeType="afterEffect">
                                  <p:stCondLst>
                                    <p:cond delay="0"/>
                                  </p:stCondLst>
                                  <p:childTnLst>
                                    <p:set>
                                      <p:cBhvr>
                                        <p:cTn id="85" dur="1" fill="hold">
                                          <p:stCondLst>
                                            <p:cond delay="0"/>
                                          </p:stCondLst>
                                        </p:cTn>
                                        <p:tgtEl>
                                          <p:spTgt spid="75"/>
                                        </p:tgtEl>
                                        <p:attrNameLst>
                                          <p:attrName>style.visibility</p:attrName>
                                        </p:attrNameLst>
                                      </p:cBhvr>
                                      <p:to>
                                        <p:strVal val="visible"/>
                                      </p:to>
                                    </p:set>
                                    <p:animEffect transition="in" filter="fade">
                                      <p:cBhvr>
                                        <p:cTn id="86" dur="500"/>
                                        <p:tgtEl>
                                          <p:spTgt spid="75"/>
                                        </p:tgtEl>
                                      </p:cBhvr>
                                    </p:animEffect>
                                    <p:anim calcmode="lin" valueType="num">
                                      <p:cBhvr>
                                        <p:cTn id="87" dur="500" fill="hold"/>
                                        <p:tgtEl>
                                          <p:spTgt spid="75"/>
                                        </p:tgtEl>
                                        <p:attrNameLst>
                                          <p:attrName>ppt_w</p:attrName>
                                        </p:attrNameLst>
                                      </p:cBhvr>
                                      <p:tavLst>
                                        <p:tav tm="0" fmla="#ppt_w*sin(2.5*pi*$)">
                                          <p:val>
                                            <p:fltVal val="0"/>
                                          </p:val>
                                        </p:tav>
                                        <p:tav tm="100000">
                                          <p:val>
                                            <p:fltVal val="1"/>
                                          </p:val>
                                        </p:tav>
                                      </p:tavLst>
                                    </p:anim>
                                    <p:anim calcmode="lin" valueType="num">
                                      <p:cBhvr>
                                        <p:cTn id="88" dur="500" fill="hold"/>
                                        <p:tgtEl>
                                          <p:spTgt spid="75"/>
                                        </p:tgtEl>
                                        <p:attrNameLst>
                                          <p:attrName>ppt_h</p:attrName>
                                        </p:attrNameLst>
                                      </p:cBhvr>
                                      <p:tavLst>
                                        <p:tav tm="0">
                                          <p:val>
                                            <p:strVal val="#ppt_h"/>
                                          </p:val>
                                        </p:tav>
                                        <p:tav tm="100000">
                                          <p:val>
                                            <p:strVal val="#ppt_h"/>
                                          </p:val>
                                        </p:tav>
                                      </p:tavLst>
                                    </p:anim>
                                  </p:childTnLst>
                                </p:cTn>
                              </p:par>
                              <p:par>
                                <p:cTn id="89" presetID="53" presetClass="entr" presetSubtype="16" fill="hold" grpId="0" nodeType="withEffect">
                                  <p:stCondLst>
                                    <p:cond delay="0"/>
                                  </p:stCondLst>
                                  <p:iterate type="lt">
                                    <p:tmPct val="10000"/>
                                  </p:iterate>
                                  <p:childTnLst>
                                    <p:set>
                                      <p:cBhvr>
                                        <p:cTn id="90" dur="1" fill="hold">
                                          <p:stCondLst>
                                            <p:cond delay="0"/>
                                          </p:stCondLst>
                                        </p:cTn>
                                        <p:tgtEl>
                                          <p:spTgt spid="73"/>
                                        </p:tgtEl>
                                        <p:attrNameLst>
                                          <p:attrName>style.visibility</p:attrName>
                                        </p:attrNameLst>
                                      </p:cBhvr>
                                      <p:to>
                                        <p:strVal val="visible"/>
                                      </p:to>
                                    </p:set>
                                    <p:anim calcmode="lin" valueType="num">
                                      <p:cBhvr>
                                        <p:cTn id="91" dur="500" fill="hold"/>
                                        <p:tgtEl>
                                          <p:spTgt spid="73"/>
                                        </p:tgtEl>
                                        <p:attrNameLst>
                                          <p:attrName>ppt_w</p:attrName>
                                        </p:attrNameLst>
                                      </p:cBhvr>
                                      <p:tavLst>
                                        <p:tav tm="0">
                                          <p:val>
                                            <p:fltVal val="0"/>
                                          </p:val>
                                        </p:tav>
                                        <p:tav tm="100000">
                                          <p:val>
                                            <p:strVal val="#ppt_w"/>
                                          </p:val>
                                        </p:tav>
                                      </p:tavLst>
                                    </p:anim>
                                    <p:anim calcmode="lin" valueType="num">
                                      <p:cBhvr>
                                        <p:cTn id="92" dur="500" fill="hold"/>
                                        <p:tgtEl>
                                          <p:spTgt spid="73"/>
                                        </p:tgtEl>
                                        <p:attrNameLst>
                                          <p:attrName>ppt_h</p:attrName>
                                        </p:attrNameLst>
                                      </p:cBhvr>
                                      <p:tavLst>
                                        <p:tav tm="0">
                                          <p:val>
                                            <p:fltVal val="0"/>
                                          </p:val>
                                        </p:tav>
                                        <p:tav tm="100000">
                                          <p:val>
                                            <p:strVal val="#ppt_h"/>
                                          </p:val>
                                        </p:tav>
                                      </p:tavLst>
                                    </p:anim>
                                    <p:animEffect transition="in" filter="fade">
                                      <p:cBhvr>
                                        <p:cTn id="93" dur="500"/>
                                        <p:tgtEl>
                                          <p:spTgt spid="73"/>
                                        </p:tgtEl>
                                      </p:cBhvr>
                                    </p:animEffect>
                                  </p:childTnLst>
                                </p:cTn>
                              </p:par>
                            </p:childTnLst>
                          </p:cTn>
                        </p:par>
                        <p:par>
                          <p:cTn id="94" fill="hold">
                            <p:stCondLst>
                              <p:cond delay="5800"/>
                            </p:stCondLst>
                            <p:childTnLst>
                              <p:par>
                                <p:cTn id="95" presetID="45" presetClass="entr" presetSubtype="0" fill="hold" nodeType="afterEffect">
                                  <p:stCondLst>
                                    <p:cond delay="0"/>
                                  </p:stCondLst>
                                  <p:childTnLst>
                                    <p:set>
                                      <p:cBhvr>
                                        <p:cTn id="96" dur="1" fill="hold">
                                          <p:stCondLst>
                                            <p:cond delay="0"/>
                                          </p:stCondLst>
                                        </p:cTn>
                                        <p:tgtEl>
                                          <p:spTgt spid="114"/>
                                        </p:tgtEl>
                                        <p:attrNameLst>
                                          <p:attrName>style.visibility</p:attrName>
                                        </p:attrNameLst>
                                      </p:cBhvr>
                                      <p:to>
                                        <p:strVal val="visible"/>
                                      </p:to>
                                    </p:set>
                                    <p:animEffect transition="in" filter="fade">
                                      <p:cBhvr>
                                        <p:cTn id="97" dur="500"/>
                                        <p:tgtEl>
                                          <p:spTgt spid="114"/>
                                        </p:tgtEl>
                                      </p:cBhvr>
                                    </p:animEffect>
                                    <p:anim calcmode="lin" valueType="num">
                                      <p:cBhvr>
                                        <p:cTn id="98" dur="500" fill="hold"/>
                                        <p:tgtEl>
                                          <p:spTgt spid="114"/>
                                        </p:tgtEl>
                                        <p:attrNameLst>
                                          <p:attrName>ppt_w</p:attrName>
                                        </p:attrNameLst>
                                      </p:cBhvr>
                                      <p:tavLst>
                                        <p:tav tm="0" fmla="#ppt_w*sin(2.5*pi*$)">
                                          <p:val>
                                            <p:fltVal val="0"/>
                                          </p:val>
                                        </p:tav>
                                        <p:tav tm="100000">
                                          <p:val>
                                            <p:fltVal val="1"/>
                                          </p:val>
                                        </p:tav>
                                      </p:tavLst>
                                    </p:anim>
                                    <p:anim calcmode="lin" valueType="num">
                                      <p:cBhvr>
                                        <p:cTn id="99" dur="500" fill="hold"/>
                                        <p:tgtEl>
                                          <p:spTgt spid="114"/>
                                        </p:tgtEl>
                                        <p:attrNameLst>
                                          <p:attrName>ppt_h</p:attrName>
                                        </p:attrNameLst>
                                      </p:cBhvr>
                                      <p:tavLst>
                                        <p:tav tm="0">
                                          <p:val>
                                            <p:strVal val="#ppt_h"/>
                                          </p:val>
                                        </p:tav>
                                        <p:tav tm="100000">
                                          <p:val>
                                            <p:strVal val="#ppt_h"/>
                                          </p:val>
                                        </p:tav>
                                      </p:tavLst>
                                    </p:anim>
                                  </p:childTnLst>
                                </p:cTn>
                              </p:par>
                              <p:par>
                                <p:cTn id="100" presetID="53" presetClass="entr" presetSubtype="16" fill="hold" grpId="0" nodeType="withEffect">
                                  <p:stCondLst>
                                    <p:cond delay="0"/>
                                  </p:stCondLst>
                                  <p:iterate type="lt">
                                    <p:tmPct val="10000"/>
                                  </p:iterate>
                                  <p:childTnLst>
                                    <p:set>
                                      <p:cBhvr>
                                        <p:cTn id="101" dur="1" fill="hold">
                                          <p:stCondLst>
                                            <p:cond delay="0"/>
                                          </p:stCondLst>
                                        </p:cTn>
                                        <p:tgtEl>
                                          <p:spTgt spid="113"/>
                                        </p:tgtEl>
                                        <p:attrNameLst>
                                          <p:attrName>style.visibility</p:attrName>
                                        </p:attrNameLst>
                                      </p:cBhvr>
                                      <p:to>
                                        <p:strVal val="visible"/>
                                      </p:to>
                                    </p:set>
                                    <p:anim calcmode="lin" valueType="num">
                                      <p:cBhvr>
                                        <p:cTn id="102" dur="500" fill="hold"/>
                                        <p:tgtEl>
                                          <p:spTgt spid="113"/>
                                        </p:tgtEl>
                                        <p:attrNameLst>
                                          <p:attrName>ppt_w</p:attrName>
                                        </p:attrNameLst>
                                      </p:cBhvr>
                                      <p:tavLst>
                                        <p:tav tm="0">
                                          <p:val>
                                            <p:fltVal val="0"/>
                                          </p:val>
                                        </p:tav>
                                        <p:tav tm="100000">
                                          <p:val>
                                            <p:strVal val="#ppt_w"/>
                                          </p:val>
                                        </p:tav>
                                      </p:tavLst>
                                    </p:anim>
                                    <p:anim calcmode="lin" valueType="num">
                                      <p:cBhvr>
                                        <p:cTn id="103" dur="500" fill="hold"/>
                                        <p:tgtEl>
                                          <p:spTgt spid="113"/>
                                        </p:tgtEl>
                                        <p:attrNameLst>
                                          <p:attrName>ppt_h</p:attrName>
                                        </p:attrNameLst>
                                      </p:cBhvr>
                                      <p:tavLst>
                                        <p:tav tm="0">
                                          <p:val>
                                            <p:fltVal val="0"/>
                                          </p:val>
                                        </p:tav>
                                        <p:tav tm="100000">
                                          <p:val>
                                            <p:strVal val="#ppt_h"/>
                                          </p:val>
                                        </p:tav>
                                      </p:tavLst>
                                    </p:anim>
                                    <p:animEffect transition="in" filter="fade">
                                      <p:cBhvr>
                                        <p:cTn id="104" dur="5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3" grpId="0"/>
      <p:bldP spid="64" grpId="0" animBg="1"/>
      <p:bldP spid="65" grpId="0" animBg="1"/>
      <p:bldP spid="66" grpId="0" animBg="1"/>
      <p:bldP spid="67" grpId="0" animBg="1"/>
      <p:bldP spid="68" grpId="0" animBg="1"/>
      <p:bldP spid="69" grpId="0" animBg="1"/>
      <p:bldP spid="70" grpId="0" animBg="1"/>
      <p:bldP spid="71" grpId="0" animBg="1"/>
      <p:bldP spid="72" grpId="0"/>
      <p:bldP spid="73" grpId="0"/>
      <p:bldP spid="74" grpId="0"/>
      <p:bldP spid="111" grpId="0" animBg="1"/>
      <p:bldP spid="112" grpId="0" animBg="1"/>
      <p:bldP spid="1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原创设计师QQ598969553          _2"/>
          <p:cNvGrpSpPr>
            <a:grpSpLocks/>
          </p:cNvGrpSpPr>
          <p:nvPr/>
        </p:nvGrpSpPr>
        <p:grpSpPr bwMode="auto">
          <a:xfrm>
            <a:off x="-108519" y="3003401"/>
            <a:ext cx="2967608" cy="506412"/>
            <a:chOff x="-1032447" y="0"/>
            <a:chExt cx="2967616" cy="506624"/>
          </a:xfrm>
          <a:solidFill>
            <a:srgbClr val="0068B7"/>
          </a:solidFill>
        </p:grpSpPr>
        <p:sp>
          <p:nvSpPr>
            <p:cNvPr id="51" name="圆角矩形 33"/>
            <p:cNvSpPr>
              <a:spLocks noChangeArrowheads="1"/>
            </p:cNvSpPr>
            <p:nvPr/>
          </p:nvSpPr>
          <p:spPr bwMode="auto">
            <a:xfrm>
              <a:off x="-1032447" y="73989"/>
              <a:ext cx="2967616"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52" name="等腰三角形 34"/>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grpSp>
      <p:grpSp>
        <p:nvGrpSpPr>
          <p:cNvPr id="53" name="原创设计师QQ598969553          _3"/>
          <p:cNvGrpSpPr>
            <a:grpSpLocks/>
          </p:cNvGrpSpPr>
          <p:nvPr/>
        </p:nvGrpSpPr>
        <p:grpSpPr bwMode="auto">
          <a:xfrm flipV="1">
            <a:off x="2743200" y="3078013"/>
            <a:ext cx="1935163" cy="506413"/>
            <a:chOff x="0" y="0"/>
            <a:chExt cx="1935168" cy="506624"/>
          </a:xfrm>
          <a:solidFill>
            <a:srgbClr val="2AA738"/>
          </a:solidFill>
        </p:grpSpPr>
        <p:sp>
          <p:nvSpPr>
            <p:cNvPr id="54" name="圆角矩形 37"/>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55" name="等腰三角形 38"/>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grpSp>
      <p:grpSp>
        <p:nvGrpSpPr>
          <p:cNvPr id="56" name="原创设计师QQ598969553          _4"/>
          <p:cNvGrpSpPr>
            <a:grpSpLocks/>
          </p:cNvGrpSpPr>
          <p:nvPr/>
        </p:nvGrpSpPr>
        <p:grpSpPr bwMode="auto">
          <a:xfrm>
            <a:off x="4565650" y="3003401"/>
            <a:ext cx="1936750" cy="506412"/>
            <a:chOff x="0" y="0"/>
            <a:chExt cx="1935168" cy="506624"/>
          </a:xfrm>
          <a:solidFill>
            <a:srgbClr val="0068B7"/>
          </a:solidFill>
        </p:grpSpPr>
        <p:sp>
          <p:nvSpPr>
            <p:cNvPr id="57" name="圆角矩形 41"/>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58" name="等腰三角形 42"/>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grpSp>
      <p:sp>
        <p:nvSpPr>
          <p:cNvPr id="59" name="原创设计师QQ598969553          _5"/>
          <p:cNvSpPr>
            <a:spLocks noChangeArrowheads="1"/>
          </p:cNvSpPr>
          <p:nvPr/>
        </p:nvSpPr>
        <p:spPr bwMode="auto">
          <a:xfrm>
            <a:off x="1192213" y="4103538"/>
            <a:ext cx="1397000"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914400" eaLnBrk="1" fontAlgn="auto" latinLnBrk="0" hangingPunct="1">
              <a:lnSpc>
                <a:spcPts val="14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详写内容</a:t>
            </a:r>
            <a:r>
              <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p:txBody>
      </p:sp>
      <p:sp>
        <p:nvSpPr>
          <p:cNvPr id="60" name="原创设计师QQ598969553          _6"/>
          <p:cNvSpPr>
            <a:spLocks noChangeArrowheads="1"/>
          </p:cNvSpPr>
          <p:nvPr/>
        </p:nvSpPr>
        <p:spPr bwMode="auto">
          <a:xfrm>
            <a:off x="1293813" y="381143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添加标题内容</a:t>
            </a:r>
          </a:p>
        </p:txBody>
      </p:sp>
      <p:sp>
        <p:nvSpPr>
          <p:cNvPr id="61" name="原创设计师QQ598969553          _7"/>
          <p:cNvSpPr>
            <a:spLocks noChangeArrowheads="1"/>
          </p:cNvSpPr>
          <p:nvPr/>
        </p:nvSpPr>
        <p:spPr bwMode="auto">
          <a:xfrm>
            <a:off x="1293813" y="320183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输入文本内容</a:t>
            </a:r>
          </a:p>
        </p:txBody>
      </p:sp>
      <p:sp>
        <p:nvSpPr>
          <p:cNvPr id="62" name="原创设计师QQ598969553          _8"/>
          <p:cNvSpPr>
            <a:spLocks noChangeArrowheads="1"/>
          </p:cNvSpPr>
          <p:nvPr/>
        </p:nvSpPr>
        <p:spPr bwMode="auto">
          <a:xfrm>
            <a:off x="3113088" y="320183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输入文本内容</a:t>
            </a:r>
          </a:p>
        </p:txBody>
      </p:sp>
      <p:sp>
        <p:nvSpPr>
          <p:cNvPr id="63" name="原创设计师QQ598969553          _9"/>
          <p:cNvSpPr>
            <a:spLocks noChangeArrowheads="1"/>
          </p:cNvSpPr>
          <p:nvPr/>
        </p:nvSpPr>
        <p:spPr bwMode="auto">
          <a:xfrm>
            <a:off x="5016500" y="3201838"/>
            <a:ext cx="11938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输入文本内容</a:t>
            </a:r>
          </a:p>
        </p:txBody>
      </p:sp>
      <p:grpSp>
        <p:nvGrpSpPr>
          <p:cNvPr id="64" name="原创设计师QQ598969553          _10"/>
          <p:cNvGrpSpPr>
            <a:grpSpLocks/>
          </p:cNvGrpSpPr>
          <p:nvPr/>
        </p:nvGrpSpPr>
        <p:grpSpPr bwMode="auto">
          <a:xfrm flipV="1">
            <a:off x="6384924" y="3078012"/>
            <a:ext cx="2867595" cy="506414"/>
            <a:chOff x="-1" y="0"/>
            <a:chExt cx="2865253" cy="506625"/>
          </a:xfrm>
          <a:solidFill>
            <a:srgbClr val="2AA738"/>
          </a:solidFill>
        </p:grpSpPr>
        <p:sp>
          <p:nvSpPr>
            <p:cNvPr id="65" name="圆角矩形 54"/>
            <p:cNvSpPr>
              <a:spLocks noChangeArrowheads="1"/>
            </p:cNvSpPr>
            <p:nvPr/>
          </p:nvSpPr>
          <p:spPr bwMode="auto">
            <a:xfrm>
              <a:off x="-1" y="73990"/>
              <a:ext cx="2865253"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66" name="等腰三角形 55"/>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grpSp>
      <p:sp>
        <p:nvSpPr>
          <p:cNvPr id="67" name="原创设计师QQ598969553          _11"/>
          <p:cNvSpPr>
            <a:spLocks noChangeArrowheads="1"/>
          </p:cNvSpPr>
          <p:nvPr/>
        </p:nvSpPr>
        <p:spPr bwMode="auto">
          <a:xfrm>
            <a:off x="6689725" y="3201838"/>
            <a:ext cx="11953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输入文本内容</a:t>
            </a:r>
          </a:p>
        </p:txBody>
      </p:sp>
      <p:sp>
        <p:nvSpPr>
          <p:cNvPr id="68" name="原创设计师QQ598969553          _12"/>
          <p:cNvSpPr>
            <a:spLocks noChangeArrowheads="1"/>
          </p:cNvSpPr>
          <p:nvPr/>
        </p:nvSpPr>
        <p:spPr bwMode="auto">
          <a:xfrm>
            <a:off x="3076575" y="187945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914400" eaLnBrk="1" fontAlgn="auto" latinLnBrk="0" hangingPunct="1">
              <a:lnSpc>
                <a:spcPts val="14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详写内容</a:t>
            </a:r>
            <a:r>
              <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p:txBody>
      </p:sp>
      <p:sp>
        <p:nvSpPr>
          <p:cNvPr id="69" name="原创设计师QQ598969553          _13"/>
          <p:cNvSpPr>
            <a:spLocks noChangeArrowheads="1"/>
          </p:cNvSpPr>
          <p:nvPr/>
        </p:nvSpPr>
        <p:spPr bwMode="auto">
          <a:xfrm>
            <a:off x="3178175" y="1585763"/>
            <a:ext cx="1193800"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添加标题内容</a:t>
            </a:r>
          </a:p>
        </p:txBody>
      </p:sp>
      <p:sp>
        <p:nvSpPr>
          <p:cNvPr id="70" name="原创设计师QQ598969553          _14"/>
          <p:cNvSpPr>
            <a:spLocks noChangeArrowheads="1"/>
          </p:cNvSpPr>
          <p:nvPr/>
        </p:nvSpPr>
        <p:spPr bwMode="auto">
          <a:xfrm>
            <a:off x="4835525" y="4116238"/>
            <a:ext cx="13970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914400" eaLnBrk="1" fontAlgn="auto" latinLnBrk="0" hangingPunct="1">
              <a:lnSpc>
                <a:spcPts val="1400"/>
              </a:lnSpc>
              <a:spcBef>
                <a:spcPts val="0"/>
              </a:spcBef>
              <a:spcAft>
                <a:spcPts val="0"/>
              </a:spcAft>
              <a:buClrTx/>
              <a:buSzTx/>
              <a:buFontTx/>
              <a:buNone/>
              <a:tabLst/>
              <a:defRPr/>
            </a:pPr>
            <a:r>
              <a:rPr kumimoji="0" lang="zh-CN" altLang="en-US" sz="10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详写内容</a:t>
            </a:r>
            <a:r>
              <a:rPr kumimoji="0" lang="en-US" altLang="zh-CN" sz="10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a:t>
            </a:r>
            <a:r>
              <a:rPr kumimoji="0" lang="zh-CN" altLang="en-US" sz="10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p:txBody>
      </p:sp>
      <p:sp>
        <p:nvSpPr>
          <p:cNvPr id="71" name="原创设计师QQ598969553          _15"/>
          <p:cNvSpPr>
            <a:spLocks noChangeArrowheads="1"/>
          </p:cNvSpPr>
          <p:nvPr/>
        </p:nvSpPr>
        <p:spPr bwMode="auto">
          <a:xfrm>
            <a:off x="4935538" y="3822551"/>
            <a:ext cx="1195387" cy="18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添加标题内容</a:t>
            </a:r>
          </a:p>
        </p:txBody>
      </p:sp>
      <p:sp>
        <p:nvSpPr>
          <p:cNvPr id="72" name="原创设计师QQ598969553          _16"/>
          <p:cNvSpPr>
            <a:spLocks noChangeArrowheads="1"/>
          </p:cNvSpPr>
          <p:nvPr/>
        </p:nvSpPr>
        <p:spPr bwMode="auto">
          <a:xfrm>
            <a:off x="6589713" y="187945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914400" eaLnBrk="1" fontAlgn="auto" latinLnBrk="0" hangingPunct="1">
              <a:lnSpc>
                <a:spcPts val="1400"/>
              </a:lnSpc>
              <a:spcBef>
                <a:spcPts val="0"/>
              </a:spcBef>
              <a:spcAft>
                <a:spcPts val="0"/>
              </a:spcAft>
              <a:buClrTx/>
              <a:buSzTx/>
              <a:buFontTx/>
              <a:buNone/>
              <a:tabLst/>
              <a:defRPr/>
            </a:pPr>
            <a:r>
              <a:rPr kumimoji="0" lang="zh-CN" altLang="en-US" sz="10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详写内容</a:t>
            </a:r>
            <a:r>
              <a:rPr kumimoji="0" lang="en-US" altLang="zh-CN" sz="10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a:t>
            </a:r>
            <a:r>
              <a:rPr kumimoji="0" lang="zh-CN" altLang="en-US" sz="10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p:txBody>
      </p:sp>
      <p:sp>
        <p:nvSpPr>
          <p:cNvPr id="73" name="原创设计师QQ598969553          _17"/>
          <p:cNvSpPr>
            <a:spLocks noChangeArrowheads="1"/>
          </p:cNvSpPr>
          <p:nvPr/>
        </p:nvSpPr>
        <p:spPr bwMode="auto">
          <a:xfrm>
            <a:off x="6689725" y="1585763"/>
            <a:ext cx="1195388"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添加标题内容</a:t>
            </a:r>
          </a:p>
        </p:txBody>
      </p:sp>
      <p:grpSp>
        <p:nvGrpSpPr>
          <p:cNvPr id="74" name="原创设计师QQ598969553          _18"/>
          <p:cNvGrpSpPr/>
          <p:nvPr/>
        </p:nvGrpSpPr>
        <p:grpSpPr>
          <a:xfrm>
            <a:off x="1154670" y="1486620"/>
            <a:ext cx="1465428" cy="1465428"/>
            <a:chOff x="4184106" y="2952206"/>
            <a:chExt cx="3823790" cy="3823790"/>
          </a:xfrm>
        </p:grpSpPr>
        <p:sp>
          <p:nvSpPr>
            <p:cNvPr id="75" name="椭圆 74"/>
            <p:cNvSpPr/>
            <p:nvPr/>
          </p:nvSpPr>
          <p:spPr>
            <a:xfrm>
              <a:off x="4184106" y="2952206"/>
              <a:ext cx="3823790" cy="3823790"/>
            </a:xfrm>
            <a:prstGeom prst="ellipse">
              <a:avLst/>
            </a:prstGeom>
            <a:gradFill>
              <a:gsLst>
                <a:gs pos="100000">
                  <a:sysClr val="window" lastClr="FFFFFF">
                    <a:lumMod val="75000"/>
                  </a:sysClr>
                </a:gs>
                <a:gs pos="0">
                  <a:sysClr val="window" lastClr="FFFFFF"/>
                </a:gs>
              </a:gsLst>
              <a:lin ang="5400000" scaled="0"/>
            </a:gradFill>
            <a:ln w="9525" cap="flat" cmpd="sng" algn="ctr">
              <a:noFill/>
              <a:prstDash val="solid"/>
            </a:ln>
            <a:effectLst>
              <a:softEdge rad="190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76" name="组合 75"/>
            <p:cNvGrpSpPr/>
            <p:nvPr/>
          </p:nvGrpSpPr>
          <p:grpSpPr>
            <a:xfrm>
              <a:off x="4710169" y="3478269"/>
              <a:ext cx="2771663" cy="2771663"/>
              <a:chOff x="2193191" y="1899415"/>
              <a:chExt cx="2421376" cy="2421376"/>
            </a:xfrm>
            <a:effectLst/>
          </p:grpSpPr>
          <p:sp>
            <p:nvSpPr>
              <p:cNvPr id="77" name="椭圆 76"/>
              <p:cNvSpPr/>
              <p:nvPr/>
            </p:nvSpPr>
            <p:spPr>
              <a:xfrm>
                <a:off x="2193191" y="1899415"/>
                <a:ext cx="2421376" cy="2421376"/>
              </a:xfrm>
              <a:prstGeom prst="ellipse">
                <a:avLst/>
              </a:prstGeom>
              <a:solidFill>
                <a:srgbClr val="0068B7"/>
              </a:solidFill>
              <a:ln w="317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63500" dir="13500000">
                  <a:srgbClr val="0068B7">
                    <a:lumMod val="50000"/>
                    <a:alpha val="8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8" name="椭圆 77"/>
              <p:cNvSpPr/>
              <p:nvPr/>
            </p:nvSpPr>
            <p:spPr>
              <a:xfrm>
                <a:off x="2386802" y="2093026"/>
                <a:ext cx="2034160" cy="2034160"/>
              </a:xfrm>
              <a:prstGeom prst="ellipse">
                <a:avLst/>
              </a:prstGeom>
              <a:solidFill>
                <a:sysClr val="window" lastClr="FFFFFF">
                  <a:lumMod val="95000"/>
                </a:sysClr>
              </a:solidFill>
              <a:ln w="50800" cap="flat" cmpd="sng" algn="ctr">
                <a:noFill/>
                <a:prstDash val="solid"/>
              </a:ln>
              <a:effectLst>
                <a:outerShdw blurRad="76200" dist="38100" dir="2700000" algn="tl" rotWithShape="0">
                  <a:srgbClr val="0068B7">
                    <a:lumMod val="50000"/>
                    <a:alpha val="64000"/>
                  </a:srgbClr>
                </a:outerShdw>
              </a:effectLst>
              <a:scene3d>
                <a:camera prst="orthographicFront"/>
                <a:lightRig rig="threePt" dir="t"/>
              </a:scene3d>
              <a:sp3d prstMaterial="softEdge">
                <a:bevelT w="317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grpSp>
        <p:nvGrpSpPr>
          <p:cNvPr id="79" name="原创设计师QQ598969553          _19"/>
          <p:cNvGrpSpPr/>
          <p:nvPr/>
        </p:nvGrpSpPr>
        <p:grpSpPr>
          <a:xfrm>
            <a:off x="3042995" y="3536836"/>
            <a:ext cx="1465428" cy="1465428"/>
            <a:chOff x="4184106" y="2952206"/>
            <a:chExt cx="3823790" cy="3823790"/>
          </a:xfrm>
        </p:grpSpPr>
        <p:sp>
          <p:nvSpPr>
            <p:cNvPr id="80" name="椭圆 79"/>
            <p:cNvSpPr/>
            <p:nvPr/>
          </p:nvSpPr>
          <p:spPr>
            <a:xfrm>
              <a:off x="4184106" y="2952206"/>
              <a:ext cx="3823790" cy="3823790"/>
            </a:xfrm>
            <a:prstGeom prst="ellipse">
              <a:avLst/>
            </a:prstGeom>
            <a:gradFill>
              <a:gsLst>
                <a:gs pos="100000">
                  <a:sysClr val="window" lastClr="FFFFFF">
                    <a:lumMod val="75000"/>
                  </a:sysClr>
                </a:gs>
                <a:gs pos="0">
                  <a:sysClr val="window" lastClr="FFFFFF"/>
                </a:gs>
              </a:gsLst>
              <a:lin ang="5400000" scaled="0"/>
            </a:gradFill>
            <a:ln w="9525" cap="flat" cmpd="sng" algn="ctr">
              <a:noFill/>
              <a:prstDash val="solid"/>
            </a:ln>
            <a:effectLst>
              <a:softEdge rad="190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81" name="组合 80"/>
            <p:cNvGrpSpPr/>
            <p:nvPr/>
          </p:nvGrpSpPr>
          <p:grpSpPr>
            <a:xfrm>
              <a:off x="4710169" y="3478269"/>
              <a:ext cx="2771663" cy="2771663"/>
              <a:chOff x="2193191" y="1899415"/>
              <a:chExt cx="2421376" cy="2421376"/>
            </a:xfrm>
            <a:effectLst/>
          </p:grpSpPr>
          <p:sp>
            <p:nvSpPr>
              <p:cNvPr id="82" name="椭圆 81"/>
              <p:cNvSpPr/>
              <p:nvPr/>
            </p:nvSpPr>
            <p:spPr>
              <a:xfrm>
                <a:off x="2193191" y="1899415"/>
                <a:ext cx="2421376" cy="2421376"/>
              </a:xfrm>
              <a:prstGeom prst="ellipse">
                <a:avLst/>
              </a:prstGeom>
              <a:solidFill>
                <a:srgbClr val="2AA738"/>
              </a:solidFill>
              <a:ln w="317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63500" dir="13500000">
                  <a:srgbClr val="2AA738">
                    <a:lumMod val="50000"/>
                    <a:alpha val="8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83" name="椭圆 82"/>
              <p:cNvSpPr/>
              <p:nvPr/>
            </p:nvSpPr>
            <p:spPr>
              <a:xfrm>
                <a:off x="2386802" y="2093026"/>
                <a:ext cx="2034160" cy="2034160"/>
              </a:xfrm>
              <a:prstGeom prst="ellipse">
                <a:avLst/>
              </a:prstGeom>
              <a:solidFill>
                <a:sysClr val="window" lastClr="FFFFFF">
                  <a:lumMod val="95000"/>
                </a:sysClr>
              </a:solidFill>
              <a:ln w="50800" cap="flat" cmpd="sng" algn="ctr">
                <a:noFill/>
                <a:prstDash val="solid"/>
              </a:ln>
              <a:effectLst>
                <a:outerShdw blurRad="76200" dist="38100" dir="2700000" algn="tl" rotWithShape="0">
                  <a:srgbClr val="2AA738">
                    <a:lumMod val="50000"/>
                    <a:alpha val="64000"/>
                  </a:srgbClr>
                </a:outerShdw>
              </a:effectLst>
              <a:scene3d>
                <a:camera prst="orthographicFront"/>
                <a:lightRig rig="threePt" dir="t"/>
              </a:scene3d>
              <a:sp3d prstMaterial="softEdge">
                <a:bevelT w="317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grpSp>
        <p:nvGrpSpPr>
          <p:cNvPr id="84" name="原创设计师QQ598969553          _20"/>
          <p:cNvGrpSpPr/>
          <p:nvPr/>
        </p:nvGrpSpPr>
        <p:grpSpPr>
          <a:xfrm>
            <a:off x="4801312" y="1473172"/>
            <a:ext cx="1465428" cy="1465428"/>
            <a:chOff x="4184106" y="2952206"/>
            <a:chExt cx="3823790" cy="3823790"/>
          </a:xfrm>
        </p:grpSpPr>
        <p:sp>
          <p:nvSpPr>
            <p:cNvPr id="85" name="椭圆 84"/>
            <p:cNvSpPr/>
            <p:nvPr/>
          </p:nvSpPr>
          <p:spPr>
            <a:xfrm>
              <a:off x="4184106" y="2952206"/>
              <a:ext cx="3823790" cy="3823790"/>
            </a:xfrm>
            <a:prstGeom prst="ellipse">
              <a:avLst/>
            </a:prstGeom>
            <a:gradFill>
              <a:gsLst>
                <a:gs pos="100000">
                  <a:sysClr val="window" lastClr="FFFFFF">
                    <a:lumMod val="75000"/>
                  </a:sysClr>
                </a:gs>
                <a:gs pos="0">
                  <a:sysClr val="window" lastClr="FFFFFF"/>
                </a:gs>
              </a:gsLst>
              <a:lin ang="5400000" scaled="0"/>
            </a:gradFill>
            <a:ln w="9525" cap="flat" cmpd="sng" algn="ctr">
              <a:noFill/>
              <a:prstDash val="solid"/>
            </a:ln>
            <a:effectLst>
              <a:softEdge rad="190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86" name="组合 85"/>
            <p:cNvGrpSpPr/>
            <p:nvPr/>
          </p:nvGrpSpPr>
          <p:grpSpPr>
            <a:xfrm>
              <a:off x="4710169" y="3478269"/>
              <a:ext cx="2771663" cy="2771663"/>
              <a:chOff x="2193191" y="1899415"/>
              <a:chExt cx="2421376" cy="2421376"/>
            </a:xfrm>
            <a:effectLst/>
          </p:grpSpPr>
          <p:sp>
            <p:nvSpPr>
              <p:cNvPr id="87" name="椭圆 86"/>
              <p:cNvSpPr/>
              <p:nvPr/>
            </p:nvSpPr>
            <p:spPr>
              <a:xfrm>
                <a:off x="2193191" y="1899415"/>
                <a:ext cx="2421376" cy="2421376"/>
              </a:xfrm>
              <a:prstGeom prst="ellipse">
                <a:avLst/>
              </a:prstGeom>
              <a:solidFill>
                <a:srgbClr val="0068B7"/>
              </a:solidFill>
              <a:ln w="317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63500" dir="13500000">
                  <a:srgbClr val="0068B7">
                    <a:lumMod val="50000"/>
                    <a:alpha val="8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88" name="椭圆 87"/>
              <p:cNvSpPr/>
              <p:nvPr/>
            </p:nvSpPr>
            <p:spPr>
              <a:xfrm>
                <a:off x="2386802" y="2093026"/>
                <a:ext cx="2034160" cy="2034160"/>
              </a:xfrm>
              <a:prstGeom prst="ellipse">
                <a:avLst/>
              </a:prstGeom>
              <a:solidFill>
                <a:sysClr val="window" lastClr="FFFFFF">
                  <a:lumMod val="95000"/>
                </a:sysClr>
              </a:solidFill>
              <a:ln w="50800" cap="flat" cmpd="sng" algn="ctr">
                <a:noFill/>
                <a:prstDash val="solid"/>
              </a:ln>
              <a:effectLst>
                <a:outerShdw blurRad="76200" dist="38100" dir="2700000" algn="tl" rotWithShape="0">
                  <a:srgbClr val="0068B7">
                    <a:lumMod val="50000"/>
                    <a:alpha val="64000"/>
                  </a:srgbClr>
                </a:outerShdw>
              </a:effectLst>
              <a:scene3d>
                <a:camera prst="orthographicFront"/>
                <a:lightRig rig="threePt" dir="t"/>
              </a:scene3d>
              <a:sp3d prstMaterial="softEdge">
                <a:bevelT w="317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grpSp>
        <p:nvGrpSpPr>
          <p:cNvPr id="89" name="原创设计师QQ598969553          _21"/>
          <p:cNvGrpSpPr/>
          <p:nvPr/>
        </p:nvGrpSpPr>
        <p:grpSpPr>
          <a:xfrm>
            <a:off x="6620587" y="3547748"/>
            <a:ext cx="1465428" cy="1465428"/>
            <a:chOff x="4184106" y="2952206"/>
            <a:chExt cx="3823790" cy="3823790"/>
          </a:xfrm>
        </p:grpSpPr>
        <p:sp>
          <p:nvSpPr>
            <p:cNvPr id="90" name="椭圆 89"/>
            <p:cNvSpPr/>
            <p:nvPr/>
          </p:nvSpPr>
          <p:spPr>
            <a:xfrm>
              <a:off x="4184106" y="2952206"/>
              <a:ext cx="3823790" cy="3823790"/>
            </a:xfrm>
            <a:prstGeom prst="ellipse">
              <a:avLst/>
            </a:prstGeom>
            <a:gradFill>
              <a:gsLst>
                <a:gs pos="100000">
                  <a:sysClr val="window" lastClr="FFFFFF">
                    <a:lumMod val="75000"/>
                  </a:sysClr>
                </a:gs>
                <a:gs pos="0">
                  <a:sysClr val="window" lastClr="FFFFFF"/>
                </a:gs>
              </a:gsLst>
              <a:lin ang="5400000" scaled="0"/>
            </a:gradFill>
            <a:ln w="9525" cap="flat" cmpd="sng" algn="ctr">
              <a:noFill/>
              <a:prstDash val="solid"/>
            </a:ln>
            <a:effectLst>
              <a:softEdge rad="190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91" name="组合 90"/>
            <p:cNvGrpSpPr/>
            <p:nvPr/>
          </p:nvGrpSpPr>
          <p:grpSpPr>
            <a:xfrm>
              <a:off x="4710167" y="3478267"/>
              <a:ext cx="2771663" cy="2771663"/>
              <a:chOff x="2193190" y="1899413"/>
              <a:chExt cx="2421376" cy="2421376"/>
            </a:xfrm>
            <a:effectLst/>
          </p:grpSpPr>
          <p:sp>
            <p:nvSpPr>
              <p:cNvPr id="92" name="椭圆 91"/>
              <p:cNvSpPr/>
              <p:nvPr/>
            </p:nvSpPr>
            <p:spPr>
              <a:xfrm>
                <a:off x="2193190" y="1899413"/>
                <a:ext cx="2421376" cy="2421376"/>
              </a:xfrm>
              <a:prstGeom prst="ellipse">
                <a:avLst/>
              </a:prstGeom>
              <a:solidFill>
                <a:srgbClr val="2AA738"/>
              </a:solidFill>
              <a:ln w="317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63500" dir="13500000">
                  <a:srgbClr val="2AA738">
                    <a:lumMod val="50000"/>
                    <a:alpha val="8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93" name="椭圆 92"/>
              <p:cNvSpPr/>
              <p:nvPr/>
            </p:nvSpPr>
            <p:spPr>
              <a:xfrm>
                <a:off x="2386802" y="2093027"/>
                <a:ext cx="2034160" cy="2034159"/>
              </a:xfrm>
              <a:prstGeom prst="ellipse">
                <a:avLst/>
              </a:prstGeom>
              <a:solidFill>
                <a:sysClr val="window" lastClr="FFFFFF">
                  <a:lumMod val="95000"/>
                </a:sysClr>
              </a:solidFill>
              <a:ln w="50800" cap="flat" cmpd="sng" algn="ctr">
                <a:noFill/>
                <a:prstDash val="solid"/>
              </a:ln>
              <a:effectLst>
                <a:outerShdw blurRad="76200" dist="38100" dir="2700000" algn="tl" rotWithShape="0">
                  <a:srgbClr val="2AA738">
                    <a:lumMod val="50000"/>
                    <a:alpha val="64000"/>
                  </a:srgbClr>
                </a:outerShdw>
              </a:effectLst>
              <a:scene3d>
                <a:camera prst="orthographicFront"/>
                <a:lightRig rig="threePt" dir="t"/>
              </a:scene3d>
              <a:sp3d prstMaterial="softEdge">
                <a:bevelT w="317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sp>
        <p:nvSpPr>
          <p:cNvPr id="94" name="原创设计师QQ598969553          _22"/>
          <p:cNvSpPr txBox="1"/>
          <p:nvPr/>
        </p:nvSpPr>
        <p:spPr>
          <a:xfrm>
            <a:off x="1437068" y="1936739"/>
            <a:ext cx="894905" cy="605811"/>
          </a:xfrm>
          <a:prstGeom prst="rect">
            <a:avLst/>
          </a:prstGeom>
          <a:noFill/>
        </p:spPr>
        <p:txBody>
          <a:bodyPr wrap="square" lIns="112274" tIns="56136" rIns="112274" bIns="56136"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a:t>
            </a:r>
            <a:endParaRPr kumimoji="0" lang="en-US" altLang="zh-CN" sz="16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关键字</a:t>
            </a:r>
          </a:p>
        </p:txBody>
      </p:sp>
      <p:sp>
        <p:nvSpPr>
          <p:cNvPr id="95" name="原创设计师QQ598969553          _23"/>
          <p:cNvSpPr txBox="1"/>
          <p:nvPr/>
        </p:nvSpPr>
        <p:spPr>
          <a:xfrm>
            <a:off x="3325393" y="3986955"/>
            <a:ext cx="894905" cy="605811"/>
          </a:xfrm>
          <a:prstGeom prst="rect">
            <a:avLst/>
          </a:prstGeom>
          <a:noFill/>
        </p:spPr>
        <p:txBody>
          <a:bodyPr wrap="square" lIns="112274" tIns="56136" rIns="112274" bIns="56136"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a:t>
            </a:r>
            <a:endParaRPr kumimoji="0" lang="en-US" altLang="zh-CN" sz="16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关键字</a:t>
            </a:r>
          </a:p>
        </p:txBody>
      </p:sp>
      <p:sp>
        <p:nvSpPr>
          <p:cNvPr id="96" name="原创设计师QQ598969553          _24"/>
          <p:cNvSpPr txBox="1"/>
          <p:nvPr/>
        </p:nvSpPr>
        <p:spPr>
          <a:xfrm>
            <a:off x="5083710" y="1923291"/>
            <a:ext cx="894905" cy="605811"/>
          </a:xfrm>
          <a:prstGeom prst="rect">
            <a:avLst/>
          </a:prstGeom>
          <a:noFill/>
        </p:spPr>
        <p:txBody>
          <a:bodyPr wrap="square" lIns="112274" tIns="56136" rIns="112274" bIns="56136"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a:t>
            </a:r>
            <a:endParaRPr kumimoji="0" lang="en-US" altLang="zh-CN" sz="16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关键字</a:t>
            </a:r>
          </a:p>
        </p:txBody>
      </p:sp>
      <p:sp>
        <p:nvSpPr>
          <p:cNvPr id="97" name="原创设计师QQ598969553          _25"/>
          <p:cNvSpPr txBox="1"/>
          <p:nvPr/>
        </p:nvSpPr>
        <p:spPr>
          <a:xfrm>
            <a:off x="6902985" y="3997867"/>
            <a:ext cx="894905" cy="605811"/>
          </a:xfrm>
          <a:prstGeom prst="rect">
            <a:avLst/>
          </a:prstGeom>
          <a:noFill/>
        </p:spPr>
        <p:txBody>
          <a:bodyPr wrap="square" lIns="112274" tIns="56136" rIns="112274" bIns="56136"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a:t>
            </a:r>
            <a:endParaRPr kumimoji="0" lang="en-US" altLang="zh-CN" sz="16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关键字</a:t>
            </a: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p:cTn id="7" dur="300" fill="hold"/>
                                        <p:tgtEl>
                                          <p:spTgt spid="61"/>
                                        </p:tgtEl>
                                        <p:attrNameLst>
                                          <p:attrName>ppt_w</p:attrName>
                                        </p:attrNameLst>
                                      </p:cBhvr>
                                      <p:tavLst>
                                        <p:tav tm="0">
                                          <p:val>
                                            <p:fltVal val="0"/>
                                          </p:val>
                                        </p:tav>
                                        <p:tav tm="100000">
                                          <p:val>
                                            <p:strVal val="#ppt_w"/>
                                          </p:val>
                                        </p:tav>
                                      </p:tavLst>
                                    </p:anim>
                                    <p:anim calcmode="lin" valueType="num">
                                      <p:cBhvr>
                                        <p:cTn id="8" dur="300" fill="hold"/>
                                        <p:tgtEl>
                                          <p:spTgt spid="61"/>
                                        </p:tgtEl>
                                        <p:attrNameLst>
                                          <p:attrName>ppt_h</p:attrName>
                                        </p:attrNameLst>
                                      </p:cBhvr>
                                      <p:tavLst>
                                        <p:tav tm="0">
                                          <p:val>
                                            <p:fltVal val="0"/>
                                          </p:val>
                                        </p:tav>
                                        <p:tav tm="100000">
                                          <p:val>
                                            <p:strVal val="#ppt_h"/>
                                          </p:val>
                                        </p:tav>
                                      </p:tavLst>
                                    </p:anim>
                                    <p:animEffect>
                                      <p:cBhvr>
                                        <p:cTn id="9" dur="300"/>
                                        <p:tgtEl>
                                          <p:spTgt spid="61"/>
                                        </p:tgtEl>
                                      </p:cBhvr>
                                    </p:animEffect>
                                  </p:childTnLst>
                                </p:cTn>
                              </p:par>
                              <p:par>
                                <p:cTn id="10" presetID="10" presetClass="entr" presetSubtype="0" fill="hold" nodeType="withEffect">
                                  <p:stCondLst>
                                    <p:cond delay="0"/>
                                  </p:stCondLst>
                                  <p:childTnLst>
                                    <p:set>
                                      <p:cBhvr>
                                        <p:cTn id="11" dur="1" fill="hold">
                                          <p:stCondLst>
                                            <p:cond delay="0"/>
                                          </p:stCondLst>
                                        </p:cTn>
                                        <p:tgtEl>
                                          <p:spTgt spid="50"/>
                                        </p:tgtEl>
                                        <p:attrNameLst>
                                          <p:attrName>style.visibility</p:attrName>
                                        </p:attrNameLst>
                                      </p:cBhvr>
                                      <p:to>
                                        <p:strVal val="visible"/>
                                      </p:to>
                                    </p:set>
                                    <p:anim calcmode="lin" valueType="num">
                                      <p:cBhvr>
                                        <p:cTn id="12" dur="300" fill="hold"/>
                                        <p:tgtEl>
                                          <p:spTgt spid="50"/>
                                        </p:tgtEl>
                                        <p:attrNameLst>
                                          <p:attrName>ppt_w</p:attrName>
                                        </p:attrNameLst>
                                      </p:cBhvr>
                                      <p:tavLst>
                                        <p:tav tm="0">
                                          <p:val>
                                            <p:fltVal val="0"/>
                                          </p:val>
                                        </p:tav>
                                        <p:tav tm="100000">
                                          <p:val>
                                            <p:strVal val="#ppt_w"/>
                                          </p:val>
                                        </p:tav>
                                      </p:tavLst>
                                    </p:anim>
                                    <p:anim calcmode="lin" valueType="num">
                                      <p:cBhvr>
                                        <p:cTn id="13" dur="300" fill="hold"/>
                                        <p:tgtEl>
                                          <p:spTgt spid="50"/>
                                        </p:tgtEl>
                                        <p:attrNameLst>
                                          <p:attrName>ppt_h</p:attrName>
                                        </p:attrNameLst>
                                      </p:cBhvr>
                                      <p:tavLst>
                                        <p:tav tm="0">
                                          <p:val>
                                            <p:fltVal val="0"/>
                                          </p:val>
                                        </p:tav>
                                        <p:tav tm="100000">
                                          <p:val>
                                            <p:strVal val="#ppt_h"/>
                                          </p:val>
                                        </p:tav>
                                      </p:tavLst>
                                    </p:anim>
                                    <p:animEffect>
                                      <p:cBhvr>
                                        <p:cTn id="14" dur="300"/>
                                        <p:tgtEl>
                                          <p:spTgt spid="50"/>
                                        </p:tgtEl>
                                      </p:cBhvr>
                                    </p:animEffect>
                                  </p:childTnLst>
                                </p:cTn>
                              </p:par>
                            </p:childTnLst>
                          </p:cTn>
                        </p:par>
                        <p:par>
                          <p:cTn id="15" fill="hold">
                            <p:stCondLst>
                              <p:cond delay="300"/>
                            </p:stCondLst>
                            <p:childTnLst>
                              <p:par>
                                <p:cTn id="16" presetID="53" presetClass="entr" presetSubtype="16" fill="hold" nodeType="afterEffect">
                                  <p:stCondLst>
                                    <p:cond delay="0"/>
                                  </p:stCondLst>
                                  <p:childTnLst>
                                    <p:set>
                                      <p:cBhvr>
                                        <p:cTn id="17" dur="1" fill="hold">
                                          <p:stCondLst>
                                            <p:cond delay="0"/>
                                          </p:stCondLst>
                                        </p:cTn>
                                        <p:tgtEl>
                                          <p:spTgt spid="74"/>
                                        </p:tgtEl>
                                        <p:attrNameLst>
                                          <p:attrName>style.visibility</p:attrName>
                                        </p:attrNameLst>
                                      </p:cBhvr>
                                      <p:to>
                                        <p:strVal val="visible"/>
                                      </p:to>
                                    </p:set>
                                    <p:anim calcmode="lin" valueType="num">
                                      <p:cBhvr>
                                        <p:cTn id="18" dur="500" fill="hold"/>
                                        <p:tgtEl>
                                          <p:spTgt spid="74"/>
                                        </p:tgtEl>
                                        <p:attrNameLst>
                                          <p:attrName>ppt_w</p:attrName>
                                        </p:attrNameLst>
                                      </p:cBhvr>
                                      <p:tavLst>
                                        <p:tav tm="0">
                                          <p:val>
                                            <p:fltVal val="0"/>
                                          </p:val>
                                        </p:tav>
                                        <p:tav tm="100000">
                                          <p:val>
                                            <p:strVal val="#ppt_w"/>
                                          </p:val>
                                        </p:tav>
                                      </p:tavLst>
                                    </p:anim>
                                    <p:anim calcmode="lin" valueType="num">
                                      <p:cBhvr>
                                        <p:cTn id="19" dur="500" fill="hold"/>
                                        <p:tgtEl>
                                          <p:spTgt spid="74"/>
                                        </p:tgtEl>
                                        <p:attrNameLst>
                                          <p:attrName>ppt_h</p:attrName>
                                        </p:attrNameLst>
                                      </p:cBhvr>
                                      <p:tavLst>
                                        <p:tav tm="0">
                                          <p:val>
                                            <p:fltVal val="0"/>
                                          </p:val>
                                        </p:tav>
                                        <p:tav tm="100000">
                                          <p:val>
                                            <p:strVal val="#ppt_h"/>
                                          </p:val>
                                        </p:tav>
                                      </p:tavLst>
                                    </p:anim>
                                    <p:animEffect transition="in" filter="fade">
                                      <p:cBhvr>
                                        <p:cTn id="20" dur="500"/>
                                        <p:tgtEl>
                                          <p:spTgt spid="74"/>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94"/>
                                        </p:tgtEl>
                                        <p:attrNameLst>
                                          <p:attrName>style.visibility</p:attrName>
                                        </p:attrNameLst>
                                      </p:cBhvr>
                                      <p:to>
                                        <p:strVal val="visible"/>
                                      </p:to>
                                    </p:set>
                                    <p:anim calcmode="lin" valueType="num">
                                      <p:cBhvr>
                                        <p:cTn id="23" dur="500" fill="hold"/>
                                        <p:tgtEl>
                                          <p:spTgt spid="94"/>
                                        </p:tgtEl>
                                        <p:attrNameLst>
                                          <p:attrName>ppt_w</p:attrName>
                                        </p:attrNameLst>
                                      </p:cBhvr>
                                      <p:tavLst>
                                        <p:tav tm="0">
                                          <p:val>
                                            <p:fltVal val="0"/>
                                          </p:val>
                                        </p:tav>
                                        <p:tav tm="100000">
                                          <p:val>
                                            <p:strVal val="#ppt_w"/>
                                          </p:val>
                                        </p:tav>
                                      </p:tavLst>
                                    </p:anim>
                                    <p:anim calcmode="lin" valueType="num">
                                      <p:cBhvr>
                                        <p:cTn id="24" dur="500" fill="hold"/>
                                        <p:tgtEl>
                                          <p:spTgt spid="94"/>
                                        </p:tgtEl>
                                        <p:attrNameLst>
                                          <p:attrName>ppt_h</p:attrName>
                                        </p:attrNameLst>
                                      </p:cBhvr>
                                      <p:tavLst>
                                        <p:tav tm="0">
                                          <p:val>
                                            <p:fltVal val="0"/>
                                          </p:val>
                                        </p:tav>
                                        <p:tav tm="100000">
                                          <p:val>
                                            <p:strVal val="#ppt_h"/>
                                          </p:val>
                                        </p:tav>
                                      </p:tavLst>
                                    </p:anim>
                                    <p:animEffect transition="in" filter="fade">
                                      <p:cBhvr>
                                        <p:cTn id="25" dur="500"/>
                                        <p:tgtEl>
                                          <p:spTgt spid="94"/>
                                        </p:tgtEl>
                                      </p:cBhvr>
                                    </p:animEffect>
                                  </p:childTnLst>
                                </p:cTn>
                              </p:par>
                            </p:childTnLst>
                          </p:cTn>
                        </p:par>
                        <p:par>
                          <p:cTn id="26" fill="hold">
                            <p:stCondLst>
                              <p:cond delay="800"/>
                            </p:stCondLst>
                            <p:childTnLst>
                              <p:par>
                                <p:cTn id="27" presetID="42" presetClass="entr" presetSubtype="0" fill="hold" grpId="0" nodeType="afterEffect">
                                  <p:stCondLst>
                                    <p:cond delay="0"/>
                                  </p:stCondLst>
                                  <p:childTnLst>
                                    <p:set>
                                      <p:cBhvr>
                                        <p:cTn id="28" dur="1" fill="hold">
                                          <p:stCondLst>
                                            <p:cond delay="0"/>
                                          </p:stCondLst>
                                        </p:cTn>
                                        <p:tgtEl>
                                          <p:spTgt spid="60"/>
                                        </p:tgtEl>
                                        <p:attrNameLst>
                                          <p:attrName>style.visibility</p:attrName>
                                        </p:attrNameLst>
                                      </p:cBhvr>
                                      <p:to>
                                        <p:strVal val="visible"/>
                                      </p:to>
                                    </p:set>
                                    <p:animEffect>
                                      <p:cBhvr>
                                        <p:cTn id="29" dur="600"/>
                                        <p:tgtEl>
                                          <p:spTgt spid="60"/>
                                        </p:tgtEl>
                                      </p:cBhvr>
                                    </p:animEffect>
                                    <p:anim calcmode="lin" valueType="num">
                                      <p:cBhvr>
                                        <p:cTn id="30" dur="600" fill="hold"/>
                                        <p:tgtEl>
                                          <p:spTgt spid="60"/>
                                        </p:tgtEl>
                                        <p:attrNameLst>
                                          <p:attrName>ppt_x</p:attrName>
                                        </p:attrNameLst>
                                      </p:cBhvr>
                                      <p:tavLst>
                                        <p:tav tm="0">
                                          <p:val>
                                            <p:strVal val="#ppt_x"/>
                                          </p:val>
                                        </p:tav>
                                        <p:tav tm="100000">
                                          <p:val>
                                            <p:strVal val="#ppt_x"/>
                                          </p:val>
                                        </p:tav>
                                      </p:tavLst>
                                    </p:anim>
                                    <p:anim calcmode="lin" valueType="num">
                                      <p:cBhvr>
                                        <p:cTn id="31" dur="600" fill="hold"/>
                                        <p:tgtEl>
                                          <p:spTgt spid="60"/>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59"/>
                                        </p:tgtEl>
                                        <p:attrNameLst>
                                          <p:attrName>style.visibility</p:attrName>
                                        </p:attrNameLst>
                                      </p:cBhvr>
                                      <p:to>
                                        <p:strVal val="visible"/>
                                      </p:to>
                                    </p:set>
                                    <p:animEffect>
                                      <p:cBhvr>
                                        <p:cTn id="34" dur="600"/>
                                        <p:tgtEl>
                                          <p:spTgt spid="59"/>
                                        </p:tgtEl>
                                      </p:cBhvr>
                                    </p:animEffect>
                                    <p:anim calcmode="lin" valueType="num">
                                      <p:cBhvr>
                                        <p:cTn id="35" dur="600" fill="hold"/>
                                        <p:tgtEl>
                                          <p:spTgt spid="59"/>
                                        </p:tgtEl>
                                        <p:attrNameLst>
                                          <p:attrName>ppt_x</p:attrName>
                                        </p:attrNameLst>
                                      </p:cBhvr>
                                      <p:tavLst>
                                        <p:tav tm="0">
                                          <p:val>
                                            <p:strVal val="#ppt_x"/>
                                          </p:val>
                                        </p:tav>
                                        <p:tav tm="100000">
                                          <p:val>
                                            <p:strVal val="#ppt_x"/>
                                          </p:val>
                                        </p:tav>
                                      </p:tavLst>
                                    </p:anim>
                                    <p:anim calcmode="lin" valueType="num">
                                      <p:cBhvr>
                                        <p:cTn id="36" dur="600" fill="hold"/>
                                        <p:tgtEl>
                                          <p:spTgt spid="59"/>
                                        </p:tgtEl>
                                        <p:attrNameLst>
                                          <p:attrName>ppt_y</p:attrName>
                                        </p:attrNameLst>
                                      </p:cBhvr>
                                      <p:tavLst>
                                        <p:tav tm="0">
                                          <p:val>
                                            <p:strVal val="#ppt_y+.1"/>
                                          </p:val>
                                        </p:tav>
                                        <p:tav tm="100000">
                                          <p:val>
                                            <p:strVal val="#ppt_y"/>
                                          </p:val>
                                        </p:tav>
                                      </p:tavLst>
                                    </p:anim>
                                  </p:childTnLst>
                                </p:cTn>
                              </p:par>
                            </p:childTnLst>
                          </p:cTn>
                        </p:par>
                        <p:par>
                          <p:cTn id="37" fill="hold">
                            <p:stCondLst>
                              <p:cond delay="1400"/>
                            </p:stCondLst>
                            <p:childTnLst>
                              <p:par>
                                <p:cTn id="38" presetID="10" presetClass="entr" presetSubtype="0" fill="hold" grpId="0" nodeType="afterEffect">
                                  <p:stCondLst>
                                    <p:cond delay="0"/>
                                  </p:stCondLst>
                                  <p:childTnLst>
                                    <p:set>
                                      <p:cBhvr>
                                        <p:cTn id="39" dur="1" fill="hold">
                                          <p:stCondLst>
                                            <p:cond delay="0"/>
                                          </p:stCondLst>
                                        </p:cTn>
                                        <p:tgtEl>
                                          <p:spTgt spid="62"/>
                                        </p:tgtEl>
                                        <p:attrNameLst>
                                          <p:attrName>style.visibility</p:attrName>
                                        </p:attrNameLst>
                                      </p:cBhvr>
                                      <p:to>
                                        <p:strVal val="visible"/>
                                      </p:to>
                                    </p:set>
                                    <p:anim calcmode="lin" valueType="num">
                                      <p:cBhvr>
                                        <p:cTn id="40" dur="300" fill="hold"/>
                                        <p:tgtEl>
                                          <p:spTgt spid="62"/>
                                        </p:tgtEl>
                                        <p:attrNameLst>
                                          <p:attrName>ppt_w</p:attrName>
                                        </p:attrNameLst>
                                      </p:cBhvr>
                                      <p:tavLst>
                                        <p:tav tm="0">
                                          <p:val>
                                            <p:fltVal val="0"/>
                                          </p:val>
                                        </p:tav>
                                        <p:tav tm="100000">
                                          <p:val>
                                            <p:strVal val="#ppt_w"/>
                                          </p:val>
                                        </p:tav>
                                      </p:tavLst>
                                    </p:anim>
                                    <p:anim calcmode="lin" valueType="num">
                                      <p:cBhvr>
                                        <p:cTn id="41" dur="300" fill="hold"/>
                                        <p:tgtEl>
                                          <p:spTgt spid="62"/>
                                        </p:tgtEl>
                                        <p:attrNameLst>
                                          <p:attrName>ppt_h</p:attrName>
                                        </p:attrNameLst>
                                      </p:cBhvr>
                                      <p:tavLst>
                                        <p:tav tm="0">
                                          <p:val>
                                            <p:fltVal val="0"/>
                                          </p:val>
                                        </p:tav>
                                        <p:tav tm="100000">
                                          <p:val>
                                            <p:strVal val="#ppt_h"/>
                                          </p:val>
                                        </p:tav>
                                      </p:tavLst>
                                    </p:anim>
                                    <p:animEffect>
                                      <p:cBhvr>
                                        <p:cTn id="42" dur="300"/>
                                        <p:tgtEl>
                                          <p:spTgt spid="62"/>
                                        </p:tgtEl>
                                      </p:cBhvr>
                                    </p:animEffect>
                                  </p:childTnLst>
                                </p:cTn>
                              </p:par>
                              <p:par>
                                <p:cTn id="43" presetID="10" presetClass="entr" presetSubtype="0" fill="hold" nodeType="withEffect">
                                  <p:stCondLst>
                                    <p:cond delay="0"/>
                                  </p:stCondLst>
                                  <p:childTnLst>
                                    <p:set>
                                      <p:cBhvr>
                                        <p:cTn id="44" dur="1" fill="hold">
                                          <p:stCondLst>
                                            <p:cond delay="0"/>
                                          </p:stCondLst>
                                        </p:cTn>
                                        <p:tgtEl>
                                          <p:spTgt spid="53"/>
                                        </p:tgtEl>
                                        <p:attrNameLst>
                                          <p:attrName>style.visibility</p:attrName>
                                        </p:attrNameLst>
                                      </p:cBhvr>
                                      <p:to>
                                        <p:strVal val="visible"/>
                                      </p:to>
                                    </p:set>
                                    <p:anim calcmode="lin" valueType="num">
                                      <p:cBhvr>
                                        <p:cTn id="45" dur="300" fill="hold"/>
                                        <p:tgtEl>
                                          <p:spTgt spid="53"/>
                                        </p:tgtEl>
                                        <p:attrNameLst>
                                          <p:attrName>ppt_w</p:attrName>
                                        </p:attrNameLst>
                                      </p:cBhvr>
                                      <p:tavLst>
                                        <p:tav tm="0">
                                          <p:val>
                                            <p:fltVal val="0"/>
                                          </p:val>
                                        </p:tav>
                                        <p:tav tm="100000">
                                          <p:val>
                                            <p:strVal val="#ppt_w"/>
                                          </p:val>
                                        </p:tav>
                                      </p:tavLst>
                                    </p:anim>
                                    <p:anim calcmode="lin" valueType="num">
                                      <p:cBhvr>
                                        <p:cTn id="46" dur="300" fill="hold"/>
                                        <p:tgtEl>
                                          <p:spTgt spid="53"/>
                                        </p:tgtEl>
                                        <p:attrNameLst>
                                          <p:attrName>ppt_h</p:attrName>
                                        </p:attrNameLst>
                                      </p:cBhvr>
                                      <p:tavLst>
                                        <p:tav tm="0">
                                          <p:val>
                                            <p:fltVal val="0"/>
                                          </p:val>
                                        </p:tav>
                                        <p:tav tm="100000">
                                          <p:val>
                                            <p:strVal val="#ppt_h"/>
                                          </p:val>
                                        </p:tav>
                                      </p:tavLst>
                                    </p:anim>
                                    <p:animEffect>
                                      <p:cBhvr>
                                        <p:cTn id="47" dur="300"/>
                                        <p:tgtEl>
                                          <p:spTgt spid="53"/>
                                        </p:tgtEl>
                                      </p:cBhvr>
                                    </p:animEffect>
                                  </p:childTnLst>
                                </p:cTn>
                              </p:par>
                            </p:childTnLst>
                          </p:cTn>
                        </p:par>
                        <p:par>
                          <p:cTn id="48" fill="hold">
                            <p:stCondLst>
                              <p:cond delay="1700"/>
                            </p:stCondLst>
                            <p:childTnLst>
                              <p:par>
                                <p:cTn id="49" presetID="53" presetClass="entr" presetSubtype="16" fill="hold" nodeType="afterEffect">
                                  <p:stCondLst>
                                    <p:cond delay="0"/>
                                  </p:stCondLst>
                                  <p:childTnLst>
                                    <p:set>
                                      <p:cBhvr>
                                        <p:cTn id="50" dur="1" fill="hold">
                                          <p:stCondLst>
                                            <p:cond delay="0"/>
                                          </p:stCondLst>
                                        </p:cTn>
                                        <p:tgtEl>
                                          <p:spTgt spid="79"/>
                                        </p:tgtEl>
                                        <p:attrNameLst>
                                          <p:attrName>style.visibility</p:attrName>
                                        </p:attrNameLst>
                                      </p:cBhvr>
                                      <p:to>
                                        <p:strVal val="visible"/>
                                      </p:to>
                                    </p:set>
                                    <p:anim calcmode="lin" valueType="num">
                                      <p:cBhvr>
                                        <p:cTn id="51" dur="500" fill="hold"/>
                                        <p:tgtEl>
                                          <p:spTgt spid="79"/>
                                        </p:tgtEl>
                                        <p:attrNameLst>
                                          <p:attrName>ppt_w</p:attrName>
                                        </p:attrNameLst>
                                      </p:cBhvr>
                                      <p:tavLst>
                                        <p:tav tm="0">
                                          <p:val>
                                            <p:fltVal val="0"/>
                                          </p:val>
                                        </p:tav>
                                        <p:tav tm="100000">
                                          <p:val>
                                            <p:strVal val="#ppt_w"/>
                                          </p:val>
                                        </p:tav>
                                      </p:tavLst>
                                    </p:anim>
                                    <p:anim calcmode="lin" valueType="num">
                                      <p:cBhvr>
                                        <p:cTn id="52" dur="500" fill="hold"/>
                                        <p:tgtEl>
                                          <p:spTgt spid="79"/>
                                        </p:tgtEl>
                                        <p:attrNameLst>
                                          <p:attrName>ppt_h</p:attrName>
                                        </p:attrNameLst>
                                      </p:cBhvr>
                                      <p:tavLst>
                                        <p:tav tm="0">
                                          <p:val>
                                            <p:fltVal val="0"/>
                                          </p:val>
                                        </p:tav>
                                        <p:tav tm="100000">
                                          <p:val>
                                            <p:strVal val="#ppt_h"/>
                                          </p:val>
                                        </p:tav>
                                      </p:tavLst>
                                    </p:anim>
                                    <p:animEffect transition="in" filter="fade">
                                      <p:cBhvr>
                                        <p:cTn id="53" dur="500"/>
                                        <p:tgtEl>
                                          <p:spTgt spid="79"/>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95"/>
                                        </p:tgtEl>
                                        <p:attrNameLst>
                                          <p:attrName>style.visibility</p:attrName>
                                        </p:attrNameLst>
                                      </p:cBhvr>
                                      <p:to>
                                        <p:strVal val="visible"/>
                                      </p:to>
                                    </p:set>
                                    <p:anim calcmode="lin" valueType="num">
                                      <p:cBhvr>
                                        <p:cTn id="56" dur="500" fill="hold"/>
                                        <p:tgtEl>
                                          <p:spTgt spid="95"/>
                                        </p:tgtEl>
                                        <p:attrNameLst>
                                          <p:attrName>ppt_w</p:attrName>
                                        </p:attrNameLst>
                                      </p:cBhvr>
                                      <p:tavLst>
                                        <p:tav tm="0">
                                          <p:val>
                                            <p:fltVal val="0"/>
                                          </p:val>
                                        </p:tav>
                                        <p:tav tm="100000">
                                          <p:val>
                                            <p:strVal val="#ppt_w"/>
                                          </p:val>
                                        </p:tav>
                                      </p:tavLst>
                                    </p:anim>
                                    <p:anim calcmode="lin" valueType="num">
                                      <p:cBhvr>
                                        <p:cTn id="57" dur="500" fill="hold"/>
                                        <p:tgtEl>
                                          <p:spTgt spid="95"/>
                                        </p:tgtEl>
                                        <p:attrNameLst>
                                          <p:attrName>ppt_h</p:attrName>
                                        </p:attrNameLst>
                                      </p:cBhvr>
                                      <p:tavLst>
                                        <p:tav tm="0">
                                          <p:val>
                                            <p:fltVal val="0"/>
                                          </p:val>
                                        </p:tav>
                                        <p:tav tm="100000">
                                          <p:val>
                                            <p:strVal val="#ppt_h"/>
                                          </p:val>
                                        </p:tav>
                                      </p:tavLst>
                                    </p:anim>
                                    <p:animEffect transition="in" filter="fade">
                                      <p:cBhvr>
                                        <p:cTn id="58" dur="500"/>
                                        <p:tgtEl>
                                          <p:spTgt spid="95"/>
                                        </p:tgtEl>
                                      </p:cBhvr>
                                    </p:animEffect>
                                  </p:childTnLst>
                                </p:cTn>
                              </p:par>
                            </p:childTnLst>
                          </p:cTn>
                        </p:par>
                        <p:par>
                          <p:cTn id="59" fill="hold">
                            <p:stCondLst>
                              <p:cond delay="2200"/>
                            </p:stCondLst>
                            <p:childTnLst>
                              <p:par>
                                <p:cTn id="60" presetID="47" presetClass="entr" presetSubtype="0" fill="hold" grpId="0" nodeType="afterEffect">
                                  <p:stCondLst>
                                    <p:cond delay="0"/>
                                  </p:stCondLst>
                                  <p:childTnLst>
                                    <p:set>
                                      <p:cBhvr>
                                        <p:cTn id="61" dur="1" fill="hold">
                                          <p:stCondLst>
                                            <p:cond delay="0"/>
                                          </p:stCondLst>
                                        </p:cTn>
                                        <p:tgtEl>
                                          <p:spTgt spid="69"/>
                                        </p:tgtEl>
                                        <p:attrNameLst>
                                          <p:attrName>style.visibility</p:attrName>
                                        </p:attrNameLst>
                                      </p:cBhvr>
                                      <p:to>
                                        <p:strVal val="visible"/>
                                      </p:to>
                                    </p:set>
                                    <p:animEffect>
                                      <p:cBhvr>
                                        <p:cTn id="62" dur="600"/>
                                        <p:tgtEl>
                                          <p:spTgt spid="69"/>
                                        </p:tgtEl>
                                      </p:cBhvr>
                                    </p:animEffect>
                                    <p:anim calcmode="lin" valueType="num">
                                      <p:cBhvr>
                                        <p:cTn id="63" dur="600" fill="hold"/>
                                        <p:tgtEl>
                                          <p:spTgt spid="69"/>
                                        </p:tgtEl>
                                        <p:attrNameLst>
                                          <p:attrName>ppt_x</p:attrName>
                                        </p:attrNameLst>
                                      </p:cBhvr>
                                      <p:tavLst>
                                        <p:tav tm="0">
                                          <p:val>
                                            <p:strVal val="#ppt_x"/>
                                          </p:val>
                                        </p:tav>
                                        <p:tav tm="100000">
                                          <p:val>
                                            <p:strVal val="#ppt_x"/>
                                          </p:val>
                                        </p:tav>
                                      </p:tavLst>
                                    </p:anim>
                                    <p:anim calcmode="lin" valueType="num">
                                      <p:cBhvr>
                                        <p:cTn id="64" dur="600" fill="hold"/>
                                        <p:tgtEl>
                                          <p:spTgt spid="69"/>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0"/>
                                  </p:stCondLst>
                                  <p:childTnLst>
                                    <p:set>
                                      <p:cBhvr>
                                        <p:cTn id="66" dur="1" fill="hold">
                                          <p:stCondLst>
                                            <p:cond delay="0"/>
                                          </p:stCondLst>
                                        </p:cTn>
                                        <p:tgtEl>
                                          <p:spTgt spid="68"/>
                                        </p:tgtEl>
                                        <p:attrNameLst>
                                          <p:attrName>style.visibility</p:attrName>
                                        </p:attrNameLst>
                                      </p:cBhvr>
                                      <p:to>
                                        <p:strVal val="visible"/>
                                      </p:to>
                                    </p:set>
                                    <p:animEffect>
                                      <p:cBhvr>
                                        <p:cTn id="67" dur="600"/>
                                        <p:tgtEl>
                                          <p:spTgt spid="68"/>
                                        </p:tgtEl>
                                      </p:cBhvr>
                                    </p:animEffect>
                                    <p:anim calcmode="lin" valueType="num">
                                      <p:cBhvr>
                                        <p:cTn id="68" dur="600" fill="hold"/>
                                        <p:tgtEl>
                                          <p:spTgt spid="68"/>
                                        </p:tgtEl>
                                        <p:attrNameLst>
                                          <p:attrName>ppt_x</p:attrName>
                                        </p:attrNameLst>
                                      </p:cBhvr>
                                      <p:tavLst>
                                        <p:tav tm="0">
                                          <p:val>
                                            <p:strVal val="#ppt_x"/>
                                          </p:val>
                                        </p:tav>
                                        <p:tav tm="100000">
                                          <p:val>
                                            <p:strVal val="#ppt_x"/>
                                          </p:val>
                                        </p:tav>
                                      </p:tavLst>
                                    </p:anim>
                                    <p:anim calcmode="lin" valueType="num">
                                      <p:cBhvr>
                                        <p:cTn id="69" dur="600" fill="hold"/>
                                        <p:tgtEl>
                                          <p:spTgt spid="68"/>
                                        </p:tgtEl>
                                        <p:attrNameLst>
                                          <p:attrName>ppt_y</p:attrName>
                                        </p:attrNameLst>
                                      </p:cBhvr>
                                      <p:tavLst>
                                        <p:tav tm="0">
                                          <p:val>
                                            <p:strVal val="#ppt_y-.1"/>
                                          </p:val>
                                        </p:tav>
                                        <p:tav tm="100000">
                                          <p:val>
                                            <p:strVal val="#ppt_y"/>
                                          </p:val>
                                        </p:tav>
                                      </p:tavLst>
                                    </p:anim>
                                  </p:childTnLst>
                                </p:cTn>
                              </p:par>
                            </p:childTnLst>
                          </p:cTn>
                        </p:par>
                        <p:par>
                          <p:cTn id="70" fill="hold">
                            <p:stCondLst>
                              <p:cond delay="2800"/>
                            </p:stCondLst>
                            <p:childTnLst>
                              <p:par>
                                <p:cTn id="71" presetID="10" presetClass="entr" presetSubtype="0" fill="hold" grpId="0" nodeType="afterEffect">
                                  <p:stCondLst>
                                    <p:cond delay="0"/>
                                  </p:stCondLst>
                                  <p:childTnLst>
                                    <p:set>
                                      <p:cBhvr>
                                        <p:cTn id="72" dur="1" fill="hold">
                                          <p:stCondLst>
                                            <p:cond delay="0"/>
                                          </p:stCondLst>
                                        </p:cTn>
                                        <p:tgtEl>
                                          <p:spTgt spid="63"/>
                                        </p:tgtEl>
                                        <p:attrNameLst>
                                          <p:attrName>style.visibility</p:attrName>
                                        </p:attrNameLst>
                                      </p:cBhvr>
                                      <p:to>
                                        <p:strVal val="visible"/>
                                      </p:to>
                                    </p:set>
                                    <p:anim calcmode="lin" valueType="num">
                                      <p:cBhvr>
                                        <p:cTn id="73" dur="300" fill="hold"/>
                                        <p:tgtEl>
                                          <p:spTgt spid="63"/>
                                        </p:tgtEl>
                                        <p:attrNameLst>
                                          <p:attrName>ppt_w</p:attrName>
                                        </p:attrNameLst>
                                      </p:cBhvr>
                                      <p:tavLst>
                                        <p:tav tm="0">
                                          <p:val>
                                            <p:fltVal val="0"/>
                                          </p:val>
                                        </p:tav>
                                        <p:tav tm="100000">
                                          <p:val>
                                            <p:strVal val="#ppt_w"/>
                                          </p:val>
                                        </p:tav>
                                      </p:tavLst>
                                    </p:anim>
                                    <p:anim calcmode="lin" valueType="num">
                                      <p:cBhvr>
                                        <p:cTn id="74" dur="300" fill="hold"/>
                                        <p:tgtEl>
                                          <p:spTgt spid="63"/>
                                        </p:tgtEl>
                                        <p:attrNameLst>
                                          <p:attrName>ppt_h</p:attrName>
                                        </p:attrNameLst>
                                      </p:cBhvr>
                                      <p:tavLst>
                                        <p:tav tm="0">
                                          <p:val>
                                            <p:fltVal val="0"/>
                                          </p:val>
                                        </p:tav>
                                        <p:tav tm="100000">
                                          <p:val>
                                            <p:strVal val="#ppt_h"/>
                                          </p:val>
                                        </p:tav>
                                      </p:tavLst>
                                    </p:anim>
                                    <p:animEffect>
                                      <p:cBhvr>
                                        <p:cTn id="75" dur="300"/>
                                        <p:tgtEl>
                                          <p:spTgt spid="63"/>
                                        </p:tgtEl>
                                      </p:cBhvr>
                                    </p:animEffect>
                                  </p:childTnLst>
                                </p:cTn>
                              </p:par>
                              <p:par>
                                <p:cTn id="76" presetID="10" presetClass="entr" presetSubtype="0" fill="hold" nodeType="withEffect">
                                  <p:stCondLst>
                                    <p:cond delay="0"/>
                                  </p:stCondLst>
                                  <p:childTnLst>
                                    <p:set>
                                      <p:cBhvr>
                                        <p:cTn id="77" dur="1" fill="hold">
                                          <p:stCondLst>
                                            <p:cond delay="0"/>
                                          </p:stCondLst>
                                        </p:cTn>
                                        <p:tgtEl>
                                          <p:spTgt spid="56"/>
                                        </p:tgtEl>
                                        <p:attrNameLst>
                                          <p:attrName>style.visibility</p:attrName>
                                        </p:attrNameLst>
                                      </p:cBhvr>
                                      <p:to>
                                        <p:strVal val="visible"/>
                                      </p:to>
                                    </p:set>
                                    <p:anim calcmode="lin" valueType="num">
                                      <p:cBhvr>
                                        <p:cTn id="78" dur="300" fill="hold"/>
                                        <p:tgtEl>
                                          <p:spTgt spid="56"/>
                                        </p:tgtEl>
                                        <p:attrNameLst>
                                          <p:attrName>ppt_w</p:attrName>
                                        </p:attrNameLst>
                                      </p:cBhvr>
                                      <p:tavLst>
                                        <p:tav tm="0">
                                          <p:val>
                                            <p:fltVal val="0"/>
                                          </p:val>
                                        </p:tav>
                                        <p:tav tm="100000">
                                          <p:val>
                                            <p:strVal val="#ppt_w"/>
                                          </p:val>
                                        </p:tav>
                                      </p:tavLst>
                                    </p:anim>
                                    <p:anim calcmode="lin" valueType="num">
                                      <p:cBhvr>
                                        <p:cTn id="79" dur="300" fill="hold"/>
                                        <p:tgtEl>
                                          <p:spTgt spid="56"/>
                                        </p:tgtEl>
                                        <p:attrNameLst>
                                          <p:attrName>ppt_h</p:attrName>
                                        </p:attrNameLst>
                                      </p:cBhvr>
                                      <p:tavLst>
                                        <p:tav tm="0">
                                          <p:val>
                                            <p:fltVal val="0"/>
                                          </p:val>
                                        </p:tav>
                                        <p:tav tm="100000">
                                          <p:val>
                                            <p:strVal val="#ppt_h"/>
                                          </p:val>
                                        </p:tav>
                                      </p:tavLst>
                                    </p:anim>
                                    <p:animEffect>
                                      <p:cBhvr>
                                        <p:cTn id="80" dur="300"/>
                                        <p:tgtEl>
                                          <p:spTgt spid="56"/>
                                        </p:tgtEl>
                                      </p:cBhvr>
                                    </p:animEffect>
                                  </p:childTnLst>
                                </p:cTn>
                              </p:par>
                            </p:childTnLst>
                          </p:cTn>
                        </p:par>
                        <p:par>
                          <p:cTn id="81" fill="hold">
                            <p:stCondLst>
                              <p:cond delay="3100"/>
                            </p:stCondLst>
                            <p:childTnLst>
                              <p:par>
                                <p:cTn id="82" presetID="53" presetClass="entr" presetSubtype="16" fill="hold" nodeType="afterEffect">
                                  <p:stCondLst>
                                    <p:cond delay="0"/>
                                  </p:stCondLst>
                                  <p:childTnLst>
                                    <p:set>
                                      <p:cBhvr>
                                        <p:cTn id="83" dur="1" fill="hold">
                                          <p:stCondLst>
                                            <p:cond delay="0"/>
                                          </p:stCondLst>
                                        </p:cTn>
                                        <p:tgtEl>
                                          <p:spTgt spid="84"/>
                                        </p:tgtEl>
                                        <p:attrNameLst>
                                          <p:attrName>style.visibility</p:attrName>
                                        </p:attrNameLst>
                                      </p:cBhvr>
                                      <p:to>
                                        <p:strVal val="visible"/>
                                      </p:to>
                                    </p:set>
                                    <p:anim calcmode="lin" valueType="num">
                                      <p:cBhvr>
                                        <p:cTn id="84" dur="500" fill="hold"/>
                                        <p:tgtEl>
                                          <p:spTgt spid="84"/>
                                        </p:tgtEl>
                                        <p:attrNameLst>
                                          <p:attrName>ppt_w</p:attrName>
                                        </p:attrNameLst>
                                      </p:cBhvr>
                                      <p:tavLst>
                                        <p:tav tm="0">
                                          <p:val>
                                            <p:fltVal val="0"/>
                                          </p:val>
                                        </p:tav>
                                        <p:tav tm="100000">
                                          <p:val>
                                            <p:strVal val="#ppt_w"/>
                                          </p:val>
                                        </p:tav>
                                      </p:tavLst>
                                    </p:anim>
                                    <p:anim calcmode="lin" valueType="num">
                                      <p:cBhvr>
                                        <p:cTn id="85" dur="500" fill="hold"/>
                                        <p:tgtEl>
                                          <p:spTgt spid="84"/>
                                        </p:tgtEl>
                                        <p:attrNameLst>
                                          <p:attrName>ppt_h</p:attrName>
                                        </p:attrNameLst>
                                      </p:cBhvr>
                                      <p:tavLst>
                                        <p:tav tm="0">
                                          <p:val>
                                            <p:fltVal val="0"/>
                                          </p:val>
                                        </p:tav>
                                        <p:tav tm="100000">
                                          <p:val>
                                            <p:strVal val="#ppt_h"/>
                                          </p:val>
                                        </p:tav>
                                      </p:tavLst>
                                    </p:anim>
                                    <p:animEffect transition="in" filter="fade">
                                      <p:cBhvr>
                                        <p:cTn id="86" dur="500"/>
                                        <p:tgtEl>
                                          <p:spTgt spid="84"/>
                                        </p:tgtEl>
                                      </p:cBhvr>
                                    </p:animEffect>
                                  </p:childTnLst>
                                </p:cTn>
                              </p:par>
                              <p:par>
                                <p:cTn id="87" presetID="53" presetClass="entr" presetSubtype="16" fill="hold" grpId="0" nodeType="withEffect">
                                  <p:stCondLst>
                                    <p:cond delay="0"/>
                                  </p:stCondLst>
                                  <p:childTnLst>
                                    <p:set>
                                      <p:cBhvr>
                                        <p:cTn id="88" dur="1" fill="hold">
                                          <p:stCondLst>
                                            <p:cond delay="0"/>
                                          </p:stCondLst>
                                        </p:cTn>
                                        <p:tgtEl>
                                          <p:spTgt spid="96"/>
                                        </p:tgtEl>
                                        <p:attrNameLst>
                                          <p:attrName>style.visibility</p:attrName>
                                        </p:attrNameLst>
                                      </p:cBhvr>
                                      <p:to>
                                        <p:strVal val="visible"/>
                                      </p:to>
                                    </p:set>
                                    <p:anim calcmode="lin" valueType="num">
                                      <p:cBhvr>
                                        <p:cTn id="89" dur="500" fill="hold"/>
                                        <p:tgtEl>
                                          <p:spTgt spid="96"/>
                                        </p:tgtEl>
                                        <p:attrNameLst>
                                          <p:attrName>ppt_w</p:attrName>
                                        </p:attrNameLst>
                                      </p:cBhvr>
                                      <p:tavLst>
                                        <p:tav tm="0">
                                          <p:val>
                                            <p:fltVal val="0"/>
                                          </p:val>
                                        </p:tav>
                                        <p:tav tm="100000">
                                          <p:val>
                                            <p:strVal val="#ppt_w"/>
                                          </p:val>
                                        </p:tav>
                                      </p:tavLst>
                                    </p:anim>
                                    <p:anim calcmode="lin" valueType="num">
                                      <p:cBhvr>
                                        <p:cTn id="90" dur="500" fill="hold"/>
                                        <p:tgtEl>
                                          <p:spTgt spid="96"/>
                                        </p:tgtEl>
                                        <p:attrNameLst>
                                          <p:attrName>ppt_h</p:attrName>
                                        </p:attrNameLst>
                                      </p:cBhvr>
                                      <p:tavLst>
                                        <p:tav tm="0">
                                          <p:val>
                                            <p:fltVal val="0"/>
                                          </p:val>
                                        </p:tav>
                                        <p:tav tm="100000">
                                          <p:val>
                                            <p:strVal val="#ppt_h"/>
                                          </p:val>
                                        </p:tav>
                                      </p:tavLst>
                                    </p:anim>
                                    <p:animEffect transition="in" filter="fade">
                                      <p:cBhvr>
                                        <p:cTn id="91" dur="500"/>
                                        <p:tgtEl>
                                          <p:spTgt spid="96"/>
                                        </p:tgtEl>
                                      </p:cBhvr>
                                    </p:animEffect>
                                  </p:childTnLst>
                                </p:cTn>
                              </p:par>
                            </p:childTnLst>
                          </p:cTn>
                        </p:par>
                        <p:par>
                          <p:cTn id="92" fill="hold">
                            <p:stCondLst>
                              <p:cond delay="3600"/>
                            </p:stCondLst>
                            <p:childTnLst>
                              <p:par>
                                <p:cTn id="93" presetID="42" presetClass="entr" presetSubtype="0" fill="hold" grpId="0" nodeType="afterEffect">
                                  <p:stCondLst>
                                    <p:cond delay="0"/>
                                  </p:stCondLst>
                                  <p:childTnLst>
                                    <p:set>
                                      <p:cBhvr>
                                        <p:cTn id="94" dur="1" fill="hold">
                                          <p:stCondLst>
                                            <p:cond delay="0"/>
                                          </p:stCondLst>
                                        </p:cTn>
                                        <p:tgtEl>
                                          <p:spTgt spid="71"/>
                                        </p:tgtEl>
                                        <p:attrNameLst>
                                          <p:attrName>style.visibility</p:attrName>
                                        </p:attrNameLst>
                                      </p:cBhvr>
                                      <p:to>
                                        <p:strVal val="visible"/>
                                      </p:to>
                                    </p:set>
                                    <p:animEffect>
                                      <p:cBhvr>
                                        <p:cTn id="95" dur="600"/>
                                        <p:tgtEl>
                                          <p:spTgt spid="71"/>
                                        </p:tgtEl>
                                      </p:cBhvr>
                                    </p:animEffect>
                                    <p:anim calcmode="lin" valueType="num">
                                      <p:cBhvr>
                                        <p:cTn id="96" dur="600" fill="hold"/>
                                        <p:tgtEl>
                                          <p:spTgt spid="71"/>
                                        </p:tgtEl>
                                        <p:attrNameLst>
                                          <p:attrName>ppt_x</p:attrName>
                                        </p:attrNameLst>
                                      </p:cBhvr>
                                      <p:tavLst>
                                        <p:tav tm="0">
                                          <p:val>
                                            <p:strVal val="#ppt_x"/>
                                          </p:val>
                                        </p:tav>
                                        <p:tav tm="100000">
                                          <p:val>
                                            <p:strVal val="#ppt_x"/>
                                          </p:val>
                                        </p:tav>
                                      </p:tavLst>
                                    </p:anim>
                                    <p:anim calcmode="lin" valueType="num">
                                      <p:cBhvr>
                                        <p:cTn id="97" dur="600" fill="hold"/>
                                        <p:tgtEl>
                                          <p:spTgt spid="71"/>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70"/>
                                        </p:tgtEl>
                                        <p:attrNameLst>
                                          <p:attrName>style.visibility</p:attrName>
                                        </p:attrNameLst>
                                      </p:cBhvr>
                                      <p:to>
                                        <p:strVal val="visible"/>
                                      </p:to>
                                    </p:set>
                                    <p:animEffect>
                                      <p:cBhvr>
                                        <p:cTn id="100" dur="600"/>
                                        <p:tgtEl>
                                          <p:spTgt spid="70"/>
                                        </p:tgtEl>
                                      </p:cBhvr>
                                    </p:animEffect>
                                    <p:anim calcmode="lin" valueType="num">
                                      <p:cBhvr>
                                        <p:cTn id="101" dur="600" fill="hold"/>
                                        <p:tgtEl>
                                          <p:spTgt spid="70"/>
                                        </p:tgtEl>
                                        <p:attrNameLst>
                                          <p:attrName>ppt_x</p:attrName>
                                        </p:attrNameLst>
                                      </p:cBhvr>
                                      <p:tavLst>
                                        <p:tav tm="0">
                                          <p:val>
                                            <p:strVal val="#ppt_x"/>
                                          </p:val>
                                        </p:tav>
                                        <p:tav tm="100000">
                                          <p:val>
                                            <p:strVal val="#ppt_x"/>
                                          </p:val>
                                        </p:tav>
                                      </p:tavLst>
                                    </p:anim>
                                    <p:anim calcmode="lin" valueType="num">
                                      <p:cBhvr>
                                        <p:cTn id="102" dur="600" fill="hold"/>
                                        <p:tgtEl>
                                          <p:spTgt spid="70"/>
                                        </p:tgtEl>
                                        <p:attrNameLst>
                                          <p:attrName>ppt_y</p:attrName>
                                        </p:attrNameLst>
                                      </p:cBhvr>
                                      <p:tavLst>
                                        <p:tav tm="0">
                                          <p:val>
                                            <p:strVal val="#ppt_y+.1"/>
                                          </p:val>
                                        </p:tav>
                                        <p:tav tm="100000">
                                          <p:val>
                                            <p:strVal val="#ppt_y"/>
                                          </p:val>
                                        </p:tav>
                                      </p:tavLst>
                                    </p:anim>
                                  </p:childTnLst>
                                </p:cTn>
                              </p:par>
                            </p:childTnLst>
                          </p:cTn>
                        </p:par>
                        <p:par>
                          <p:cTn id="103" fill="hold">
                            <p:stCondLst>
                              <p:cond delay="4200"/>
                            </p:stCondLst>
                            <p:childTnLst>
                              <p:par>
                                <p:cTn id="104" presetID="10" presetClass="entr" presetSubtype="0" fill="hold" grpId="0" nodeType="afterEffect">
                                  <p:stCondLst>
                                    <p:cond delay="0"/>
                                  </p:stCondLst>
                                  <p:childTnLst>
                                    <p:set>
                                      <p:cBhvr>
                                        <p:cTn id="105" dur="1" fill="hold">
                                          <p:stCondLst>
                                            <p:cond delay="0"/>
                                          </p:stCondLst>
                                        </p:cTn>
                                        <p:tgtEl>
                                          <p:spTgt spid="67"/>
                                        </p:tgtEl>
                                        <p:attrNameLst>
                                          <p:attrName>style.visibility</p:attrName>
                                        </p:attrNameLst>
                                      </p:cBhvr>
                                      <p:to>
                                        <p:strVal val="visible"/>
                                      </p:to>
                                    </p:set>
                                    <p:anim calcmode="lin" valueType="num">
                                      <p:cBhvr>
                                        <p:cTn id="106" dur="300" fill="hold"/>
                                        <p:tgtEl>
                                          <p:spTgt spid="67"/>
                                        </p:tgtEl>
                                        <p:attrNameLst>
                                          <p:attrName>ppt_w</p:attrName>
                                        </p:attrNameLst>
                                      </p:cBhvr>
                                      <p:tavLst>
                                        <p:tav tm="0">
                                          <p:val>
                                            <p:fltVal val="0"/>
                                          </p:val>
                                        </p:tav>
                                        <p:tav tm="100000">
                                          <p:val>
                                            <p:strVal val="#ppt_w"/>
                                          </p:val>
                                        </p:tav>
                                      </p:tavLst>
                                    </p:anim>
                                    <p:anim calcmode="lin" valueType="num">
                                      <p:cBhvr>
                                        <p:cTn id="107" dur="300" fill="hold"/>
                                        <p:tgtEl>
                                          <p:spTgt spid="67"/>
                                        </p:tgtEl>
                                        <p:attrNameLst>
                                          <p:attrName>ppt_h</p:attrName>
                                        </p:attrNameLst>
                                      </p:cBhvr>
                                      <p:tavLst>
                                        <p:tav tm="0">
                                          <p:val>
                                            <p:fltVal val="0"/>
                                          </p:val>
                                        </p:tav>
                                        <p:tav tm="100000">
                                          <p:val>
                                            <p:strVal val="#ppt_h"/>
                                          </p:val>
                                        </p:tav>
                                      </p:tavLst>
                                    </p:anim>
                                    <p:animEffect>
                                      <p:cBhvr>
                                        <p:cTn id="108" dur="300"/>
                                        <p:tgtEl>
                                          <p:spTgt spid="67"/>
                                        </p:tgtEl>
                                      </p:cBhvr>
                                    </p:animEffect>
                                  </p:childTnLst>
                                </p:cTn>
                              </p:par>
                              <p:par>
                                <p:cTn id="109" presetID="10" presetClass="entr" presetSubtype="0" fill="hold" nodeType="withEffect">
                                  <p:stCondLst>
                                    <p:cond delay="0"/>
                                  </p:stCondLst>
                                  <p:childTnLst>
                                    <p:set>
                                      <p:cBhvr>
                                        <p:cTn id="110" dur="1" fill="hold">
                                          <p:stCondLst>
                                            <p:cond delay="0"/>
                                          </p:stCondLst>
                                        </p:cTn>
                                        <p:tgtEl>
                                          <p:spTgt spid="64"/>
                                        </p:tgtEl>
                                        <p:attrNameLst>
                                          <p:attrName>style.visibility</p:attrName>
                                        </p:attrNameLst>
                                      </p:cBhvr>
                                      <p:to>
                                        <p:strVal val="visible"/>
                                      </p:to>
                                    </p:set>
                                    <p:anim calcmode="lin" valueType="num">
                                      <p:cBhvr>
                                        <p:cTn id="111" dur="300" fill="hold"/>
                                        <p:tgtEl>
                                          <p:spTgt spid="64"/>
                                        </p:tgtEl>
                                        <p:attrNameLst>
                                          <p:attrName>ppt_w</p:attrName>
                                        </p:attrNameLst>
                                      </p:cBhvr>
                                      <p:tavLst>
                                        <p:tav tm="0">
                                          <p:val>
                                            <p:fltVal val="0"/>
                                          </p:val>
                                        </p:tav>
                                        <p:tav tm="100000">
                                          <p:val>
                                            <p:strVal val="#ppt_w"/>
                                          </p:val>
                                        </p:tav>
                                      </p:tavLst>
                                    </p:anim>
                                    <p:anim calcmode="lin" valueType="num">
                                      <p:cBhvr>
                                        <p:cTn id="112" dur="300" fill="hold"/>
                                        <p:tgtEl>
                                          <p:spTgt spid="64"/>
                                        </p:tgtEl>
                                        <p:attrNameLst>
                                          <p:attrName>ppt_h</p:attrName>
                                        </p:attrNameLst>
                                      </p:cBhvr>
                                      <p:tavLst>
                                        <p:tav tm="0">
                                          <p:val>
                                            <p:fltVal val="0"/>
                                          </p:val>
                                        </p:tav>
                                        <p:tav tm="100000">
                                          <p:val>
                                            <p:strVal val="#ppt_h"/>
                                          </p:val>
                                        </p:tav>
                                      </p:tavLst>
                                    </p:anim>
                                    <p:animEffect>
                                      <p:cBhvr>
                                        <p:cTn id="113" dur="300"/>
                                        <p:tgtEl>
                                          <p:spTgt spid="64"/>
                                        </p:tgtEl>
                                      </p:cBhvr>
                                    </p:animEffect>
                                  </p:childTnLst>
                                </p:cTn>
                              </p:par>
                            </p:childTnLst>
                          </p:cTn>
                        </p:par>
                        <p:par>
                          <p:cTn id="114" fill="hold">
                            <p:stCondLst>
                              <p:cond delay="4500"/>
                            </p:stCondLst>
                            <p:childTnLst>
                              <p:par>
                                <p:cTn id="115" presetID="53" presetClass="entr" presetSubtype="16" fill="hold" nodeType="afterEffect">
                                  <p:stCondLst>
                                    <p:cond delay="0"/>
                                  </p:stCondLst>
                                  <p:childTnLst>
                                    <p:set>
                                      <p:cBhvr>
                                        <p:cTn id="116" dur="1" fill="hold">
                                          <p:stCondLst>
                                            <p:cond delay="0"/>
                                          </p:stCondLst>
                                        </p:cTn>
                                        <p:tgtEl>
                                          <p:spTgt spid="89"/>
                                        </p:tgtEl>
                                        <p:attrNameLst>
                                          <p:attrName>style.visibility</p:attrName>
                                        </p:attrNameLst>
                                      </p:cBhvr>
                                      <p:to>
                                        <p:strVal val="visible"/>
                                      </p:to>
                                    </p:set>
                                    <p:anim calcmode="lin" valueType="num">
                                      <p:cBhvr>
                                        <p:cTn id="117" dur="500" fill="hold"/>
                                        <p:tgtEl>
                                          <p:spTgt spid="89"/>
                                        </p:tgtEl>
                                        <p:attrNameLst>
                                          <p:attrName>ppt_w</p:attrName>
                                        </p:attrNameLst>
                                      </p:cBhvr>
                                      <p:tavLst>
                                        <p:tav tm="0">
                                          <p:val>
                                            <p:fltVal val="0"/>
                                          </p:val>
                                        </p:tav>
                                        <p:tav tm="100000">
                                          <p:val>
                                            <p:strVal val="#ppt_w"/>
                                          </p:val>
                                        </p:tav>
                                      </p:tavLst>
                                    </p:anim>
                                    <p:anim calcmode="lin" valueType="num">
                                      <p:cBhvr>
                                        <p:cTn id="118" dur="500" fill="hold"/>
                                        <p:tgtEl>
                                          <p:spTgt spid="89"/>
                                        </p:tgtEl>
                                        <p:attrNameLst>
                                          <p:attrName>ppt_h</p:attrName>
                                        </p:attrNameLst>
                                      </p:cBhvr>
                                      <p:tavLst>
                                        <p:tav tm="0">
                                          <p:val>
                                            <p:fltVal val="0"/>
                                          </p:val>
                                        </p:tav>
                                        <p:tav tm="100000">
                                          <p:val>
                                            <p:strVal val="#ppt_h"/>
                                          </p:val>
                                        </p:tav>
                                      </p:tavLst>
                                    </p:anim>
                                    <p:animEffect transition="in" filter="fade">
                                      <p:cBhvr>
                                        <p:cTn id="119" dur="500"/>
                                        <p:tgtEl>
                                          <p:spTgt spid="89"/>
                                        </p:tgtEl>
                                      </p:cBhvr>
                                    </p:animEffect>
                                  </p:childTnLst>
                                </p:cTn>
                              </p:par>
                              <p:par>
                                <p:cTn id="120" presetID="53" presetClass="entr" presetSubtype="16" fill="hold" grpId="0" nodeType="withEffect">
                                  <p:stCondLst>
                                    <p:cond delay="0"/>
                                  </p:stCondLst>
                                  <p:childTnLst>
                                    <p:set>
                                      <p:cBhvr>
                                        <p:cTn id="121" dur="1" fill="hold">
                                          <p:stCondLst>
                                            <p:cond delay="0"/>
                                          </p:stCondLst>
                                        </p:cTn>
                                        <p:tgtEl>
                                          <p:spTgt spid="97"/>
                                        </p:tgtEl>
                                        <p:attrNameLst>
                                          <p:attrName>style.visibility</p:attrName>
                                        </p:attrNameLst>
                                      </p:cBhvr>
                                      <p:to>
                                        <p:strVal val="visible"/>
                                      </p:to>
                                    </p:set>
                                    <p:anim calcmode="lin" valueType="num">
                                      <p:cBhvr>
                                        <p:cTn id="122" dur="500" fill="hold"/>
                                        <p:tgtEl>
                                          <p:spTgt spid="97"/>
                                        </p:tgtEl>
                                        <p:attrNameLst>
                                          <p:attrName>ppt_w</p:attrName>
                                        </p:attrNameLst>
                                      </p:cBhvr>
                                      <p:tavLst>
                                        <p:tav tm="0">
                                          <p:val>
                                            <p:fltVal val="0"/>
                                          </p:val>
                                        </p:tav>
                                        <p:tav tm="100000">
                                          <p:val>
                                            <p:strVal val="#ppt_w"/>
                                          </p:val>
                                        </p:tav>
                                      </p:tavLst>
                                    </p:anim>
                                    <p:anim calcmode="lin" valueType="num">
                                      <p:cBhvr>
                                        <p:cTn id="123" dur="500" fill="hold"/>
                                        <p:tgtEl>
                                          <p:spTgt spid="97"/>
                                        </p:tgtEl>
                                        <p:attrNameLst>
                                          <p:attrName>ppt_h</p:attrName>
                                        </p:attrNameLst>
                                      </p:cBhvr>
                                      <p:tavLst>
                                        <p:tav tm="0">
                                          <p:val>
                                            <p:fltVal val="0"/>
                                          </p:val>
                                        </p:tav>
                                        <p:tav tm="100000">
                                          <p:val>
                                            <p:strVal val="#ppt_h"/>
                                          </p:val>
                                        </p:tav>
                                      </p:tavLst>
                                    </p:anim>
                                    <p:animEffect transition="in" filter="fade">
                                      <p:cBhvr>
                                        <p:cTn id="124" dur="500"/>
                                        <p:tgtEl>
                                          <p:spTgt spid="97"/>
                                        </p:tgtEl>
                                      </p:cBhvr>
                                    </p:animEffect>
                                  </p:childTnLst>
                                </p:cTn>
                              </p:par>
                            </p:childTnLst>
                          </p:cTn>
                        </p:par>
                        <p:par>
                          <p:cTn id="125" fill="hold">
                            <p:stCondLst>
                              <p:cond delay="5000"/>
                            </p:stCondLst>
                            <p:childTnLst>
                              <p:par>
                                <p:cTn id="126" presetID="47" presetClass="entr" presetSubtype="0" fill="hold" grpId="0" nodeType="afterEffect">
                                  <p:stCondLst>
                                    <p:cond delay="0"/>
                                  </p:stCondLst>
                                  <p:childTnLst>
                                    <p:set>
                                      <p:cBhvr>
                                        <p:cTn id="127" dur="1" fill="hold">
                                          <p:stCondLst>
                                            <p:cond delay="0"/>
                                          </p:stCondLst>
                                        </p:cTn>
                                        <p:tgtEl>
                                          <p:spTgt spid="73"/>
                                        </p:tgtEl>
                                        <p:attrNameLst>
                                          <p:attrName>style.visibility</p:attrName>
                                        </p:attrNameLst>
                                      </p:cBhvr>
                                      <p:to>
                                        <p:strVal val="visible"/>
                                      </p:to>
                                    </p:set>
                                    <p:animEffect>
                                      <p:cBhvr>
                                        <p:cTn id="128" dur="600"/>
                                        <p:tgtEl>
                                          <p:spTgt spid="73"/>
                                        </p:tgtEl>
                                      </p:cBhvr>
                                    </p:animEffect>
                                    <p:anim calcmode="lin" valueType="num">
                                      <p:cBhvr>
                                        <p:cTn id="129" dur="600" fill="hold"/>
                                        <p:tgtEl>
                                          <p:spTgt spid="73"/>
                                        </p:tgtEl>
                                        <p:attrNameLst>
                                          <p:attrName>ppt_x</p:attrName>
                                        </p:attrNameLst>
                                      </p:cBhvr>
                                      <p:tavLst>
                                        <p:tav tm="0">
                                          <p:val>
                                            <p:strVal val="#ppt_x"/>
                                          </p:val>
                                        </p:tav>
                                        <p:tav tm="100000">
                                          <p:val>
                                            <p:strVal val="#ppt_x"/>
                                          </p:val>
                                        </p:tav>
                                      </p:tavLst>
                                    </p:anim>
                                    <p:anim calcmode="lin" valueType="num">
                                      <p:cBhvr>
                                        <p:cTn id="130" dur="600" fill="hold"/>
                                        <p:tgtEl>
                                          <p:spTgt spid="73"/>
                                        </p:tgtEl>
                                        <p:attrNameLst>
                                          <p:attrName>ppt_y</p:attrName>
                                        </p:attrNameLst>
                                      </p:cBhvr>
                                      <p:tavLst>
                                        <p:tav tm="0">
                                          <p:val>
                                            <p:strVal val="#ppt_y-.1"/>
                                          </p:val>
                                        </p:tav>
                                        <p:tav tm="100000">
                                          <p:val>
                                            <p:strVal val="#ppt_y"/>
                                          </p:val>
                                        </p:tav>
                                      </p:tavLst>
                                    </p:anim>
                                  </p:childTnLst>
                                </p:cTn>
                              </p:par>
                              <p:par>
                                <p:cTn id="131" presetID="47" presetClass="entr" presetSubtype="0" fill="hold" grpId="0" nodeType="withEffect">
                                  <p:stCondLst>
                                    <p:cond delay="0"/>
                                  </p:stCondLst>
                                  <p:childTnLst>
                                    <p:set>
                                      <p:cBhvr>
                                        <p:cTn id="132" dur="1" fill="hold">
                                          <p:stCondLst>
                                            <p:cond delay="0"/>
                                          </p:stCondLst>
                                        </p:cTn>
                                        <p:tgtEl>
                                          <p:spTgt spid="72"/>
                                        </p:tgtEl>
                                        <p:attrNameLst>
                                          <p:attrName>style.visibility</p:attrName>
                                        </p:attrNameLst>
                                      </p:cBhvr>
                                      <p:to>
                                        <p:strVal val="visible"/>
                                      </p:to>
                                    </p:set>
                                    <p:animEffect>
                                      <p:cBhvr>
                                        <p:cTn id="133" dur="600"/>
                                        <p:tgtEl>
                                          <p:spTgt spid="72"/>
                                        </p:tgtEl>
                                      </p:cBhvr>
                                    </p:animEffect>
                                    <p:anim calcmode="lin" valueType="num">
                                      <p:cBhvr>
                                        <p:cTn id="134" dur="600" fill="hold"/>
                                        <p:tgtEl>
                                          <p:spTgt spid="72"/>
                                        </p:tgtEl>
                                        <p:attrNameLst>
                                          <p:attrName>ppt_x</p:attrName>
                                        </p:attrNameLst>
                                      </p:cBhvr>
                                      <p:tavLst>
                                        <p:tav tm="0">
                                          <p:val>
                                            <p:strVal val="#ppt_x"/>
                                          </p:val>
                                        </p:tav>
                                        <p:tav tm="100000">
                                          <p:val>
                                            <p:strVal val="#ppt_x"/>
                                          </p:val>
                                        </p:tav>
                                      </p:tavLst>
                                    </p:anim>
                                    <p:anim calcmode="lin" valueType="num">
                                      <p:cBhvr>
                                        <p:cTn id="135" dur="600" fill="hold"/>
                                        <p:tgtEl>
                                          <p:spTgt spid="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bldLvl="0" autoUpdateAnimBg="0"/>
      <p:bldP spid="60" grpId="0" bldLvl="0" autoUpdateAnimBg="0"/>
      <p:bldP spid="61" grpId="0" bldLvl="0" autoUpdateAnimBg="0"/>
      <p:bldP spid="62" grpId="0" bldLvl="0" autoUpdateAnimBg="0"/>
      <p:bldP spid="63" grpId="0" bldLvl="0" autoUpdateAnimBg="0"/>
      <p:bldP spid="67" grpId="0" bldLvl="0" autoUpdateAnimBg="0"/>
      <p:bldP spid="68" grpId="0" bldLvl="0" autoUpdateAnimBg="0"/>
      <p:bldP spid="69" grpId="0" bldLvl="0" autoUpdateAnimBg="0"/>
      <p:bldP spid="70" grpId="0" bldLvl="0" autoUpdateAnimBg="0"/>
      <p:bldP spid="71" grpId="0" bldLvl="0" autoUpdateAnimBg="0"/>
      <p:bldP spid="72" grpId="0" bldLvl="0" autoUpdateAnimBg="0"/>
      <p:bldP spid="73" grpId="0" bldLvl="0" autoUpdateAnimBg="0"/>
      <p:bldP spid="94" grpId="0"/>
      <p:bldP spid="95" grpId="0"/>
      <p:bldP spid="96" grpId="0"/>
      <p:bldP spid="9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原创设计师QQ598969553          _2"/>
          <p:cNvGrpSpPr/>
          <p:nvPr/>
        </p:nvGrpSpPr>
        <p:grpSpPr>
          <a:xfrm>
            <a:off x="3216869" y="1980077"/>
            <a:ext cx="1351175" cy="1197533"/>
            <a:chOff x="1572165" y="1993205"/>
            <a:chExt cx="1962102" cy="1738992"/>
          </a:xfrm>
        </p:grpSpPr>
        <p:sp>
          <p:nvSpPr>
            <p:cNvPr id="46" name="Freeform 5"/>
            <p:cNvSpPr>
              <a:spLocks/>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68B7"/>
            </a:solidFill>
            <a:ln w="317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63500" dir="13500000">
                <a:srgbClr val="0068B7">
                  <a:lumMod val="50000"/>
                  <a:alpha val="8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sym typeface="Arial" panose="020B0604020202020204" pitchFamily="34" charset="0"/>
              </a:endParaRPr>
            </a:p>
          </p:txBody>
        </p:sp>
        <p:sp>
          <p:nvSpPr>
            <p:cNvPr id="47" name="Freeform 5"/>
            <p:cNvSpPr>
              <a:spLocks/>
            </p:cNvSpPr>
            <p:nvPr/>
          </p:nvSpPr>
          <p:spPr bwMode="auto">
            <a:xfrm>
              <a:off x="1713040" y="2118061"/>
              <a:ext cx="1680353" cy="14892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lumMod val="95000"/>
              </a:sysClr>
            </a:solidFill>
            <a:ln w="50800" cap="flat" cmpd="sng" algn="ctr">
              <a:noFill/>
              <a:prstDash val="solid"/>
            </a:ln>
            <a:effectLst>
              <a:outerShdw blurRad="101600" dist="50800" dir="2700000" algn="tl" rotWithShape="0">
                <a:srgbClr val="0068B7">
                  <a:lumMod val="50000"/>
                  <a:alpha val="64000"/>
                </a:srgbClr>
              </a:outerShdw>
            </a:effectLst>
            <a:scene3d>
              <a:camera prst="orthographicFront"/>
              <a:lightRig rig="threePt" dir="t"/>
            </a:scene3d>
            <a:sp3d prstMaterial="softEdge">
              <a:bevelT w="63500" h="190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sym typeface="Arial" panose="020B0604020202020204" pitchFamily="34" charset="0"/>
              </a:endParaRPr>
            </a:p>
          </p:txBody>
        </p:sp>
      </p:grpSp>
      <p:grpSp>
        <p:nvGrpSpPr>
          <p:cNvPr id="48" name="原创设计师QQ598969553          _3"/>
          <p:cNvGrpSpPr/>
          <p:nvPr/>
        </p:nvGrpSpPr>
        <p:grpSpPr>
          <a:xfrm>
            <a:off x="3216869" y="3247941"/>
            <a:ext cx="1351175" cy="1197533"/>
            <a:chOff x="1572165" y="1993205"/>
            <a:chExt cx="1962102" cy="1738992"/>
          </a:xfrm>
        </p:grpSpPr>
        <p:sp>
          <p:nvSpPr>
            <p:cNvPr id="49" name="Freeform 5"/>
            <p:cNvSpPr>
              <a:spLocks/>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2AA738"/>
            </a:solidFill>
            <a:ln w="317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63500" dir="13500000">
                <a:srgbClr val="0068B7">
                  <a:lumMod val="50000"/>
                  <a:alpha val="8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sym typeface="Arial" panose="020B0604020202020204" pitchFamily="34" charset="0"/>
              </a:endParaRPr>
            </a:p>
          </p:txBody>
        </p:sp>
        <p:sp>
          <p:nvSpPr>
            <p:cNvPr id="50" name="Freeform 5"/>
            <p:cNvSpPr>
              <a:spLocks/>
            </p:cNvSpPr>
            <p:nvPr/>
          </p:nvSpPr>
          <p:spPr bwMode="auto">
            <a:xfrm>
              <a:off x="1713040" y="2118061"/>
              <a:ext cx="1680353" cy="14892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lumMod val="95000"/>
              </a:sysClr>
            </a:solidFill>
            <a:ln w="50800" cap="flat" cmpd="sng" algn="ctr">
              <a:noFill/>
              <a:prstDash val="solid"/>
            </a:ln>
            <a:effectLst>
              <a:outerShdw blurRad="101600" dist="50800" dir="2700000" algn="tl" rotWithShape="0">
                <a:srgbClr val="0068B7">
                  <a:lumMod val="50000"/>
                  <a:alpha val="64000"/>
                </a:srgbClr>
              </a:outerShdw>
            </a:effectLst>
            <a:scene3d>
              <a:camera prst="orthographicFront"/>
              <a:lightRig rig="threePt" dir="t"/>
            </a:scene3d>
            <a:sp3d prstMaterial="softEdge">
              <a:bevelT w="63500" h="190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sym typeface="Arial" panose="020B0604020202020204" pitchFamily="34" charset="0"/>
              </a:endParaRPr>
            </a:p>
          </p:txBody>
        </p:sp>
      </p:grpSp>
      <p:grpSp>
        <p:nvGrpSpPr>
          <p:cNvPr id="51" name="原创设计师QQ598969553          _4"/>
          <p:cNvGrpSpPr/>
          <p:nvPr/>
        </p:nvGrpSpPr>
        <p:grpSpPr>
          <a:xfrm>
            <a:off x="4323071" y="2614010"/>
            <a:ext cx="1351175" cy="1197533"/>
            <a:chOff x="1572165" y="1993205"/>
            <a:chExt cx="1962102" cy="1738992"/>
          </a:xfrm>
        </p:grpSpPr>
        <p:sp>
          <p:nvSpPr>
            <p:cNvPr id="52" name="Freeform 5"/>
            <p:cNvSpPr>
              <a:spLocks/>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lumMod val="85000"/>
              </a:sysClr>
            </a:solidFill>
            <a:ln w="317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63500" dir="13500000">
                <a:srgbClr val="2AA738">
                  <a:lumMod val="50000"/>
                  <a:alpha val="8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sym typeface="Arial" panose="020B0604020202020204" pitchFamily="34" charset="0"/>
              </a:endParaRPr>
            </a:p>
          </p:txBody>
        </p:sp>
        <p:sp>
          <p:nvSpPr>
            <p:cNvPr id="53" name="Freeform 5"/>
            <p:cNvSpPr>
              <a:spLocks/>
            </p:cNvSpPr>
            <p:nvPr/>
          </p:nvSpPr>
          <p:spPr bwMode="auto">
            <a:xfrm>
              <a:off x="1713040" y="2118061"/>
              <a:ext cx="1680353" cy="14892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lumMod val="95000"/>
              </a:sysClr>
            </a:solidFill>
            <a:ln w="50800" cap="flat" cmpd="sng" algn="ctr">
              <a:noFill/>
              <a:prstDash val="solid"/>
            </a:ln>
            <a:effectLst>
              <a:outerShdw blurRad="101600" dist="50800" dir="2700000" algn="tl" rotWithShape="0">
                <a:srgbClr val="2AA738">
                  <a:lumMod val="50000"/>
                  <a:alpha val="64000"/>
                </a:srgbClr>
              </a:outerShdw>
            </a:effectLst>
            <a:scene3d>
              <a:camera prst="orthographicFront"/>
              <a:lightRig rig="threePt" dir="t"/>
            </a:scene3d>
            <a:sp3d prstMaterial="softEdge">
              <a:bevelT w="63500" h="190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sym typeface="Arial" panose="020B0604020202020204" pitchFamily="34" charset="0"/>
              </a:endParaRPr>
            </a:p>
          </p:txBody>
        </p:sp>
      </p:grpSp>
      <p:grpSp>
        <p:nvGrpSpPr>
          <p:cNvPr id="54" name="原创设计师QQ598969553          _5"/>
          <p:cNvGrpSpPr/>
          <p:nvPr/>
        </p:nvGrpSpPr>
        <p:grpSpPr>
          <a:xfrm>
            <a:off x="3685900" y="2401156"/>
            <a:ext cx="413113" cy="355374"/>
            <a:chOff x="3787022" y="1797643"/>
            <a:chExt cx="550817" cy="473832"/>
          </a:xfrm>
          <a:solidFill>
            <a:srgbClr val="0068B7"/>
          </a:solidFill>
        </p:grpSpPr>
        <p:sp>
          <p:nvSpPr>
            <p:cNvPr id="55" name="Oval 217"/>
            <p:cNvSpPr>
              <a:spLocks noChangeArrowheads="1"/>
            </p:cNvSpPr>
            <p:nvPr/>
          </p:nvSpPr>
          <p:spPr bwMode="auto">
            <a:xfrm>
              <a:off x="4007132" y="1931010"/>
              <a:ext cx="108428" cy="13553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56" name="Freeform 218"/>
            <p:cNvSpPr>
              <a:spLocks/>
            </p:cNvSpPr>
            <p:nvPr/>
          </p:nvSpPr>
          <p:spPr bwMode="auto">
            <a:xfrm>
              <a:off x="4079779" y="2081725"/>
              <a:ext cx="96502" cy="133367"/>
            </a:xfrm>
            <a:custGeom>
              <a:avLst/>
              <a:gdLst>
                <a:gd name="T0" fmla="*/ 36 w 38"/>
                <a:gd name="T1" fmla="*/ 12 h 52"/>
                <a:gd name="T2" fmla="*/ 24 w 38"/>
                <a:gd name="T3" fmla="*/ 1 h 52"/>
                <a:gd name="T4" fmla="*/ 12 w 38"/>
                <a:gd name="T5" fmla="*/ 1 h 52"/>
                <a:gd name="T6" fmla="*/ 20 w 38"/>
                <a:gd name="T7" fmla="*/ 7 h 52"/>
                <a:gd name="T8" fmla="*/ 9 w 38"/>
                <a:gd name="T9" fmla="*/ 13 h 52"/>
                <a:gd name="T10" fmla="*/ 14 w 38"/>
                <a:gd name="T11" fmla="*/ 21 h 52"/>
                <a:gd name="T12" fmla="*/ 0 w 38"/>
                <a:gd name="T13" fmla="*/ 52 h 52"/>
                <a:gd name="T14" fmla="*/ 0 w 38"/>
                <a:gd name="T15" fmla="*/ 52 h 52"/>
                <a:gd name="T16" fmla="*/ 38 w 38"/>
                <a:gd name="T17" fmla="*/ 37 h 52"/>
                <a:gd name="T18" fmla="*/ 36 w 38"/>
                <a:gd name="T19" fmla="*/ 1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52">
                  <a:moveTo>
                    <a:pt x="36" y="12"/>
                  </a:moveTo>
                  <a:cubicBezTo>
                    <a:pt x="36" y="5"/>
                    <a:pt x="30" y="0"/>
                    <a:pt x="24" y="1"/>
                  </a:cubicBezTo>
                  <a:cubicBezTo>
                    <a:pt x="24" y="1"/>
                    <a:pt x="19" y="1"/>
                    <a:pt x="12" y="1"/>
                  </a:cubicBezTo>
                  <a:cubicBezTo>
                    <a:pt x="20" y="7"/>
                    <a:pt x="20" y="7"/>
                    <a:pt x="20" y="7"/>
                  </a:cubicBezTo>
                  <a:cubicBezTo>
                    <a:pt x="9" y="13"/>
                    <a:pt x="9" y="13"/>
                    <a:pt x="9" y="13"/>
                  </a:cubicBezTo>
                  <a:cubicBezTo>
                    <a:pt x="14" y="21"/>
                    <a:pt x="14" y="21"/>
                    <a:pt x="14" y="21"/>
                  </a:cubicBezTo>
                  <a:cubicBezTo>
                    <a:pt x="0" y="52"/>
                    <a:pt x="0" y="52"/>
                    <a:pt x="0" y="52"/>
                  </a:cubicBezTo>
                  <a:cubicBezTo>
                    <a:pt x="0" y="52"/>
                    <a:pt x="0" y="52"/>
                    <a:pt x="0" y="52"/>
                  </a:cubicBezTo>
                  <a:cubicBezTo>
                    <a:pt x="15" y="51"/>
                    <a:pt x="28" y="45"/>
                    <a:pt x="38" y="37"/>
                  </a:cubicBezTo>
                  <a:lnTo>
                    <a:pt x="36"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57" name="Freeform 219"/>
            <p:cNvSpPr>
              <a:spLocks/>
            </p:cNvSpPr>
            <p:nvPr/>
          </p:nvSpPr>
          <p:spPr bwMode="auto">
            <a:xfrm>
              <a:off x="3948581" y="2081725"/>
              <a:ext cx="95417" cy="133367"/>
            </a:xfrm>
            <a:custGeom>
              <a:avLst/>
              <a:gdLst>
                <a:gd name="T0" fmla="*/ 23 w 37"/>
                <a:gd name="T1" fmla="*/ 21 h 52"/>
                <a:gd name="T2" fmla="*/ 28 w 37"/>
                <a:gd name="T3" fmla="*/ 13 h 52"/>
                <a:gd name="T4" fmla="*/ 17 w 37"/>
                <a:gd name="T5" fmla="*/ 7 h 52"/>
                <a:gd name="T6" fmla="*/ 25 w 37"/>
                <a:gd name="T7" fmla="*/ 0 h 52"/>
                <a:gd name="T8" fmla="*/ 15 w 37"/>
                <a:gd name="T9" fmla="*/ 1 h 52"/>
                <a:gd name="T10" fmla="*/ 15 w 37"/>
                <a:gd name="T11" fmla="*/ 1 h 52"/>
                <a:gd name="T12" fmla="*/ 2 w 37"/>
                <a:gd name="T13" fmla="*/ 12 h 52"/>
                <a:gd name="T14" fmla="*/ 0 w 37"/>
                <a:gd name="T15" fmla="*/ 37 h 52"/>
                <a:gd name="T16" fmla="*/ 37 w 37"/>
                <a:gd name="T17" fmla="*/ 52 h 52"/>
                <a:gd name="T18" fmla="*/ 37 w 37"/>
                <a:gd name="T19" fmla="*/ 52 h 52"/>
                <a:gd name="T20" fmla="*/ 23 w 37"/>
                <a:gd name="T21" fmla="*/ 2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52">
                  <a:moveTo>
                    <a:pt x="23" y="21"/>
                  </a:moveTo>
                  <a:cubicBezTo>
                    <a:pt x="28" y="13"/>
                    <a:pt x="28" y="13"/>
                    <a:pt x="28" y="13"/>
                  </a:cubicBezTo>
                  <a:cubicBezTo>
                    <a:pt x="17" y="7"/>
                    <a:pt x="17" y="7"/>
                    <a:pt x="17" y="7"/>
                  </a:cubicBezTo>
                  <a:cubicBezTo>
                    <a:pt x="25" y="0"/>
                    <a:pt x="25" y="0"/>
                    <a:pt x="25" y="0"/>
                  </a:cubicBezTo>
                  <a:cubicBezTo>
                    <a:pt x="19" y="0"/>
                    <a:pt x="15" y="0"/>
                    <a:pt x="15" y="1"/>
                  </a:cubicBezTo>
                  <a:cubicBezTo>
                    <a:pt x="15" y="1"/>
                    <a:pt x="15" y="1"/>
                    <a:pt x="15" y="1"/>
                  </a:cubicBezTo>
                  <a:cubicBezTo>
                    <a:pt x="8" y="0"/>
                    <a:pt x="3" y="5"/>
                    <a:pt x="2" y="12"/>
                  </a:cubicBezTo>
                  <a:cubicBezTo>
                    <a:pt x="0" y="37"/>
                    <a:pt x="0" y="37"/>
                    <a:pt x="0" y="37"/>
                  </a:cubicBezTo>
                  <a:cubicBezTo>
                    <a:pt x="10" y="46"/>
                    <a:pt x="23" y="51"/>
                    <a:pt x="37" y="52"/>
                  </a:cubicBezTo>
                  <a:cubicBezTo>
                    <a:pt x="37" y="52"/>
                    <a:pt x="37" y="52"/>
                    <a:pt x="37" y="52"/>
                  </a:cubicBezTo>
                  <a:lnTo>
                    <a:pt x="23"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58" name="Freeform 220"/>
            <p:cNvSpPr>
              <a:spLocks/>
            </p:cNvSpPr>
            <p:nvPr/>
          </p:nvSpPr>
          <p:spPr bwMode="auto">
            <a:xfrm>
              <a:off x="4043998" y="2081725"/>
              <a:ext cx="35782" cy="28191"/>
            </a:xfrm>
            <a:custGeom>
              <a:avLst/>
              <a:gdLst>
                <a:gd name="T0" fmla="*/ 28 w 33"/>
                <a:gd name="T1" fmla="*/ 26 h 26"/>
                <a:gd name="T2" fmla="*/ 28 w 33"/>
                <a:gd name="T3" fmla="*/ 26 h 26"/>
                <a:gd name="T4" fmla="*/ 33 w 33"/>
                <a:gd name="T5" fmla="*/ 24 h 26"/>
                <a:gd name="T6" fmla="*/ 28 w 33"/>
                <a:gd name="T7" fmla="*/ 0 h 26"/>
                <a:gd name="T8" fmla="*/ 7 w 33"/>
                <a:gd name="T9" fmla="*/ 0 h 26"/>
                <a:gd name="T10" fmla="*/ 0 w 33"/>
                <a:gd name="T11" fmla="*/ 24 h 26"/>
                <a:gd name="T12" fmla="*/ 4 w 33"/>
                <a:gd name="T13" fmla="*/ 26 h 26"/>
                <a:gd name="T14" fmla="*/ 4 w 33"/>
                <a:gd name="T15" fmla="*/ 26 h 26"/>
                <a:gd name="T16" fmla="*/ 28 w 33"/>
                <a:gd name="T1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6">
                  <a:moveTo>
                    <a:pt x="28" y="26"/>
                  </a:moveTo>
                  <a:lnTo>
                    <a:pt x="28" y="26"/>
                  </a:lnTo>
                  <a:lnTo>
                    <a:pt x="33" y="24"/>
                  </a:lnTo>
                  <a:lnTo>
                    <a:pt x="28" y="0"/>
                  </a:lnTo>
                  <a:lnTo>
                    <a:pt x="7" y="0"/>
                  </a:lnTo>
                  <a:lnTo>
                    <a:pt x="0" y="24"/>
                  </a:lnTo>
                  <a:lnTo>
                    <a:pt x="4" y="26"/>
                  </a:lnTo>
                  <a:lnTo>
                    <a:pt x="4" y="26"/>
                  </a:lnTo>
                  <a:lnTo>
                    <a:pt x="28"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59" name="Freeform 221"/>
            <p:cNvSpPr>
              <a:spLocks/>
            </p:cNvSpPr>
            <p:nvPr/>
          </p:nvSpPr>
          <p:spPr bwMode="auto">
            <a:xfrm>
              <a:off x="4043998" y="2109916"/>
              <a:ext cx="35782" cy="108428"/>
            </a:xfrm>
            <a:custGeom>
              <a:avLst/>
              <a:gdLst>
                <a:gd name="T0" fmla="*/ 12 w 14"/>
                <a:gd name="T1" fmla="*/ 0 h 42"/>
                <a:gd name="T2" fmla="*/ 12 w 14"/>
                <a:gd name="T3" fmla="*/ 0 h 42"/>
                <a:gd name="T4" fmla="*/ 2 w 14"/>
                <a:gd name="T5" fmla="*/ 0 h 42"/>
                <a:gd name="T6" fmla="*/ 2 w 14"/>
                <a:gd name="T7" fmla="*/ 0 h 42"/>
                <a:gd name="T8" fmla="*/ 0 w 14"/>
                <a:gd name="T9" fmla="*/ 41 h 42"/>
                <a:gd name="T10" fmla="*/ 0 w 14"/>
                <a:gd name="T11" fmla="*/ 41 h 42"/>
                <a:gd name="T12" fmla="*/ 7 w 14"/>
                <a:gd name="T13" fmla="*/ 42 h 42"/>
                <a:gd name="T14" fmla="*/ 14 w 14"/>
                <a:gd name="T15" fmla="*/ 41 h 42"/>
                <a:gd name="T16" fmla="*/ 14 w 14"/>
                <a:gd name="T17" fmla="*/ 41 h 42"/>
                <a:gd name="T18" fmla="*/ 12 w 14"/>
                <a:gd name="T1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2">
                  <a:moveTo>
                    <a:pt x="12" y="0"/>
                  </a:moveTo>
                  <a:cubicBezTo>
                    <a:pt x="12" y="0"/>
                    <a:pt x="12" y="0"/>
                    <a:pt x="12" y="0"/>
                  </a:cubicBezTo>
                  <a:cubicBezTo>
                    <a:pt x="2" y="0"/>
                    <a:pt x="2" y="0"/>
                    <a:pt x="2" y="0"/>
                  </a:cubicBezTo>
                  <a:cubicBezTo>
                    <a:pt x="2" y="0"/>
                    <a:pt x="2" y="0"/>
                    <a:pt x="2" y="0"/>
                  </a:cubicBezTo>
                  <a:cubicBezTo>
                    <a:pt x="0" y="41"/>
                    <a:pt x="0" y="41"/>
                    <a:pt x="0" y="41"/>
                  </a:cubicBezTo>
                  <a:cubicBezTo>
                    <a:pt x="0" y="41"/>
                    <a:pt x="0" y="41"/>
                    <a:pt x="0" y="41"/>
                  </a:cubicBezTo>
                  <a:cubicBezTo>
                    <a:pt x="3" y="42"/>
                    <a:pt x="5" y="42"/>
                    <a:pt x="7" y="42"/>
                  </a:cubicBezTo>
                  <a:cubicBezTo>
                    <a:pt x="10" y="42"/>
                    <a:pt x="12" y="42"/>
                    <a:pt x="14" y="41"/>
                  </a:cubicBezTo>
                  <a:cubicBezTo>
                    <a:pt x="14" y="41"/>
                    <a:pt x="14" y="41"/>
                    <a:pt x="14" y="41"/>
                  </a:cubicBez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60" name="Freeform 222"/>
            <p:cNvSpPr>
              <a:spLocks/>
            </p:cNvSpPr>
            <p:nvPr/>
          </p:nvSpPr>
          <p:spPr bwMode="auto">
            <a:xfrm>
              <a:off x="3826056" y="2032933"/>
              <a:ext cx="460821" cy="238542"/>
            </a:xfrm>
            <a:custGeom>
              <a:avLst/>
              <a:gdLst>
                <a:gd name="T0" fmla="*/ 92 w 180"/>
                <a:gd name="T1" fmla="*/ 93 h 93"/>
                <a:gd name="T2" fmla="*/ 0 w 180"/>
                <a:gd name="T3" fmla="*/ 0 h 93"/>
                <a:gd name="T4" fmla="*/ 23 w 180"/>
                <a:gd name="T5" fmla="*/ 0 h 93"/>
                <a:gd name="T6" fmla="*/ 92 w 180"/>
                <a:gd name="T7" fmla="*/ 70 h 93"/>
                <a:gd name="T8" fmla="*/ 158 w 180"/>
                <a:gd name="T9" fmla="*/ 22 h 93"/>
                <a:gd name="T10" fmla="*/ 180 w 180"/>
                <a:gd name="T11" fmla="*/ 30 h 93"/>
                <a:gd name="T12" fmla="*/ 92 w 180"/>
                <a:gd name="T13" fmla="*/ 93 h 93"/>
              </a:gdLst>
              <a:ahLst/>
              <a:cxnLst>
                <a:cxn ang="0">
                  <a:pos x="T0" y="T1"/>
                </a:cxn>
                <a:cxn ang="0">
                  <a:pos x="T2" y="T3"/>
                </a:cxn>
                <a:cxn ang="0">
                  <a:pos x="T4" y="T5"/>
                </a:cxn>
                <a:cxn ang="0">
                  <a:pos x="T6" y="T7"/>
                </a:cxn>
                <a:cxn ang="0">
                  <a:pos x="T8" y="T9"/>
                </a:cxn>
                <a:cxn ang="0">
                  <a:pos x="T10" y="T11"/>
                </a:cxn>
                <a:cxn ang="0">
                  <a:pos x="T12" y="T13"/>
                </a:cxn>
              </a:cxnLst>
              <a:rect l="0" t="0" r="r" b="b"/>
              <a:pathLst>
                <a:path w="180" h="93">
                  <a:moveTo>
                    <a:pt x="92" y="93"/>
                  </a:moveTo>
                  <a:cubicBezTo>
                    <a:pt x="41" y="93"/>
                    <a:pt x="0" y="51"/>
                    <a:pt x="0" y="0"/>
                  </a:cubicBezTo>
                  <a:cubicBezTo>
                    <a:pt x="23" y="0"/>
                    <a:pt x="23" y="0"/>
                    <a:pt x="23" y="0"/>
                  </a:cubicBezTo>
                  <a:cubicBezTo>
                    <a:pt x="23" y="39"/>
                    <a:pt x="54" y="70"/>
                    <a:pt x="92" y="70"/>
                  </a:cubicBezTo>
                  <a:cubicBezTo>
                    <a:pt x="122" y="70"/>
                    <a:pt x="149" y="51"/>
                    <a:pt x="158" y="22"/>
                  </a:cubicBezTo>
                  <a:cubicBezTo>
                    <a:pt x="180" y="30"/>
                    <a:pt x="180" y="30"/>
                    <a:pt x="180" y="30"/>
                  </a:cubicBezTo>
                  <a:cubicBezTo>
                    <a:pt x="168" y="67"/>
                    <a:pt x="132" y="93"/>
                    <a:pt x="92"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61" name="Freeform 223"/>
            <p:cNvSpPr>
              <a:spLocks/>
            </p:cNvSpPr>
            <p:nvPr/>
          </p:nvSpPr>
          <p:spPr bwMode="auto">
            <a:xfrm>
              <a:off x="3787022" y="1979802"/>
              <a:ext cx="133367" cy="66142"/>
            </a:xfrm>
            <a:custGeom>
              <a:avLst/>
              <a:gdLst>
                <a:gd name="T0" fmla="*/ 123 w 123"/>
                <a:gd name="T1" fmla="*/ 61 h 61"/>
                <a:gd name="T2" fmla="*/ 62 w 123"/>
                <a:gd name="T3" fmla="*/ 0 h 61"/>
                <a:gd name="T4" fmla="*/ 0 w 123"/>
                <a:gd name="T5" fmla="*/ 61 h 61"/>
                <a:gd name="T6" fmla="*/ 123 w 123"/>
                <a:gd name="T7" fmla="*/ 61 h 61"/>
              </a:gdLst>
              <a:ahLst/>
              <a:cxnLst>
                <a:cxn ang="0">
                  <a:pos x="T0" y="T1"/>
                </a:cxn>
                <a:cxn ang="0">
                  <a:pos x="T2" y="T3"/>
                </a:cxn>
                <a:cxn ang="0">
                  <a:pos x="T4" y="T5"/>
                </a:cxn>
                <a:cxn ang="0">
                  <a:pos x="T6" y="T7"/>
                </a:cxn>
              </a:cxnLst>
              <a:rect l="0" t="0" r="r" b="b"/>
              <a:pathLst>
                <a:path w="123" h="61">
                  <a:moveTo>
                    <a:pt x="123" y="61"/>
                  </a:moveTo>
                  <a:lnTo>
                    <a:pt x="62" y="0"/>
                  </a:lnTo>
                  <a:lnTo>
                    <a:pt x="0" y="61"/>
                  </a:lnTo>
                  <a:lnTo>
                    <a:pt x="123"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62" name="Freeform 224"/>
            <p:cNvSpPr>
              <a:spLocks/>
            </p:cNvSpPr>
            <p:nvPr/>
          </p:nvSpPr>
          <p:spPr bwMode="auto">
            <a:xfrm>
              <a:off x="3837984" y="1797643"/>
              <a:ext cx="461905" cy="235290"/>
            </a:xfrm>
            <a:custGeom>
              <a:avLst/>
              <a:gdLst>
                <a:gd name="T0" fmla="*/ 180 w 180"/>
                <a:gd name="T1" fmla="*/ 92 h 92"/>
                <a:gd name="T2" fmla="*/ 157 w 180"/>
                <a:gd name="T3" fmla="*/ 92 h 92"/>
                <a:gd name="T4" fmla="*/ 88 w 180"/>
                <a:gd name="T5" fmla="*/ 23 h 92"/>
                <a:gd name="T6" fmla="*/ 21 w 180"/>
                <a:gd name="T7" fmla="*/ 70 h 92"/>
                <a:gd name="T8" fmla="*/ 0 w 180"/>
                <a:gd name="T9" fmla="*/ 63 h 92"/>
                <a:gd name="T10" fmla="*/ 88 w 180"/>
                <a:gd name="T11" fmla="*/ 0 h 92"/>
                <a:gd name="T12" fmla="*/ 180 w 180"/>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180" h="92">
                  <a:moveTo>
                    <a:pt x="180" y="92"/>
                  </a:moveTo>
                  <a:cubicBezTo>
                    <a:pt x="157" y="92"/>
                    <a:pt x="157" y="92"/>
                    <a:pt x="157" y="92"/>
                  </a:cubicBezTo>
                  <a:cubicBezTo>
                    <a:pt x="157" y="54"/>
                    <a:pt x="126" y="23"/>
                    <a:pt x="88" y="23"/>
                  </a:cubicBezTo>
                  <a:cubicBezTo>
                    <a:pt x="57" y="23"/>
                    <a:pt x="31" y="42"/>
                    <a:pt x="21" y="70"/>
                  </a:cubicBezTo>
                  <a:cubicBezTo>
                    <a:pt x="0" y="63"/>
                    <a:pt x="0" y="63"/>
                    <a:pt x="0" y="63"/>
                  </a:cubicBezTo>
                  <a:cubicBezTo>
                    <a:pt x="12" y="25"/>
                    <a:pt x="48" y="0"/>
                    <a:pt x="88" y="0"/>
                  </a:cubicBezTo>
                  <a:cubicBezTo>
                    <a:pt x="139" y="0"/>
                    <a:pt x="180" y="41"/>
                    <a:pt x="180"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63" name="Freeform 225"/>
            <p:cNvSpPr>
              <a:spLocks/>
            </p:cNvSpPr>
            <p:nvPr/>
          </p:nvSpPr>
          <p:spPr bwMode="auto">
            <a:xfrm>
              <a:off x="4202303" y="2021005"/>
              <a:ext cx="135536" cy="68310"/>
            </a:xfrm>
            <a:custGeom>
              <a:avLst/>
              <a:gdLst>
                <a:gd name="T0" fmla="*/ 0 w 125"/>
                <a:gd name="T1" fmla="*/ 0 h 63"/>
                <a:gd name="T2" fmla="*/ 64 w 125"/>
                <a:gd name="T3" fmla="*/ 63 h 63"/>
                <a:gd name="T4" fmla="*/ 125 w 125"/>
                <a:gd name="T5" fmla="*/ 0 h 63"/>
                <a:gd name="T6" fmla="*/ 0 w 125"/>
                <a:gd name="T7" fmla="*/ 0 h 63"/>
              </a:gdLst>
              <a:ahLst/>
              <a:cxnLst>
                <a:cxn ang="0">
                  <a:pos x="T0" y="T1"/>
                </a:cxn>
                <a:cxn ang="0">
                  <a:pos x="T2" y="T3"/>
                </a:cxn>
                <a:cxn ang="0">
                  <a:pos x="T4" y="T5"/>
                </a:cxn>
                <a:cxn ang="0">
                  <a:pos x="T6" y="T7"/>
                </a:cxn>
              </a:cxnLst>
              <a:rect l="0" t="0" r="r" b="b"/>
              <a:pathLst>
                <a:path w="125" h="63">
                  <a:moveTo>
                    <a:pt x="0" y="0"/>
                  </a:moveTo>
                  <a:lnTo>
                    <a:pt x="64" y="63"/>
                  </a:lnTo>
                  <a:lnTo>
                    <a:pt x="125"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grpSp>
      <p:grpSp>
        <p:nvGrpSpPr>
          <p:cNvPr id="64" name="原创设计师QQ598969553          _6"/>
          <p:cNvGrpSpPr/>
          <p:nvPr/>
        </p:nvGrpSpPr>
        <p:grpSpPr>
          <a:xfrm>
            <a:off x="4840075" y="3082255"/>
            <a:ext cx="401728" cy="261041"/>
            <a:chOff x="7058307" y="1859447"/>
            <a:chExt cx="535637" cy="348055"/>
          </a:xfrm>
          <a:solidFill>
            <a:sysClr val="window" lastClr="FFFFFF">
              <a:lumMod val="85000"/>
            </a:sysClr>
          </a:solidFill>
        </p:grpSpPr>
        <p:sp>
          <p:nvSpPr>
            <p:cNvPr id="65" name="Rectangle 240"/>
            <p:cNvSpPr>
              <a:spLocks noChangeArrowheads="1"/>
            </p:cNvSpPr>
            <p:nvPr/>
          </p:nvSpPr>
          <p:spPr bwMode="auto">
            <a:xfrm>
              <a:off x="7112521" y="1997151"/>
              <a:ext cx="127945" cy="108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66" name="Rectangle 241"/>
            <p:cNvSpPr>
              <a:spLocks noChangeArrowheads="1"/>
            </p:cNvSpPr>
            <p:nvPr/>
          </p:nvSpPr>
          <p:spPr bwMode="auto">
            <a:xfrm>
              <a:off x="7112521" y="2038354"/>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67" name="Rectangle 242"/>
            <p:cNvSpPr>
              <a:spLocks noChangeArrowheads="1"/>
            </p:cNvSpPr>
            <p:nvPr/>
          </p:nvSpPr>
          <p:spPr bwMode="auto">
            <a:xfrm>
              <a:off x="7112521" y="2079556"/>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68" name="Rectangle 243"/>
            <p:cNvSpPr>
              <a:spLocks noChangeArrowheads="1"/>
            </p:cNvSpPr>
            <p:nvPr/>
          </p:nvSpPr>
          <p:spPr bwMode="auto">
            <a:xfrm>
              <a:off x="7112521" y="2120759"/>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69" name="Freeform 244"/>
            <p:cNvSpPr>
              <a:spLocks/>
            </p:cNvSpPr>
            <p:nvPr/>
          </p:nvSpPr>
          <p:spPr bwMode="auto">
            <a:xfrm>
              <a:off x="7428047" y="2038354"/>
              <a:ext cx="24939" cy="71563"/>
            </a:xfrm>
            <a:custGeom>
              <a:avLst/>
              <a:gdLst>
                <a:gd name="T0" fmla="*/ 4 w 10"/>
                <a:gd name="T1" fmla="*/ 28 h 28"/>
                <a:gd name="T2" fmla="*/ 10 w 10"/>
                <a:gd name="T3" fmla="*/ 25 h 28"/>
                <a:gd name="T4" fmla="*/ 10 w 10"/>
                <a:gd name="T5" fmla="*/ 3 h 28"/>
                <a:gd name="T6" fmla="*/ 1 w 10"/>
                <a:gd name="T7" fmla="*/ 0 h 28"/>
                <a:gd name="T8" fmla="*/ 0 w 10"/>
                <a:gd name="T9" fmla="*/ 0 h 28"/>
                <a:gd name="T10" fmla="*/ 0 w 10"/>
                <a:gd name="T11" fmla="*/ 28 h 28"/>
                <a:gd name="T12" fmla="*/ 1 w 10"/>
                <a:gd name="T13" fmla="*/ 28 h 28"/>
                <a:gd name="T14" fmla="*/ 4 w 10"/>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28">
                  <a:moveTo>
                    <a:pt x="4" y="28"/>
                  </a:moveTo>
                  <a:cubicBezTo>
                    <a:pt x="6" y="27"/>
                    <a:pt x="8" y="26"/>
                    <a:pt x="10" y="25"/>
                  </a:cubicBezTo>
                  <a:cubicBezTo>
                    <a:pt x="10" y="3"/>
                    <a:pt x="10" y="3"/>
                    <a:pt x="10" y="3"/>
                  </a:cubicBezTo>
                  <a:cubicBezTo>
                    <a:pt x="7" y="1"/>
                    <a:pt x="4" y="0"/>
                    <a:pt x="1" y="0"/>
                  </a:cubicBezTo>
                  <a:cubicBezTo>
                    <a:pt x="0" y="0"/>
                    <a:pt x="0" y="0"/>
                    <a:pt x="0" y="0"/>
                  </a:cubicBezTo>
                  <a:cubicBezTo>
                    <a:pt x="0" y="28"/>
                    <a:pt x="0" y="28"/>
                    <a:pt x="0" y="28"/>
                  </a:cubicBezTo>
                  <a:cubicBezTo>
                    <a:pt x="0" y="28"/>
                    <a:pt x="0" y="28"/>
                    <a:pt x="1" y="28"/>
                  </a:cubicBezTo>
                  <a:cubicBezTo>
                    <a:pt x="2" y="28"/>
                    <a:pt x="3" y="28"/>
                    <a:pt x="4"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0" name="Freeform 245"/>
            <p:cNvSpPr>
              <a:spLocks noEditPoints="1"/>
            </p:cNvSpPr>
            <p:nvPr/>
          </p:nvSpPr>
          <p:spPr bwMode="auto">
            <a:xfrm>
              <a:off x="7058307" y="1859447"/>
              <a:ext cx="394679" cy="348055"/>
            </a:xfrm>
            <a:custGeom>
              <a:avLst/>
              <a:gdLst>
                <a:gd name="T0" fmla="*/ 145 w 154"/>
                <a:gd name="T1" fmla="*/ 125 h 136"/>
                <a:gd name="T2" fmla="*/ 144 w 154"/>
                <a:gd name="T3" fmla="*/ 125 h 136"/>
                <a:gd name="T4" fmla="*/ 144 w 154"/>
                <a:gd name="T5" fmla="*/ 127 h 136"/>
                <a:gd name="T6" fmla="*/ 10 w 154"/>
                <a:gd name="T7" fmla="*/ 127 h 136"/>
                <a:gd name="T8" fmla="*/ 10 w 154"/>
                <a:gd name="T9" fmla="*/ 34 h 136"/>
                <a:gd name="T10" fmla="*/ 144 w 154"/>
                <a:gd name="T11" fmla="*/ 34 h 136"/>
                <a:gd name="T12" fmla="*/ 144 w 154"/>
                <a:gd name="T13" fmla="*/ 43 h 136"/>
                <a:gd name="T14" fmla="*/ 145 w 154"/>
                <a:gd name="T15" fmla="*/ 43 h 136"/>
                <a:gd name="T16" fmla="*/ 154 w 154"/>
                <a:gd name="T17" fmla="*/ 44 h 136"/>
                <a:gd name="T18" fmla="*/ 154 w 154"/>
                <a:gd name="T19" fmla="*/ 5 h 136"/>
                <a:gd name="T20" fmla="*/ 149 w 154"/>
                <a:gd name="T21" fmla="*/ 0 h 136"/>
                <a:gd name="T22" fmla="*/ 5 w 154"/>
                <a:gd name="T23" fmla="*/ 0 h 136"/>
                <a:gd name="T24" fmla="*/ 0 w 154"/>
                <a:gd name="T25" fmla="*/ 5 h 136"/>
                <a:gd name="T26" fmla="*/ 0 w 154"/>
                <a:gd name="T27" fmla="*/ 132 h 136"/>
                <a:gd name="T28" fmla="*/ 5 w 154"/>
                <a:gd name="T29" fmla="*/ 136 h 136"/>
                <a:gd name="T30" fmla="*/ 149 w 154"/>
                <a:gd name="T31" fmla="*/ 136 h 136"/>
                <a:gd name="T32" fmla="*/ 154 w 154"/>
                <a:gd name="T33" fmla="*/ 132 h 136"/>
                <a:gd name="T34" fmla="*/ 154 w 154"/>
                <a:gd name="T35" fmla="*/ 124 h 136"/>
                <a:gd name="T36" fmla="*/ 145 w 154"/>
                <a:gd name="T37" fmla="*/ 125 h 136"/>
                <a:gd name="T38" fmla="*/ 137 w 154"/>
                <a:gd name="T39" fmla="*/ 10 h 136"/>
                <a:gd name="T40" fmla="*/ 144 w 154"/>
                <a:gd name="T41" fmla="*/ 17 h 136"/>
                <a:gd name="T42" fmla="*/ 137 w 154"/>
                <a:gd name="T43" fmla="*/ 23 h 136"/>
                <a:gd name="T44" fmla="*/ 131 w 154"/>
                <a:gd name="T45" fmla="*/ 17 h 136"/>
                <a:gd name="T46" fmla="*/ 137 w 154"/>
                <a:gd name="T47" fmla="*/ 10 h 136"/>
                <a:gd name="T48" fmla="*/ 118 w 154"/>
                <a:gd name="T49" fmla="*/ 10 h 136"/>
                <a:gd name="T50" fmla="*/ 125 w 154"/>
                <a:gd name="T51" fmla="*/ 17 h 136"/>
                <a:gd name="T52" fmla="*/ 118 w 154"/>
                <a:gd name="T53" fmla="*/ 23 h 136"/>
                <a:gd name="T54" fmla="*/ 112 w 154"/>
                <a:gd name="T55" fmla="*/ 17 h 136"/>
                <a:gd name="T56" fmla="*/ 118 w 154"/>
                <a:gd name="T57" fmla="*/ 10 h 136"/>
                <a:gd name="T58" fmla="*/ 99 w 154"/>
                <a:gd name="T59" fmla="*/ 10 h 136"/>
                <a:gd name="T60" fmla="*/ 106 w 154"/>
                <a:gd name="T61" fmla="*/ 17 h 136"/>
                <a:gd name="T62" fmla="*/ 99 w 154"/>
                <a:gd name="T63" fmla="*/ 23 h 136"/>
                <a:gd name="T64" fmla="*/ 93 w 154"/>
                <a:gd name="T65" fmla="*/ 17 h 136"/>
                <a:gd name="T66" fmla="*/ 99 w 154"/>
                <a:gd name="T67" fmla="*/ 1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4" h="136">
                  <a:moveTo>
                    <a:pt x="145" y="125"/>
                  </a:moveTo>
                  <a:cubicBezTo>
                    <a:pt x="144" y="125"/>
                    <a:pt x="144" y="125"/>
                    <a:pt x="144" y="125"/>
                  </a:cubicBezTo>
                  <a:cubicBezTo>
                    <a:pt x="144" y="127"/>
                    <a:pt x="144" y="127"/>
                    <a:pt x="144" y="127"/>
                  </a:cubicBezTo>
                  <a:cubicBezTo>
                    <a:pt x="10" y="127"/>
                    <a:pt x="10" y="127"/>
                    <a:pt x="10" y="127"/>
                  </a:cubicBezTo>
                  <a:cubicBezTo>
                    <a:pt x="10" y="34"/>
                    <a:pt x="10" y="34"/>
                    <a:pt x="10" y="34"/>
                  </a:cubicBezTo>
                  <a:cubicBezTo>
                    <a:pt x="144" y="34"/>
                    <a:pt x="144" y="34"/>
                    <a:pt x="144" y="34"/>
                  </a:cubicBezTo>
                  <a:cubicBezTo>
                    <a:pt x="144" y="43"/>
                    <a:pt x="144" y="43"/>
                    <a:pt x="144" y="43"/>
                  </a:cubicBezTo>
                  <a:cubicBezTo>
                    <a:pt x="144" y="43"/>
                    <a:pt x="144" y="43"/>
                    <a:pt x="145" y="43"/>
                  </a:cubicBezTo>
                  <a:cubicBezTo>
                    <a:pt x="148" y="43"/>
                    <a:pt x="151" y="43"/>
                    <a:pt x="154" y="44"/>
                  </a:cubicBezTo>
                  <a:cubicBezTo>
                    <a:pt x="154" y="5"/>
                    <a:pt x="154" y="5"/>
                    <a:pt x="154" y="5"/>
                  </a:cubicBezTo>
                  <a:cubicBezTo>
                    <a:pt x="154" y="2"/>
                    <a:pt x="152" y="0"/>
                    <a:pt x="149" y="0"/>
                  </a:cubicBezTo>
                  <a:cubicBezTo>
                    <a:pt x="5" y="0"/>
                    <a:pt x="5" y="0"/>
                    <a:pt x="5" y="0"/>
                  </a:cubicBezTo>
                  <a:cubicBezTo>
                    <a:pt x="2" y="0"/>
                    <a:pt x="0" y="2"/>
                    <a:pt x="0" y="5"/>
                  </a:cubicBezTo>
                  <a:cubicBezTo>
                    <a:pt x="0" y="132"/>
                    <a:pt x="0" y="132"/>
                    <a:pt x="0" y="132"/>
                  </a:cubicBezTo>
                  <a:cubicBezTo>
                    <a:pt x="0" y="134"/>
                    <a:pt x="2" y="136"/>
                    <a:pt x="5" y="136"/>
                  </a:cubicBezTo>
                  <a:cubicBezTo>
                    <a:pt x="149" y="136"/>
                    <a:pt x="149" y="136"/>
                    <a:pt x="149" y="136"/>
                  </a:cubicBezTo>
                  <a:cubicBezTo>
                    <a:pt x="152" y="136"/>
                    <a:pt x="154" y="134"/>
                    <a:pt x="154" y="132"/>
                  </a:cubicBezTo>
                  <a:cubicBezTo>
                    <a:pt x="154" y="124"/>
                    <a:pt x="154" y="124"/>
                    <a:pt x="154" y="124"/>
                  </a:cubicBezTo>
                  <a:cubicBezTo>
                    <a:pt x="151" y="124"/>
                    <a:pt x="148" y="125"/>
                    <a:pt x="145" y="125"/>
                  </a:cubicBezTo>
                  <a:close/>
                  <a:moveTo>
                    <a:pt x="137" y="10"/>
                  </a:moveTo>
                  <a:cubicBezTo>
                    <a:pt x="141" y="10"/>
                    <a:pt x="144" y="13"/>
                    <a:pt x="144" y="17"/>
                  </a:cubicBezTo>
                  <a:cubicBezTo>
                    <a:pt x="144" y="20"/>
                    <a:pt x="141" y="23"/>
                    <a:pt x="137" y="23"/>
                  </a:cubicBezTo>
                  <a:cubicBezTo>
                    <a:pt x="134" y="23"/>
                    <a:pt x="131" y="20"/>
                    <a:pt x="131" y="17"/>
                  </a:cubicBezTo>
                  <a:cubicBezTo>
                    <a:pt x="131" y="13"/>
                    <a:pt x="134" y="10"/>
                    <a:pt x="137" y="10"/>
                  </a:cubicBezTo>
                  <a:close/>
                  <a:moveTo>
                    <a:pt x="118" y="10"/>
                  </a:moveTo>
                  <a:cubicBezTo>
                    <a:pt x="122" y="10"/>
                    <a:pt x="125" y="13"/>
                    <a:pt x="125" y="17"/>
                  </a:cubicBezTo>
                  <a:cubicBezTo>
                    <a:pt x="125" y="20"/>
                    <a:pt x="122" y="23"/>
                    <a:pt x="118" y="23"/>
                  </a:cubicBezTo>
                  <a:cubicBezTo>
                    <a:pt x="115" y="23"/>
                    <a:pt x="112" y="20"/>
                    <a:pt x="112" y="17"/>
                  </a:cubicBezTo>
                  <a:cubicBezTo>
                    <a:pt x="112" y="13"/>
                    <a:pt x="115" y="10"/>
                    <a:pt x="118" y="10"/>
                  </a:cubicBezTo>
                  <a:close/>
                  <a:moveTo>
                    <a:pt x="99" y="10"/>
                  </a:moveTo>
                  <a:cubicBezTo>
                    <a:pt x="103" y="10"/>
                    <a:pt x="106" y="13"/>
                    <a:pt x="106" y="17"/>
                  </a:cubicBezTo>
                  <a:cubicBezTo>
                    <a:pt x="106" y="20"/>
                    <a:pt x="103" y="23"/>
                    <a:pt x="99" y="23"/>
                  </a:cubicBezTo>
                  <a:cubicBezTo>
                    <a:pt x="96" y="23"/>
                    <a:pt x="93" y="20"/>
                    <a:pt x="93" y="17"/>
                  </a:cubicBezTo>
                  <a:cubicBezTo>
                    <a:pt x="93" y="13"/>
                    <a:pt x="96" y="10"/>
                    <a:pt x="9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1" name="Freeform 246"/>
            <p:cNvSpPr>
              <a:spLocks noEditPoints="1"/>
            </p:cNvSpPr>
            <p:nvPr/>
          </p:nvSpPr>
          <p:spPr bwMode="auto">
            <a:xfrm>
              <a:off x="7335884" y="1979802"/>
              <a:ext cx="258060" cy="210351"/>
            </a:xfrm>
            <a:custGeom>
              <a:avLst/>
              <a:gdLst>
                <a:gd name="T0" fmla="*/ 96 w 101"/>
                <a:gd name="T1" fmla="*/ 68 h 82"/>
                <a:gd name="T2" fmla="*/ 77 w 101"/>
                <a:gd name="T3" fmla="*/ 55 h 82"/>
                <a:gd name="T4" fmla="*/ 71 w 101"/>
                <a:gd name="T5" fmla="*/ 54 h 82"/>
                <a:gd name="T6" fmla="*/ 69 w 101"/>
                <a:gd name="T7" fmla="*/ 55 h 82"/>
                <a:gd name="T8" fmla="*/ 66 w 101"/>
                <a:gd name="T9" fmla="*/ 53 h 82"/>
                <a:gd name="T10" fmla="*/ 69 w 101"/>
                <a:gd name="T11" fmla="*/ 29 h 82"/>
                <a:gd name="T12" fmla="*/ 29 w 101"/>
                <a:gd name="T13" fmla="*/ 4 h 82"/>
                <a:gd name="T14" fmla="*/ 4 w 101"/>
                <a:gd name="T15" fmla="*/ 45 h 82"/>
                <a:gd name="T16" fmla="*/ 45 w 101"/>
                <a:gd name="T17" fmla="*/ 70 h 82"/>
                <a:gd name="T18" fmla="*/ 62 w 101"/>
                <a:gd name="T19" fmla="*/ 59 h 82"/>
                <a:gd name="T20" fmla="*/ 66 w 101"/>
                <a:gd name="T21" fmla="*/ 61 h 82"/>
                <a:gd name="T22" fmla="*/ 69 w 101"/>
                <a:gd name="T23" fmla="*/ 68 h 82"/>
                <a:gd name="T24" fmla="*/ 88 w 101"/>
                <a:gd name="T25" fmla="*/ 80 h 82"/>
                <a:gd name="T26" fmla="*/ 94 w 101"/>
                <a:gd name="T27" fmla="*/ 81 h 82"/>
                <a:gd name="T28" fmla="*/ 99 w 101"/>
                <a:gd name="T29" fmla="*/ 78 h 82"/>
                <a:gd name="T30" fmla="*/ 96 w 101"/>
                <a:gd name="T31" fmla="*/ 68 h 82"/>
                <a:gd name="T32" fmla="*/ 42 w 101"/>
                <a:gd name="T33" fmla="*/ 58 h 82"/>
                <a:gd name="T34" fmla="*/ 16 w 101"/>
                <a:gd name="T35" fmla="*/ 42 h 82"/>
                <a:gd name="T36" fmla="*/ 32 w 101"/>
                <a:gd name="T37" fmla="*/ 16 h 82"/>
                <a:gd name="T38" fmla="*/ 58 w 101"/>
                <a:gd name="T39" fmla="*/ 32 h 82"/>
                <a:gd name="T40" fmla="*/ 42 w 101"/>
                <a:gd name="T41"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1" h="82">
                  <a:moveTo>
                    <a:pt x="96" y="68"/>
                  </a:moveTo>
                  <a:cubicBezTo>
                    <a:pt x="77" y="55"/>
                    <a:pt x="77" y="55"/>
                    <a:pt x="77" y="55"/>
                  </a:cubicBezTo>
                  <a:cubicBezTo>
                    <a:pt x="75" y="54"/>
                    <a:pt x="73" y="54"/>
                    <a:pt x="71" y="54"/>
                  </a:cubicBezTo>
                  <a:cubicBezTo>
                    <a:pt x="71" y="54"/>
                    <a:pt x="70" y="55"/>
                    <a:pt x="69" y="55"/>
                  </a:cubicBezTo>
                  <a:cubicBezTo>
                    <a:pt x="66" y="53"/>
                    <a:pt x="66" y="53"/>
                    <a:pt x="66" y="53"/>
                  </a:cubicBezTo>
                  <a:cubicBezTo>
                    <a:pt x="70" y="46"/>
                    <a:pt x="71" y="37"/>
                    <a:pt x="69" y="29"/>
                  </a:cubicBezTo>
                  <a:cubicBezTo>
                    <a:pt x="65" y="11"/>
                    <a:pt x="47" y="0"/>
                    <a:pt x="29" y="4"/>
                  </a:cubicBezTo>
                  <a:cubicBezTo>
                    <a:pt x="11" y="9"/>
                    <a:pt x="0" y="27"/>
                    <a:pt x="4" y="45"/>
                  </a:cubicBezTo>
                  <a:cubicBezTo>
                    <a:pt x="8" y="63"/>
                    <a:pt x="27" y="74"/>
                    <a:pt x="45" y="70"/>
                  </a:cubicBezTo>
                  <a:cubicBezTo>
                    <a:pt x="52" y="68"/>
                    <a:pt x="58" y="64"/>
                    <a:pt x="62" y="59"/>
                  </a:cubicBezTo>
                  <a:cubicBezTo>
                    <a:pt x="66" y="61"/>
                    <a:pt x="66" y="61"/>
                    <a:pt x="66" y="61"/>
                  </a:cubicBezTo>
                  <a:cubicBezTo>
                    <a:pt x="65" y="63"/>
                    <a:pt x="67" y="66"/>
                    <a:pt x="69" y="68"/>
                  </a:cubicBezTo>
                  <a:cubicBezTo>
                    <a:pt x="88" y="80"/>
                    <a:pt x="88" y="80"/>
                    <a:pt x="88" y="80"/>
                  </a:cubicBezTo>
                  <a:cubicBezTo>
                    <a:pt x="90" y="81"/>
                    <a:pt x="92" y="82"/>
                    <a:pt x="94" y="81"/>
                  </a:cubicBezTo>
                  <a:cubicBezTo>
                    <a:pt x="96" y="81"/>
                    <a:pt x="98" y="80"/>
                    <a:pt x="99" y="78"/>
                  </a:cubicBezTo>
                  <a:cubicBezTo>
                    <a:pt x="101" y="75"/>
                    <a:pt x="100" y="70"/>
                    <a:pt x="96" y="68"/>
                  </a:cubicBezTo>
                  <a:close/>
                  <a:moveTo>
                    <a:pt x="42" y="58"/>
                  </a:moveTo>
                  <a:cubicBezTo>
                    <a:pt x="30" y="61"/>
                    <a:pt x="19" y="54"/>
                    <a:pt x="16" y="42"/>
                  </a:cubicBezTo>
                  <a:cubicBezTo>
                    <a:pt x="13" y="30"/>
                    <a:pt x="20" y="19"/>
                    <a:pt x="32" y="16"/>
                  </a:cubicBezTo>
                  <a:cubicBezTo>
                    <a:pt x="43" y="13"/>
                    <a:pt x="55" y="20"/>
                    <a:pt x="58" y="32"/>
                  </a:cubicBezTo>
                  <a:cubicBezTo>
                    <a:pt x="60" y="43"/>
                    <a:pt x="53" y="55"/>
                    <a:pt x="42"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grpSp>
      <p:grpSp>
        <p:nvGrpSpPr>
          <p:cNvPr id="72" name="原创设计师QQ598969553          _7"/>
          <p:cNvGrpSpPr/>
          <p:nvPr/>
        </p:nvGrpSpPr>
        <p:grpSpPr>
          <a:xfrm>
            <a:off x="3715176" y="3702813"/>
            <a:ext cx="401728" cy="296010"/>
            <a:chOff x="5958843" y="1820413"/>
            <a:chExt cx="535637" cy="394680"/>
          </a:xfrm>
          <a:solidFill>
            <a:srgbClr val="2AA738"/>
          </a:solidFill>
        </p:grpSpPr>
        <p:sp>
          <p:nvSpPr>
            <p:cNvPr id="73" name="Freeform 248"/>
            <p:cNvSpPr>
              <a:spLocks/>
            </p:cNvSpPr>
            <p:nvPr/>
          </p:nvSpPr>
          <p:spPr bwMode="auto">
            <a:xfrm>
              <a:off x="5958843" y="1820413"/>
              <a:ext cx="376247" cy="358898"/>
            </a:xfrm>
            <a:custGeom>
              <a:avLst/>
              <a:gdLst>
                <a:gd name="T0" fmla="*/ 61 w 147"/>
                <a:gd name="T1" fmla="*/ 105 h 140"/>
                <a:gd name="T2" fmla="*/ 54 w 147"/>
                <a:gd name="T3" fmla="*/ 103 h 140"/>
                <a:gd name="T4" fmla="*/ 53 w 147"/>
                <a:gd name="T5" fmla="*/ 103 h 140"/>
                <a:gd name="T6" fmla="*/ 52 w 147"/>
                <a:gd name="T7" fmla="*/ 103 h 140"/>
                <a:gd name="T8" fmla="*/ 33 w 147"/>
                <a:gd name="T9" fmla="*/ 111 h 140"/>
                <a:gd name="T10" fmla="*/ 38 w 147"/>
                <a:gd name="T11" fmla="*/ 97 h 140"/>
                <a:gd name="T12" fmla="*/ 34 w 147"/>
                <a:gd name="T13" fmla="*/ 94 h 140"/>
                <a:gd name="T14" fmla="*/ 13 w 147"/>
                <a:gd name="T15" fmla="*/ 60 h 140"/>
                <a:gd name="T16" fmla="*/ 79 w 147"/>
                <a:gd name="T17" fmla="*/ 13 h 140"/>
                <a:gd name="T18" fmla="*/ 128 w 147"/>
                <a:gd name="T19" fmla="*/ 29 h 140"/>
                <a:gd name="T20" fmla="*/ 137 w 147"/>
                <a:gd name="T21" fmla="*/ 29 h 140"/>
                <a:gd name="T22" fmla="*/ 147 w 147"/>
                <a:gd name="T23" fmla="*/ 29 h 140"/>
                <a:gd name="T24" fmla="*/ 79 w 147"/>
                <a:gd name="T25" fmla="*/ 0 h 140"/>
                <a:gd name="T26" fmla="*/ 0 w 147"/>
                <a:gd name="T27" fmla="*/ 60 h 140"/>
                <a:gd name="T28" fmla="*/ 22 w 147"/>
                <a:gd name="T29" fmla="*/ 102 h 140"/>
                <a:gd name="T30" fmla="*/ 9 w 147"/>
                <a:gd name="T31" fmla="*/ 140 h 140"/>
                <a:gd name="T32" fmla="*/ 24 w 147"/>
                <a:gd name="T33" fmla="*/ 131 h 140"/>
                <a:gd name="T34" fmla="*/ 51 w 147"/>
                <a:gd name="T35" fmla="*/ 117 h 140"/>
                <a:gd name="T36" fmla="*/ 70 w 147"/>
                <a:gd name="T37" fmla="*/ 120 h 140"/>
                <a:gd name="T38" fmla="*/ 61 w 147"/>
                <a:gd name="T39" fmla="*/ 10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7" h="140">
                  <a:moveTo>
                    <a:pt x="61" y="105"/>
                  </a:moveTo>
                  <a:cubicBezTo>
                    <a:pt x="59" y="105"/>
                    <a:pt x="56" y="104"/>
                    <a:pt x="54" y="103"/>
                  </a:cubicBezTo>
                  <a:cubicBezTo>
                    <a:pt x="53" y="103"/>
                    <a:pt x="53" y="103"/>
                    <a:pt x="53" y="103"/>
                  </a:cubicBezTo>
                  <a:cubicBezTo>
                    <a:pt x="52" y="103"/>
                    <a:pt x="52" y="103"/>
                    <a:pt x="52" y="103"/>
                  </a:cubicBezTo>
                  <a:cubicBezTo>
                    <a:pt x="50" y="103"/>
                    <a:pt x="48" y="103"/>
                    <a:pt x="33" y="111"/>
                  </a:cubicBezTo>
                  <a:cubicBezTo>
                    <a:pt x="38" y="97"/>
                    <a:pt x="38" y="97"/>
                    <a:pt x="38" y="97"/>
                  </a:cubicBezTo>
                  <a:cubicBezTo>
                    <a:pt x="34" y="94"/>
                    <a:pt x="34" y="94"/>
                    <a:pt x="34" y="94"/>
                  </a:cubicBezTo>
                  <a:cubicBezTo>
                    <a:pt x="21" y="85"/>
                    <a:pt x="13" y="73"/>
                    <a:pt x="13" y="60"/>
                  </a:cubicBezTo>
                  <a:cubicBezTo>
                    <a:pt x="13" y="34"/>
                    <a:pt x="43" y="13"/>
                    <a:pt x="79" y="13"/>
                  </a:cubicBezTo>
                  <a:cubicBezTo>
                    <a:pt x="99" y="13"/>
                    <a:pt x="116" y="19"/>
                    <a:pt x="128" y="29"/>
                  </a:cubicBezTo>
                  <a:cubicBezTo>
                    <a:pt x="131" y="29"/>
                    <a:pt x="134" y="29"/>
                    <a:pt x="137" y="29"/>
                  </a:cubicBezTo>
                  <a:cubicBezTo>
                    <a:pt x="140" y="29"/>
                    <a:pt x="143" y="29"/>
                    <a:pt x="147" y="29"/>
                  </a:cubicBezTo>
                  <a:cubicBezTo>
                    <a:pt x="133" y="12"/>
                    <a:pt x="108" y="0"/>
                    <a:pt x="79" y="0"/>
                  </a:cubicBezTo>
                  <a:cubicBezTo>
                    <a:pt x="35" y="0"/>
                    <a:pt x="0" y="27"/>
                    <a:pt x="0" y="60"/>
                  </a:cubicBezTo>
                  <a:cubicBezTo>
                    <a:pt x="0" y="76"/>
                    <a:pt x="8" y="91"/>
                    <a:pt x="22" y="102"/>
                  </a:cubicBezTo>
                  <a:cubicBezTo>
                    <a:pt x="9" y="140"/>
                    <a:pt x="9" y="140"/>
                    <a:pt x="9" y="140"/>
                  </a:cubicBezTo>
                  <a:cubicBezTo>
                    <a:pt x="24" y="131"/>
                    <a:pt x="24" y="131"/>
                    <a:pt x="24" y="131"/>
                  </a:cubicBezTo>
                  <a:cubicBezTo>
                    <a:pt x="35" y="125"/>
                    <a:pt x="47" y="118"/>
                    <a:pt x="51" y="117"/>
                  </a:cubicBezTo>
                  <a:cubicBezTo>
                    <a:pt x="57" y="118"/>
                    <a:pt x="63" y="119"/>
                    <a:pt x="70" y="120"/>
                  </a:cubicBezTo>
                  <a:cubicBezTo>
                    <a:pt x="66" y="115"/>
                    <a:pt x="63" y="110"/>
                    <a:pt x="61"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sp>
          <p:nvSpPr>
            <p:cNvPr id="74" name="Freeform 249"/>
            <p:cNvSpPr>
              <a:spLocks noEditPoints="1"/>
            </p:cNvSpPr>
            <p:nvPr/>
          </p:nvSpPr>
          <p:spPr bwMode="auto">
            <a:xfrm>
              <a:off x="6125823" y="1912577"/>
              <a:ext cx="368657" cy="302516"/>
            </a:xfrm>
            <a:custGeom>
              <a:avLst/>
              <a:gdLst>
                <a:gd name="T0" fmla="*/ 144 w 144"/>
                <a:gd name="T1" fmla="*/ 53 h 118"/>
                <a:gd name="T2" fmla="*/ 72 w 144"/>
                <a:gd name="T3" fmla="*/ 0 h 118"/>
                <a:gd name="T4" fmla="*/ 0 w 144"/>
                <a:gd name="T5" fmla="*/ 53 h 118"/>
                <a:gd name="T6" fmla="*/ 72 w 144"/>
                <a:gd name="T7" fmla="*/ 107 h 118"/>
                <a:gd name="T8" fmla="*/ 99 w 144"/>
                <a:gd name="T9" fmla="*/ 103 h 118"/>
                <a:gd name="T10" fmla="*/ 130 w 144"/>
                <a:gd name="T11" fmla="*/ 118 h 118"/>
                <a:gd name="T12" fmla="*/ 121 w 144"/>
                <a:gd name="T13" fmla="*/ 93 h 118"/>
                <a:gd name="T14" fmla="*/ 144 w 144"/>
                <a:gd name="T15" fmla="*/ 53 h 118"/>
                <a:gd name="T16" fmla="*/ 44 w 144"/>
                <a:gd name="T17" fmla="*/ 61 h 118"/>
                <a:gd name="T18" fmla="*/ 38 w 144"/>
                <a:gd name="T19" fmla="*/ 57 h 118"/>
                <a:gd name="T20" fmla="*/ 31 w 144"/>
                <a:gd name="T21" fmla="*/ 61 h 118"/>
                <a:gd name="T22" fmla="*/ 33 w 144"/>
                <a:gd name="T23" fmla="*/ 53 h 118"/>
                <a:gd name="T24" fmla="*/ 27 w 144"/>
                <a:gd name="T25" fmla="*/ 48 h 118"/>
                <a:gd name="T26" fmla="*/ 35 w 144"/>
                <a:gd name="T27" fmla="*/ 47 h 118"/>
                <a:gd name="T28" fmla="*/ 38 w 144"/>
                <a:gd name="T29" fmla="*/ 41 h 118"/>
                <a:gd name="T30" fmla="*/ 41 w 144"/>
                <a:gd name="T31" fmla="*/ 47 h 118"/>
                <a:gd name="T32" fmla="*/ 48 w 144"/>
                <a:gd name="T33" fmla="*/ 48 h 118"/>
                <a:gd name="T34" fmla="*/ 43 w 144"/>
                <a:gd name="T35" fmla="*/ 53 h 118"/>
                <a:gd name="T36" fmla="*/ 44 w 144"/>
                <a:gd name="T37" fmla="*/ 61 h 118"/>
                <a:gd name="T38" fmla="*/ 82 w 144"/>
                <a:gd name="T39" fmla="*/ 64 h 118"/>
                <a:gd name="T40" fmla="*/ 72 w 144"/>
                <a:gd name="T41" fmla="*/ 58 h 118"/>
                <a:gd name="T42" fmla="*/ 62 w 144"/>
                <a:gd name="T43" fmla="*/ 64 h 118"/>
                <a:gd name="T44" fmla="*/ 64 w 144"/>
                <a:gd name="T45" fmla="*/ 52 h 118"/>
                <a:gd name="T46" fmla="*/ 56 w 144"/>
                <a:gd name="T47" fmla="*/ 44 h 118"/>
                <a:gd name="T48" fmla="*/ 67 w 144"/>
                <a:gd name="T49" fmla="*/ 43 h 118"/>
                <a:gd name="T50" fmla="*/ 72 w 144"/>
                <a:gd name="T51" fmla="*/ 33 h 118"/>
                <a:gd name="T52" fmla="*/ 77 w 144"/>
                <a:gd name="T53" fmla="*/ 43 h 118"/>
                <a:gd name="T54" fmla="*/ 88 w 144"/>
                <a:gd name="T55" fmla="*/ 44 h 118"/>
                <a:gd name="T56" fmla="*/ 80 w 144"/>
                <a:gd name="T57" fmla="*/ 52 h 118"/>
                <a:gd name="T58" fmla="*/ 82 w 144"/>
                <a:gd name="T59" fmla="*/ 64 h 118"/>
                <a:gd name="T60" fmla="*/ 112 w 144"/>
                <a:gd name="T61" fmla="*/ 61 h 118"/>
                <a:gd name="T62" fmla="*/ 106 w 144"/>
                <a:gd name="T63" fmla="*/ 57 h 118"/>
                <a:gd name="T64" fmla="*/ 99 w 144"/>
                <a:gd name="T65" fmla="*/ 61 h 118"/>
                <a:gd name="T66" fmla="*/ 101 w 144"/>
                <a:gd name="T67" fmla="*/ 53 h 118"/>
                <a:gd name="T68" fmla="*/ 95 w 144"/>
                <a:gd name="T69" fmla="*/ 48 h 118"/>
                <a:gd name="T70" fmla="*/ 103 w 144"/>
                <a:gd name="T71" fmla="*/ 47 h 118"/>
                <a:gd name="T72" fmla="*/ 106 w 144"/>
                <a:gd name="T73" fmla="*/ 41 h 118"/>
                <a:gd name="T74" fmla="*/ 109 w 144"/>
                <a:gd name="T75" fmla="*/ 47 h 118"/>
                <a:gd name="T76" fmla="*/ 116 w 144"/>
                <a:gd name="T77" fmla="*/ 48 h 118"/>
                <a:gd name="T78" fmla="*/ 111 w 144"/>
                <a:gd name="T79" fmla="*/ 53 h 118"/>
                <a:gd name="T80" fmla="*/ 112 w 144"/>
                <a:gd name="T81" fmla="*/ 6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4" h="118">
                  <a:moveTo>
                    <a:pt x="144" y="53"/>
                  </a:moveTo>
                  <a:cubicBezTo>
                    <a:pt x="144" y="24"/>
                    <a:pt x="112" y="0"/>
                    <a:pt x="72" y="0"/>
                  </a:cubicBezTo>
                  <a:cubicBezTo>
                    <a:pt x="32" y="0"/>
                    <a:pt x="0" y="24"/>
                    <a:pt x="0" y="53"/>
                  </a:cubicBezTo>
                  <a:cubicBezTo>
                    <a:pt x="0" y="83"/>
                    <a:pt x="32" y="107"/>
                    <a:pt x="72" y="107"/>
                  </a:cubicBezTo>
                  <a:cubicBezTo>
                    <a:pt x="82" y="107"/>
                    <a:pt x="91" y="105"/>
                    <a:pt x="99" y="103"/>
                  </a:cubicBezTo>
                  <a:cubicBezTo>
                    <a:pt x="102" y="102"/>
                    <a:pt x="130" y="118"/>
                    <a:pt x="130" y="118"/>
                  </a:cubicBezTo>
                  <a:cubicBezTo>
                    <a:pt x="121" y="93"/>
                    <a:pt x="121" y="93"/>
                    <a:pt x="121" y="93"/>
                  </a:cubicBezTo>
                  <a:cubicBezTo>
                    <a:pt x="135" y="83"/>
                    <a:pt x="144" y="69"/>
                    <a:pt x="144" y="53"/>
                  </a:cubicBezTo>
                  <a:close/>
                  <a:moveTo>
                    <a:pt x="44" y="61"/>
                  </a:moveTo>
                  <a:cubicBezTo>
                    <a:pt x="38" y="57"/>
                    <a:pt x="38" y="57"/>
                    <a:pt x="38" y="57"/>
                  </a:cubicBezTo>
                  <a:cubicBezTo>
                    <a:pt x="31" y="61"/>
                    <a:pt x="31" y="61"/>
                    <a:pt x="31" y="61"/>
                  </a:cubicBezTo>
                  <a:cubicBezTo>
                    <a:pt x="33" y="53"/>
                    <a:pt x="33" y="53"/>
                    <a:pt x="33" y="53"/>
                  </a:cubicBezTo>
                  <a:cubicBezTo>
                    <a:pt x="27" y="48"/>
                    <a:pt x="27" y="48"/>
                    <a:pt x="27" y="48"/>
                  </a:cubicBezTo>
                  <a:cubicBezTo>
                    <a:pt x="35" y="47"/>
                    <a:pt x="35" y="47"/>
                    <a:pt x="35" y="47"/>
                  </a:cubicBezTo>
                  <a:cubicBezTo>
                    <a:pt x="38" y="41"/>
                    <a:pt x="38" y="41"/>
                    <a:pt x="38" y="41"/>
                  </a:cubicBezTo>
                  <a:cubicBezTo>
                    <a:pt x="41" y="47"/>
                    <a:pt x="41" y="47"/>
                    <a:pt x="41" y="47"/>
                  </a:cubicBezTo>
                  <a:cubicBezTo>
                    <a:pt x="48" y="48"/>
                    <a:pt x="48" y="48"/>
                    <a:pt x="48" y="48"/>
                  </a:cubicBezTo>
                  <a:cubicBezTo>
                    <a:pt x="43" y="53"/>
                    <a:pt x="43" y="53"/>
                    <a:pt x="43" y="53"/>
                  </a:cubicBezTo>
                  <a:lnTo>
                    <a:pt x="44" y="61"/>
                  </a:lnTo>
                  <a:close/>
                  <a:moveTo>
                    <a:pt x="82" y="64"/>
                  </a:moveTo>
                  <a:cubicBezTo>
                    <a:pt x="72" y="58"/>
                    <a:pt x="72" y="58"/>
                    <a:pt x="72" y="58"/>
                  </a:cubicBezTo>
                  <a:cubicBezTo>
                    <a:pt x="62" y="64"/>
                    <a:pt x="62" y="64"/>
                    <a:pt x="62" y="64"/>
                  </a:cubicBezTo>
                  <a:cubicBezTo>
                    <a:pt x="64" y="52"/>
                    <a:pt x="64" y="52"/>
                    <a:pt x="64" y="52"/>
                  </a:cubicBezTo>
                  <a:cubicBezTo>
                    <a:pt x="56" y="44"/>
                    <a:pt x="56" y="44"/>
                    <a:pt x="56" y="44"/>
                  </a:cubicBezTo>
                  <a:cubicBezTo>
                    <a:pt x="67" y="43"/>
                    <a:pt x="67" y="43"/>
                    <a:pt x="67" y="43"/>
                  </a:cubicBezTo>
                  <a:cubicBezTo>
                    <a:pt x="72" y="33"/>
                    <a:pt x="72" y="33"/>
                    <a:pt x="72" y="33"/>
                  </a:cubicBezTo>
                  <a:cubicBezTo>
                    <a:pt x="77" y="43"/>
                    <a:pt x="77" y="43"/>
                    <a:pt x="77" y="43"/>
                  </a:cubicBezTo>
                  <a:cubicBezTo>
                    <a:pt x="88" y="44"/>
                    <a:pt x="88" y="44"/>
                    <a:pt x="88" y="44"/>
                  </a:cubicBezTo>
                  <a:cubicBezTo>
                    <a:pt x="80" y="52"/>
                    <a:pt x="80" y="52"/>
                    <a:pt x="80" y="52"/>
                  </a:cubicBezTo>
                  <a:lnTo>
                    <a:pt x="82" y="64"/>
                  </a:lnTo>
                  <a:close/>
                  <a:moveTo>
                    <a:pt x="112" y="61"/>
                  </a:moveTo>
                  <a:cubicBezTo>
                    <a:pt x="106" y="57"/>
                    <a:pt x="106" y="57"/>
                    <a:pt x="106" y="57"/>
                  </a:cubicBezTo>
                  <a:cubicBezTo>
                    <a:pt x="99" y="61"/>
                    <a:pt x="99" y="61"/>
                    <a:pt x="99" y="61"/>
                  </a:cubicBezTo>
                  <a:cubicBezTo>
                    <a:pt x="101" y="53"/>
                    <a:pt x="101" y="53"/>
                    <a:pt x="101" y="53"/>
                  </a:cubicBezTo>
                  <a:cubicBezTo>
                    <a:pt x="95" y="48"/>
                    <a:pt x="95" y="48"/>
                    <a:pt x="95" y="48"/>
                  </a:cubicBezTo>
                  <a:cubicBezTo>
                    <a:pt x="103" y="47"/>
                    <a:pt x="103" y="47"/>
                    <a:pt x="103" y="47"/>
                  </a:cubicBezTo>
                  <a:cubicBezTo>
                    <a:pt x="106" y="41"/>
                    <a:pt x="106" y="41"/>
                    <a:pt x="106" y="41"/>
                  </a:cubicBezTo>
                  <a:cubicBezTo>
                    <a:pt x="109" y="47"/>
                    <a:pt x="109" y="47"/>
                    <a:pt x="109" y="47"/>
                  </a:cubicBezTo>
                  <a:cubicBezTo>
                    <a:pt x="116" y="48"/>
                    <a:pt x="116" y="48"/>
                    <a:pt x="116" y="48"/>
                  </a:cubicBezTo>
                  <a:cubicBezTo>
                    <a:pt x="111" y="53"/>
                    <a:pt x="111" y="53"/>
                    <a:pt x="111" y="53"/>
                  </a:cubicBezTo>
                  <a:lnTo>
                    <a:pt x="112"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endParaRPr>
            </a:p>
          </p:txBody>
        </p:sp>
      </p:grpSp>
      <p:grpSp>
        <p:nvGrpSpPr>
          <p:cNvPr id="75" name="原创设计师QQ598969553          _8"/>
          <p:cNvGrpSpPr/>
          <p:nvPr/>
        </p:nvGrpSpPr>
        <p:grpSpPr>
          <a:xfrm>
            <a:off x="923968" y="1605639"/>
            <a:ext cx="1889158" cy="1091527"/>
            <a:chOff x="1224476" y="1925464"/>
            <a:chExt cx="2366578" cy="1455365"/>
          </a:xfrm>
        </p:grpSpPr>
        <p:sp>
          <p:nvSpPr>
            <p:cNvPr id="76" name="文本框 40"/>
            <p:cNvSpPr txBox="1"/>
            <p:nvPr/>
          </p:nvSpPr>
          <p:spPr bwMode="auto">
            <a:xfrm>
              <a:off x="1224476" y="2395944"/>
              <a:ext cx="2349781" cy="984885"/>
            </a:xfrm>
            <a:prstGeom prst="rect">
              <a:avLst/>
            </a:prstGeom>
            <a:noFill/>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点击输入标题文本</a:t>
              </a:r>
            </a:p>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点击输入本栏的具体文字，简明扼要的说明分项内容，请根据您的具体内容酌情修改</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77" name="矩形 76"/>
            <p:cNvSpPr/>
            <p:nvPr/>
          </p:nvSpPr>
          <p:spPr>
            <a:xfrm>
              <a:off x="3040430" y="1925464"/>
              <a:ext cx="550624" cy="533478"/>
            </a:xfrm>
            <a:prstGeom prst="rect">
              <a:avLst/>
            </a:prstGeom>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75" normalizeH="0" baseline="0" noProof="0" dirty="0">
                  <a:ln>
                    <a:noFill/>
                  </a:ln>
                  <a:solidFill>
                    <a:srgbClr val="0068B7"/>
                  </a:solidFill>
                  <a:effectLst/>
                  <a:uLnTx/>
                  <a:uFillTx/>
                  <a:latin typeface="Impact" panose="020B0806030902050204" pitchFamily="34" charset="0"/>
                  <a:ea typeface="方正正黑简体" panose="02000000000000000000" pitchFamily="2" charset="-122"/>
                </a:rPr>
                <a:t>01</a:t>
              </a:r>
              <a:endParaRPr kumimoji="0" lang="zh-CN" altLang="en-US" sz="2000" b="0" i="0" u="none" strike="noStrike" kern="0" cap="none" spc="0" normalizeH="0" baseline="0" noProof="0" dirty="0">
                <a:ln>
                  <a:noFill/>
                </a:ln>
                <a:solidFill>
                  <a:srgbClr val="0068B7"/>
                </a:solidFill>
                <a:effectLst/>
                <a:uLnTx/>
                <a:uFillTx/>
                <a:latin typeface="Impact" panose="020B0806030902050204" pitchFamily="34" charset="0"/>
              </a:endParaRPr>
            </a:p>
          </p:txBody>
        </p:sp>
      </p:grpSp>
      <p:grpSp>
        <p:nvGrpSpPr>
          <p:cNvPr id="78" name="原创设计师QQ598969553          _9"/>
          <p:cNvGrpSpPr/>
          <p:nvPr/>
        </p:nvGrpSpPr>
        <p:grpSpPr>
          <a:xfrm>
            <a:off x="923092" y="2675802"/>
            <a:ext cx="1903706" cy="1071354"/>
            <a:chOff x="1224476" y="1952360"/>
            <a:chExt cx="2384801" cy="1428469"/>
          </a:xfrm>
        </p:grpSpPr>
        <p:sp>
          <p:nvSpPr>
            <p:cNvPr id="79" name="文本框 54"/>
            <p:cNvSpPr txBox="1"/>
            <p:nvPr/>
          </p:nvSpPr>
          <p:spPr bwMode="auto">
            <a:xfrm>
              <a:off x="1224476" y="2395944"/>
              <a:ext cx="2349782" cy="984885"/>
            </a:xfrm>
            <a:prstGeom prst="rect">
              <a:avLst/>
            </a:prstGeom>
            <a:noFill/>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点击输入标题文本</a:t>
              </a:r>
            </a:p>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点击输入本栏的具体文字，简明扼要的说明分项内容，请根据您的具体内容酌情修改</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80" name="矩形 79"/>
            <p:cNvSpPr/>
            <p:nvPr/>
          </p:nvSpPr>
          <p:spPr>
            <a:xfrm>
              <a:off x="3020500" y="1952360"/>
              <a:ext cx="588777" cy="533479"/>
            </a:xfrm>
            <a:prstGeom prst="rect">
              <a:avLst/>
            </a:prstGeom>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75" normalizeH="0" baseline="0" noProof="0" dirty="0">
                  <a:ln>
                    <a:noFill/>
                  </a:ln>
                  <a:solidFill>
                    <a:sysClr val="window" lastClr="FFFFFF">
                      <a:lumMod val="75000"/>
                    </a:sysClr>
                  </a:solidFill>
                  <a:effectLst/>
                  <a:uLnTx/>
                  <a:uFillTx/>
                  <a:latin typeface="Impact" panose="020B0806030902050204" pitchFamily="34" charset="0"/>
                  <a:ea typeface="方正正黑简体" panose="02000000000000000000" pitchFamily="2" charset="-122"/>
                </a:rPr>
                <a:t>02</a:t>
              </a:r>
              <a:endParaRPr kumimoji="0" lang="zh-CN" altLang="en-US" sz="2000" b="0" i="0" u="none" strike="noStrike" kern="0" cap="none" spc="0" normalizeH="0" baseline="0" noProof="0" dirty="0">
                <a:ln>
                  <a:noFill/>
                </a:ln>
                <a:solidFill>
                  <a:sysClr val="window" lastClr="FFFFFF">
                    <a:lumMod val="75000"/>
                  </a:sysClr>
                </a:solidFill>
                <a:effectLst/>
                <a:uLnTx/>
                <a:uFillTx/>
                <a:latin typeface="Impact" panose="020B0806030902050204" pitchFamily="34" charset="0"/>
              </a:endParaRPr>
            </a:p>
          </p:txBody>
        </p:sp>
      </p:grpSp>
      <p:grpSp>
        <p:nvGrpSpPr>
          <p:cNvPr id="81" name="原创设计师QQ598969553          _10"/>
          <p:cNvGrpSpPr/>
          <p:nvPr/>
        </p:nvGrpSpPr>
        <p:grpSpPr>
          <a:xfrm>
            <a:off x="922906" y="3712350"/>
            <a:ext cx="1907535" cy="1084802"/>
            <a:chOff x="1224476" y="1934430"/>
            <a:chExt cx="2389600" cy="1446399"/>
          </a:xfrm>
        </p:grpSpPr>
        <p:sp>
          <p:nvSpPr>
            <p:cNvPr id="82" name="文本框 59"/>
            <p:cNvSpPr txBox="1"/>
            <p:nvPr/>
          </p:nvSpPr>
          <p:spPr bwMode="auto">
            <a:xfrm>
              <a:off x="1224476" y="2395944"/>
              <a:ext cx="2349785" cy="984885"/>
            </a:xfrm>
            <a:prstGeom prst="rect">
              <a:avLst/>
            </a:prstGeom>
            <a:noFill/>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点击输入标题文本</a:t>
              </a:r>
            </a:p>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点击输入本栏的具体文字，简明扼要的说明分项内容，请根据您的具体内容酌情修改</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83" name="矩形 82"/>
            <p:cNvSpPr/>
            <p:nvPr/>
          </p:nvSpPr>
          <p:spPr>
            <a:xfrm>
              <a:off x="3015258" y="1934430"/>
              <a:ext cx="598818" cy="533479"/>
            </a:xfrm>
            <a:prstGeom prst="rect">
              <a:avLst/>
            </a:prstGeom>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75" normalizeH="0" baseline="0" noProof="0" dirty="0">
                  <a:ln>
                    <a:noFill/>
                  </a:ln>
                  <a:solidFill>
                    <a:srgbClr val="2AA738"/>
                  </a:solidFill>
                  <a:effectLst/>
                  <a:uLnTx/>
                  <a:uFillTx/>
                  <a:latin typeface="Impact" panose="020B0806030902050204" pitchFamily="34" charset="0"/>
                  <a:ea typeface="方正正黑简体" panose="02000000000000000000" pitchFamily="2" charset="-122"/>
                </a:rPr>
                <a:t>03</a:t>
              </a:r>
              <a:endParaRPr kumimoji="0" lang="zh-CN" altLang="en-US" sz="2000" b="0" i="0" u="none" strike="noStrike" kern="0" cap="none" spc="0" normalizeH="0" baseline="0" noProof="0" dirty="0">
                <a:ln>
                  <a:noFill/>
                </a:ln>
                <a:solidFill>
                  <a:srgbClr val="2AA738"/>
                </a:solidFill>
                <a:effectLst/>
                <a:uLnTx/>
                <a:uFillTx/>
                <a:latin typeface="Impact" panose="020B0806030902050204" pitchFamily="34" charset="0"/>
              </a:endParaRPr>
            </a:p>
          </p:txBody>
        </p:sp>
      </p:grpSp>
      <p:sp>
        <p:nvSpPr>
          <p:cNvPr id="84" name="原创设计师QQ598969553          _11"/>
          <p:cNvSpPr txBox="1"/>
          <p:nvPr/>
        </p:nvSpPr>
        <p:spPr>
          <a:xfrm>
            <a:off x="5939078" y="3039671"/>
            <a:ext cx="2149327" cy="684803"/>
          </a:xfrm>
          <a:prstGeom prst="rect">
            <a:avLst/>
          </a:prstGeom>
          <a:noFill/>
        </p:spPr>
        <p:txBody>
          <a:bodyPr wrap="square" lIns="68580" tIns="34290" rIns="68580" bIns="3429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85" name="原创设计师QQ598969553          _12"/>
          <p:cNvSpPr txBox="1"/>
          <p:nvPr/>
        </p:nvSpPr>
        <p:spPr>
          <a:xfrm>
            <a:off x="5939076" y="2719965"/>
            <a:ext cx="2305331" cy="355947"/>
          </a:xfrm>
          <a:prstGeom prst="rect">
            <a:avLst/>
          </a:prstGeom>
          <a:noFill/>
        </p:spPr>
        <p:txBody>
          <a:bodyPr wrap="squar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点击输入标题文本</a:t>
            </a:r>
          </a:p>
        </p:txBody>
      </p:sp>
      <p:sp>
        <p:nvSpPr>
          <p:cNvPr id="86" name="原创设计师QQ598969553          _13"/>
          <p:cNvSpPr/>
          <p:nvPr/>
        </p:nvSpPr>
        <p:spPr>
          <a:xfrm>
            <a:off x="5936526" y="1992378"/>
            <a:ext cx="1117935" cy="746358"/>
          </a:xfrm>
          <a:prstGeom prst="rect">
            <a:avLst/>
          </a:prstGeom>
        </p:spPr>
        <p:txBody>
          <a:bodyPr wrap="none"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400" b="0" i="0" u="none" strike="noStrike" kern="0" cap="none" spc="0" normalizeH="0" baseline="0" noProof="0" dirty="0">
                <a:ln>
                  <a:noFill/>
                </a:ln>
                <a:solidFill>
                  <a:srgbClr val="0068B7"/>
                </a:solidFill>
                <a:effectLst/>
                <a:uLnTx/>
                <a:uFillTx/>
                <a:latin typeface="微软雅黑"/>
              </a:rPr>
              <a:t>75</a:t>
            </a:r>
            <a:r>
              <a:rPr kumimoji="0" lang="en-US" altLang="zh-CN" sz="2800" b="0" i="0" u="none" strike="noStrike" kern="0" cap="none" spc="0" normalizeH="0" baseline="0" noProof="0" dirty="0">
                <a:ln>
                  <a:noFill/>
                </a:ln>
                <a:solidFill>
                  <a:srgbClr val="0068B7"/>
                </a:solidFill>
                <a:effectLst/>
                <a:uLnTx/>
                <a:uFillTx/>
                <a:latin typeface="微软雅黑"/>
              </a:rPr>
              <a:t>%</a:t>
            </a:r>
            <a:endParaRPr kumimoji="0" lang="zh-CN" altLang="en-US" sz="900" b="0" i="0" u="none" strike="noStrike" kern="0" cap="none" spc="0" normalizeH="0" baseline="0" noProof="0" dirty="0">
              <a:ln>
                <a:noFill/>
              </a:ln>
              <a:solidFill>
                <a:srgbClr val="0068B7"/>
              </a:solidFill>
              <a:effectLst/>
              <a:uLnTx/>
              <a:uFillTx/>
              <a:latin typeface="微软雅黑"/>
            </a:endParaRPr>
          </a:p>
        </p:txBody>
      </p:sp>
      <p:sp>
        <p:nvSpPr>
          <p:cNvPr id="87" name="原创设计师QQ598969553          _14"/>
          <p:cNvSpPr/>
          <p:nvPr/>
        </p:nvSpPr>
        <p:spPr>
          <a:xfrm>
            <a:off x="5936526" y="3806476"/>
            <a:ext cx="2151733" cy="684803"/>
          </a:xfrm>
          <a:prstGeom prst="rect">
            <a:avLst/>
          </a:prstGeom>
          <a:noFill/>
        </p:spPr>
        <p:txBody>
          <a:bodyPr wrap="square" lIns="68580" tIns="34290" rIns="68580" bIns="3429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r>
              <a:rPr kumimoji="0" lang="zh-CN" altLang="en-US"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501534128"/>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60000" fill="hold" nodeType="afterEffect" p14:presetBounceEnd="40000">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14:bounceEnd="40000">
                                          <p:cBhvr additive="base">
                                            <p:cTn id="7" dur="500" fill="hold"/>
                                            <p:tgtEl>
                                              <p:spTgt spid="45"/>
                                            </p:tgtEl>
                                            <p:attrNameLst>
                                              <p:attrName>ppt_x</p:attrName>
                                            </p:attrNameLst>
                                          </p:cBhvr>
                                          <p:tavLst>
                                            <p:tav tm="0">
                                              <p:val>
                                                <p:strVal val="0-#ppt_w/2"/>
                                              </p:val>
                                            </p:tav>
                                            <p:tav tm="100000">
                                              <p:val>
                                                <p:strVal val="#ppt_x"/>
                                              </p:val>
                                            </p:tav>
                                          </p:tavLst>
                                        </p:anim>
                                        <p:anim calcmode="lin" valueType="num" p14:bounceEnd="40000">
                                          <p:cBhvr additive="base">
                                            <p:cTn id="8" dur="500" fill="hold"/>
                                            <p:tgtEl>
                                              <p:spTgt spid="45"/>
                                            </p:tgtEl>
                                            <p:attrNameLst>
                                              <p:attrName>ppt_y</p:attrName>
                                            </p:attrNameLst>
                                          </p:cBhvr>
                                          <p:tavLst>
                                            <p:tav tm="0">
                                              <p:val>
                                                <p:strVal val="#ppt_y"/>
                                              </p:val>
                                            </p:tav>
                                            <p:tav tm="100000">
                                              <p:val>
                                                <p:strVal val="#ppt_y"/>
                                              </p:val>
                                            </p:tav>
                                          </p:tavLst>
                                        </p:anim>
                                      </p:childTnLst>
                                    </p:cTn>
                                  </p:par>
                                  <p:par>
                                    <p:cTn id="9" presetID="2" presetClass="entr" presetSubtype="2" accel="60000" fill="hold" nodeType="withEffect" p14:presetBounceEnd="40000">
                                      <p:stCondLst>
                                        <p:cond delay="200"/>
                                      </p:stCondLst>
                                      <p:childTnLst>
                                        <p:set>
                                          <p:cBhvr>
                                            <p:cTn id="10" dur="1" fill="hold">
                                              <p:stCondLst>
                                                <p:cond delay="0"/>
                                              </p:stCondLst>
                                            </p:cTn>
                                            <p:tgtEl>
                                              <p:spTgt spid="51"/>
                                            </p:tgtEl>
                                            <p:attrNameLst>
                                              <p:attrName>style.visibility</p:attrName>
                                            </p:attrNameLst>
                                          </p:cBhvr>
                                          <p:to>
                                            <p:strVal val="visible"/>
                                          </p:to>
                                        </p:set>
                                        <p:anim calcmode="lin" valueType="num" p14:bounceEnd="40000">
                                          <p:cBhvr additive="base">
                                            <p:cTn id="11" dur="500" fill="hold"/>
                                            <p:tgtEl>
                                              <p:spTgt spid="51"/>
                                            </p:tgtEl>
                                            <p:attrNameLst>
                                              <p:attrName>ppt_x</p:attrName>
                                            </p:attrNameLst>
                                          </p:cBhvr>
                                          <p:tavLst>
                                            <p:tav tm="0">
                                              <p:val>
                                                <p:strVal val="1+#ppt_w/2"/>
                                              </p:val>
                                            </p:tav>
                                            <p:tav tm="100000">
                                              <p:val>
                                                <p:strVal val="#ppt_x"/>
                                              </p:val>
                                            </p:tav>
                                          </p:tavLst>
                                        </p:anim>
                                        <p:anim calcmode="lin" valueType="num" p14:bounceEnd="40000">
                                          <p:cBhvr additive="base">
                                            <p:cTn id="12" dur="500" fill="hold"/>
                                            <p:tgtEl>
                                              <p:spTgt spid="51"/>
                                            </p:tgtEl>
                                            <p:attrNameLst>
                                              <p:attrName>ppt_y</p:attrName>
                                            </p:attrNameLst>
                                          </p:cBhvr>
                                          <p:tavLst>
                                            <p:tav tm="0">
                                              <p:val>
                                                <p:strVal val="#ppt_y"/>
                                              </p:val>
                                            </p:tav>
                                            <p:tav tm="100000">
                                              <p:val>
                                                <p:strVal val="#ppt_y"/>
                                              </p:val>
                                            </p:tav>
                                          </p:tavLst>
                                        </p:anim>
                                      </p:childTnLst>
                                    </p:cTn>
                                  </p:par>
                                  <p:par>
                                    <p:cTn id="13" presetID="2" presetClass="entr" presetSubtype="4" accel="60000" fill="hold" nodeType="withEffect" p14:presetBounceEnd="40000">
                                      <p:stCondLst>
                                        <p:cond delay="400"/>
                                      </p:stCondLst>
                                      <p:childTnLst>
                                        <p:set>
                                          <p:cBhvr>
                                            <p:cTn id="14" dur="1" fill="hold">
                                              <p:stCondLst>
                                                <p:cond delay="0"/>
                                              </p:stCondLst>
                                            </p:cTn>
                                            <p:tgtEl>
                                              <p:spTgt spid="48"/>
                                            </p:tgtEl>
                                            <p:attrNameLst>
                                              <p:attrName>style.visibility</p:attrName>
                                            </p:attrNameLst>
                                          </p:cBhvr>
                                          <p:to>
                                            <p:strVal val="visible"/>
                                          </p:to>
                                        </p:set>
                                        <p:anim calcmode="lin" valueType="num" p14:bounceEnd="40000">
                                          <p:cBhvr additive="base">
                                            <p:cTn id="15" dur="500" fill="hold"/>
                                            <p:tgtEl>
                                              <p:spTgt spid="48"/>
                                            </p:tgtEl>
                                            <p:attrNameLst>
                                              <p:attrName>ppt_x</p:attrName>
                                            </p:attrNameLst>
                                          </p:cBhvr>
                                          <p:tavLst>
                                            <p:tav tm="0">
                                              <p:val>
                                                <p:strVal val="#ppt_x"/>
                                              </p:val>
                                            </p:tav>
                                            <p:tav tm="100000">
                                              <p:val>
                                                <p:strVal val="#ppt_x"/>
                                              </p:val>
                                            </p:tav>
                                          </p:tavLst>
                                        </p:anim>
                                        <p:anim calcmode="lin" valueType="num" p14:bounceEnd="40000">
                                          <p:cBhvr additive="base">
                                            <p:cTn id="16" dur="500" fill="hold"/>
                                            <p:tgtEl>
                                              <p:spTgt spid="48"/>
                                            </p:tgtEl>
                                            <p:attrNameLst>
                                              <p:attrName>ppt_y</p:attrName>
                                            </p:attrNameLst>
                                          </p:cBhvr>
                                          <p:tavLst>
                                            <p:tav tm="0">
                                              <p:val>
                                                <p:strVal val="1+#ppt_h/2"/>
                                              </p:val>
                                            </p:tav>
                                            <p:tav tm="100000">
                                              <p:val>
                                                <p:strVal val="#ppt_y"/>
                                              </p:val>
                                            </p:tav>
                                          </p:tavLst>
                                        </p:anim>
                                      </p:childTnLst>
                                    </p:cTn>
                                  </p:par>
                                </p:childTnLst>
                              </p:cTn>
                            </p:par>
                            <p:par>
                              <p:cTn id="17" fill="hold">
                                <p:stCondLst>
                                  <p:cond delay="900"/>
                                </p:stCondLst>
                                <p:childTnLst>
                                  <p:par>
                                    <p:cTn id="18" presetID="45" presetClass="entr" presetSubtype="0" fill="hold" nodeType="afterEffect">
                                      <p:stCondLst>
                                        <p:cond delay="0"/>
                                      </p:stCondLst>
                                      <p:childTnLst>
                                        <p:set>
                                          <p:cBhvr>
                                            <p:cTn id="19" dur="1" fill="hold">
                                              <p:stCondLst>
                                                <p:cond delay="0"/>
                                              </p:stCondLst>
                                            </p:cTn>
                                            <p:tgtEl>
                                              <p:spTgt spid="54"/>
                                            </p:tgtEl>
                                            <p:attrNameLst>
                                              <p:attrName>style.visibility</p:attrName>
                                            </p:attrNameLst>
                                          </p:cBhvr>
                                          <p:to>
                                            <p:strVal val="visible"/>
                                          </p:to>
                                        </p:set>
                                        <p:animEffect transition="in" filter="fade">
                                          <p:cBhvr>
                                            <p:cTn id="20" dur="500"/>
                                            <p:tgtEl>
                                              <p:spTgt spid="54"/>
                                            </p:tgtEl>
                                          </p:cBhvr>
                                        </p:animEffect>
                                        <p:anim calcmode="lin" valueType="num">
                                          <p:cBhvr>
                                            <p:cTn id="21" dur="500" fill="hold"/>
                                            <p:tgtEl>
                                              <p:spTgt spid="54"/>
                                            </p:tgtEl>
                                            <p:attrNameLst>
                                              <p:attrName>ppt_w</p:attrName>
                                            </p:attrNameLst>
                                          </p:cBhvr>
                                          <p:tavLst>
                                            <p:tav tm="0" fmla="#ppt_w*sin(2.5*pi*$)">
                                              <p:val>
                                                <p:fltVal val="0"/>
                                              </p:val>
                                            </p:tav>
                                            <p:tav tm="100000">
                                              <p:val>
                                                <p:fltVal val="1"/>
                                              </p:val>
                                            </p:tav>
                                          </p:tavLst>
                                        </p:anim>
                                        <p:anim calcmode="lin" valueType="num">
                                          <p:cBhvr>
                                            <p:cTn id="22" dur="500" fill="hold"/>
                                            <p:tgtEl>
                                              <p:spTgt spid="54"/>
                                            </p:tgtEl>
                                            <p:attrNameLst>
                                              <p:attrName>ppt_h</p:attrName>
                                            </p:attrNameLst>
                                          </p:cBhvr>
                                          <p:tavLst>
                                            <p:tav tm="0">
                                              <p:val>
                                                <p:strVal val="#ppt_h"/>
                                              </p:val>
                                            </p:tav>
                                            <p:tav tm="100000">
                                              <p:val>
                                                <p:strVal val="#ppt_h"/>
                                              </p:val>
                                            </p:tav>
                                          </p:tavLst>
                                        </p:anim>
                                      </p:childTnLst>
                                    </p:cTn>
                                  </p:par>
                                </p:childTnLst>
                              </p:cTn>
                            </p:par>
                            <p:par>
                              <p:cTn id="23" fill="hold">
                                <p:stCondLst>
                                  <p:cond delay="1400"/>
                                </p:stCondLst>
                                <p:childTnLst>
                                  <p:par>
                                    <p:cTn id="24" presetID="22" presetClass="entr" presetSubtype="2" fill="hold" nodeType="afterEffect">
                                      <p:stCondLst>
                                        <p:cond delay="0"/>
                                      </p:stCondLst>
                                      <p:childTnLst>
                                        <p:set>
                                          <p:cBhvr>
                                            <p:cTn id="25" dur="1" fill="hold">
                                              <p:stCondLst>
                                                <p:cond delay="0"/>
                                              </p:stCondLst>
                                            </p:cTn>
                                            <p:tgtEl>
                                              <p:spTgt spid="75"/>
                                            </p:tgtEl>
                                            <p:attrNameLst>
                                              <p:attrName>style.visibility</p:attrName>
                                            </p:attrNameLst>
                                          </p:cBhvr>
                                          <p:to>
                                            <p:strVal val="visible"/>
                                          </p:to>
                                        </p:set>
                                        <p:animEffect transition="in" filter="wipe(right)">
                                          <p:cBhvr>
                                            <p:cTn id="26" dur="500"/>
                                            <p:tgtEl>
                                              <p:spTgt spid="75"/>
                                            </p:tgtEl>
                                          </p:cBhvr>
                                        </p:animEffect>
                                      </p:childTnLst>
                                    </p:cTn>
                                  </p:par>
                                </p:childTnLst>
                              </p:cTn>
                            </p:par>
                            <p:par>
                              <p:cTn id="27" fill="hold">
                                <p:stCondLst>
                                  <p:cond delay="1900"/>
                                </p:stCondLst>
                                <p:childTnLst>
                                  <p:par>
                                    <p:cTn id="28" presetID="45" presetClass="entr" presetSubtype="0" fill="hold" nodeType="afterEffect">
                                      <p:stCondLst>
                                        <p:cond delay="0"/>
                                      </p:stCondLst>
                                      <p:childTnLst>
                                        <p:set>
                                          <p:cBhvr>
                                            <p:cTn id="29" dur="1" fill="hold">
                                              <p:stCondLst>
                                                <p:cond delay="0"/>
                                              </p:stCondLst>
                                            </p:cTn>
                                            <p:tgtEl>
                                              <p:spTgt spid="64"/>
                                            </p:tgtEl>
                                            <p:attrNameLst>
                                              <p:attrName>style.visibility</p:attrName>
                                            </p:attrNameLst>
                                          </p:cBhvr>
                                          <p:to>
                                            <p:strVal val="visible"/>
                                          </p:to>
                                        </p:set>
                                        <p:animEffect transition="in" filter="fade">
                                          <p:cBhvr>
                                            <p:cTn id="30" dur="500"/>
                                            <p:tgtEl>
                                              <p:spTgt spid="64"/>
                                            </p:tgtEl>
                                          </p:cBhvr>
                                        </p:animEffect>
                                        <p:anim calcmode="lin" valueType="num">
                                          <p:cBhvr>
                                            <p:cTn id="31" dur="500" fill="hold"/>
                                            <p:tgtEl>
                                              <p:spTgt spid="64"/>
                                            </p:tgtEl>
                                            <p:attrNameLst>
                                              <p:attrName>ppt_w</p:attrName>
                                            </p:attrNameLst>
                                          </p:cBhvr>
                                          <p:tavLst>
                                            <p:tav tm="0" fmla="#ppt_w*sin(2.5*pi*$)">
                                              <p:val>
                                                <p:fltVal val="0"/>
                                              </p:val>
                                            </p:tav>
                                            <p:tav tm="100000">
                                              <p:val>
                                                <p:fltVal val="1"/>
                                              </p:val>
                                            </p:tav>
                                          </p:tavLst>
                                        </p:anim>
                                        <p:anim calcmode="lin" valueType="num">
                                          <p:cBhvr>
                                            <p:cTn id="32" dur="500" fill="hold"/>
                                            <p:tgtEl>
                                              <p:spTgt spid="64"/>
                                            </p:tgtEl>
                                            <p:attrNameLst>
                                              <p:attrName>ppt_h</p:attrName>
                                            </p:attrNameLst>
                                          </p:cBhvr>
                                          <p:tavLst>
                                            <p:tav tm="0">
                                              <p:val>
                                                <p:strVal val="#ppt_h"/>
                                              </p:val>
                                            </p:tav>
                                            <p:tav tm="100000">
                                              <p:val>
                                                <p:strVal val="#ppt_h"/>
                                              </p:val>
                                            </p:tav>
                                          </p:tavLst>
                                        </p:anim>
                                      </p:childTnLst>
                                    </p:cTn>
                                  </p:par>
                                </p:childTnLst>
                              </p:cTn>
                            </p:par>
                            <p:par>
                              <p:cTn id="33" fill="hold">
                                <p:stCondLst>
                                  <p:cond delay="2400"/>
                                </p:stCondLst>
                                <p:childTnLst>
                                  <p:par>
                                    <p:cTn id="34" presetID="22" presetClass="entr" presetSubtype="2" fill="hold" nodeType="afterEffect">
                                      <p:stCondLst>
                                        <p:cond delay="0"/>
                                      </p:stCondLst>
                                      <p:childTnLst>
                                        <p:set>
                                          <p:cBhvr>
                                            <p:cTn id="35" dur="1" fill="hold">
                                              <p:stCondLst>
                                                <p:cond delay="0"/>
                                              </p:stCondLst>
                                            </p:cTn>
                                            <p:tgtEl>
                                              <p:spTgt spid="78"/>
                                            </p:tgtEl>
                                            <p:attrNameLst>
                                              <p:attrName>style.visibility</p:attrName>
                                            </p:attrNameLst>
                                          </p:cBhvr>
                                          <p:to>
                                            <p:strVal val="visible"/>
                                          </p:to>
                                        </p:set>
                                        <p:animEffect transition="in" filter="wipe(right)">
                                          <p:cBhvr>
                                            <p:cTn id="36" dur="500"/>
                                            <p:tgtEl>
                                              <p:spTgt spid="78"/>
                                            </p:tgtEl>
                                          </p:cBhvr>
                                        </p:animEffect>
                                      </p:childTnLst>
                                    </p:cTn>
                                  </p:par>
                                </p:childTnLst>
                              </p:cTn>
                            </p:par>
                            <p:par>
                              <p:cTn id="37" fill="hold">
                                <p:stCondLst>
                                  <p:cond delay="2900"/>
                                </p:stCondLst>
                                <p:childTnLst>
                                  <p:par>
                                    <p:cTn id="38" presetID="45" presetClass="entr" presetSubtype="0" fill="hold" nodeType="afterEffect">
                                      <p:stCondLst>
                                        <p:cond delay="0"/>
                                      </p:stCondLst>
                                      <p:childTnLst>
                                        <p:set>
                                          <p:cBhvr>
                                            <p:cTn id="39" dur="1" fill="hold">
                                              <p:stCondLst>
                                                <p:cond delay="0"/>
                                              </p:stCondLst>
                                            </p:cTn>
                                            <p:tgtEl>
                                              <p:spTgt spid="72"/>
                                            </p:tgtEl>
                                            <p:attrNameLst>
                                              <p:attrName>style.visibility</p:attrName>
                                            </p:attrNameLst>
                                          </p:cBhvr>
                                          <p:to>
                                            <p:strVal val="visible"/>
                                          </p:to>
                                        </p:set>
                                        <p:animEffect transition="in" filter="fade">
                                          <p:cBhvr>
                                            <p:cTn id="40" dur="500"/>
                                            <p:tgtEl>
                                              <p:spTgt spid="72"/>
                                            </p:tgtEl>
                                          </p:cBhvr>
                                        </p:animEffect>
                                        <p:anim calcmode="lin" valueType="num">
                                          <p:cBhvr>
                                            <p:cTn id="41" dur="500" fill="hold"/>
                                            <p:tgtEl>
                                              <p:spTgt spid="72"/>
                                            </p:tgtEl>
                                            <p:attrNameLst>
                                              <p:attrName>ppt_w</p:attrName>
                                            </p:attrNameLst>
                                          </p:cBhvr>
                                          <p:tavLst>
                                            <p:tav tm="0" fmla="#ppt_w*sin(2.5*pi*$)">
                                              <p:val>
                                                <p:fltVal val="0"/>
                                              </p:val>
                                            </p:tav>
                                            <p:tav tm="100000">
                                              <p:val>
                                                <p:fltVal val="1"/>
                                              </p:val>
                                            </p:tav>
                                          </p:tavLst>
                                        </p:anim>
                                        <p:anim calcmode="lin" valueType="num">
                                          <p:cBhvr>
                                            <p:cTn id="42" dur="500" fill="hold"/>
                                            <p:tgtEl>
                                              <p:spTgt spid="72"/>
                                            </p:tgtEl>
                                            <p:attrNameLst>
                                              <p:attrName>ppt_h</p:attrName>
                                            </p:attrNameLst>
                                          </p:cBhvr>
                                          <p:tavLst>
                                            <p:tav tm="0">
                                              <p:val>
                                                <p:strVal val="#ppt_h"/>
                                              </p:val>
                                            </p:tav>
                                            <p:tav tm="100000">
                                              <p:val>
                                                <p:strVal val="#ppt_h"/>
                                              </p:val>
                                            </p:tav>
                                          </p:tavLst>
                                        </p:anim>
                                      </p:childTnLst>
                                    </p:cTn>
                                  </p:par>
                                </p:childTnLst>
                              </p:cTn>
                            </p:par>
                            <p:par>
                              <p:cTn id="43" fill="hold">
                                <p:stCondLst>
                                  <p:cond delay="3400"/>
                                </p:stCondLst>
                                <p:childTnLst>
                                  <p:par>
                                    <p:cTn id="44" presetID="22" presetClass="entr" presetSubtype="2" fill="hold" nodeType="afterEffect">
                                      <p:stCondLst>
                                        <p:cond delay="0"/>
                                      </p:stCondLst>
                                      <p:childTnLst>
                                        <p:set>
                                          <p:cBhvr>
                                            <p:cTn id="45" dur="1" fill="hold">
                                              <p:stCondLst>
                                                <p:cond delay="0"/>
                                              </p:stCondLst>
                                            </p:cTn>
                                            <p:tgtEl>
                                              <p:spTgt spid="81"/>
                                            </p:tgtEl>
                                            <p:attrNameLst>
                                              <p:attrName>style.visibility</p:attrName>
                                            </p:attrNameLst>
                                          </p:cBhvr>
                                          <p:to>
                                            <p:strVal val="visible"/>
                                          </p:to>
                                        </p:set>
                                        <p:animEffect transition="in" filter="wipe(right)">
                                          <p:cBhvr>
                                            <p:cTn id="46" dur="500"/>
                                            <p:tgtEl>
                                              <p:spTgt spid="81"/>
                                            </p:tgtEl>
                                          </p:cBhvr>
                                        </p:animEffect>
                                      </p:childTnLst>
                                    </p:cTn>
                                  </p:par>
                                </p:childTnLst>
                              </p:cTn>
                            </p:par>
                            <p:par>
                              <p:cTn id="47" fill="hold">
                                <p:stCondLst>
                                  <p:cond delay="3900"/>
                                </p:stCondLst>
                                <p:childTnLst>
                                  <p:par>
                                    <p:cTn id="48" presetID="53" presetClass="entr" presetSubtype="16" fill="hold" grpId="0" nodeType="afterEffect">
                                      <p:stCondLst>
                                        <p:cond delay="0"/>
                                      </p:stCondLst>
                                      <p:iterate type="lt">
                                        <p:tmPct val="10000"/>
                                      </p:iterate>
                                      <p:childTnLst>
                                        <p:set>
                                          <p:cBhvr>
                                            <p:cTn id="49" dur="1" fill="hold">
                                              <p:stCondLst>
                                                <p:cond delay="0"/>
                                              </p:stCondLst>
                                            </p:cTn>
                                            <p:tgtEl>
                                              <p:spTgt spid="86"/>
                                            </p:tgtEl>
                                            <p:attrNameLst>
                                              <p:attrName>style.visibility</p:attrName>
                                            </p:attrNameLst>
                                          </p:cBhvr>
                                          <p:to>
                                            <p:strVal val="visible"/>
                                          </p:to>
                                        </p:set>
                                        <p:anim calcmode="lin" valueType="num">
                                          <p:cBhvr>
                                            <p:cTn id="50" dur="500" fill="hold"/>
                                            <p:tgtEl>
                                              <p:spTgt spid="86"/>
                                            </p:tgtEl>
                                            <p:attrNameLst>
                                              <p:attrName>ppt_w</p:attrName>
                                            </p:attrNameLst>
                                          </p:cBhvr>
                                          <p:tavLst>
                                            <p:tav tm="0">
                                              <p:val>
                                                <p:fltVal val="0"/>
                                              </p:val>
                                            </p:tav>
                                            <p:tav tm="100000">
                                              <p:val>
                                                <p:strVal val="#ppt_w"/>
                                              </p:val>
                                            </p:tav>
                                          </p:tavLst>
                                        </p:anim>
                                        <p:anim calcmode="lin" valueType="num">
                                          <p:cBhvr>
                                            <p:cTn id="51" dur="500" fill="hold"/>
                                            <p:tgtEl>
                                              <p:spTgt spid="86"/>
                                            </p:tgtEl>
                                            <p:attrNameLst>
                                              <p:attrName>ppt_h</p:attrName>
                                            </p:attrNameLst>
                                          </p:cBhvr>
                                          <p:tavLst>
                                            <p:tav tm="0">
                                              <p:val>
                                                <p:fltVal val="0"/>
                                              </p:val>
                                            </p:tav>
                                            <p:tav tm="100000">
                                              <p:val>
                                                <p:strVal val="#ppt_h"/>
                                              </p:val>
                                            </p:tav>
                                          </p:tavLst>
                                        </p:anim>
                                        <p:animEffect transition="in" filter="fade">
                                          <p:cBhvr>
                                            <p:cTn id="52" dur="500"/>
                                            <p:tgtEl>
                                              <p:spTgt spid="86"/>
                                            </p:tgtEl>
                                          </p:cBhvr>
                                        </p:animEffect>
                                      </p:childTnLst>
                                    </p:cTn>
                                  </p:par>
                                </p:childTnLst>
                              </p:cTn>
                            </p:par>
                            <p:par>
                              <p:cTn id="53" fill="hold">
                                <p:stCondLst>
                                  <p:cond delay="4500"/>
                                </p:stCondLst>
                                <p:childTnLst>
                                  <p:par>
                                    <p:cTn id="54" presetID="22" presetClass="entr" presetSubtype="8" fill="hold" grpId="0" nodeType="afterEffect">
                                      <p:stCondLst>
                                        <p:cond delay="0"/>
                                      </p:stCondLst>
                                      <p:childTnLst>
                                        <p:set>
                                          <p:cBhvr>
                                            <p:cTn id="55" dur="1" fill="hold">
                                              <p:stCondLst>
                                                <p:cond delay="0"/>
                                              </p:stCondLst>
                                            </p:cTn>
                                            <p:tgtEl>
                                              <p:spTgt spid="85"/>
                                            </p:tgtEl>
                                            <p:attrNameLst>
                                              <p:attrName>style.visibility</p:attrName>
                                            </p:attrNameLst>
                                          </p:cBhvr>
                                          <p:to>
                                            <p:strVal val="visible"/>
                                          </p:to>
                                        </p:set>
                                        <p:animEffect transition="in" filter="wipe(left)">
                                          <p:cBhvr>
                                            <p:cTn id="56" dur="500"/>
                                            <p:tgtEl>
                                              <p:spTgt spid="85"/>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87"/>
                                            </p:tgtEl>
                                            <p:attrNameLst>
                                              <p:attrName>style.visibility</p:attrName>
                                            </p:attrNameLst>
                                          </p:cBhvr>
                                          <p:to>
                                            <p:strVal val="visible"/>
                                          </p:to>
                                        </p:set>
                                        <p:animEffect transition="in" filter="wipe(left)">
                                          <p:cBhvr>
                                            <p:cTn id="59" dur="500"/>
                                            <p:tgtEl>
                                              <p:spTgt spid="87"/>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84"/>
                                            </p:tgtEl>
                                            <p:attrNameLst>
                                              <p:attrName>style.visibility</p:attrName>
                                            </p:attrNameLst>
                                          </p:cBhvr>
                                          <p:to>
                                            <p:strVal val="visible"/>
                                          </p:to>
                                        </p:set>
                                        <p:animEffect transition="in" filter="wipe(left)">
                                          <p:cBhvr>
                                            <p:cTn id="62"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5" grpId="0"/>
          <p:bldP spid="86" grpId="0"/>
          <p:bldP spid="8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60000"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500" fill="hold"/>
                                            <p:tgtEl>
                                              <p:spTgt spid="45"/>
                                            </p:tgtEl>
                                            <p:attrNameLst>
                                              <p:attrName>ppt_x</p:attrName>
                                            </p:attrNameLst>
                                          </p:cBhvr>
                                          <p:tavLst>
                                            <p:tav tm="0">
                                              <p:val>
                                                <p:strVal val="0-#ppt_w/2"/>
                                              </p:val>
                                            </p:tav>
                                            <p:tav tm="100000">
                                              <p:val>
                                                <p:strVal val="#ppt_x"/>
                                              </p:val>
                                            </p:tav>
                                          </p:tavLst>
                                        </p:anim>
                                        <p:anim calcmode="lin" valueType="num">
                                          <p:cBhvr additive="base">
                                            <p:cTn id="8" dur="500" fill="hold"/>
                                            <p:tgtEl>
                                              <p:spTgt spid="45"/>
                                            </p:tgtEl>
                                            <p:attrNameLst>
                                              <p:attrName>ppt_y</p:attrName>
                                            </p:attrNameLst>
                                          </p:cBhvr>
                                          <p:tavLst>
                                            <p:tav tm="0">
                                              <p:val>
                                                <p:strVal val="#ppt_y"/>
                                              </p:val>
                                            </p:tav>
                                            <p:tav tm="100000">
                                              <p:val>
                                                <p:strVal val="#ppt_y"/>
                                              </p:val>
                                            </p:tav>
                                          </p:tavLst>
                                        </p:anim>
                                      </p:childTnLst>
                                    </p:cTn>
                                  </p:par>
                                  <p:par>
                                    <p:cTn id="9" presetID="2" presetClass="entr" presetSubtype="2" accel="60000" fill="hold" nodeType="withEffect">
                                      <p:stCondLst>
                                        <p:cond delay="200"/>
                                      </p:stCondLst>
                                      <p:childTnLst>
                                        <p:set>
                                          <p:cBhvr>
                                            <p:cTn id="10" dur="1" fill="hold">
                                              <p:stCondLst>
                                                <p:cond delay="0"/>
                                              </p:stCondLst>
                                            </p:cTn>
                                            <p:tgtEl>
                                              <p:spTgt spid="51"/>
                                            </p:tgtEl>
                                            <p:attrNameLst>
                                              <p:attrName>style.visibility</p:attrName>
                                            </p:attrNameLst>
                                          </p:cBhvr>
                                          <p:to>
                                            <p:strVal val="visible"/>
                                          </p:to>
                                        </p:set>
                                        <p:anim calcmode="lin" valueType="num">
                                          <p:cBhvr additive="base">
                                            <p:cTn id="11" dur="500" fill="hold"/>
                                            <p:tgtEl>
                                              <p:spTgt spid="51"/>
                                            </p:tgtEl>
                                            <p:attrNameLst>
                                              <p:attrName>ppt_x</p:attrName>
                                            </p:attrNameLst>
                                          </p:cBhvr>
                                          <p:tavLst>
                                            <p:tav tm="0">
                                              <p:val>
                                                <p:strVal val="1+#ppt_w/2"/>
                                              </p:val>
                                            </p:tav>
                                            <p:tav tm="100000">
                                              <p:val>
                                                <p:strVal val="#ppt_x"/>
                                              </p:val>
                                            </p:tav>
                                          </p:tavLst>
                                        </p:anim>
                                        <p:anim calcmode="lin" valueType="num">
                                          <p:cBhvr additive="base">
                                            <p:cTn id="12" dur="500" fill="hold"/>
                                            <p:tgtEl>
                                              <p:spTgt spid="51"/>
                                            </p:tgtEl>
                                            <p:attrNameLst>
                                              <p:attrName>ppt_y</p:attrName>
                                            </p:attrNameLst>
                                          </p:cBhvr>
                                          <p:tavLst>
                                            <p:tav tm="0">
                                              <p:val>
                                                <p:strVal val="#ppt_y"/>
                                              </p:val>
                                            </p:tav>
                                            <p:tav tm="100000">
                                              <p:val>
                                                <p:strVal val="#ppt_y"/>
                                              </p:val>
                                            </p:tav>
                                          </p:tavLst>
                                        </p:anim>
                                      </p:childTnLst>
                                    </p:cTn>
                                  </p:par>
                                  <p:par>
                                    <p:cTn id="13" presetID="2" presetClass="entr" presetSubtype="4" accel="60000" fill="hold" nodeType="withEffect">
                                      <p:stCondLst>
                                        <p:cond delay="40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ppt_x"/>
                                              </p:val>
                                            </p:tav>
                                            <p:tav tm="100000">
                                              <p:val>
                                                <p:strVal val="#ppt_x"/>
                                              </p:val>
                                            </p:tav>
                                          </p:tavLst>
                                        </p:anim>
                                        <p:anim calcmode="lin" valueType="num">
                                          <p:cBhvr additive="base">
                                            <p:cTn id="16" dur="500" fill="hold"/>
                                            <p:tgtEl>
                                              <p:spTgt spid="48"/>
                                            </p:tgtEl>
                                            <p:attrNameLst>
                                              <p:attrName>ppt_y</p:attrName>
                                            </p:attrNameLst>
                                          </p:cBhvr>
                                          <p:tavLst>
                                            <p:tav tm="0">
                                              <p:val>
                                                <p:strVal val="1+#ppt_h/2"/>
                                              </p:val>
                                            </p:tav>
                                            <p:tav tm="100000">
                                              <p:val>
                                                <p:strVal val="#ppt_y"/>
                                              </p:val>
                                            </p:tav>
                                          </p:tavLst>
                                        </p:anim>
                                      </p:childTnLst>
                                    </p:cTn>
                                  </p:par>
                                </p:childTnLst>
                              </p:cTn>
                            </p:par>
                            <p:par>
                              <p:cTn id="17" fill="hold">
                                <p:stCondLst>
                                  <p:cond delay="900"/>
                                </p:stCondLst>
                                <p:childTnLst>
                                  <p:par>
                                    <p:cTn id="18" presetID="45" presetClass="entr" presetSubtype="0" fill="hold" nodeType="afterEffect">
                                      <p:stCondLst>
                                        <p:cond delay="0"/>
                                      </p:stCondLst>
                                      <p:childTnLst>
                                        <p:set>
                                          <p:cBhvr>
                                            <p:cTn id="19" dur="1" fill="hold">
                                              <p:stCondLst>
                                                <p:cond delay="0"/>
                                              </p:stCondLst>
                                            </p:cTn>
                                            <p:tgtEl>
                                              <p:spTgt spid="54"/>
                                            </p:tgtEl>
                                            <p:attrNameLst>
                                              <p:attrName>style.visibility</p:attrName>
                                            </p:attrNameLst>
                                          </p:cBhvr>
                                          <p:to>
                                            <p:strVal val="visible"/>
                                          </p:to>
                                        </p:set>
                                        <p:animEffect transition="in" filter="fade">
                                          <p:cBhvr>
                                            <p:cTn id="20" dur="500"/>
                                            <p:tgtEl>
                                              <p:spTgt spid="54"/>
                                            </p:tgtEl>
                                          </p:cBhvr>
                                        </p:animEffect>
                                        <p:anim calcmode="lin" valueType="num">
                                          <p:cBhvr>
                                            <p:cTn id="21" dur="500" fill="hold"/>
                                            <p:tgtEl>
                                              <p:spTgt spid="54"/>
                                            </p:tgtEl>
                                            <p:attrNameLst>
                                              <p:attrName>ppt_w</p:attrName>
                                            </p:attrNameLst>
                                          </p:cBhvr>
                                          <p:tavLst>
                                            <p:tav tm="0" fmla="#ppt_w*sin(2.5*pi*$)">
                                              <p:val>
                                                <p:fltVal val="0"/>
                                              </p:val>
                                            </p:tav>
                                            <p:tav tm="100000">
                                              <p:val>
                                                <p:fltVal val="1"/>
                                              </p:val>
                                            </p:tav>
                                          </p:tavLst>
                                        </p:anim>
                                        <p:anim calcmode="lin" valueType="num">
                                          <p:cBhvr>
                                            <p:cTn id="22" dur="500" fill="hold"/>
                                            <p:tgtEl>
                                              <p:spTgt spid="54"/>
                                            </p:tgtEl>
                                            <p:attrNameLst>
                                              <p:attrName>ppt_h</p:attrName>
                                            </p:attrNameLst>
                                          </p:cBhvr>
                                          <p:tavLst>
                                            <p:tav tm="0">
                                              <p:val>
                                                <p:strVal val="#ppt_h"/>
                                              </p:val>
                                            </p:tav>
                                            <p:tav tm="100000">
                                              <p:val>
                                                <p:strVal val="#ppt_h"/>
                                              </p:val>
                                            </p:tav>
                                          </p:tavLst>
                                        </p:anim>
                                      </p:childTnLst>
                                    </p:cTn>
                                  </p:par>
                                </p:childTnLst>
                              </p:cTn>
                            </p:par>
                            <p:par>
                              <p:cTn id="23" fill="hold">
                                <p:stCondLst>
                                  <p:cond delay="1400"/>
                                </p:stCondLst>
                                <p:childTnLst>
                                  <p:par>
                                    <p:cTn id="24" presetID="22" presetClass="entr" presetSubtype="2" fill="hold" nodeType="afterEffect">
                                      <p:stCondLst>
                                        <p:cond delay="0"/>
                                      </p:stCondLst>
                                      <p:childTnLst>
                                        <p:set>
                                          <p:cBhvr>
                                            <p:cTn id="25" dur="1" fill="hold">
                                              <p:stCondLst>
                                                <p:cond delay="0"/>
                                              </p:stCondLst>
                                            </p:cTn>
                                            <p:tgtEl>
                                              <p:spTgt spid="75"/>
                                            </p:tgtEl>
                                            <p:attrNameLst>
                                              <p:attrName>style.visibility</p:attrName>
                                            </p:attrNameLst>
                                          </p:cBhvr>
                                          <p:to>
                                            <p:strVal val="visible"/>
                                          </p:to>
                                        </p:set>
                                        <p:animEffect transition="in" filter="wipe(right)">
                                          <p:cBhvr>
                                            <p:cTn id="26" dur="500"/>
                                            <p:tgtEl>
                                              <p:spTgt spid="75"/>
                                            </p:tgtEl>
                                          </p:cBhvr>
                                        </p:animEffect>
                                      </p:childTnLst>
                                    </p:cTn>
                                  </p:par>
                                </p:childTnLst>
                              </p:cTn>
                            </p:par>
                            <p:par>
                              <p:cTn id="27" fill="hold">
                                <p:stCondLst>
                                  <p:cond delay="1900"/>
                                </p:stCondLst>
                                <p:childTnLst>
                                  <p:par>
                                    <p:cTn id="28" presetID="45" presetClass="entr" presetSubtype="0" fill="hold" nodeType="afterEffect">
                                      <p:stCondLst>
                                        <p:cond delay="0"/>
                                      </p:stCondLst>
                                      <p:childTnLst>
                                        <p:set>
                                          <p:cBhvr>
                                            <p:cTn id="29" dur="1" fill="hold">
                                              <p:stCondLst>
                                                <p:cond delay="0"/>
                                              </p:stCondLst>
                                            </p:cTn>
                                            <p:tgtEl>
                                              <p:spTgt spid="64"/>
                                            </p:tgtEl>
                                            <p:attrNameLst>
                                              <p:attrName>style.visibility</p:attrName>
                                            </p:attrNameLst>
                                          </p:cBhvr>
                                          <p:to>
                                            <p:strVal val="visible"/>
                                          </p:to>
                                        </p:set>
                                        <p:animEffect transition="in" filter="fade">
                                          <p:cBhvr>
                                            <p:cTn id="30" dur="500"/>
                                            <p:tgtEl>
                                              <p:spTgt spid="64"/>
                                            </p:tgtEl>
                                          </p:cBhvr>
                                        </p:animEffect>
                                        <p:anim calcmode="lin" valueType="num">
                                          <p:cBhvr>
                                            <p:cTn id="31" dur="500" fill="hold"/>
                                            <p:tgtEl>
                                              <p:spTgt spid="64"/>
                                            </p:tgtEl>
                                            <p:attrNameLst>
                                              <p:attrName>ppt_w</p:attrName>
                                            </p:attrNameLst>
                                          </p:cBhvr>
                                          <p:tavLst>
                                            <p:tav tm="0" fmla="#ppt_w*sin(2.5*pi*$)">
                                              <p:val>
                                                <p:fltVal val="0"/>
                                              </p:val>
                                            </p:tav>
                                            <p:tav tm="100000">
                                              <p:val>
                                                <p:fltVal val="1"/>
                                              </p:val>
                                            </p:tav>
                                          </p:tavLst>
                                        </p:anim>
                                        <p:anim calcmode="lin" valueType="num">
                                          <p:cBhvr>
                                            <p:cTn id="32" dur="500" fill="hold"/>
                                            <p:tgtEl>
                                              <p:spTgt spid="64"/>
                                            </p:tgtEl>
                                            <p:attrNameLst>
                                              <p:attrName>ppt_h</p:attrName>
                                            </p:attrNameLst>
                                          </p:cBhvr>
                                          <p:tavLst>
                                            <p:tav tm="0">
                                              <p:val>
                                                <p:strVal val="#ppt_h"/>
                                              </p:val>
                                            </p:tav>
                                            <p:tav tm="100000">
                                              <p:val>
                                                <p:strVal val="#ppt_h"/>
                                              </p:val>
                                            </p:tav>
                                          </p:tavLst>
                                        </p:anim>
                                      </p:childTnLst>
                                    </p:cTn>
                                  </p:par>
                                </p:childTnLst>
                              </p:cTn>
                            </p:par>
                            <p:par>
                              <p:cTn id="33" fill="hold">
                                <p:stCondLst>
                                  <p:cond delay="2400"/>
                                </p:stCondLst>
                                <p:childTnLst>
                                  <p:par>
                                    <p:cTn id="34" presetID="22" presetClass="entr" presetSubtype="2" fill="hold" nodeType="afterEffect">
                                      <p:stCondLst>
                                        <p:cond delay="0"/>
                                      </p:stCondLst>
                                      <p:childTnLst>
                                        <p:set>
                                          <p:cBhvr>
                                            <p:cTn id="35" dur="1" fill="hold">
                                              <p:stCondLst>
                                                <p:cond delay="0"/>
                                              </p:stCondLst>
                                            </p:cTn>
                                            <p:tgtEl>
                                              <p:spTgt spid="78"/>
                                            </p:tgtEl>
                                            <p:attrNameLst>
                                              <p:attrName>style.visibility</p:attrName>
                                            </p:attrNameLst>
                                          </p:cBhvr>
                                          <p:to>
                                            <p:strVal val="visible"/>
                                          </p:to>
                                        </p:set>
                                        <p:animEffect transition="in" filter="wipe(right)">
                                          <p:cBhvr>
                                            <p:cTn id="36" dur="500"/>
                                            <p:tgtEl>
                                              <p:spTgt spid="78"/>
                                            </p:tgtEl>
                                          </p:cBhvr>
                                        </p:animEffect>
                                      </p:childTnLst>
                                    </p:cTn>
                                  </p:par>
                                </p:childTnLst>
                              </p:cTn>
                            </p:par>
                            <p:par>
                              <p:cTn id="37" fill="hold">
                                <p:stCondLst>
                                  <p:cond delay="2900"/>
                                </p:stCondLst>
                                <p:childTnLst>
                                  <p:par>
                                    <p:cTn id="38" presetID="45" presetClass="entr" presetSubtype="0" fill="hold" nodeType="afterEffect">
                                      <p:stCondLst>
                                        <p:cond delay="0"/>
                                      </p:stCondLst>
                                      <p:childTnLst>
                                        <p:set>
                                          <p:cBhvr>
                                            <p:cTn id="39" dur="1" fill="hold">
                                              <p:stCondLst>
                                                <p:cond delay="0"/>
                                              </p:stCondLst>
                                            </p:cTn>
                                            <p:tgtEl>
                                              <p:spTgt spid="72"/>
                                            </p:tgtEl>
                                            <p:attrNameLst>
                                              <p:attrName>style.visibility</p:attrName>
                                            </p:attrNameLst>
                                          </p:cBhvr>
                                          <p:to>
                                            <p:strVal val="visible"/>
                                          </p:to>
                                        </p:set>
                                        <p:animEffect transition="in" filter="fade">
                                          <p:cBhvr>
                                            <p:cTn id="40" dur="500"/>
                                            <p:tgtEl>
                                              <p:spTgt spid="72"/>
                                            </p:tgtEl>
                                          </p:cBhvr>
                                        </p:animEffect>
                                        <p:anim calcmode="lin" valueType="num">
                                          <p:cBhvr>
                                            <p:cTn id="41" dur="500" fill="hold"/>
                                            <p:tgtEl>
                                              <p:spTgt spid="72"/>
                                            </p:tgtEl>
                                            <p:attrNameLst>
                                              <p:attrName>ppt_w</p:attrName>
                                            </p:attrNameLst>
                                          </p:cBhvr>
                                          <p:tavLst>
                                            <p:tav tm="0" fmla="#ppt_w*sin(2.5*pi*$)">
                                              <p:val>
                                                <p:fltVal val="0"/>
                                              </p:val>
                                            </p:tav>
                                            <p:tav tm="100000">
                                              <p:val>
                                                <p:fltVal val="1"/>
                                              </p:val>
                                            </p:tav>
                                          </p:tavLst>
                                        </p:anim>
                                        <p:anim calcmode="lin" valueType="num">
                                          <p:cBhvr>
                                            <p:cTn id="42" dur="500" fill="hold"/>
                                            <p:tgtEl>
                                              <p:spTgt spid="72"/>
                                            </p:tgtEl>
                                            <p:attrNameLst>
                                              <p:attrName>ppt_h</p:attrName>
                                            </p:attrNameLst>
                                          </p:cBhvr>
                                          <p:tavLst>
                                            <p:tav tm="0">
                                              <p:val>
                                                <p:strVal val="#ppt_h"/>
                                              </p:val>
                                            </p:tav>
                                            <p:tav tm="100000">
                                              <p:val>
                                                <p:strVal val="#ppt_h"/>
                                              </p:val>
                                            </p:tav>
                                          </p:tavLst>
                                        </p:anim>
                                      </p:childTnLst>
                                    </p:cTn>
                                  </p:par>
                                </p:childTnLst>
                              </p:cTn>
                            </p:par>
                            <p:par>
                              <p:cTn id="43" fill="hold">
                                <p:stCondLst>
                                  <p:cond delay="3400"/>
                                </p:stCondLst>
                                <p:childTnLst>
                                  <p:par>
                                    <p:cTn id="44" presetID="22" presetClass="entr" presetSubtype="2" fill="hold" nodeType="afterEffect">
                                      <p:stCondLst>
                                        <p:cond delay="0"/>
                                      </p:stCondLst>
                                      <p:childTnLst>
                                        <p:set>
                                          <p:cBhvr>
                                            <p:cTn id="45" dur="1" fill="hold">
                                              <p:stCondLst>
                                                <p:cond delay="0"/>
                                              </p:stCondLst>
                                            </p:cTn>
                                            <p:tgtEl>
                                              <p:spTgt spid="81"/>
                                            </p:tgtEl>
                                            <p:attrNameLst>
                                              <p:attrName>style.visibility</p:attrName>
                                            </p:attrNameLst>
                                          </p:cBhvr>
                                          <p:to>
                                            <p:strVal val="visible"/>
                                          </p:to>
                                        </p:set>
                                        <p:animEffect transition="in" filter="wipe(right)">
                                          <p:cBhvr>
                                            <p:cTn id="46" dur="500"/>
                                            <p:tgtEl>
                                              <p:spTgt spid="81"/>
                                            </p:tgtEl>
                                          </p:cBhvr>
                                        </p:animEffect>
                                      </p:childTnLst>
                                    </p:cTn>
                                  </p:par>
                                </p:childTnLst>
                              </p:cTn>
                            </p:par>
                            <p:par>
                              <p:cTn id="47" fill="hold">
                                <p:stCondLst>
                                  <p:cond delay="3900"/>
                                </p:stCondLst>
                                <p:childTnLst>
                                  <p:par>
                                    <p:cTn id="48" presetID="53" presetClass="entr" presetSubtype="16" fill="hold" grpId="0" nodeType="afterEffect">
                                      <p:stCondLst>
                                        <p:cond delay="0"/>
                                      </p:stCondLst>
                                      <p:iterate type="lt">
                                        <p:tmPct val="10000"/>
                                      </p:iterate>
                                      <p:childTnLst>
                                        <p:set>
                                          <p:cBhvr>
                                            <p:cTn id="49" dur="1" fill="hold">
                                              <p:stCondLst>
                                                <p:cond delay="0"/>
                                              </p:stCondLst>
                                            </p:cTn>
                                            <p:tgtEl>
                                              <p:spTgt spid="86"/>
                                            </p:tgtEl>
                                            <p:attrNameLst>
                                              <p:attrName>style.visibility</p:attrName>
                                            </p:attrNameLst>
                                          </p:cBhvr>
                                          <p:to>
                                            <p:strVal val="visible"/>
                                          </p:to>
                                        </p:set>
                                        <p:anim calcmode="lin" valueType="num">
                                          <p:cBhvr>
                                            <p:cTn id="50" dur="500" fill="hold"/>
                                            <p:tgtEl>
                                              <p:spTgt spid="86"/>
                                            </p:tgtEl>
                                            <p:attrNameLst>
                                              <p:attrName>ppt_w</p:attrName>
                                            </p:attrNameLst>
                                          </p:cBhvr>
                                          <p:tavLst>
                                            <p:tav tm="0">
                                              <p:val>
                                                <p:fltVal val="0"/>
                                              </p:val>
                                            </p:tav>
                                            <p:tav tm="100000">
                                              <p:val>
                                                <p:strVal val="#ppt_w"/>
                                              </p:val>
                                            </p:tav>
                                          </p:tavLst>
                                        </p:anim>
                                        <p:anim calcmode="lin" valueType="num">
                                          <p:cBhvr>
                                            <p:cTn id="51" dur="500" fill="hold"/>
                                            <p:tgtEl>
                                              <p:spTgt spid="86"/>
                                            </p:tgtEl>
                                            <p:attrNameLst>
                                              <p:attrName>ppt_h</p:attrName>
                                            </p:attrNameLst>
                                          </p:cBhvr>
                                          <p:tavLst>
                                            <p:tav tm="0">
                                              <p:val>
                                                <p:fltVal val="0"/>
                                              </p:val>
                                            </p:tav>
                                            <p:tav tm="100000">
                                              <p:val>
                                                <p:strVal val="#ppt_h"/>
                                              </p:val>
                                            </p:tav>
                                          </p:tavLst>
                                        </p:anim>
                                        <p:animEffect transition="in" filter="fade">
                                          <p:cBhvr>
                                            <p:cTn id="52" dur="500"/>
                                            <p:tgtEl>
                                              <p:spTgt spid="86"/>
                                            </p:tgtEl>
                                          </p:cBhvr>
                                        </p:animEffect>
                                      </p:childTnLst>
                                    </p:cTn>
                                  </p:par>
                                </p:childTnLst>
                              </p:cTn>
                            </p:par>
                            <p:par>
                              <p:cTn id="53" fill="hold">
                                <p:stCondLst>
                                  <p:cond delay="4500"/>
                                </p:stCondLst>
                                <p:childTnLst>
                                  <p:par>
                                    <p:cTn id="54" presetID="22" presetClass="entr" presetSubtype="8" fill="hold" grpId="0" nodeType="afterEffect">
                                      <p:stCondLst>
                                        <p:cond delay="0"/>
                                      </p:stCondLst>
                                      <p:childTnLst>
                                        <p:set>
                                          <p:cBhvr>
                                            <p:cTn id="55" dur="1" fill="hold">
                                              <p:stCondLst>
                                                <p:cond delay="0"/>
                                              </p:stCondLst>
                                            </p:cTn>
                                            <p:tgtEl>
                                              <p:spTgt spid="85"/>
                                            </p:tgtEl>
                                            <p:attrNameLst>
                                              <p:attrName>style.visibility</p:attrName>
                                            </p:attrNameLst>
                                          </p:cBhvr>
                                          <p:to>
                                            <p:strVal val="visible"/>
                                          </p:to>
                                        </p:set>
                                        <p:animEffect transition="in" filter="wipe(left)">
                                          <p:cBhvr>
                                            <p:cTn id="56" dur="500"/>
                                            <p:tgtEl>
                                              <p:spTgt spid="85"/>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87"/>
                                            </p:tgtEl>
                                            <p:attrNameLst>
                                              <p:attrName>style.visibility</p:attrName>
                                            </p:attrNameLst>
                                          </p:cBhvr>
                                          <p:to>
                                            <p:strVal val="visible"/>
                                          </p:to>
                                        </p:set>
                                        <p:animEffect transition="in" filter="wipe(left)">
                                          <p:cBhvr>
                                            <p:cTn id="59" dur="500"/>
                                            <p:tgtEl>
                                              <p:spTgt spid="87"/>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84"/>
                                            </p:tgtEl>
                                            <p:attrNameLst>
                                              <p:attrName>style.visibility</p:attrName>
                                            </p:attrNameLst>
                                          </p:cBhvr>
                                          <p:to>
                                            <p:strVal val="visible"/>
                                          </p:to>
                                        </p:set>
                                        <p:animEffect transition="in" filter="wipe(left)">
                                          <p:cBhvr>
                                            <p:cTn id="62"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5" grpId="0"/>
          <p:bldP spid="86" grpId="0"/>
          <p:bldP spid="87"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原创设计师QQ598969553          _2"/>
          <p:cNvSpPr>
            <a:spLocks/>
          </p:cNvSpPr>
          <p:nvPr/>
        </p:nvSpPr>
        <p:spPr bwMode="gray">
          <a:xfrm flipV="1">
            <a:off x="1675866" y="3325993"/>
            <a:ext cx="819764" cy="114053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ysClr val="window" lastClr="FFFFFF">
              <a:lumMod val="65000"/>
            </a:sys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29" name="原创设计师QQ598969553          _3"/>
          <p:cNvSpPr>
            <a:spLocks/>
          </p:cNvSpPr>
          <p:nvPr/>
        </p:nvSpPr>
        <p:spPr bwMode="gray">
          <a:xfrm rot="16200000">
            <a:off x="1891877" y="2851338"/>
            <a:ext cx="243647" cy="974403"/>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ysClr val="window" lastClr="FFFFFF">
              <a:lumMod val="65000"/>
            </a:sys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0" name="原创设计师QQ598969553          _4"/>
          <p:cNvSpPr>
            <a:spLocks/>
          </p:cNvSpPr>
          <p:nvPr/>
        </p:nvSpPr>
        <p:spPr bwMode="gray">
          <a:xfrm>
            <a:off x="1670595" y="2080085"/>
            <a:ext cx="819764" cy="132119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ysClr val="window" lastClr="FFFFFF">
              <a:lumMod val="65000"/>
            </a:sys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1" name="原创设计师QQ598969553          _5"/>
          <p:cNvSpPr>
            <a:spLocks noChangeArrowheads="1"/>
          </p:cNvSpPr>
          <p:nvPr/>
        </p:nvSpPr>
        <p:spPr bwMode="gray">
          <a:xfrm>
            <a:off x="3522283" y="1788531"/>
            <a:ext cx="4434093" cy="896993"/>
          </a:xfrm>
          <a:prstGeom prst="roundRect">
            <a:avLst>
              <a:gd name="adj" fmla="val 11505"/>
            </a:avLst>
          </a:prstGeom>
          <a:noFill/>
          <a:ln w="15875" cap="flat" cmpd="sng" algn="ctr">
            <a:solidFill>
              <a:srgbClr val="0068B7"/>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您的内容打在这里，或者通过复制您的文本后，在此框中选择粘贴，并选择只保留文字。在此录入上述图表的综合描述说明。</a:t>
            </a:r>
            <a:endParaRPr kumimoji="0" lang="zh-CN" altLang="zh-CN" sz="12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32" name="原创设计师QQ598969553          _6"/>
          <p:cNvSpPr>
            <a:spLocks noChangeArrowheads="1"/>
          </p:cNvSpPr>
          <p:nvPr/>
        </p:nvSpPr>
        <p:spPr bwMode="gray">
          <a:xfrm>
            <a:off x="3522283" y="2878564"/>
            <a:ext cx="4434093" cy="894027"/>
          </a:xfrm>
          <a:prstGeom prst="roundRect">
            <a:avLst>
              <a:gd name="adj" fmla="val 11505"/>
            </a:avLst>
          </a:prstGeom>
          <a:noFill/>
          <a:ln w="15875" cap="flat" cmpd="sng" algn="ctr">
            <a:solidFill>
              <a:srgbClr val="2AA738"/>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a:t>
            </a:r>
            <a:endParaRPr kumimoji="0" lang="zh-CN" altLang="zh-CN" sz="12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33" name="原创设计师QQ598969553          _7"/>
          <p:cNvSpPr>
            <a:spLocks noChangeArrowheads="1"/>
          </p:cNvSpPr>
          <p:nvPr/>
        </p:nvSpPr>
        <p:spPr bwMode="ltGray">
          <a:xfrm>
            <a:off x="3522283" y="3959368"/>
            <a:ext cx="4434093" cy="886051"/>
          </a:xfrm>
          <a:prstGeom prst="roundRect">
            <a:avLst>
              <a:gd name="adj" fmla="val 11505"/>
            </a:avLst>
          </a:prstGeom>
          <a:noFill/>
          <a:ln w="15875" cap="flat" cmpd="sng" algn="ctr">
            <a:solidFill>
              <a:sysClr val="window" lastClr="FFFFFF">
                <a:lumMod val="75000"/>
              </a:sysClr>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您的内容打在这里，或者通过复制您的文本后，在此框中选择粘贴，并选择只保留文字。在此录入上述图表的综合描述说明。</a:t>
            </a:r>
            <a:endParaRPr kumimoji="0" lang="zh-CN" altLang="zh-CN" sz="1200" b="0" i="0" u="none" strike="noStrike" kern="120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grpSp>
        <p:nvGrpSpPr>
          <p:cNvPr id="34" name="原创设计师QQ598969553          _8"/>
          <p:cNvGrpSpPr/>
          <p:nvPr/>
        </p:nvGrpSpPr>
        <p:grpSpPr>
          <a:xfrm>
            <a:off x="805525" y="2544115"/>
            <a:ext cx="1590850" cy="1590851"/>
            <a:chOff x="4184106" y="2952206"/>
            <a:chExt cx="3823790" cy="3823790"/>
          </a:xfrm>
        </p:grpSpPr>
        <p:sp>
          <p:nvSpPr>
            <p:cNvPr id="35" name="椭圆 34"/>
            <p:cNvSpPr/>
            <p:nvPr/>
          </p:nvSpPr>
          <p:spPr>
            <a:xfrm>
              <a:off x="4184106" y="2952206"/>
              <a:ext cx="3823790" cy="3823790"/>
            </a:xfrm>
            <a:prstGeom prst="ellipse">
              <a:avLst/>
            </a:prstGeom>
            <a:gradFill>
              <a:gsLst>
                <a:gs pos="100000">
                  <a:sysClr val="window" lastClr="FFFFFF">
                    <a:lumMod val="75000"/>
                  </a:sysClr>
                </a:gs>
                <a:gs pos="0">
                  <a:sysClr val="window" lastClr="FFFFFF"/>
                </a:gs>
              </a:gsLst>
              <a:lin ang="5400000" scaled="0"/>
            </a:gradFill>
            <a:ln w="9525" cap="flat" cmpd="sng" algn="ctr">
              <a:noFill/>
              <a:prstDash val="solid"/>
            </a:ln>
            <a:effectLst>
              <a:softEdge rad="1651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nvGrpSpPr>
            <p:cNvPr id="36" name="组合 35"/>
            <p:cNvGrpSpPr/>
            <p:nvPr/>
          </p:nvGrpSpPr>
          <p:grpSpPr>
            <a:xfrm>
              <a:off x="4710170" y="3478267"/>
              <a:ext cx="2771662" cy="2771663"/>
              <a:chOff x="2193192" y="1899414"/>
              <a:chExt cx="2421375" cy="2421376"/>
            </a:xfrm>
            <a:effectLst/>
          </p:grpSpPr>
          <p:sp>
            <p:nvSpPr>
              <p:cNvPr id="37" name="椭圆 36"/>
              <p:cNvSpPr/>
              <p:nvPr/>
            </p:nvSpPr>
            <p:spPr>
              <a:xfrm>
                <a:off x="2193192" y="1899414"/>
                <a:ext cx="2421375" cy="2421376"/>
              </a:xfrm>
              <a:prstGeom prst="ellipse">
                <a:avLst/>
              </a:prstGeom>
              <a:solidFill>
                <a:srgbClr val="0068B7"/>
              </a:solidFill>
              <a:ln w="31750" cap="flat" cmpd="sng" algn="ctr">
                <a:gradFill flip="none" rotWithShape="1">
                  <a:gsLst>
                    <a:gs pos="0">
                      <a:sysClr val="window" lastClr="FFFFFF">
                        <a:lumMod val="75000"/>
                      </a:sysClr>
                    </a:gs>
                    <a:gs pos="100000">
                      <a:sysClr val="window" lastClr="FFFFFF"/>
                    </a:gs>
                  </a:gsLst>
                  <a:lin ang="2700000" scaled="1"/>
                  <a:tileRect/>
                </a:gradFill>
                <a:prstDash val="solid"/>
              </a:ln>
              <a:effectLst>
                <a:innerShdw blurRad="127000" dist="63500" dir="13500000">
                  <a:srgbClr val="0068B7">
                    <a:lumMod val="50000"/>
                    <a:alpha val="8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8" name="椭圆 37"/>
              <p:cNvSpPr/>
              <p:nvPr/>
            </p:nvSpPr>
            <p:spPr>
              <a:xfrm>
                <a:off x="2386802" y="2093026"/>
                <a:ext cx="2034160" cy="2034160"/>
              </a:xfrm>
              <a:prstGeom prst="ellipse">
                <a:avLst/>
              </a:prstGeom>
              <a:solidFill>
                <a:sysClr val="window" lastClr="FFFFFF">
                  <a:lumMod val="95000"/>
                </a:sysClr>
              </a:solidFill>
              <a:ln w="50800" cap="flat" cmpd="sng" algn="ctr">
                <a:noFill/>
                <a:prstDash val="solid"/>
              </a:ln>
              <a:effectLst>
                <a:outerShdw blurRad="76200" dist="38100" dir="2700000" algn="tl" rotWithShape="0">
                  <a:srgbClr val="0068B7">
                    <a:lumMod val="50000"/>
                    <a:alpha val="64000"/>
                  </a:srgbClr>
                </a:outerShdw>
              </a:effectLst>
              <a:scene3d>
                <a:camera prst="orthographicFront"/>
                <a:lightRig rig="threePt" dir="t"/>
              </a:scene3d>
              <a:sp3d prstMaterial="softEdge">
                <a:bevelT w="317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grpSp>
      <p:grpSp>
        <p:nvGrpSpPr>
          <p:cNvPr id="39" name="原创设计师QQ598969553          _9"/>
          <p:cNvGrpSpPr/>
          <p:nvPr/>
        </p:nvGrpSpPr>
        <p:grpSpPr>
          <a:xfrm>
            <a:off x="1102873" y="2980817"/>
            <a:ext cx="955721" cy="651817"/>
            <a:chOff x="8922207" y="2437732"/>
            <a:chExt cx="1019784" cy="869092"/>
          </a:xfrm>
        </p:grpSpPr>
        <p:sp>
          <p:nvSpPr>
            <p:cNvPr id="40" name="文本框 37"/>
            <p:cNvSpPr txBox="1"/>
            <p:nvPr/>
          </p:nvSpPr>
          <p:spPr>
            <a:xfrm>
              <a:off x="8931338" y="2437732"/>
              <a:ext cx="1010653" cy="69762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1" name="文本框 38"/>
            <p:cNvSpPr txBox="1"/>
            <p:nvPr/>
          </p:nvSpPr>
          <p:spPr>
            <a:xfrm>
              <a:off x="8922207" y="2445047"/>
              <a:ext cx="1010653" cy="86177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a:t>
              </a:r>
              <a:endParaRPr kumimoji="0" lang="en-US" altLang="zh-CN"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内容</a:t>
              </a:r>
            </a:p>
          </p:txBody>
        </p:sp>
      </p:grpSp>
      <p:grpSp>
        <p:nvGrpSpPr>
          <p:cNvPr id="42" name="原创设计师QQ598969553          _10"/>
          <p:cNvGrpSpPr/>
          <p:nvPr/>
        </p:nvGrpSpPr>
        <p:grpSpPr>
          <a:xfrm>
            <a:off x="2541246" y="1757314"/>
            <a:ext cx="950749" cy="939547"/>
            <a:chOff x="3237545" y="4561747"/>
            <a:chExt cx="1146960" cy="1146960"/>
          </a:xfrm>
        </p:grpSpPr>
        <p:sp>
          <p:nvSpPr>
            <p:cNvPr id="43" name="圆角矩形 42"/>
            <p:cNvSpPr/>
            <p:nvPr/>
          </p:nvSpPr>
          <p:spPr>
            <a:xfrm>
              <a:off x="3237545" y="4561747"/>
              <a:ext cx="1146960" cy="1146960"/>
            </a:xfrm>
            <a:prstGeom prst="roundRect">
              <a:avLst>
                <a:gd name="adj" fmla="val 9039"/>
              </a:avLst>
            </a:prstGeom>
            <a:solidFill>
              <a:srgbClr val="0068B7"/>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44" name="圆角矩形 43"/>
            <p:cNvSpPr/>
            <p:nvPr/>
          </p:nvSpPr>
          <p:spPr>
            <a:xfrm>
              <a:off x="3329042" y="4642031"/>
              <a:ext cx="976147" cy="986387"/>
            </a:xfrm>
            <a:prstGeom prst="roundRect">
              <a:avLst>
                <a:gd name="adj" fmla="val 9613"/>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444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sp>
        <p:nvSpPr>
          <p:cNvPr id="45" name="原创设计师QQ598969553          _11"/>
          <p:cNvSpPr txBox="1">
            <a:spLocks/>
          </p:cNvSpPr>
          <p:nvPr/>
        </p:nvSpPr>
        <p:spPr>
          <a:xfrm>
            <a:off x="2643700" y="2135836"/>
            <a:ext cx="768478" cy="16994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1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点击输入标题内容</a:t>
            </a:r>
            <a:endParaRPr kumimoji="0" lang="en-GB" altLang="zh-CN" sz="11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nvGrpSpPr>
          <p:cNvPr id="46" name="原创设计师QQ598969553          _12"/>
          <p:cNvGrpSpPr/>
          <p:nvPr/>
        </p:nvGrpSpPr>
        <p:grpSpPr>
          <a:xfrm>
            <a:off x="2541772" y="2853961"/>
            <a:ext cx="950749" cy="939547"/>
            <a:chOff x="3237545" y="4561747"/>
            <a:chExt cx="1146960" cy="1146960"/>
          </a:xfrm>
        </p:grpSpPr>
        <p:sp>
          <p:nvSpPr>
            <p:cNvPr id="47" name="圆角矩形 46"/>
            <p:cNvSpPr/>
            <p:nvPr/>
          </p:nvSpPr>
          <p:spPr>
            <a:xfrm>
              <a:off x="3237545" y="4561747"/>
              <a:ext cx="1146960" cy="1146960"/>
            </a:xfrm>
            <a:prstGeom prst="roundRect">
              <a:avLst>
                <a:gd name="adj" fmla="val 9039"/>
              </a:avLst>
            </a:prstGeom>
            <a:solidFill>
              <a:srgbClr val="2AA738"/>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48" name="圆角矩形 47"/>
            <p:cNvSpPr/>
            <p:nvPr/>
          </p:nvSpPr>
          <p:spPr>
            <a:xfrm>
              <a:off x="3329042" y="4642031"/>
              <a:ext cx="976147" cy="986387"/>
            </a:xfrm>
            <a:prstGeom prst="roundRect">
              <a:avLst>
                <a:gd name="adj" fmla="val 9613"/>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444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sp>
        <p:nvSpPr>
          <p:cNvPr id="49" name="原创设计师QQ598969553          _13"/>
          <p:cNvSpPr txBox="1">
            <a:spLocks/>
          </p:cNvSpPr>
          <p:nvPr/>
        </p:nvSpPr>
        <p:spPr>
          <a:xfrm>
            <a:off x="2644226" y="3232483"/>
            <a:ext cx="768478" cy="16994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1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点击输入标题内容</a:t>
            </a:r>
            <a:endParaRPr kumimoji="0" lang="en-GB" altLang="zh-CN" sz="11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nvGrpSpPr>
          <p:cNvPr id="50" name="原创设计师QQ598969553          _14"/>
          <p:cNvGrpSpPr/>
          <p:nvPr/>
        </p:nvGrpSpPr>
        <p:grpSpPr>
          <a:xfrm>
            <a:off x="2544303" y="3929613"/>
            <a:ext cx="950749" cy="939547"/>
            <a:chOff x="3237545" y="4561747"/>
            <a:chExt cx="1146960" cy="1146960"/>
          </a:xfrm>
        </p:grpSpPr>
        <p:sp>
          <p:nvSpPr>
            <p:cNvPr id="51" name="圆角矩形 50"/>
            <p:cNvSpPr/>
            <p:nvPr/>
          </p:nvSpPr>
          <p:spPr>
            <a:xfrm>
              <a:off x="3237545" y="4561747"/>
              <a:ext cx="1146960" cy="1146960"/>
            </a:xfrm>
            <a:prstGeom prst="roundRect">
              <a:avLst>
                <a:gd name="adj" fmla="val 9039"/>
              </a:avLst>
            </a:prstGeom>
            <a:solidFill>
              <a:sysClr val="window" lastClr="FFFFFF">
                <a:lumMod val="75000"/>
              </a:sysClr>
            </a:solidFill>
            <a:ln w="31750" cap="flat" cmpd="sng" algn="ctr">
              <a:gradFill flip="none" rotWithShape="1">
                <a:gsLst>
                  <a:gs pos="0">
                    <a:sysClr val="window" lastClr="FFFFFF">
                      <a:lumMod val="85000"/>
                    </a:sysClr>
                  </a:gs>
                  <a:gs pos="100000">
                    <a:sysClr val="window" lastClr="FFFFFF"/>
                  </a:gs>
                </a:gsLst>
                <a:lin ang="2700000" scaled="1"/>
                <a:tileRect/>
              </a:gradFill>
              <a:prstDash val="solid"/>
            </a:ln>
            <a:effectLst>
              <a:innerShdw blurRad="127000" dist="63500" dir="13500000">
                <a:sysClr val="windowText" lastClr="000000">
                  <a:lumMod val="65000"/>
                  <a:lumOff val="35000"/>
                  <a:alpha val="49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52" name="圆角矩形 51"/>
            <p:cNvSpPr/>
            <p:nvPr/>
          </p:nvSpPr>
          <p:spPr>
            <a:xfrm>
              <a:off x="3329042" y="4642031"/>
              <a:ext cx="976147" cy="986387"/>
            </a:xfrm>
            <a:prstGeom prst="roundRect">
              <a:avLst>
                <a:gd name="adj" fmla="val 9613"/>
              </a:avLst>
            </a:prstGeom>
            <a:solidFill>
              <a:sysClr val="window" lastClr="FFFFFF">
                <a:lumMod val="95000"/>
              </a:sysClr>
            </a:solidFill>
            <a:ln w="50800" cap="flat" cmpd="sng" algn="ctr">
              <a:noFill/>
              <a:prstDash val="solid"/>
            </a:ln>
            <a:effectLst>
              <a:outerShdw blurRad="76200" dist="38100" dir="2700000" algn="tl" rotWithShape="0">
                <a:sysClr val="windowText" lastClr="000000">
                  <a:lumMod val="65000"/>
                  <a:lumOff val="35000"/>
                  <a:alpha val="64000"/>
                </a:sysClr>
              </a:outerShdw>
            </a:effectLst>
            <a:scene3d>
              <a:camera prst="orthographicFront"/>
              <a:lightRig rig="threePt" dir="t"/>
            </a:scene3d>
            <a:sp3d prstMaterial="softEdge">
              <a:bevelT w="444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sp>
        <p:nvSpPr>
          <p:cNvPr id="53" name="原创设计师QQ598969553          _15"/>
          <p:cNvSpPr txBox="1">
            <a:spLocks/>
          </p:cNvSpPr>
          <p:nvPr/>
        </p:nvSpPr>
        <p:spPr>
          <a:xfrm>
            <a:off x="2646757" y="4308135"/>
            <a:ext cx="768478" cy="16994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1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点击输入标题内容</a:t>
            </a:r>
            <a:endParaRPr kumimoji="0" lang="en-GB" altLang="zh-CN" sz="1100" b="1" i="0" u="none" strike="noStrike" kern="120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heel(1)">
                                      <p:cBhvr>
                                        <p:cTn id="7" dur="500"/>
                                        <p:tgtEl>
                                          <p:spTgt spid="34"/>
                                        </p:tgtEl>
                                      </p:cBhvr>
                                    </p:animEffect>
                                  </p:childTnLst>
                                </p:cTn>
                              </p:par>
                              <p:par>
                                <p:cTn id="8" presetID="53" presetClass="entr" presetSubtype="16" fill="hold" nodeType="withEffect">
                                  <p:stCondLst>
                                    <p:cond delay="0"/>
                                  </p:stCondLst>
                                  <p:childTnLst>
                                    <p:set>
                                      <p:cBhvr>
                                        <p:cTn id="9" dur="1" fill="hold">
                                          <p:stCondLst>
                                            <p:cond delay="0"/>
                                          </p:stCondLst>
                                        </p:cTn>
                                        <p:tgtEl>
                                          <p:spTgt spid="39"/>
                                        </p:tgtEl>
                                        <p:attrNameLst>
                                          <p:attrName>style.visibility</p:attrName>
                                        </p:attrNameLst>
                                      </p:cBhvr>
                                      <p:to>
                                        <p:strVal val="visible"/>
                                      </p:to>
                                    </p:set>
                                    <p:anim calcmode="lin" valueType="num">
                                      <p:cBhvr>
                                        <p:cTn id="10" dur="500" fill="hold"/>
                                        <p:tgtEl>
                                          <p:spTgt spid="39"/>
                                        </p:tgtEl>
                                        <p:attrNameLst>
                                          <p:attrName>ppt_w</p:attrName>
                                        </p:attrNameLst>
                                      </p:cBhvr>
                                      <p:tavLst>
                                        <p:tav tm="0">
                                          <p:val>
                                            <p:fltVal val="0"/>
                                          </p:val>
                                        </p:tav>
                                        <p:tav tm="100000">
                                          <p:val>
                                            <p:strVal val="#ppt_w"/>
                                          </p:val>
                                        </p:tav>
                                      </p:tavLst>
                                    </p:anim>
                                    <p:anim calcmode="lin" valueType="num">
                                      <p:cBhvr>
                                        <p:cTn id="11" dur="500" fill="hold"/>
                                        <p:tgtEl>
                                          <p:spTgt spid="39"/>
                                        </p:tgtEl>
                                        <p:attrNameLst>
                                          <p:attrName>ppt_h</p:attrName>
                                        </p:attrNameLst>
                                      </p:cBhvr>
                                      <p:tavLst>
                                        <p:tav tm="0">
                                          <p:val>
                                            <p:fltVal val="0"/>
                                          </p:val>
                                        </p:tav>
                                        <p:tav tm="100000">
                                          <p:val>
                                            <p:strVal val="#ppt_h"/>
                                          </p:val>
                                        </p:tav>
                                      </p:tavLst>
                                    </p:anim>
                                    <p:animEffect transition="in" filter="fade">
                                      <p:cBhvr>
                                        <p:cTn id="12" dur="500"/>
                                        <p:tgtEl>
                                          <p:spTgt spid="39"/>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wipe(left)">
                                      <p:cBhvr>
                                        <p:cTn id="16" dur="500"/>
                                        <p:tgtEl>
                                          <p:spTgt spid="30"/>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wipe(left)">
                                      <p:cBhvr>
                                        <p:cTn id="19" dur="500"/>
                                        <p:tgtEl>
                                          <p:spTgt spid="29"/>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left)">
                                      <p:cBhvr>
                                        <p:cTn id="22" dur="500"/>
                                        <p:tgtEl>
                                          <p:spTgt spid="28"/>
                                        </p:tgtEl>
                                      </p:cBhvr>
                                    </p:animEffect>
                                  </p:childTnLst>
                                </p:cTn>
                              </p:par>
                            </p:childTnLst>
                          </p:cTn>
                        </p:par>
                        <p:par>
                          <p:cTn id="23" fill="hold">
                            <p:stCondLst>
                              <p:cond delay="1000"/>
                            </p:stCondLst>
                            <p:childTnLst>
                              <p:par>
                                <p:cTn id="24" presetID="53" presetClass="entr" presetSubtype="16" fill="hold" nodeType="after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p:cTn id="26" dur="500" fill="hold"/>
                                        <p:tgtEl>
                                          <p:spTgt spid="42"/>
                                        </p:tgtEl>
                                        <p:attrNameLst>
                                          <p:attrName>ppt_w</p:attrName>
                                        </p:attrNameLst>
                                      </p:cBhvr>
                                      <p:tavLst>
                                        <p:tav tm="0">
                                          <p:val>
                                            <p:fltVal val="0"/>
                                          </p:val>
                                        </p:tav>
                                        <p:tav tm="100000">
                                          <p:val>
                                            <p:strVal val="#ppt_w"/>
                                          </p:val>
                                        </p:tav>
                                      </p:tavLst>
                                    </p:anim>
                                    <p:anim calcmode="lin" valueType="num">
                                      <p:cBhvr>
                                        <p:cTn id="27" dur="500" fill="hold"/>
                                        <p:tgtEl>
                                          <p:spTgt spid="42"/>
                                        </p:tgtEl>
                                        <p:attrNameLst>
                                          <p:attrName>ppt_h</p:attrName>
                                        </p:attrNameLst>
                                      </p:cBhvr>
                                      <p:tavLst>
                                        <p:tav tm="0">
                                          <p:val>
                                            <p:fltVal val="0"/>
                                          </p:val>
                                        </p:tav>
                                        <p:tav tm="100000">
                                          <p:val>
                                            <p:strVal val="#ppt_h"/>
                                          </p:val>
                                        </p:tav>
                                      </p:tavLst>
                                    </p:anim>
                                    <p:animEffect transition="in" filter="fade">
                                      <p:cBhvr>
                                        <p:cTn id="28" dur="500"/>
                                        <p:tgtEl>
                                          <p:spTgt spid="42"/>
                                        </p:tgtEl>
                                      </p:cBhvr>
                                    </p:animEffect>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45">
                                            <p:txEl>
                                              <p:pRg st="0" end="0"/>
                                            </p:txEl>
                                          </p:spTgt>
                                        </p:tgtEl>
                                        <p:attrNameLst>
                                          <p:attrName>style.visibility</p:attrName>
                                        </p:attrNameLst>
                                      </p:cBhvr>
                                      <p:to>
                                        <p:strVal val="visible"/>
                                      </p:to>
                                    </p:set>
                                    <p:animEffect transition="in" filter="fade">
                                      <p:cBhvr>
                                        <p:cTn id="32" dur="500"/>
                                        <p:tgtEl>
                                          <p:spTgt spid="45">
                                            <p:txEl>
                                              <p:pRg st="0" end="0"/>
                                            </p:txEl>
                                          </p:spTgt>
                                        </p:tgtEl>
                                      </p:cBhvr>
                                    </p:animEffect>
                                  </p:childTnLst>
                                </p:cTn>
                              </p:par>
                            </p:childTnLst>
                          </p:cTn>
                        </p:par>
                        <p:par>
                          <p:cTn id="33" fill="hold">
                            <p:stCondLst>
                              <p:cond delay="2000"/>
                            </p:stCondLst>
                            <p:childTnLst>
                              <p:par>
                                <p:cTn id="34" presetID="22" presetClass="entr" presetSubtype="8" fill="hold" grpId="0" nodeType="after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left)">
                                      <p:cBhvr>
                                        <p:cTn id="36" dur="500"/>
                                        <p:tgtEl>
                                          <p:spTgt spid="31"/>
                                        </p:tgtEl>
                                      </p:cBhvr>
                                    </p:animEffect>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p:cTn id="40" dur="500" fill="hold"/>
                                        <p:tgtEl>
                                          <p:spTgt spid="46"/>
                                        </p:tgtEl>
                                        <p:attrNameLst>
                                          <p:attrName>ppt_w</p:attrName>
                                        </p:attrNameLst>
                                      </p:cBhvr>
                                      <p:tavLst>
                                        <p:tav tm="0">
                                          <p:val>
                                            <p:fltVal val="0"/>
                                          </p:val>
                                        </p:tav>
                                        <p:tav tm="100000">
                                          <p:val>
                                            <p:strVal val="#ppt_w"/>
                                          </p:val>
                                        </p:tav>
                                      </p:tavLst>
                                    </p:anim>
                                    <p:anim calcmode="lin" valueType="num">
                                      <p:cBhvr>
                                        <p:cTn id="41" dur="500" fill="hold"/>
                                        <p:tgtEl>
                                          <p:spTgt spid="46"/>
                                        </p:tgtEl>
                                        <p:attrNameLst>
                                          <p:attrName>ppt_h</p:attrName>
                                        </p:attrNameLst>
                                      </p:cBhvr>
                                      <p:tavLst>
                                        <p:tav tm="0">
                                          <p:val>
                                            <p:fltVal val="0"/>
                                          </p:val>
                                        </p:tav>
                                        <p:tav tm="100000">
                                          <p:val>
                                            <p:strVal val="#ppt_h"/>
                                          </p:val>
                                        </p:tav>
                                      </p:tavLst>
                                    </p:anim>
                                    <p:animEffect transition="in" filter="fade">
                                      <p:cBhvr>
                                        <p:cTn id="42" dur="500"/>
                                        <p:tgtEl>
                                          <p:spTgt spid="46"/>
                                        </p:tgtEl>
                                      </p:cBhvr>
                                    </p:animEffect>
                                  </p:childTnLst>
                                </p:cTn>
                              </p:par>
                            </p:childTnLst>
                          </p:cTn>
                        </p:par>
                        <p:par>
                          <p:cTn id="43" fill="hold">
                            <p:stCondLst>
                              <p:cond delay="3000"/>
                            </p:stCondLst>
                            <p:childTnLst>
                              <p:par>
                                <p:cTn id="44" presetID="10" presetClass="entr" presetSubtype="0" fill="hold" grpId="0" nodeType="afterEffect">
                                  <p:stCondLst>
                                    <p:cond delay="0"/>
                                  </p:stCondLst>
                                  <p:childTnLst>
                                    <p:set>
                                      <p:cBhvr>
                                        <p:cTn id="45" dur="1" fill="hold">
                                          <p:stCondLst>
                                            <p:cond delay="0"/>
                                          </p:stCondLst>
                                        </p:cTn>
                                        <p:tgtEl>
                                          <p:spTgt spid="49">
                                            <p:txEl>
                                              <p:pRg st="0" end="0"/>
                                            </p:txEl>
                                          </p:spTgt>
                                        </p:tgtEl>
                                        <p:attrNameLst>
                                          <p:attrName>style.visibility</p:attrName>
                                        </p:attrNameLst>
                                      </p:cBhvr>
                                      <p:to>
                                        <p:strVal val="visible"/>
                                      </p:to>
                                    </p:set>
                                    <p:animEffect transition="in" filter="fade">
                                      <p:cBhvr>
                                        <p:cTn id="46" dur="500"/>
                                        <p:tgtEl>
                                          <p:spTgt spid="49">
                                            <p:txEl>
                                              <p:pRg st="0" end="0"/>
                                            </p:txEl>
                                          </p:spTgt>
                                        </p:tgtEl>
                                      </p:cBhvr>
                                    </p:animEffect>
                                  </p:childTnLst>
                                </p:cTn>
                              </p:par>
                            </p:childTnLst>
                          </p:cTn>
                        </p:par>
                        <p:par>
                          <p:cTn id="47" fill="hold">
                            <p:stCondLst>
                              <p:cond delay="3500"/>
                            </p:stCondLst>
                            <p:childTnLst>
                              <p:par>
                                <p:cTn id="48" presetID="22" presetClass="entr" presetSubtype="8" fill="hold" grpId="0" nodeType="after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wipe(left)">
                                      <p:cBhvr>
                                        <p:cTn id="50" dur="500"/>
                                        <p:tgtEl>
                                          <p:spTgt spid="32"/>
                                        </p:tgtEl>
                                      </p:cBhvr>
                                    </p:animEffect>
                                  </p:childTnLst>
                                </p:cTn>
                              </p:par>
                            </p:childTnLst>
                          </p:cTn>
                        </p:par>
                        <p:par>
                          <p:cTn id="51" fill="hold">
                            <p:stCondLst>
                              <p:cond delay="4000"/>
                            </p:stCondLst>
                            <p:childTnLst>
                              <p:par>
                                <p:cTn id="52" presetID="53" presetClass="entr" presetSubtype="16" fill="hold" nodeType="afterEffect">
                                  <p:stCondLst>
                                    <p:cond delay="0"/>
                                  </p:stCondLst>
                                  <p:childTnLst>
                                    <p:set>
                                      <p:cBhvr>
                                        <p:cTn id="53" dur="1" fill="hold">
                                          <p:stCondLst>
                                            <p:cond delay="0"/>
                                          </p:stCondLst>
                                        </p:cTn>
                                        <p:tgtEl>
                                          <p:spTgt spid="50"/>
                                        </p:tgtEl>
                                        <p:attrNameLst>
                                          <p:attrName>style.visibility</p:attrName>
                                        </p:attrNameLst>
                                      </p:cBhvr>
                                      <p:to>
                                        <p:strVal val="visible"/>
                                      </p:to>
                                    </p:set>
                                    <p:anim calcmode="lin" valueType="num">
                                      <p:cBhvr>
                                        <p:cTn id="54" dur="500" fill="hold"/>
                                        <p:tgtEl>
                                          <p:spTgt spid="50"/>
                                        </p:tgtEl>
                                        <p:attrNameLst>
                                          <p:attrName>ppt_w</p:attrName>
                                        </p:attrNameLst>
                                      </p:cBhvr>
                                      <p:tavLst>
                                        <p:tav tm="0">
                                          <p:val>
                                            <p:fltVal val="0"/>
                                          </p:val>
                                        </p:tav>
                                        <p:tav tm="100000">
                                          <p:val>
                                            <p:strVal val="#ppt_w"/>
                                          </p:val>
                                        </p:tav>
                                      </p:tavLst>
                                    </p:anim>
                                    <p:anim calcmode="lin" valueType="num">
                                      <p:cBhvr>
                                        <p:cTn id="55" dur="500" fill="hold"/>
                                        <p:tgtEl>
                                          <p:spTgt spid="50"/>
                                        </p:tgtEl>
                                        <p:attrNameLst>
                                          <p:attrName>ppt_h</p:attrName>
                                        </p:attrNameLst>
                                      </p:cBhvr>
                                      <p:tavLst>
                                        <p:tav tm="0">
                                          <p:val>
                                            <p:fltVal val="0"/>
                                          </p:val>
                                        </p:tav>
                                        <p:tav tm="100000">
                                          <p:val>
                                            <p:strVal val="#ppt_h"/>
                                          </p:val>
                                        </p:tav>
                                      </p:tavLst>
                                    </p:anim>
                                    <p:animEffect transition="in" filter="fade">
                                      <p:cBhvr>
                                        <p:cTn id="56" dur="500"/>
                                        <p:tgtEl>
                                          <p:spTgt spid="50"/>
                                        </p:tgtEl>
                                      </p:cBhvr>
                                    </p:animEffect>
                                  </p:childTnLst>
                                </p:cTn>
                              </p:par>
                            </p:childTnLst>
                          </p:cTn>
                        </p:par>
                        <p:par>
                          <p:cTn id="57" fill="hold">
                            <p:stCondLst>
                              <p:cond delay="4500"/>
                            </p:stCondLst>
                            <p:childTnLst>
                              <p:par>
                                <p:cTn id="58" presetID="10" presetClass="entr" presetSubtype="0" fill="hold" grpId="0" nodeType="afterEffect">
                                  <p:stCondLst>
                                    <p:cond delay="0"/>
                                  </p:stCondLst>
                                  <p:childTnLst>
                                    <p:set>
                                      <p:cBhvr>
                                        <p:cTn id="59" dur="1" fill="hold">
                                          <p:stCondLst>
                                            <p:cond delay="0"/>
                                          </p:stCondLst>
                                        </p:cTn>
                                        <p:tgtEl>
                                          <p:spTgt spid="53">
                                            <p:txEl>
                                              <p:pRg st="0" end="0"/>
                                            </p:txEl>
                                          </p:spTgt>
                                        </p:tgtEl>
                                        <p:attrNameLst>
                                          <p:attrName>style.visibility</p:attrName>
                                        </p:attrNameLst>
                                      </p:cBhvr>
                                      <p:to>
                                        <p:strVal val="visible"/>
                                      </p:to>
                                    </p:set>
                                    <p:animEffect transition="in" filter="fade">
                                      <p:cBhvr>
                                        <p:cTn id="60" dur="500"/>
                                        <p:tgtEl>
                                          <p:spTgt spid="53">
                                            <p:txEl>
                                              <p:pRg st="0" end="0"/>
                                            </p:txEl>
                                          </p:spTgt>
                                        </p:tgtEl>
                                      </p:cBhvr>
                                    </p:animEffect>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wipe(left)">
                                      <p:cBhvr>
                                        <p:cTn id="6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P spid="32" grpId="0" animBg="1"/>
      <p:bldP spid="33" grpId="0" animBg="1"/>
      <p:bldP spid="45" grpId="0" build="p"/>
      <p:bldP spid="49" grpId="0" build="p"/>
      <p:bldP spid="53"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10.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6"/>
</p:tagLst>
</file>

<file path=ppt/tags/tag11.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1"/>
</p:tagLst>
</file>

<file path=ppt/tags/tag12.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2"/>
</p:tagLst>
</file>

<file path=ppt/tags/tag13.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7"/>
</p:tagLst>
</file>

<file path=ppt/tags/tag14.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8"/>
</p:tagLst>
</file>

<file path=ppt/tags/tag15.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2"/>
</p:tagLst>
</file>

<file path=ppt/tags/tag16.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3"/>
</p:tagLst>
</file>

<file path=ppt/tags/tag17.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18.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19.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2.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20.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21.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22.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23.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24.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25.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26.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6"/>
</p:tagLst>
</file>

<file path=ppt/tags/tag27.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1"/>
</p:tagLst>
</file>

<file path=ppt/tags/tag28.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2"/>
</p:tagLst>
</file>

<file path=ppt/tags/tag29.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7"/>
</p:tagLst>
</file>

<file path=ppt/tags/tag3.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30.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8"/>
</p:tagLst>
</file>

<file path=ppt/tags/tag31.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2"/>
</p:tagLst>
</file>

<file path=ppt/tags/tag32.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3"/>
</p:tagLst>
</file>

<file path=ppt/tags/tag4.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5.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6.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7.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8.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ags/tag9.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Diamond 15"/>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中国国电">
    <a:dk1>
      <a:sysClr val="windowText" lastClr="000000"/>
    </a:dk1>
    <a:lt1>
      <a:sysClr val="window" lastClr="FFFFFF"/>
    </a:lt1>
    <a:dk2>
      <a:srgbClr val="44546A"/>
    </a:dk2>
    <a:lt2>
      <a:srgbClr val="E7E6E6"/>
    </a:lt2>
    <a:accent1>
      <a:srgbClr val="0068B7"/>
    </a:accent1>
    <a:accent2>
      <a:srgbClr val="2AA738"/>
    </a:accent2>
    <a:accent3>
      <a:srgbClr val="0068B7"/>
    </a:accent3>
    <a:accent4>
      <a:srgbClr val="2AA738"/>
    </a:accent4>
    <a:accent5>
      <a:srgbClr val="0068B7"/>
    </a:accent5>
    <a:accent6>
      <a:srgbClr val="2AA738"/>
    </a:accent6>
    <a:hlink>
      <a:srgbClr val="0563C1"/>
    </a:hlink>
    <a:folHlink>
      <a:srgbClr val="954F72"/>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中国国电">
    <a:dk1>
      <a:sysClr val="windowText" lastClr="000000"/>
    </a:dk1>
    <a:lt1>
      <a:sysClr val="window" lastClr="FFFFFF"/>
    </a:lt1>
    <a:dk2>
      <a:srgbClr val="44546A"/>
    </a:dk2>
    <a:lt2>
      <a:srgbClr val="E7E6E6"/>
    </a:lt2>
    <a:accent1>
      <a:srgbClr val="0068B7"/>
    </a:accent1>
    <a:accent2>
      <a:srgbClr val="2AA738"/>
    </a:accent2>
    <a:accent3>
      <a:srgbClr val="0068B7"/>
    </a:accent3>
    <a:accent4>
      <a:srgbClr val="2AA738"/>
    </a:accent4>
    <a:accent5>
      <a:srgbClr val="0068B7"/>
    </a:accent5>
    <a:accent6>
      <a:srgbClr val="2AA738"/>
    </a:accent6>
    <a:hlink>
      <a:srgbClr val="0563C1"/>
    </a:hlink>
    <a:folHlink>
      <a:srgbClr val="954F72"/>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中国国电">
    <a:dk1>
      <a:sysClr val="windowText" lastClr="000000"/>
    </a:dk1>
    <a:lt1>
      <a:sysClr val="window" lastClr="FFFFFF"/>
    </a:lt1>
    <a:dk2>
      <a:srgbClr val="44546A"/>
    </a:dk2>
    <a:lt2>
      <a:srgbClr val="E7E6E6"/>
    </a:lt2>
    <a:accent1>
      <a:srgbClr val="0068B7"/>
    </a:accent1>
    <a:accent2>
      <a:srgbClr val="2AA738"/>
    </a:accent2>
    <a:accent3>
      <a:srgbClr val="0068B7"/>
    </a:accent3>
    <a:accent4>
      <a:srgbClr val="2AA738"/>
    </a:accent4>
    <a:accent5>
      <a:srgbClr val="0068B7"/>
    </a:accent5>
    <a:accent6>
      <a:srgbClr val="2AA738"/>
    </a:accent6>
    <a:hlink>
      <a:srgbClr val="0563C1"/>
    </a:hlink>
    <a:folHlink>
      <a:srgbClr val="954F72"/>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中国国电">
    <a:dk1>
      <a:sysClr val="windowText" lastClr="000000"/>
    </a:dk1>
    <a:lt1>
      <a:sysClr val="window" lastClr="FFFFFF"/>
    </a:lt1>
    <a:dk2>
      <a:srgbClr val="44546A"/>
    </a:dk2>
    <a:lt2>
      <a:srgbClr val="E7E6E6"/>
    </a:lt2>
    <a:accent1>
      <a:srgbClr val="0068B7"/>
    </a:accent1>
    <a:accent2>
      <a:srgbClr val="2AA738"/>
    </a:accent2>
    <a:accent3>
      <a:srgbClr val="0068B7"/>
    </a:accent3>
    <a:accent4>
      <a:srgbClr val="2AA738"/>
    </a:accent4>
    <a:accent5>
      <a:srgbClr val="0068B7"/>
    </a:accent5>
    <a:accent6>
      <a:srgbClr val="2AA738"/>
    </a:accent6>
    <a:hlink>
      <a:srgbClr val="0563C1"/>
    </a:hlink>
    <a:folHlink>
      <a:srgbClr val="954F72"/>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中国国电">
    <a:dk1>
      <a:sysClr val="windowText" lastClr="000000"/>
    </a:dk1>
    <a:lt1>
      <a:sysClr val="window" lastClr="FFFFFF"/>
    </a:lt1>
    <a:dk2>
      <a:srgbClr val="44546A"/>
    </a:dk2>
    <a:lt2>
      <a:srgbClr val="E7E6E6"/>
    </a:lt2>
    <a:accent1>
      <a:srgbClr val="0068B7"/>
    </a:accent1>
    <a:accent2>
      <a:srgbClr val="2AA738"/>
    </a:accent2>
    <a:accent3>
      <a:srgbClr val="0068B7"/>
    </a:accent3>
    <a:accent4>
      <a:srgbClr val="2AA738"/>
    </a:accent4>
    <a:accent5>
      <a:srgbClr val="0068B7"/>
    </a:accent5>
    <a:accent6>
      <a:srgbClr val="2AA738"/>
    </a:accent6>
    <a:hlink>
      <a:srgbClr val="0563C1"/>
    </a:hlink>
    <a:folHlink>
      <a:srgbClr val="954F72"/>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23085</TotalTime>
  <Words>2992</Words>
  <Application>Microsoft Office PowerPoint</Application>
  <PresentationFormat>全屏显示(4:3)</PresentationFormat>
  <Paragraphs>316</Paragraphs>
  <Slides>31</Slides>
  <Notes>0</Notes>
  <HiddenSlides>0</HiddenSlides>
  <MMClips>0</MMClips>
  <ScaleCrop>false</ScaleCrop>
  <HeadingPairs>
    <vt:vector size="4" baseType="variant">
      <vt:variant>
        <vt:lpstr>主题</vt:lpstr>
      </vt:variant>
      <vt:variant>
        <vt:i4>2</vt:i4>
      </vt:variant>
      <vt:variant>
        <vt:lpstr>幻灯片标题</vt:lpstr>
      </vt:variant>
      <vt:variant>
        <vt:i4>31</vt:i4>
      </vt:variant>
    </vt:vector>
  </HeadingPairs>
  <TitlesOfParts>
    <vt:vector size="33"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1380</cp:revision>
  <dcterms:created xsi:type="dcterms:W3CDTF">2009-02-11T05:37:22Z</dcterms:created>
  <dcterms:modified xsi:type="dcterms:W3CDTF">2017-06-09T06:21:44Z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