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"/>
  </p:notesMasterIdLst>
  <p:sldIdLst>
    <p:sldId id="306" r:id="rId3"/>
    <p:sldId id="343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6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2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64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1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96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13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29" algn="l" defTabSz="9142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  <p15:guide id="3" pos="304">
          <p15:clr>
            <a:srgbClr val="A4A3A4"/>
          </p15:clr>
        </p15:guide>
        <p15:guide id="4" pos="1892">
          <p15:clr>
            <a:srgbClr val="A4A3A4"/>
          </p15:clr>
        </p15:guide>
        <p15:guide id="5" pos="12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96" y="-1110"/>
      </p:cViewPr>
      <p:guideLst>
        <p:guide orient="horz" pos="1620"/>
        <p:guide pos="2880"/>
        <p:guide pos="228"/>
        <p:guide pos="1418"/>
        <p:guide pos="9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92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6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2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64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1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96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13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29" algn="l" defTabSz="9142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75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48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lIns="68567" tIns="34284" rIns="68567" bIns="3428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lIns="68567" tIns="34284" rIns="68567" bIns="3428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67" tIns="34284" rIns="68567" bIns="34284"/>
          <a:lstStyle/>
          <a:p>
            <a:fld id="{530820CF-B880-4189-942D-D702A7CBA730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1" y="4767263"/>
            <a:ext cx="3086100" cy="273844"/>
          </a:xfrm>
          <a:prstGeom prst="rect">
            <a:avLst/>
          </a:prstGeom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 lIns="68567" tIns="34284" rIns="68567" bIns="34284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06259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54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33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96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61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213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8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14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38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9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507746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en-US" altLang="zh-CN" sz="2700" b="1" spc="-112" dirty="0" smtClean="0">
                <a:solidFill>
                  <a:schemeClr val="accent1"/>
                </a:solidFill>
                <a:effectLst/>
                <a:latin typeface="Arial Black" pitchFamily="34" charset="0"/>
                <a:ea typeface="微软雅黑" pitchFamily="34" charset="-122"/>
              </a:rPr>
              <a:t>LOGO</a:t>
            </a:r>
            <a:endParaRPr lang="zh-CN" altLang="en-US" sz="2700" b="1" spc="-112" dirty="0">
              <a:solidFill>
                <a:schemeClr val="accent1"/>
              </a:solidFill>
              <a:effectLst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863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05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8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91423" tIns="45711" rIns="91423" bIns="4571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214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270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lIns="91423" tIns="45711" rIns="91423" bIns="45711"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91423" tIns="45711" rIns="91423" bIns="4571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>
              <a:buNone/>
              <a:defRPr sz="1400"/>
            </a:lvl1pPr>
            <a:lvl2pPr marL="457116" indent="0">
              <a:buNone/>
              <a:defRPr sz="1200"/>
            </a:lvl2pPr>
            <a:lvl3pPr marL="914232" indent="0">
              <a:buNone/>
              <a:defRPr sz="1000"/>
            </a:lvl3pPr>
            <a:lvl4pPr marL="1371348" indent="0">
              <a:buNone/>
              <a:defRPr sz="900"/>
            </a:lvl4pPr>
            <a:lvl5pPr marL="1828464" indent="0">
              <a:buNone/>
              <a:defRPr sz="900"/>
            </a:lvl5pPr>
            <a:lvl6pPr marL="2285581" indent="0">
              <a:buNone/>
              <a:defRPr sz="900"/>
            </a:lvl6pPr>
            <a:lvl7pPr marL="2742696" indent="0">
              <a:buNone/>
              <a:defRPr sz="900"/>
            </a:lvl7pPr>
            <a:lvl8pPr marL="3199813" indent="0">
              <a:buNone/>
              <a:defRPr sz="900"/>
            </a:lvl8pPr>
            <a:lvl9pPr marL="365692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13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91423" tIns="45711" rIns="91423" bIns="45711"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>
              <a:buNone/>
              <a:defRPr sz="3200"/>
            </a:lvl1pPr>
            <a:lvl2pPr marL="457116" indent="0">
              <a:buNone/>
              <a:defRPr sz="2800"/>
            </a:lvl2pPr>
            <a:lvl3pPr marL="914232" indent="0">
              <a:buNone/>
              <a:defRPr sz="2400"/>
            </a:lvl3pPr>
            <a:lvl4pPr marL="1371348" indent="0">
              <a:buNone/>
              <a:defRPr sz="2000"/>
            </a:lvl4pPr>
            <a:lvl5pPr marL="1828464" indent="0">
              <a:buNone/>
              <a:defRPr sz="2000"/>
            </a:lvl5pPr>
            <a:lvl6pPr marL="2285581" indent="0">
              <a:buNone/>
              <a:defRPr sz="2000"/>
            </a:lvl6pPr>
            <a:lvl7pPr marL="2742696" indent="0">
              <a:buNone/>
              <a:defRPr sz="2000"/>
            </a:lvl7pPr>
            <a:lvl8pPr marL="3199813" indent="0">
              <a:buNone/>
              <a:defRPr sz="2000"/>
            </a:lvl8pPr>
            <a:lvl9pPr marL="365692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 lIns="91423" tIns="45711" rIns="91423" bIns="45711"/>
          <a:lstStyle>
            <a:lvl1pPr marL="0" indent="0">
              <a:buNone/>
              <a:defRPr sz="1400"/>
            </a:lvl1pPr>
            <a:lvl2pPr marL="457116" indent="0">
              <a:buNone/>
              <a:defRPr sz="1200"/>
            </a:lvl2pPr>
            <a:lvl3pPr marL="914232" indent="0">
              <a:buNone/>
              <a:defRPr sz="1000"/>
            </a:lvl3pPr>
            <a:lvl4pPr marL="1371348" indent="0">
              <a:buNone/>
              <a:defRPr sz="900"/>
            </a:lvl4pPr>
            <a:lvl5pPr marL="1828464" indent="0">
              <a:buNone/>
              <a:defRPr sz="900"/>
            </a:lvl5pPr>
            <a:lvl6pPr marL="2285581" indent="0">
              <a:buNone/>
              <a:defRPr sz="900"/>
            </a:lvl6pPr>
            <a:lvl7pPr marL="2742696" indent="0">
              <a:buNone/>
              <a:defRPr sz="900"/>
            </a:lvl7pPr>
            <a:lvl8pPr marL="3199813" indent="0">
              <a:buNone/>
              <a:defRPr sz="900"/>
            </a:lvl8pPr>
            <a:lvl9pPr marL="365692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17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91423" tIns="45711" rIns="91423" bIns="4571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1200152"/>
            <a:ext cx="8229600" cy="3394472"/>
          </a:xfrm>
          <a:prstGeom prst="rect">
            <a:avLst/>
          </a:prstGeom>
        </p:spPr>
        <p:txBody>
          <a:bodyPr vert="eaVert" lIns="91423" tIns="45711" rIns="91423" bIns="4571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101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154781"/>
            <a:ext cx="2057400" cy="3290888"/>
          </a:xfrm>
          <a:prstGeom prst="rect">
            <a:avLst/>
          </a:prstGeom>
        </p:spPr>
        <p:txBody>
          <a:bodyPr vert="eaVert" lIns="91423" tIns="45711" rIns="91423" bIns="45711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 lIns="91423" tIns="45711" rIns="91423" bIns="4571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DF659192-60C8-49F5-94DF-1E29C3FCC85C}" type="datetimeFigureOut">
              <a:rPr lang="zh-CN" altLang="en-US" smtClean="0"/>
              <a:t>2017/6/6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lIns="91423" tIns="45711" rIns="91423" bIns="45711"/>
          <a:lstStyle/>
          <a:p>
            <a:fld id="{EB730883-2733-4EB0-9793-894FF9D5011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桌面文件\ppt底图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0" y="2383"/>
            <a:ext cx="9228378" cy="514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-14521" y="0"/>
            <a:ext cx="9228619" cy="5143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0000">
                <a:schemeClr val="bg1">
                  <a:alpha val="0"/>
                </a:schemeClr>
              </a:gs>
              <a:gs pos="98000">
                <a:schemeClr val="tx1">
                  <a:alpha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0" tIns="34269" rIns="68540" bIns="34269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6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76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9142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7" indent="-342837" algn="l" defTabSz="9142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4" indent="-285697" algn="l" defTabSz="9142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0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07" indent="-228558" algn="l" defTabSz="9142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22" indent="-228558" algn="l" defTabSz="9142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38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55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71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87" indent="-228558" algn="l" defTabSz="9142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6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2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48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4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1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96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13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29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3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4099270" y="1635647"/>
            <a:ext cx="257112" cy="5042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099270" y="1635647"/>
            <a:ext cx="1971191" cy="2471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5400000">
            <a:off x="5023182" y="2597221"/>
            <a:ext cx="2170282" cy="2471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flipV="1">
            <a:off x="4099270" y="3301684"/>
            <a:ext cx="257112" cy="3428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 flipV="1">
            <a:off x="4099270" y="3558796"/>
            <a:ext cx="1971191" cy="2471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678408" y="2830553"/>
            <a:ext cx="15959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defTabSz="685800" fontAlgn="base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r"/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9752" y="2264725"/>
            <a:ext cx="3529364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defTabSz="685800" fontAlgn="base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pPr algn="r"/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13668617"/>
      </p:ext>
    </p:extLst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4"/>
  <p:tag name="ISPRING_PRESENTATION_TITLE" val="falsh"/>
  <p:tag name="ISPRING_RESOURCE_PATHS_HASH_PRESENTER" val="541b1cf5149c63b686f6b8fa0f3526fcf8352a"/>
</p:tagLst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241</Words>
  <Application>Microsoft Office PowerPoint</Application>
  <PresentationFormat>全屏显示(16:9)</PresentationFormat>
  <Paragraphs>26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第一PPT，www.1ppt.com​</vt:lpstr>
      <vt:lpstr>Office 主题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110</cp:revision>
  <dcterms:created xsi:type="dcterms:W3CDTF">2014-08-23T07:50:08Z</dcterms:created>
  <dcterms:modified xsi:type="dcterms:W3CDTF">2017-06-06T06:02:21Z</dcterms:modified>
</cp:coreProperties>
</file>