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9"/>
  </p:notesMasterIdLst>
  <p:handoutMasterIdLst>
    <p:handoutMasterId r:id="rId40"/>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458" r:id="rId34"/>
    <p:sldId id="459" r:id="rId35"/>
    <p:sldId id="460" r:id="rId36"/>
    <p:sldId id="461" r:id="rId37"/>
    <p:sldId id="359" r:id="rId3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912" y="-108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16452"/>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2017/6/6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2017/6/6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2017/6/6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2017/6/6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9.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bwMode="auto">
          <a:xfrm>
            <a:off x="827046" y="1765250"/>
            <a:ext cx="7510949" cy="3751982"/>
          </a:xfrm>
          <a:prstGeom prst="roundRect">
            <a:avLst>
              <a:gd name="adj" fmla="val 3926"/>
            </a:avLst>
          </a:prstGeom>
          <a:noFill/>
          <a:ln w="25400" cap="flat" cmpd="sng" algn="ctr">
            <a:solidFill>
              <a:srgbClr val="0070C0"/>
            </a:solidFill>
            <a:prstDash val="solid"/>
            <a:round/>
            <a:headEnd type="none" w="med" len="med"/>
            <a:tailEnd type="none" w="med" len="med"/>
          </a:ln>
          <a:effectLst/>
          <a:extLst/>
        </p:spPr>
        <p:txBody>
          <a:bodyPr vert="horz" wrap="square" lIns="68542" tIns="34271" rIns="68542" bIns="34271" numCol="1" rtlCol="0" anchor="t" anchorCtr="0" compatLnSpc="1">
            <a:prstTxWarp prst="textNoShape">
              <a:avLst/>
            </a:prstTxWarp>
          </a:bodyPr>
          <a:lstStyle/>
          <a:p>
            <a:pPr marL="0" marR="0" lvl="0" indent="0" defTabSz="611765"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Rectangle 11"/>
          <p:cNvSpPr>
            <a:spLocks noChangeArrowheads="1"/>
          </p:cNvSpPr>
          <p:nvPr/>
        </p:nvSpPr>
        <p:spPr bwMode="auto">
          <a:xfrm>
            <a:off x="1171393" y="2260036"/>
            <a:ext cx="4464706" cy="3014688"/>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54401" tIns="27200" rIns="54401" bIns="27200">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cs typeface="+mn-cs"/>
                <a:sym typeface="微软雅黑" pitchFamily="34" charset="-122"/>
              </a:rPr>
              <a:t>       岁月流转，时光飞逝，转眼间</a:t>
            </a:r>
            <a:r>
              <a:rPr kumimoji="0" lang="en-US" altLang="zh-CN" sz="1400" b="0" i="0" u="none" strike="noStrike" kern="120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cs typeface="+mn-cs"/>
                <a:sym typeface="微软雅黑" pitchFamily="34" charset="-122"/>
              </a:rPr>
              <a:t>2017</a:t>
            </a:r>
            <a:r>
              <a:rPr kumimoji="0" lang="zh-CN" altLang="en-US" sz="1400" b="0" i="0" u="none" strike="noStrike" kern="120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cs typeface="+mn-cs"/>
                <a:sym typeface="微软雅黑" pitchFamily="34" charset="-122"/>
              </a:rPr>
              <a:t>年</a:t>
            </a:r>
            <a:r>
              <a:rPr kumimoji="0" lang="zh-CN" altLang="en-US" sz="1400" b="0" i="0" u="none" strike="noStrike" kern="120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cs typeface="+mn-cs"/>
                <a:sym typeface="微软雅黑" pitchFamily="34" charset="-122"/>
              </a:rPr>
              <a:t>的工作又接近尾声。</a:t>
            </a:r>
          </a:p>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400" b="0" i="0" u="none" strike="noStrike" kern="120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cs typeface="+mn-cs"/>
                <a:sym typeface="微软雅黑" pitchFamily="34" charset="-122"/>
              </a:rPr>
              <a:t>       回首过去一年的工作，经过全体领导及员工的共同努力，公司经营业绩保持良好，行业地位、社会形象日渐提升，各项工作全面发展。</a:t>
            </a:r>
            <a:endParaRPr kumimoji="0" lang="en-US" altLang="zh-CN" sz="1400" b="0" i="0" u="none" strike="noStrike" kern="120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cs typeface="+mn-cs"/>
              <a:sym typeface="微软雅黑" pitchFamily="34" charset="-122"/>
            </a:endParaRPr>
          </a:p>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en-US" altLang="zh-CN" sz="1400" b="0" i="0" u="none" strike="noStrike" kern="120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cs typeface="+mn-cs"/>
                <a:sym typeface="微软雅黑" pitchFamily="34" charset="-122"/>
              </a:rPr>
              <a:t>       </a:t>
            </a:r>
            <a:r>
              <a:rPr kumimoji="0" lang="zh-CN" altLang="en-US" sz="1400" b="0" i="0" u="none" strike="noStrike" kern="120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cs typeface="+mn-cs"/>
                <a:sym typeface="微软雅黑" pitchFamily="34" charset="-122"/>
              </a:rPr>
              <a:t>新起点、新希望。站在</a:t>
            </a:r>
            <a:r>
              <a:rPr kumimoji="0" lang="en-US" altLang="zh-CN" sz="1400" b="0" i="0" u="none" strike="noStrike" kern="120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cs typeface="+mn-cs"/>
                <a:sym typeface="微软雅黑" pitchFamily="34" charset="-122"/>
              </a:rPr>
              <a:t>2018</a:t>
            </a:r>
            <a:r>
              <a:rPr kumimoji="0" lang="zh-CN" altLang="en-US" sz="1400" b="0" i="0" u="none" strike="noStrike" kern="120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cs typeface="+mn-cs"/>
                <a:sym typeface="微软雅黑" pitchFamily="34" charset="-122"/>
              </a:rPr>
              <a:t>年</a:t>
            </a:r>
            <a:r>
              <a:rPr kumimoji="0" lang="zh-CN" altLang="en-US" sz="1400" b="0" i="0" u="none" strike="noStrike" kern="120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cs typeface="+mn-cs"/>
                <a:sym typeface="微软雅黑" pitchFamily="34" charset="-122"/>
              </a:rPr>
              <a:t>的起点，我们将继承和发扬过去工作中存在的优点，汲取经验，摒弃不足，满怀信心，以更清醒的头脑、更旺盛的斗志、更奋发的姿态和更充沛的干劲，向我们的既定目标进发！</a:t>
            </a:r>
          </a:p>
        </p:txBody>
      </p:sp>
      <p:grpSp>
        <p:nvGrpSpPr>
          <p:cNvPr id="11" name="组合 10"/>
          <p:cNvGrpSpPr/>
          <p:nvPr/>
        </p:nvGrpSpPr>
        <p:grpSpPr>
          <a:xfrm>
            <a:off x="1504746" y="1475359"/>
            <a:ext cx="1625057" cy="579781"/>
            <a:chOff x="2332469" y="809238"/>
            <a:chExt cx="1859969" cy="608493"/>
          </a:xfrm>
          <a:solidFill>
            <a:srgbClr val="0070C0"/>
          </a:solidFill>
        </p:grpSpPr>
        <p:sp>
          <p:nvSpPr>
            <p:cNvPr id="12" name="圆角矩形 11"/>
            <p:cNvSpPr/>
            <p:nvPr/>
          </p:nvSpPr>
          <p:spPr bwMode="auto">
            <a:xfrm>
              <a:off x="2332469" y="809238"/>
              <a:ext cx="1859969" cy="608493"/>
            </a:xfrm>
            <a:prstGeom prst="roundRect">
              <a:avLst>
                <a:gd name="adj" fmla="val 50000"/>
              </a:avLst>
            </a:prstGeom>
            <a:solidFill>
              <a:srgbClr val="0070C0"/>
            </a:solidFill>
            <a:ln w="19050" cap="flat" cmpd="sng" algn="ctr">
              <a:no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algn="ctr" defTabSz="815666"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dirty="0">
                <a:ln>
                  <a:noFill/>
                </a:ln>
                <a:solidFill>
                  <a:sysClr val="window" lastClr="FFFFFF"/>
                </a:solidFill>
                <a:effectLst/>
                <a:uLnTx/>
                <a:uFillTx/>
                <a:latin typeface="Calibri"/>
                <a:ea typeface="微软雅黑" pitchFamily="34" charset="-122"/>
              </a:endParaRPr>
            </a:p>
          </p:txBody>
        </p:sp>
        <p:sp>
          <p:nvSpPr>
            <p:cNvPr id="13" name="矩形 12"/>
            <p:cNvSpPr/>
            <p:nvPr/>
          </p:nvSpPr>
          <p:spPr>
            <a:xfrm>
              <a:off x="2605177" y="923027"/>
              <a:ext cx="1276709" cy="379562"/>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前 言</a:t>
              </a:r>
            </a:p>
          </p:txBody>
        </p:sp>
      </p:grpSp>
      <p:sp>
        <p:nvSpPr>
          <p:cNvPr id="14" name="圆角矩形 13"/>
          <p:cNvSpPr/>
          <p:nvPr/>
        </p:nvSpPr>
        <p:spPr>
          <a:xfrm>
            <a:off x="5941890" y="2332214"/>
            <a:ext cx="1959078" cy="1242530"/>
          </a:xfrm>
          <a:prstGeom prst="roundRect">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8542" tIns="34271" rIns="68542" bIns="3427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 name="圆角矩形 14"/>
          <p:cNvSpPr/>
          <p:nvPr/>
        </p:nvSpPr>
        <p:spPr>
          <a:xfrm>
            <a:off x="5941890" y="3720065"/>
            <a:ext cx="1959078" cy="1242530"/>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8542" tIns="34271" rIns="68542" bIns="3427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Vertical)">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1000"/>
                                        <p:tgtEl>
                                          <p:spTgt spid="9"/>
                                        </p:tgtEl>
                                      </p:cBhvr>
                                    </p:animEffect>
                                  </p:childTnLst>
                                </p:cTn>
                              </p:par>
                            </p:childTnLst>
                          </p:cTn>
                        </p:par>
                        <p:par>
                          <p:cTn id="12" fill="hold">
                            <p:stCondLst>
                              <p:cond delay="1500"/>
                            </p:stCondLst>
                            <p:childTnLst>
                              <p:par>
                                <p:cTn id="13" presetID="14" presetClass="entr" presetSubtype="10" fill="hold" nodeType="after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Effect transition="in" filter="randombar(horizontal)">
                                      <p:cBhvr>
                                        <p:cTn id="15" dur="1000"/>
                                        <p:tgtEl>
                                          <p:spTgt spid="10">
                                            <p:txEl>
                                              <p:pRg st="0" end="0"/>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10">
                                            <p:txEl>
                                              <p:pRg st="1" end="1"/>
                                            </p:txEl>
                                          </p:spTgt>
                                        </p:tgtEl>
                                        <p:attrNameLst>
                                          <p:attrName>style.visibility</p:attrName>
                                        </p:attrNameLst>
                                      </p:cBhvr>
                                      <p:to>
                                        <p:strVal val="visible"/>
                                      </p:to>
                                    </p:set>
                                    <p:animEffect transition="in" filter="randombar(horizontal)">
                                      <p:cBhvr>
                                        <p:cTn id="18" dur="1000"/>
                                        <p:tgtEl>
                                          <p:spTgt spid="10">
                                            <p:txEl>
                                              <p:pRg st="1" end="1"/>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10">
                                            <p:txEl>
                                              <p:pRg st="2" end="2"/>
                                            </p:txEl>
                                          </p:spTgt>
                                        </p:tgtEl>
                                        <p:attrNameLst>
                                          <p:attrName>style.visibility</p:attrName>
                                        </p:attrNameLst>
                                      </p:cBhvr>
                                      <p:to>
                                        <p:strVal val="visible"/>
                                      </p:to>
                                    </p:set>
                                    <p:animEffect transition="in" filter="randombar(horizontal)">
                                      <p:cBhvr>
                                        <p:cTn id="21" dur="1000"/>
                                        <p:tgtEl>
                                          <p:spTgt spid="10">
                                            <p:txEl>
                                              <p:pRg st="2" end="2"/>
                                            </p:txEl>
                                          </p:spTgt>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anim calcmode="lin" valueType="num">
                                      <p:cBhvr>
                                        <p:cTn id="32" dur="1000" fill="hold"/>
                                        <p:tgtEl>
                                          <p:spTgt spid="15"/>
                                        </p:tgtEl>
                                        <p:attrNameLst>
                                          <p:attrName>ppt_x</p:attrName>
                                        </p:attrNameLst>
                                      </p:cBhvr>
                                      <p:tavLst>
                                        <p:tav tm="0">
                                          <p:val>
                                            <p:strVal val="#ppt_x"/>
                                          </p:val>
                                        </p:tav>
                                        <p:tav tm="100000">
                                          <p:val>
                                            <p:strVal val="#ppt_x"/>
                                          </p:val>
                                        </p:tav>
                                      </p:tavLst>
                                    </p:anim>
                                    <p:anim calcmode="lin" valueType="num">
                                      <p:cBhvr>
                                        <p:cTn id="3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AutoShape 5"/>
          <p:cNvSpPr>
            <a:spLocks noChangeArrowheads="1"/>
          </p:cNvSpPr>
          <p:nvPr/>
        </p:nvSpPr>
        <p:spPr bwMode="auto">
          <a:xfrm rot="10800000">
            <a:off x="985404" y="3383205"/>
            <a:ext cx="2689493" cy="75444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ysClr val="window" lastClr="FFFFFF">
              <a:lumMod val="65000"/>
            </a:sysClr>
          </a:solidFill>
          <a:ln w="25400" cap="flat" cmpd="sng" algn="ctr">
            <a:noFill/>
            <a:prstDash val="solid"/>
          </a:ln>
          <a:effectLst/>
          <a:extLst/>
        </p:spPr>
        <p:txBody>
          <a:bodyPr lIns="72148" tIns="36075" rIns="72148" bIns="3607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3" name="AutoShape 3"/>
          <p:cNvSpPr>
            <a:spLocks noChangeArrowheads="1"/>
          </p:cNvSpPr>
          <p:nvPr/>
        </p:nvSpPr>
        <p:spPr bwMode="auto">
          <a:xfrm rot="10800000">
            <a:off x="1782861" y="2352497"/>
            <a:ext cx="1094578" cy="305491"/>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ysClr val="window" lastClr="FFFFFF">
              <a:lumMod val="65000"/>
            </a:sysClr>
          </a:solidFill>
          <a:ln w="25400" cap="flat" cmpd="sng" algn="ctr">
            <a:noFill/>
            <a:prstDash val="solid"/>
          </a:ln>
          <a:effectLst/>
          <a:extLst/>
        </p:spPr>
        <p:txBody>
          <a:bodyPr lIns="72148" tIns="36075" rIns="72148" bIns="3607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4" name="AutoShape 6"/>
          <p:cNvSpPr>
            <a:spLocks noChangeArrowheads="1"/>
          </p:cNvSpPr>
          <p:nvPr/>
        </p:nvSpPr>
        <p:spPr bwMode="auto">
          <a:xfrm>
            <a:off x="1987486" y="1680153"/>
            <a:ext cx="685327" cy="583587"/>
          </a:xfrm>
          <a:prstGeom prst="triangle">
            <a:avLst>
              <a:gd name="adj" fmla="val 50000"/>
            </a:avLst>
          </a:prstGeom>
          <a:solidFill>
            <a:srgbClr val="0070C0"/>
          </a:solidFill>
          <a:ln w="25400" cap="flat" cmpd="sng" algn="ctr">
            <a:noFill/>
            <a:prstDash val="solid"/>
          </a:ln>
          <a:effectLst/>
          <a:extLst/>
        </p:spPr>
        <p:txBody>
          <a:bodyPr lIns="72148" tIns="36075" rIns="72148" bIns="3607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5" name="AutoShape 4"/>
          <p:cNvSpPr>
            <a:spLocks noChangeArrowheads="1"/>
          </p:cNvSpPr>
          <p:nvPr/>
        </p:nvSpPr>
        <p:spPr bwMode="auto">
          <a:xfrm rot="10800000">
            <a:off x="1455649" y="2779648"/>
            <a:ext cx="1749002" cy="49149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0070C0"/>
          </a:solidFill>
          <a:ln w="25400" cap="flat" cmpd="sng" algn="ctr">
            <a:noFill/>
            <a:prstDash val="solid"/>
          </a:ln>
          <a:effectLst/>
          <a:extLst/>
        </p:spPr>
        <p:txBody>
          <a:bodyPr lIns="72148" tIns="36075" rIns="72148" bIns="3607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6" name="AutoShape 5"/>
          <p:cNvSpPr>
            <a:spLocks noChangeArrowheads="1"/>
          </p:cNvSpPr>
          <p:nvPr/>
        </p:nvSpPr>
        <p:spPr bwMode="auto">
          <a:xfrm rot="10800000">
            <a:off x="543727" y="4233829"/>
            <a:ext cx="3572846" cy="70733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rgbClr val="0070C0"/>
          </a:solidFill>
          <a:ln w="25400" cap="flat" cmpd="sng" algn="ctr">
            <a:noFill/>
            <a:prstDash val="solid"/>
          </a:ln>
          <a:effectLst/>
          <a:extLst/>
        </p:spPr>
        <p:txBody>
          <a:bodyPr lIns="72148" tIns="36075" rIns="72148" bIns="3607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cxnSp>
        <p:nvCxnSpPr>
          <p:cNvPr id="27" name="直接连接符 26"/>
          <p:cNvCxnSpPr/>
          <p:nvPr/>
        </p:nvCxnSpPr>
        <p:spPr>
          <a:xfrm>
            <a:off x="2356051" y="2000468"/>
            <a:ext cx="2824316" cy="0"/>
          </a:xfrm>
          <a:prstGeom prst="line">
            <a:avLst/>
          </a:prstGeom>
          <a:noFill/>
          <a:ln w="12700" cap="flat" cmpd="sng" algn="ctr">
            <a:solidFill>
              <a:sysClr val="windowText" lastClr="000000">
                <a:lumMod val="65000"/>
                <a:lumOff val="35000"/>
              </a:sysClr>
            </a:solidFill>
            <a:prstDash val="sysDot"/>
            <a:headEnd type="oval"/>
            <a:tailEnd type="oval"/>
          </a:ln>
          <a:effectLst/>
        </p:spPr>
      </p:cxnSp>
      <p:cxnSp>
        <p:nvCxnSpPr>
          <p:cNvPr id="28" name="直接连接符 27"/>
          <p:cNvCxnSpPr/>
          <p:nvPr/>
        </p:nvCxnSpPr>
        <p:spPr>
          <a:xfrm>
            <a:off x="2345128" y="2504209"/>
            <a:ext cx="2835240" cy="0"/>
          </a:xfrm>
          <a:prstGeom prst="line">
            <a:avLst/>
          </a:prstGeom>
          <a:noFill/>
          <a:ln w="12700" cap="flat" cmpd="sng" algn="ctr">
            <a:solidFill>
              <a:sysClr val="windowText" lastClr="000000">
                <a:lumMod val="65000"/>
                <a:lumOff val="35000"/>
              </a:sysClr>
            </a:solidFill>
            <a:prstDash val="sysDot"/>
            <a:headEnd type="oval"/>
            <a:tailEnd type="oval"/>
          </a:ln>
          <a:effectLst/>
        </p:spPr>
      </p:cxnSp>
      <p:cxnSp>
        <p:nvCxnSpPr>
          <p:cNvPr id="29" name="直接连接符 28"/>
          <p:cNvCxnSpPr/>
          <p:nvPr/>
        </p:nvCxnSpPr>
        <p:spPr>
          <a:xfrm>
            <a:off x="2356051" y="3026844"/>
            <a:ext cx="2824316" cy="0"/>
          </a:xfrm>
          <a:prstGeom prst="line">
            <a:avLst/>
          </a:prstGeom>
          <a:noFill/>
          <a:ln w="12700" cap="flat" cmpd="sng" algn="ctr">
            <a:solidFill>
              <a:sysClr val="windowText" lastClr="000000">
                <a:lumMod val="65000"/>
                <a:lumOff val="35000"/>
              </a:sysClr>
            </a:solidFill>
            <a:prstDash val="sysDot"/>
            <a:headEnd type="oval"/>
            <a:tailEnd type="oval"/>
          </a:ln>
          <a:effectLst/>
        </p:spPr>
      </p:cxnSp>
      <p:cxnSp>
        <p:nvCxnSpPr>
          <p:cNvPr id="30" name="直接连接符 29"/>
          <p:cNvCxnSpPr/>
          <p:nvPr/>
        </p:nvCxnSpPr>
        <p:spPr>
          <a:xfrm>
            <a:off x="2330151" y="3791684"/>
            <a:ext cx="2850217" cy="0"/>
          </a:xfrm>
          <a:prstGeom prst="line">
            <a:avLst/>
          </a:prstGeom>
          <a:noFill/>
          <a:ln w="12700" cap="flat" cmpd="sng" algn="ctr">
            <a:solidFill>
              <a:sysClr val="windowText" lastClr="000000">
                <a:lumMod val="65000"/>
                <a:lumOff val="35000"/>
              </a:sysClr>
            </a:solidFill>
            <a:prstDash val="sysDot"/>
            <a:headEnd type="oval"/>
            <a:tailEnd type="oval"/>
          </a:ln>
          <a:effectLst/>
        </p:spPr>
      </p:cxnSp>
      <p:cxnSp>
        <p:nvCxnSpPr>
          <p:cNvPr id="31" name="直接连接符 30"/>
          <p:cNvCxnSpPr/>
          <p:nvPr/>
        </p:nvCxnSpPr>
        <p:spPr>
          <a:xfrm>
            <a:off x="2330151" y="4548906"/>
            <a:ext cx="2850217" cy="0"/>
          </a:xfrm>
          <a:prstGeom prst="line">
            <a:avLst/>
          </a:prstGeom>
          <a:noFill/>
          <a:ln w="12700" cap="flat" cmpd="sng" algn="ctr">
            <a:solidFill>
              <a:sysClr val="windowText" lastClr="000000">
                <a:lumMod val="65000"/>
                <a:lumOff val="35000"/>
              </a:sysClr>
            </a:solidFill>
            <a:prstDash val="sysDot"/>
            <a:headEnd type="oval"/>
            <a:tailEnd type="oval"/>
          </a:ln>
          <a:effectLst/>
        </p:spPr>
      </p:cxnSp>
      <p:sp>
        <p:nvSpPr>
          <p:cNvPr id="32" name="TextBox 31"/>
          <p:cNvSpPr txBox="1"/>
          <p:nvPr/>
        </p:nvSpPr>
        <p:spPr>
          <a:xfrm>
            <a:off x="5315812" y="4410875"/>
            <a:ext cx="3029977" cy="522894"/>
          </a:xfrm>
          <a:prstGeom prst="rect">
            <a:avLst/>
          </a:prstGeom>
          <a:noFill/>
        </p:spPr>
        <p:txBody>
          <a:bodyPr wrap="square" lIns="72148" tIns="36075" rIns="72148" bIns="3607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a:t>
            </a:r>
            <a:r>
              <a:rPr kumimoji="0" lang="zh-CN" altLang="en-US" sz="11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选择粘贴，并选择只保留文字。</a:t>
            </a:r>
          </a:p>
        </p:txBody>
      </p:sp>
      <p:sp>
        <p:nvSpPr>
          <p:cNvPr id="33" name="TextBox 32"/>
          <p:cNvSpPr txBox="1"/>
          <p:nvPr/>
        </p:nvSpPr>
        <p:spPr>
          <a:xfrm>
            <a:off x="4325798" y="4178863"/>
            <a:ext cx="876295" cy="292116"/>
          </a:xfrm>
          <a:prstGeom prst="rect">
            <a:avLst/>
          </a:prstGeom>
          <a:noFill/>
        </p:spPr>
        <p:txBody>
          <a:bodyPr wrap="none" lIns="72148" tIns="36075" rIns="72148" bIns="3607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添加标题</a:t>
            </a:r>
          </a:p>
        </p:txBody>
      </p:sp>
      <p:sp>
        <p:nvSpPr>
          <p:cNvPr id="34" name="TextBox 33"/>
          <p:cNvSpPr txBox="1"/>
          <p:nvPr/>
        </p:nvSpPr>
        <p:spPr>
          <a:xfrm>
            <a:off x="5315812" y="3658246"/>
            <a:ext cx="3029977" cy="522894"/>
          </a:xfrm>
          <a:prstGeom prst="rect">
            <a:avLst/>
          </a:prstGeom>
          <a:noFill/>
        </p:spPr>
        <p:txBody>
          <a:bodyPr wrap="square" lIns="72148" tIns="36075" rIns="72148" bIns="3607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a:t>
            </a:r>
            <a:r>
              <a:rPr kumimoji="0" lang="zh-CN" altLang="en-US" sz="11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选择粘贴，并选择只保留文字。</a:t>
            </a:r>
          </a:p>
        </p:txBody>
      </p:sp>
      <p:sp>
        <p:nvSpPr>
          <p:cNvPr id="35" name="TextBox 34"/>
          <p:cNvSpPr txBox="1"/>
          <p:nvPr/>
        </p:nvSpPr>
        <p:spPr>
          <a:xfrm>
            <a:off x="4325798" y="3433049"/>
            <a:ext cx="876295" cy="292116"/>
          </a:xfrm>
          <a:prstGeom prst="rect">
            <a:avLst/>
          </a:prstGeom>
          <a:noFill/>
        </p:spPr>
        <p:txBody>
          <a:bodyPr wrap="none" lIns="72148" tIns="36075" rIns="72148" bIns="3607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添加标题</a:t>
            </a:r>
          </a:p>
        </p:txBody>
      </p:sp>
      <p:sp>
        <p:nvSpPr>
          <p:cNvPr id="36" name="TextBox 35"/>
          <p:cNvSpPr txBox="1"/>
          <p:nvPr/>
        </p:nvSpPr>
        <p:spPr>
          <a:xfrm>
            <a:off x="5315812" y="2923679"/>
            <a:ext cx="3029977" cy="522894"/>
          </a:xfrm>
          <a:prstGeom prst="rect">
            <a:avLst/>
          </a:prstGeom>
          <a:noFill/>
        </p:spPr>
        <p:txBody>
          <a:bodyPr wrap="square" lIns="72148" tIns="36075" rIns="72148" bIns="3607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a:t>
            </a:r>
            <a:r>
              <a:rPr kumimoji="0" lang="zh-CN" altLang="en-US" sz="11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选择粘贴，并选择只保留文字。</a:t>
            </a:r>
          </a:p>
        </p:txBody>
      </p:sp>
      <p:sp>
        <p:nvSpPr>
          <p:cNvPr id="37" name="TextBox 36"/>
          <p:cNvSpPr txBox="1"/>
          <p:nvPr/>
        </p:nvSpPr>
        <p:spPr>
          <a:xfrm>
            <a:off x="4325798" y="2675712"/>
            <a:ext cx="876295" cy="292116"/>
          </a:xfrm>
          <a:prstGeom prst="rect">
            <a:avLst/>
          </a:prstGeom>
          <a:noFill/>
        </p:spPr>
        <p:txBody>
          <a:bodyPr wrap="none" lIns="72148" tIns="36075" rIns="72148" bIns="3607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添加标题</a:t>
            </a:r>
          </a:p>
        </p:txBody>
      </p:sp>
      <p:sp>
        <p:nvSpPr>
          <p:cNvPr id="38" name="TextBox 37"/>
          <p:cNvSpPr txBox="1"/>
          <p:nvPr/>
        </p:nvSpPr>
        <p:spPr>
          <a:xfrm>
            <a:off x="5315812" y="2367220"/>
            <a:ext cx="3029977" cy="522894"/>
          </a:xfrm>
          <a:prstGeom prst="rect">
            <a:avLst/>
          </a:prstGeom>
          <a:noFill/>
        </p:spPr>
        <p:txBody>
          <a:bodyPr wrap="square" lIns="72148" tIns="36075" rIns="72148" bIns="3607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a:t>
            </a:r>
            <a:r>
              <a:rPr kumimoji="0" lang="zh-CN" altLang="en-US" sz="11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选择粘贴，并选择只保留文字。</a:t>
            </a:r>
          </a:p>
        </p:txBody>
      </p:sp>
      <p:sp>
        <p:nvSpPr>
          <p:cNvPr id="39" name="TextBox 38"/>
          <p:cNvSpPr txBox="1"/>
          <p:nvPr/>
        </p:nvSpPr>
        <p:spPr>
          <a:xfrm>
            <a:off x="4325798" y="2161150"/>
            <a:ext cx="876295" cy="292116"/>
          </a:xfrm>
          <a:prstGeom prst="rect">
            <a:avLst/>
          </a:prstGeom>
          <a:noFill/>
        </p:spPr>
        <p:txBody>
          <a:bodyPr wrap="none" lIns="72148" tIns="36075" rIns="72148" bIns="3607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添加标题</a:t>
            </a:r>
          </a:p>
        </p:txBody>
      </p:sp>
      <p:sp>
        <p:nvSpPr>
          <p:cNvPr id="40" name="TextBox 39"/>
          <p:cNvSpPr txBox="1"/>
          <p:nvPr/>
        </p:nvSpPr>
        <p:spPr>
          <a:xfrm>
            <a:off x="5315812" y="1847371"/>
            <a:ext cx="3029977" cy="522894"/>
          </a:xfrm>
          <a:prstGeom prst="rect">
            <a:avLst/>
          </a:prstGeom>
          <a:noFill/>
        </p:spPr>
        <p:txBody>
          <a:bodyPr wrap="square" lIns="72148" tIns="36075" rIns="72148" bIns="3607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41" name="TextBox 40"/>
          <p:cNvSpPr txBox="1"/>
          <p:nvPr/>
        </p:nvSpPr>
        <p:spPr>
          <a:xfrm>
            <a:off x="4325798" y="1641300"/>
            <a:ext cx="876295" cy="292116"/>
          </a:xfrm>
          <a:prstGeom prst="rect">
            <a:avLst/>
          </a:prstGeom>
          <a:noFill/>
        </p:spPr>
        <p:txBody>
          <a:bodyPr wrap="none" lIns="72148" tIns="36075" rIns="72148" bIns="3607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p>
        </p:txBody>
      </p:sp>
    </p:spTree>
    <p:extLst>
      <p:ext uri="{BB962C8B-B14F-4D97-AF65-F5344CB8AC3E}">
        <p14:creationId xmlns:p14="http://schemas.microsoft.com/office/powerpoint/2010/main" val="367164893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14:bounceEnd="64000">
                                          <p:cBhvr additive="base">
                                            <p:cTn id="7" dur="1000" fill="hold"/>
                                            <p:tgtEl>
                                              <p:spTgt spid="26"/>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2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200"/>
                                      </p:stCondLst>
                                      <p:childTnLst>
                                        <p:set>
                                          <p:cBhvr>
                                            <p:cTn id="10" dur="1" fill="hold">
                                              <p:stCondLst>
                                                <p:cond delay="0"/>
                                              </p:stCondLst>
                                            </p:cTn>
                                            <p:tgtEl>
                                              <p:spTgt spid="22"/>
                                            </p:tgtEl>
                                            <p:attrNameLst>
                                              <p:attrName>style.visibility</p:attrName>
                                            </p:attrNameLst>
                                          </p:cBhvr>
                                          <p:to>
                                            <p:strVal val="visible"/>
                                          </p:to>
                                        </p:set>
                                        <p:anim calcmode="lin" valueType="num" p14:bounceEnd="64000">
                                          <p:cBhvr additive="base">
                                            <p:cTn id="11" dur="1000" fill="hold"/>
                                            <p:tgtEl>
                                              <p:spTgt spid="22"/>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400"/>
                                      </p:stCondLst>
                                      <p:childTnLst>
                                        <p:set>
                                          <p:cBhvr>
                                            <p:cTn id="14" dur="1" fill="hold">
                                              <p:stCondLst>
                                                <p:cond delay="0"/>
                                              </p:stCondLst>
                                            </p:cTn>
                                            <p:tgtEl>
                                              <p:spTgt spid="25"/>
                                            </p:tgtEl>
                                            <p:attrNameLst>
                                              <p:attrName>style.visibility</p:attrName>
                                            </p:attrNameLst>
                                          </p:cBhvr>
                                          <p:to>
                                            <p:strVal val="visible"/>
                                          </p:to>
                                        </p:set>
                                        <p:anim calcmode="lin" valueType="num" p14:bounceEnd="64000">
                                          <p:cBhvr additive="base">
                                            <p:cTn id="15" dur="1000" fill="hold"/>
                                            <p:tgtEl>
                                              <p:spTgt spid="25"/>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2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600"/>
                                      </p:stCondLst>
                                      <p:childTnLst>
                                        <p:set>
                                          <p:cBhvr>
                                            <p:cTn id="18" dur="1" fill="hold">
                                              <p:stCondLst>
                                                <p:cond delay="0"/>
                                              </p:stCondLst>
                                            </p:cTn>
                                            <p:tgtEl>
                                              <p:spTgt spid="23"/>
                                            </p:tgtEl>
                                            <p:attrNameLst>
                                              <p:attrName>style.visibility</p:attrName>
                                            </p:attrNameLst>
                                          </p:cBhvr>
                                          <p:to>
                                            <p:strVal val="visible"/>
                                          </p:to>
                                        </p:set>
                                        <p:anim calcmode="lin" valueType="num" p14:bounceEnd="64000">
                                          <p:cBhvr additive="base">
                                            <p:cTn id="19" dur="1000" fill="hold"/>
                                            <p:tgtEl>
                                              <p:spTgt spid="23"/>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2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800"/>
                                      </p:stCondLst>
                                      <p:childTnLst>
                                        <p:set>
                                          <p:cBhvr>
                                            <p:cTn id="22" dur="1" fill="hold">
                                              <p:stCondLst>
                                                <p:cond delay="0"/>
                                              </p:stCondLst>
                                            </p:cTn>
                                            <p:tgtEl>
                                              <p:spTgt spid="24"/>
                                            </p:tgtEl>
                                            <p:attrNameLst>
                                              <p:attrName>style.visibility</p:attrName>
                                            </p:attrNameLst>
                                          </p:cBhvr>
                                          <p:to>
                                            <p:strVal val="visible"/>
                                          </p:to>
                                        </p:set>
                                        <p:anim calcmode="lin" valueType="num" p14:bounceEnd="64000">
                                          <p:cBhvr additive="base">
                                            <p:cTn id="23" dur="1000" fill="hold"/>
                                            <p:tgtEl>
                                              <p:spTgt spid="24"/>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24"/>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500"/>
                                            <p:tgtEl>
                                              <p:spTgt spid="27"/>
                                            </p:tgtEl>
                                          </p:cBhvr>
                                        </p:animEffect>
                                      </p:childTnLst>
                                    </p:cTn>
                                  </p:par>
                                  <p:par>
                                    <p:cTn id="29" presetID="22" presetClass="entr" presetSubtype="8"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500"/>
                                            <p:tgtEl>
                                              <p:spTgt spid="28"/>
                                            </p:tgtEl>
                                          </p:cBhvr>
                                        </p:animEffect>
                                      </p:childTnLst>
                                    </p:cTn>
                                  </p:par>
                                  <p:par>
                                    <p:cTn id="32" presetID="22" presetClass="entr" presetSubtype="8"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22" presetClass="entr" presetSubtype="8" fill="hold"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41"/>
                                            </p:tgtEl>
                                            <p:attrNameLst>
                                              <p:attrName>style.visibility</p:attrName>
                                            </p:attrNameLst>
                                          </p:cBhvr>
                                          <p:to>
                                            <p:strVal val="visible"/>
                                          </p:to>
                                        </p:set>
                                        <p:anim calcmode="lin" valueType="num">
                                          <p:cBhvr>
                                            <p:cTn id="44" dur="250" fill="hold"/>
                                            <p:tgtEl>
                                              <p:spTgt spid="41"/>
                                            </p:tgtEl>
                                            <p:attrNameLst>
                                              <p:attrName>ppt_x</p:attrName>
                                            </p:attrNameLst>
                                          </p:cBhvr>
                                          <p:tavLst>
                                            <p:tav tm="0">
                                              <p:val>
                                                <p:strVal val="#ppt_x"/>
                                              </p:val>
                                            </p:tav>
                                            <p:tav tm="100000">
                                              <p:val>
                                                <p:strVal val="#ppt_x"/>
                                              </p:val>
                                            </p:tav>
                                          </p:tavLst>
                                        </p:anim>
                                        <p:anim calcmode="lin" valueType="num">
                                          <p:cBhvr>
                                            <p:cTn id="45" dur="250" fill="hold"/>
                                            <p:tgtEl>
                                              <p:spTgt spid="41"/>
                                            </p:tgtEl>
                                            <p:attrNameLst>
                                              <p:attrName>ppt_y</p:attrName>
                                            </p:attrNameLst>
                                          </p:cBhvr>
                                          <p:tavLst>
                                            <p:tav tm="0">
                                              <p:val>
                                                <p:strVal val="#ppt_y-#ppt_h/2"/>
                                              </p:val>
                                            </p:tav>
                                            <p:tav tm="100000">
                                              <p:val>
                                                <p:strVal val="#ppt_y"/>
                                              </p:val>
                                            </p:tav>
                                          </p:tavLst>
                                        </p:anim>
                                        <p:anim calcmode="lin" valueType="num">
                                          <p:cBhvr>
                                            <p:cTn id="46" dur="250" fill="hold"/>
                                            <p:tgtEl>
                                              <p:spTgt spid="41"/>
                                            </p:tgtEl>
                                            <p:attrNameLst>
                                              <p:attrName>ppt_w</p:attrName>
                                            </p:attrNameLst>
                                          </p:cBhvr>
                                          <p:tavLst>
                                            <p:tav tm="0">
                                              <p:val>
                                                <p:strVal val="#ppt_w"/>
                                              </p:val>
                                            </p:tav>
                                            <p:tav tm="100000">
                                              <p:val>
                                                <p:strVal val="#ppt_w"/>
                                              </p:val>
                                            </p:tav>
                                          </p:tavLst>
                                        </p:anim>
                                        <p:anim calcmode="lin" valueType="num">
                                          <p:cBhvr>
                                            <p:cTn id="47" dur="250" fill="hold"/>
                                            <p:tgtEl>
                                              <p:spTgt spid="41"/>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39"/>
                                            </p:tgtEl>
                                            <p:attrNameLst>
                                              <p:attrName>style.visibility</p:attrName>
                                            </p:attrNameLst>
                                          </p:cBhvr>
                                          <p:to>
                                            <p:strVal val="visible"/>
                                          </p:to>
                                        </p:set>
                                        <p:anim calcmode="lin" valueType="num">
                                          <p:cBhvr>
                                            <p:cTn id="50" dur="250" fill="hold"/>
                                            <p:tgtEl>
                                              <p:spTgt spid="39"/>
                                            </p:tgtEl>
                                            <p:attrNameLst>
                                              <p:attrName>ppt_x</p:attrName>
                                            </p:attrNameLst>
                                          </p:cBhvr>
                                          <p:tavLst>
                                            <p:tav tm="0">
                                              <p:val>
                                                <p:strVal val="#ppt_x"/>
                                              </p:val>
                                            </p:tav>
                                            <p:tav tm="100000">
                                              <p:val>
                                                <p:strVal val="#ppt_x"/>
                                              </p:val>
                                            </p:tav>
                                          </p:tavLst>
                                        </p:anim>
                                        <p:anim calcmode="lin" valueType="num">
                                          <p:cBhvr>
                                            <p:cTn id="51" dur="250" fill="hold"/>
                                            <p:tgtEl>
                                              <p:spTgt spid="39"/>
                                            </p:tgtEl>
                                            <p:attrNameLst>
                                              <p:attrName>ppt_y</p:attrName>
                                            </p:attrNameLst>
                                          </p:cBhvr>
                                          <p:tavLst>
                                            <p:tav tm="0">
                                              <p:val>
                                                <p:strVal val="#ppt_y-#ppt_h/2"/>
                                              </p:val>
                                            </p:tav>
                                            <p:tav tm="100000">
                                              <p:val>
                                                <p:strVal val="#ppt_y"/>
                                              </p:val>
                                            </p:tav>
                                          </p:tavLst>
                                        </p:anim>
                                        <p:anim calcmode="lin" valueType="num">
                                          <p:cBhvr>
                                            <p:cTn id="52" dur="250" fill="hold"/>
                                            <p:tgtEl>
                                              <p:spTgt spid="39"/>
                                            </p:tgtEl>
                                            <p:attrNameLst>
                                              <p:attrName>ppt_w</p:attrName>
                                            </p:attrNameLst>
                                          </p:cBhvr>
                                          <p:tavLst>
                                            <p:tav tm="0">
                                              <p:val>
                                                <p:strVal val="#ppt_w"/>
                                              </p:val>
                                            </p:tav>
                                            <p:tav tm="100000">
                                              <p:val>
                                                <p:strVal val="#ppt_w"/>
                                              </p:val>
                                            </p:tav>
                                          </p:tavLst>
                                        </p:anim>
                                        <p:anim calcmode="lin" valueType="num">
                                          <p:cBhvr>
                                            <p:cTn id="53" dur="250" fill="hold"/>
                                            <p:tgtEl>
                                              <p:spTgt spid="39"/>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37"/>
                                            </p:tgtEl>
                                            <p:attrNameLst>
                                              <p:attrName>style.visibility</p:attrName>
                                            </p:attrNameLst>
                                          </p:cBhvr>
                                          <p:to>
                                            <p:strVal val="visible"/>
                                          </p:to>
                                        </p:set>
                                        <p:anim calcmode="lin" valueType="num">
                                          <p:cBhvr>
                                            <p:cTn id="56" dur="250" fill="hold"/>
                                            <p:tgtEl>
                                              <p:spTgt spid="37"/>
                                            </p:tgtEl>
                                            <p:attrNameLst>
                                              <p:attrName>ppt_x</p:attrName>
                                            </p:attrNameLst>
                                          </p:cBhvr>
                                          <p:tavLst>
                                            <p:tav tm="0">
                                              <p:val>
                                                <p:strVal val="#ppt_x"/>
                                              </p:val>
                                            </p:tav>
                                            <p:tav tm="100000">
                                              <p:val>
                                                <p:strVal val="#ppt_x"/>
                                              </p:val>
                                            </p:tav>
                                          </p:tavLst>
                                        </p:anim>
                                        <p:anim calcmode="lin" valueType="num">
                                          <p:cBhvr>
                                            <p:cTn id="57" dur="250" fill="hold"/>
                                            <p:tgtEl>
                                              <p:spTgt spid="37"/>
                                            </p:tgtEl>
                                            <p:attrNameLst>
                                              <p:attrName>ppt_y</p:attrName>
                                            </p:attrNameLst>
                                          </p:cBhvr>
                                          <p:tavLst>
                                            <p:tav tm="0">
                                              <p:val>
                                                <p:strVal val="#ppt_y-#ppt_h/2"/>
                                              </p:val>
                                            </p:tav>
                                            <p:tav tm="100000">
                                              <p:val>
                                                <p:strVal val="#ppt_y"/>
                                              </p:val>
                                            </p:tav>
                                          </p:tavLst>
                                        </p:anim>
                                        <p:anim calcmode="lin" valueType="num">
                                          <p:cBhvr>
                                            <p:cTn id="58" dur="250" fill="hold"/>
                                            <p:tgtEl>
                                              <p:spTgt spid="37"/>
                                            </p:tgtEl>
                                            <p:attrNameLst>
                                              <p:attrName>ppt_w</p:attrName>
                                            </p:attrNameLst>
                                          </p:cBhvr>
                                          <p:tavLst>
                                            <p:tav tm="0">
                                              <p:val>
                                                <p:strVal val="#ppt_w"/>
                                              </p:val>
                                            </p:tav>
                                            <p:tav tm="100000">
                                              <p:val>
                                                <p:strVal val="#ppt_w"/>
                                              </p:val>
                                            </p:tav>
                                          </p:tavLst>
                                        </p:anim>
                                        <p:anim calcmode="lin" valueType="num">
                                          <p:cBhvr>
                                            <p:cTn id="59" dur="250" fill="hold"/>
                                            <p:tgtEl>
                                              <p:spTgt spid="37"/>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35"/>
                                            </p:tgtEl>
                                            <p:attrNameLst>
                                              <p:attrName>style.visibility</p:attrName>
                                            </p:attrNameLst>
                                          </p:cBhvr>
                                          <p:to>
                                            <p:strVal val="visible"/>
                                          </p:to>
                                        </p:set>
                                        <p:anim calcmode="lin" valueType="num">
                                          <p:cBhvr>
                                            <p:cTn id="62" dur="250" fill="hold"/>
                                            <p:tgtEl>
                                              <p:spTgt spid="35"/>
                                            </p:tgtEl>
                                            <p:attrNameLst>
                                              <p:attrName>ppt_x</p:attrName>
                                            </p:attrNameLst>
                                          </p:cBhvr>
                                          <p:tavLst>
                                            <p:tav tm="0">
                                              <p:val>
                                                <p:strVal val="#ppt_x"/>
                                              </p:val>
                                            </p:tav>
                                            <p:tav tm="100000">
                                              <p:val>
                                                <p:strVal val="#ppt_x"/>
                                              </p:val>
                                            </p:tav>
                                          </p:tavLst>
                                        </p:anim>
                                        <p:anim calcmode="lin" valueType="num">
                                          <p:cBhvr>
                                            <p:cTn id="63" dur="250" fill="hold"/>
                                            <p:tgtEl>
                                              <p:spTgt spid="35"/>
                                            </p:tgtEl>
                                            <p:attrNameLst>
                                              <p:attrName>ppt_y</p:attrName>
                                            </p:attrNameLst>
                                          </p:cBhvr>
                                          <p:tavLst>
                                            <p:tav tm="0">
                                              <p:val>
                                                <p:strVal val="#ppt_y-#ppt_h/2"/>
                                              </p:val>
                                            </p:tav>
                                            <p:tav tm="100000">
                                              <p:val>
                                                <p:strVal val="#ppt_y"/>
                                              </p:val>
                                            </p:tav>
                                          </p:tavLst>
                                        </p:anim>
                                        <p:anim calcmode="lin" valueType="num">
                                          <p:cBhvr>
                                            <p:cTn id="64" dur="250" fill="hold"/>
                                            <p:tgtEl>
                                              <p:spTgt spid="35"/>
                                            </p:tgtEl>
                                            <p:attrNameLst>
                                              <p:attrName>ppt_w</p:attrName>
                                            </p:attrNameLst>
                                          </p:cBhvr>
                                          <p:tavLst>
                                            <p:tav tm="0">
                                              <p:val>
                                                <p:strVal val="#ppt_w"/>
                                              </p:val>
                                            </p:tav>
                                            <p:tav tm="100000">
                                              <p:val>
                                                <p:strVal val="#ppt_w"/>
                                              </p:val>
                                            </p:tav>
                                          </p:tavLst>
                                        </p:anim>
                                        <p:anim calcmode="lin" valueType="num">
                                          <p:cBhvr>
                                            <p:cTn id="65" dur="250" fill="hold"/>
                                            <p:tgtEl>
                                              <p:spTgt spid="35"/>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33"/>
                                            </p:tgtEl>
                                            <p:attrNameLst>
                                              <p:attrName>style.visibility</p:attrName>
                                            </p:attrNameLst>
                                          </p:cBhvr>
                                          <p:to>
                                            <p:strVal val="visible"/>
                                          </p:to>
                                        </p:set>
                                        <p:anim calcmode="lin" valueType="num">
                                          <p:cBhvr>
                                            <p:cTn id="68" dur="250" fill="hold"/>
                                            <p:tgtEl>
                                              <p:spTgt spid="33"/>
                                            </p:tgtEl>
                                            <p:attrNameLst>
                                              <p:attrName>ppt_x</p:attrName>
                                            </p:attrNameLst>
                                          </p:cBhvr>
                                          <p:tavLst>
                                            <p:tav tm="0">
                                              <p:val>
                                                <p:strVal val="#ppt_x"/>
                                              </p:val>
                                            </p:tav>
                                            <p:tav tm="100000">
                                              <p:val>
                                                <p:strVal val="#ppt_x"/>
                                              </p:val>
                                            </p:tav>
                                          </p:tavLst>
                                        </p:anim>
                                        <p:anim calcmode="lin" valueType="num">
                                          <p:cBhvr>
                                            <p:cTn id="69" dur="250" fill="hold"/>
                                            <p:tgtEl>
                                              <p:spTgt spid="33"/>
                                            </p:tgtEl>
                                            <p:attrNameLst>
                                              <p:attrName>ppt_y</p:attrName>
                                            </p:attrNameLst>
                                          </p:cBhvr>
                                          <p:tavLst>
                                            <p:tav tm="0">
                                              <p:val>
                                                <p:strVal val="#ppt_y-#ppt_h/2"/>
                                              </p:val>
                                            </p:tav>
                                            <p:tav tm="100000">
                                              <p:val>
                                                <p:strVal val="#ppt_y"/>
                                              </p:val>
                                            </p:tav>
                                          </p:tavLst>
                                        </p:anim>
                                        <p:anim calcmode="lin" valueType="num">
                                          <p:cBhvr>
                                            <p:cTn id="70" dur="250" fill="hold"/>
                                            <p:tgtEl>
                                              <p:spTgt spid="33"/>
                                            </p:tgtEl>
                                            <p:attrNameLst>
                                              <p:attrName>ppt_w</p:attrName>
                                            </p:attrNameLst>
                                          </p:cBhvr>
                                          <p:tavLst>
                                            <p:tav tm="0">
                                              <p:val>
                                                <p:strVal val="#ppt_w"/>
                                              </p:val>
                                            </p:tav>
                                            <p:tav tm="100000">
                                              <p:val>
                                                <p:strVal val="#ppt_w"/>
                                              </p:val>
                                            </p:tav>
                                          </p:tavLst>
                                        </p:anim>
                                        <p:anim calcmode="lin" valueType="num">
                                          <p:cBhvr>
                                            <p:cTn id="71" dur="250" fill="hold"/>
                                            <p:tgtEl>
                                              <p:spTgt spid="33"/>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38"/>
                                            </p:tgtEl>
                                            <p:attrNameLst>
                                              <p:attrName>style.visibility</p:attrName>
                                            </p:attrNameLst>
                                          </p:cBhvr>
                                          <p:to>
                                            <p:strVal val="visible"/>
                                          </p:to>
                                        </p:set>
                                        <p:animEffect transition="in" filter="wipe(left)">
                                          <p:cBhvr>
                                            <p:cTn id="78" dur="500"/>
                                            <p:tgtEl>
                                              <p:spTgt spid="38"/>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36"/>
                                            </p:tgtEl>
                                            <p:attrNameLst>
                                              <p:attrName>style.visibility</p:attrName>
                                            </p:attrNameLst>
                                          </p:cBhvr>
                                          <p:to>
                                            <p:strVal val="visible"/>
                                          </p:to>
                                        </p:set>
                                        <p:animEffect transition="in" filter="wipe(left)">
                                          <p:cBhvr>
                                            <p:cTn id="81" dur="500"/>
                                            <p:tgtEl>
                                              <p:spTgt spid="36"/>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34"/>
                                            </p:tgtEl>
                                            <p:attrNameLst>
                                              <p:attrName>style.visibility</p:attrName>
                                            </p:attrNameLst>
                                          </p:cBhvr>
                                          <p:to>
                                            <p:strVal val="visible"/>
                                          </p:to>
                                        </p:set>
                                        <p:animEffect transition="in" filter="wipe(left)">
                                          <p:cBhvr>
                                            <p:cTn id="84" dur="500"/>
                                            <p:tgtEl>
                                              <p:spTgt spid="34"/>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32"/>
                                            </p:tgtEl>
                                            <p:attrNameLst>
                                              <p:attrName>style.visibility</p:attrName>
                                            </p:attrNameLst>
                                          </p:cBhvr>
                                          <p:to>
                                            <p:strVal val="visible"/>
                                          </p:to>
                                        </p:set>
                                        <p:animEffect transition="in" filter="wipe(left)">
                                          <p:cBhvr>
                                            <p:cTn id="8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32" grpId="0"/>
          <p:bldP spid="33" grpId="0"/>
          <p:bldP spid="34" grpId="0"/>
          <p:bldP spid="35" grpId="0"/>
          <p:bldP spid="36" grpId="0"/>
          <p:bldP spid="37" grpId="0"/>
          <p:bldP spid="38" grpId="0"/>
          <p:bldP spid="39" grpId="0"/>
          <p:bldP spid="40" grpId="0"/>
          <p:bldP spid="4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000" fill="hold"/>
                                            <p:tgtEl>
                                              <p:spTgt spid="26"/>
                                            </p:tgtEl>
                                            <p:attrNameLst>
                                              <p:attrName>ppt_x</p:attrName>
                                            </p:attrNameLst>
                                          </p:cBhvr>
                                          <p:tavLst>
                                            <p:tav tm="0">
                                              <p:val>
                                                <p:strVal val="#ppt_x"/>
                                              </p:val>
                                            </p:tav>
                                            <p:tav tm="100000">
                                              <p:val>
                                                <p:strVal val="#ppt_x"/>
                                              </p:val>
                                            </p:tav>
                                          </p:tavLst>
                                        </p:anim>
                                        <p:anim calcmode="lin" valueType="num">
                                          <p:cBhvr additive="base">
                                            <p:cTn id="8" dur="1000" fill="hold"/>
                                            <p:tgtEl>
                                              <p:spTgt spid="2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ppt_x"/>
                                              </p:val>
                                            </p:tav>
                                            <p:tav tm="100000">
                                              <p:val>
                                                <p:strVal val="#ppt_x"/>
                                              </p:val>
                                            </p:tav>
                                          </p:tavLst>
                                        </p:anim>
                                        <p:anim calcmode="lin" valueType="num">
                                          <p:cBhvr additive="base">
                                            <p:cTn id="12" dur="10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1000" fill="hold"/>
                                            <p:tgtEl>
                                              <p:spTgt spid="25"/>
                                            </p:tgtEl>
                                            <p:attrNameLst>
                                              <p:attrName>ppt_x</p:attrName>
                                            </p:attrNameLst>
                                          </p:cBhvr>
                                          <p:tavLst>
                                            <p:tav tm="0">
                                              <p:val>
                                                <p:strVal val="#ppt_x"/>
                                              </p:val>
                                            </p:tav>
                                            <p:tav tm="100000">
                                              <p:val>
                                                <p:strVal val="#ppt_x"/>
                                              </p:val>
                                            </p:tav>
                                          </p:tavLst>
                                        </p:anim>
                                        <p:anim calcmode="lin" valueType="num">
                                          <p:cBhvr additive="base">
                                            <p:cTn id="16" dur="1000" fill="hold"/>
                                            <p:tgtEl>
                                              <p:spTgt spid="2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1000" fill="hold"/>
                                            <p:tgtEl>
                                              <p:spTgt spid="23"/>
                                            </p:tgtEl>
                                            <p:attrNameLst>
                                              <p:attrName>ppt_x</p:attrName>
                                            </p:attrNameLst>
                                          </p:cBhvr>
                                          <p:tavLst>
                                            <p:tav tm="0">
                                              <p:val>
                                                <p:strVal val="#ppt_x"/>
                                              </p:val>
                                            </p:tav>
                                            <p:tav tm="100000">
                                              <p:val>
                                                <p:strVal val="#ppt_x"/>
                                              </p:val>
                                            </p:tav>
                                          </p:tavLst>
                                        </p:anim>
                                        <p:anim calcmode="lin" valueType="num">
                                          <p:cBhvr additive="base">
                                            <p:cTn id="20" dur="1000" fill="hold"/>
                                            <p:tgtEl>
                                              <p:spTgt spid="2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ppt_x"/>
                                              </p:val>
                                            </p:tav>
                                            <p:tav tm="100000">
                                              <p:val>
                                                <p:strVal val="#ppt_x"/>
                                              </p:val>
                                            </p:tav>
                                          </p:tavLst>
                                        </p:anim>
                                        <p:anim calcmode="lin" valueType="num">
                                          <p:cBhvr additive="base">
                                            <p:cTn id="24" dur="1000" fill="hold"/>
                                            <p:tgtEl>
                                              <p:spTgt spid="24"/>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500"/>
                                            <p:tgtEl>
                                              <p:spTgt spid="27"/>
                                            </p:tgtEl>
                                          </p:cBhvr>
                                        </p:animEffect>
                                      </p:childTnLst>
                                    </p:cTn>
                                  </p:par>
                                  <p:par>
                                    <p:cTn id="29" presetID="22" presetClass="entr" presetSubtype="8"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500"/>
                                            <p:tgtEl>
                                              <p:spTgt spid="28"/>
                                            </p:tgtEl>
                                          </p:cBhvr>
                                        </p:animEffect>
                                      </p:childTnLst>
                                    </p:cTn>
                                  </p:par>
                                  <p:par>
                                    <p:cTn id="32" presetID="22" presetClass="entr" presetSubtype="8"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22" presetClass="entr" presetSubtype="8" fill="hold"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41"/>
                                            </p:tgtEl>
                                            <p:attrNameLst>
                                              <p:attrName>style.visibility</p:attrName>
                                            </p:attrNameLst>
                                          </p:cBhvr>
                                          <p:to>
                                            <p:strVal val="visible"/>
                                          </p:to>
                                        </p:set>
                                        <p:anim calcmode="lin" valueType="num">
                                          <p:cBhvr>
                                            <p:cTn id="44" dur="250" fill="hold"/>
                                            <p:tgtEl>
                                              <p:spTgt spid="41"/>
                                            </p:tgtEl>
                                            <p:attrNameLst>
                                              <p:attrName>ppt_x</p:attrName>
                                            </p:attrNameLst>
                                          </p:cBhvr>
                                          <p:tavLst>
                                            <p:tav tm="0">
                                              <p:val>
                                                <p:strVal val="#ppt_x"/>
                                              </p:val>
                                            </p:tav>
                                            <p:tav tm="100000">
                                              <p:val>
                                                <p:strVal val="#ppt_x"/>
                                              </p:val>
                                            </p:tav>
                                          </p:tavLst>
                                        </p:anim>
                                        <p:anim calcmode="lin" valueType="num">
                                          <p:cBhvr>
                                            <p:cTn id="45" dur="250" fill="hold"/>
                                            <p:tgtEl>
                                              <p:spTgt spid="41"/>
                                            </p:tgtEl>
                                            <p:attrNameLst>
                                              <p:attrName>ppt_y</p:attrName>
                                            </p:attrNameLst>
                                          </p:cBhvr>
                                          <p:tavLst>
                                            <p:tav tm="0">
                                              <p:val>
                                                <p:strVal val="#ppt_y-#ppt_h/2"/>
                                              </p:val>
                                            </p:tav>
                                            <p:tav tm="100000">
                                              <p:val>
                                                <p:strVal val="#ppt_y"/>
                                              </p:val>
                                            </p:tav>
                                          </p:tavLst>
                                        </p:anim>
                                        <p:anim calcmode="lin" valueType="num">
                                          <p:cBhvr>
                                            <p:cTn id="46" dur="250" fill="hold"/>
                                            <p:tgtEl>
                                              <p:spTgt spid="41"/>
                                            </p:tgtEl>
                                            <p:attrNameLst>
                                              <p:attrName>ppt_w</p:attrName>
                                            </p:attrNameLst>
                                          </p:cBhvr>
                                          <p:tavLst>
                                            <p:tav tm="0">
                                              <p:val>
                                                <p:strVal val="#ppt_w"/>
                                              </p:val>
                                            </p:tav>
                                            <p:tav tm="100000">
                                              <p:val>
                                                <p:strVal val="#ppt_w"/>
                                              </p:val>
                                            </p:tav>
                                          </p:tavLst>
                                        </p:anim>
                                        <p:anim calcmode="lin" valueType="num">
                                          <p:cBhvr>
                                            <p:cTn id="47" dur="250" fill="hold"/>
                                            <p:tgtEl>
                                              <p:spTgt spid="41"/>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39"/>
                                            </p:tgtEl>
                                            <p:attrNameLst>
                                              <p:attrName>style.visibility</p:attrName>
                                            </p:attrNameLst>
                                          </p:cBhvr>
                                          <p:to>
                                            <p:strVal val="visible"/>
                                          </p:to>
                                        </p:set>
                                        <p:anim calcmode="lin" valueType="num">
                                          <p:cBhvr>
                                            <p:cTn id="50" dur="250" fill="hold"/>
                                            <p:tgtEl>
                                              <p:spTgt spid="39"/>
                                            </p:tgtEl>
                                            <p:attrNameLst>
                                              <p:attrName>ppt_x</p:attrName>
                                            </p:attrNameLst>
                                          </p:cBhvr>
                                          <p:tavLst>
                                            <p:tav tm="0">
                                              <p:val>
                                                <p:strVal val="#ppt_x"/>
                                              </p:val>
                                            </p:tav>
                                            <p:tav tm="100000">
                                              <p:val>
                                                <p:strVal val="#ppt_x"/>
                                              </p:val>
                                            </p:tav>
                                          </p:tavLst>
                                        </p:anim>
                                        <p:anim calcmode="lin" valueType="num">
                                          <p:cBhvr>
                                            <p:cTn id="51" dur="250" fill="hold"/>
                                            <p:tgtEl>
                                              <p:spTgt spid="39"/>
                                            </p:tgtEl>
                                            <p:attrNameLst>
                                              <p:attrName>ppt_y</p:attrName>
                                            </p:attrNameLst>
                                          </p:cBhvr>
                                          <p:tavLst>
                                            <p:tav tm="0">
                                              <p:val>
                                                <p:strVal val="#ppt_y-#ppt_h/2"/>
                                              </p:val>
                                            </p:tav>
                                            <p:tav tm="100000">
                                              <p:val>
                                                <p:strVal val="#ppt_y"/>
                                              </p:val>
                                            </p:tav>
                                          </p:tavLst>
                                        </p:anim>
                                        <p:anim calcmode="lin" valueType="num">
                                          <p:cBhvr>
                                            <p:cTn id="52" dur="250" fill="hold"/>
                                            <p:tgtEl>
                                              <p:spTgt spid="39"/>
                                            </p:tgtEl>
                                            <p:attrNameLst>
                                              <p:attrName>ppt_w</p:attrName>
                                            </p:attrNameLst>
                                          </p:cBhvr>
                                          <p:tavLst>
                                            <p:tav tm="0">
                                              <p:val>
                                                <p:strVal val="#ppt_w"/>
                                              </p:val>
                                            </p:tav>
                                            <p:tav tm="100000">
                                              <p:val>
                                                <p:strVal val="#ppt_w"/>
                                              </p:val>
                                            </p:tav>
                                          </p:tavLst>
                                        </p:anim>
                                        <p:anim calcmode="lin" valueType="num">
                                          <p:cBhvr>
                                            <p:cTn id="53" dur="250" fill="hold"/>
                                            <p:tgtEl>
                                              <p:spTgt spid="39"/>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37"/>
                                            </p:tgtEl>
                                            <p:attrNameLst>
                                              <p:attrName>style.visibility</p:attrName>
                                            </p:attrNameLst>
                                          </p:cBhvr>
                                          <p:to>
                                            <p:strVal val="visible"/>
                                          </p:to>
                                        </p:set>
                                        <p:anim calcmode="lin" valueType="num">
                                          <p:cBhvr>
                                            <p:cTn id="56" dur="250" fill="hold"/>
                                            <p:tgtEl>
                                              <p:spTgt spid="37"/>
                                            </p:tgtEl>
                                            <p:attrNameLst>
                                              <p:attrName>ppt_x</p:attrName>
                                            </p:attrNameLst>
                                          </p:cBhvr>
                                          <p:tavLst>
                                            <p:tav tm="0">
                                              <p:val>
                                                <p:strVal val="#ppt_x"/>
                                              </p:val>
                                            </p:tav>
                                            <p:tav tm="100000">
                                              <p:val>
                                                <p:strVal val="#ppt_x"/>
                                              </p:val>
                                            </p:tav>
                                          </p:tavLst>
                                        </p:anim>
                                        <p:anim calcmode="lin" valueType="num">
                                          <p:cBhvr>
                                            <p:cTn id="57" dur="250" fill="hold"/>
                                            <p:tgtEl>
                                              <p:spTgt spid="37"/>
                                            </p:tgtEl>
                                            <p:attrNameLst>
                                              <p:attrName>ppt_y</p:attrName>
                                            </p:attrNameLst>
                                          </p:cBhvr>
                                          <p:tavLst>
                                            <p:tav tm="0">
                                              <p:val>
                                                <p:strVal val="#ppt_y-#ppt_h/2"/>
                                              </p:val>
                                            </p:tav>
                                            <p:tav tm="100000">
                                              <p:val>
                                                <p:strVal val="#ppt_y"/>
                                              </p:val>
                                            </p:tav>
                                          </p:tavLst>
                                        </p:anim>
                                        <p:anim calcmode="lin" valueType="num">
                                          <p:cBhvr>
                                            <p:cTn id="58" dur="250" fill="hold"/>
                                            <p:tgtEl>
                                              <p:spTgt spid="37"/>
                                            </p:tgtEl>
                                            <p:attrNameLst>
                                              <p:attrName>ppt_w</p:attrName>
                                            </p:attrNameLst>
                                          </p:cBhvr>
                                          <p:tavLst>
                                            <p:tav tm="0">
                                              <p:val>
                                                <p:strVal val="#ppt_w"/>
                                              </p:val>
                                            </p:tav>
                                            <p:tav tm="100000">
                                              <p:val>
                                                <p:strVal val="#ppt_w"/>
                                              </p:val>
                                            </p:tav>
                                          </p:tavLst>
                                        </p:anim>
                                        <p:anim calcmode="lin" valueType="num">
                                          <p:cBhvr>
                                            <p:cTn id="59" dur="250" fill="hold"/>
                                            <p:tgtEl>
                                              <p:spTgt spid="37"/>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35"/>
                                            </p:tgtEl>
                                            <p:attrNameLst>
                                              <p:attrName>style.visibility</p:attrName>
                                            </p:attrNameLst>
                                          </p:cBhvr>
                                          <p:to>
                                            <p:strVal val="visible"/>
                                          </p:to>
                                        </p:set>
                                        <p:anim calcmode="lin" valueType="num">
                                          <p:cBhvr>
                                            <p:cTn id="62" dur="250" fill="hold"/>
                                            <p:tgtEl>
                                              <p:spTgt spid="35"/>
                                            </p:tgtEl>
                                            <p:attrNameLst>
                                              <p:attrName>ppt_x</p:attrName>
                                            </p:attrNameLst>
                                          </p:cBhvr>
                                          <p:tavLst>
                                            <p:tav tm="0">
                                              <p:val>
                                                <p:strVal val="#ppt_x"/>
                                              </p:val>
                                            </p:tav>
                                            <p:tav tm="100000">
                                              <p:val>
                                                <p:strVal val="#ppt_x"/>
                                              </p:val>
                                            </p:tav>
                                          </p:tavLst>
                                        </p:anim>
                                        <p:anim calcmode="lin" valueType="num">
                                          <p:cBhvr>
                                            <p:cTn id="63" dur="250" fill="hold"/>
                                            <p:tgtEl>
                                              <p:spTgt spid="35"/>
                                            </p:tgtEl>
                                            <p:attrNameLst>
                                              <p:attrName>ppt_y</p:attrName>
                                            </p:attrNameLst>
                                          </p:cBhvr>
                                          <p:tavLst>
                                            <p:tav tm="0">
                                              <p:val>
                                                <p:strVal val="#ppt_y-#ppt_h/2"/>
                                              </p:val>
                                            </p:tav>
                                            <p:tav tm="100000">
                                              <p:val>
                                                <p:strVal val="#ppt_y"/>
                                              </p:val>
                                            </p:tav>
                                          </p:tavLst>
                                        </p:anim>
                                        <p:anim calcmode="lin" valueType="num">
                                          <p:cBhvr>
                                            <p:cTn id="64" dur="250" fill="hold"/>
                                            <p:tgtEl>
                                              <p:spTgt spid="35"/>
                                            </p:tgtEl>
                                            <p:attrNameLst>
                                              <p:attrName>ppt_w</p:attrName>
                                            </p:attrNameLst>
                                          </p:cBhvr>
                                          <p:tavLst>
                                            <p:tav tm="0">
                                              <p:val>
                                                <p:strVal val="#ppt_w"/>
                                              </p:val>
                                            </p:tav>
                                            <p:tav tm="100000">
                                              <p:val>
                                                <p:strVal val="#ppt_w"/>
                                              </p:val>
                                            </p:tav>
                                          </p:tavLst>
                                        </p:anim>
                                        <p:anim calcmode="lin" valueType="num">
                                          <p:cBhvr>
                                            <p:cTn id="65" dur="250" fill="hold"/>
                                            <p:tgtEl>
                                              <p:spTgt spid="35"/>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33"/>
                                            </p:tgtEl>
                                            <p:attrNameLst>
                                              <p:attrName>style.visibility</p:attrName>
                                            </p:attrNameLst>
                                          </p:cBhvr>
                                          <p:to>
                                            <p:strVal val="visible"/>
                                          </p:to>
                                        </p:set>
                                        <p:anim calcmode="lin" valueType="num">
                                          <p:cBhvr>
                                            <p:cTn id="68" dur="250" fill="hold"/>
                                            <p:tgtEl>
                                              <p:spTgt spid="33"/>
                                            </p:tgtEl>
                                            <p:attrNameLst>
                                              <p:attrName>ppt_x</p:attrName>
                                            </p:attrNameLst>
                                          </p:cBhvr>
                                          <p:tavLst>
                                            <p:tav tm="0">
                                              <p:val>
                                                <p:strVal val="#ppt_x"/>
                                              </p:val>
                                            </p:tav>
                                            <p:tav tm="100000">
                                              <p:val>
                                                <p:strVal val="#ppt_x"/>
                                              </p:val>
                                            </p:tav>
                                          </p:tavLst>
                                        </p:anim>
                                        <p:anim calcmode="lin" valueType="num">
                                          <p:cBhvr>
                                            <p:cTn id="69" dur="250" fill="hold"/>
                                            <p:tgtEl>
                                              <p:spTgt spid="33"/>
                                            </p:tgtEl>
                                            <p:attrNameLst>
                                              <p:attrName>ppt_y</p:attrName>
                                            </p:attrNameLst>
                                          </p:cBhvr>
                                          <p:tavLst>
                                            <p:tav tm="0">
                                              <p:val>
                                                <p:strVal val="#ppt_y-#ppt_h/2"/>
                                              </p:val>
                                            </p:tav>
                                            <p:tav tm="100000">
                                              <p:val>
                                                <p:strVal val="#ppt_y"/>
                                              </p:val>
                                            </p:tav>
                                          </p:tavLst>
                                        </p:anim>
                                        <p:anim calcmode="lin" valueType="num">
                                          <p:cBhvr>
                                            <p:cTn id="70" dur="250" fill="hold"/>
                                            <p:tgtEl>
                                              <p:spTgt spid="33"/>
                                            </p:tgtEl>
                                            <p:attrNameLst>
                                              <p:attrName>ppt_w</p:attrName>
                                            </p:attrNameLst>
                                          </p:cBhvr>
                                          <p:tavLst>
                                            <p:tav tm="0">
                                              <p:val>
                                                <p:strVal val="#ppt_w"/>
                                              </p:val>
                                            </p:tav>
                                            <p:tav tm="100000">
                                              <p:val>
                                                <p:strVal val="#ppt_w"/>
                                              </p:val>
                                            </p:tav>
                                          </p:tavLst>
                                        </p:anim>
                                        <p:anim calcmode="lin" valueType="num">
                                          <p:cBhvr>
                                            <p:cTn id="71" dur="250" fill="hold"/>
                                            <p:tgtEl>
                                              <p:spTgt spid="33"/>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ipe(left)">
                                          <p:cBhvr>
                                            <p:cTn id="75" dur="500"/>
                                            <p:tgtEl>
                                              <p:spTgt spid="40"/>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38"/>
                                            </p:tgtEl>
                                            <p:attrNameLst>
                                              <p:attrName>style.visibility</p:attrName>
                                            </p:attrNameLst>
                                          </p:cBhvr>
                                          <p:to>
                                            <p:strVal val="visible"/>
                                          </p:to>
                                        </p:set>
                                        <p:animEffect transition="in" filter="wipe(left)">
                                          <p:cBhvr>
                                            <p:cTn id="78" dur="500"/>
                                            <p:tgtEl>
                                              <p:spTgt spid="38"/>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36"/>
                                            </p:tgtEl>
                                            <p:attrNameLst>
                                              <p:attrName>style.visibility</p:attrName>
                                            </p:attrNameLst>
                                          </p:cBhvr>
                                          <p:to>
                                            <p:strVal val="visible"/>
                                          </p:to>
                                        </p:set>
                                        <p:animEffect transition="in" filter="wipe(left)">
                                          <p:cBhvr>
                                            <p:cTn id="81" dur="500"/>
                                            <p:tgtEl>
                                              <p:spTgt spid="36"/>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34"/>
                                            </p:tgtEl>
                                            <p:attrNameLst>
                                              <p:attrName>style.visibility</p:attrName>
                                            </p:attrNameLst>
                                          </p:cBhvr>
                                          <p:to>
                                            <p:strVal val="visible"/>
                                          </p:to>
                                        </p:set>
                                        <p:animEffect transition="in" filter="wipe(left)">
                                          <p:cBhvr>
                                            <p:cTn id="84" dur="500"/>
                                            <p:tgtEl>
                                              <p:spTgt spid="34"/>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32"/>
                                            </p:tgtEl>
                                            <p:attrNameLst>
                                              <p:attrName>style.visibility</p:attrName>
                                            </p:attrNameLst>
                                          </p:cBhvr>
                                          <p:to>
                                            <p:strVal val="visible"/>
                                          </p:to>
                                        </p:set>
                                        <p:animEffect transition="in" filter="wipe(left)">
                                          <p:cBhvr>
                                            <p:cTn id="8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32" grpId="0"/>
          <p:bldP spid="33" grpId="0"/>
          <p:bldP spid="34" grpId="0"/>
          <p:bldP spid="35" grpId="0"/>
          <p:bldP spid="36" grpId="0"/>
          <p:bldP spid="37" grpId="0"/>
          <p:bldP spid="38" grpId="0"/>
          <p:bldP spid="39" grpId="0"/>
          <p:bldP spid="40" grpId="0"/>
          <p:bldP spid="41"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Group 66"/>
          <p:cNvGrpSpPr>
            <a:grpSpLocks/>
          </p:cNvGrpSpPr>
          <p:nvPr/>
        </p:nvGrpSpPr>
        <p:grpSpPr bwMode="auto">
          <a:xfrm>
            <a:off x="395641" y="1339478"/>
            <a:ext cx="4453517" cy="3745706"/>
            <a:chOff x="720" y="839"/>
            <a:chExt cx="3740" cy="3146"/>
          </a:xfrm>
          <a:solidFill>
            <a:srgbClr val="E8E8E6"/>
          </a:solidFill>
        </p:grpSpPr>
        <p:sp>
          <p:nvSpPr>
            <p:cNvPr id="84"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5"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6"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7"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8"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9"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0"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1"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2"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3"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4"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5"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6"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7"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8"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9"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0"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1"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2"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3"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4"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5"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6"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7"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8"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9"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0"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1"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2"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3"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4"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5"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6"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7"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8"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9"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0"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1"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2"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3"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4"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5"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6"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7"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8"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9"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0"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1"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2"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3"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4"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5"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6"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7"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8"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9"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0"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1"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2"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3"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4"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5"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146" name="Freeform 78"/>
          <p:cNvSpPr>
            <a:spLocks/>
          </p:cNvSpPr>
          <p:nvPr/>
        </p:nvSpPr>
        <p:spPr bwMode="gray">
          <a:xfrm>
            <a:off x="3334486" y="4292227"/>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0070C0"/>
          </a:solidFill>
          <a:ln w="6350">
            <a:solidFill>
              <a:sysClr val="windowText" lastClr="000000">
                <a:lumMod val="85000"/>
                <a:lumOff val="15000"/>
              </a:sysClr>
            </a:solidFill>
            <a:prstDash val="solid"/>
            <a:round/>
            <a:headEnd/>
            <a:tailEnd/>
          </a:ln>
        </p:spPr>
        <p:txBody>
          <a:bodyPr lIns="68567" tIns="34284" rIns="68567" bIns="34284"/>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7" name="Freeform 92"/>
          <p:cNvSpPr>
            <a:spLocks/>
          </p:cNvSpPr>
          <p:nvPr/>
        </p:nvSpPr>
        <p:spPr bwMode="gray">
          <a:xfrm>
            <a:off x="3647662" y="2968253"/>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0070C0"/>
          </a:solidFill>
          <a:ln w="6350">
            <a:solidFill>
              <a:sysClr val="windowText" lastClr="000000">
                <a:lumMod val="85000"/>
                <a:lumOff val="15000"/>
              </a:sysClr>
            </a:solidFill>
            <a:prstDash val="solid"/>
            <a:round/>
            <a:headEnd/>
            <a:tailEnd/>
          </a:ln>
        </p:spPr>
        <p:txBody>
          <a:bodyPr lIns="68567" tIns="34284" rIns="68567" bIns="34284"/>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8" name="Freeform 100"/>
          <p:cNvSpPr>
            <a:spLocks/>
          </p:cNvSpPr>
          <p:nvPr/>
        </p:nvSpPr>
        <p:spPr bwMode="gray">
          <a:xfrm>
            <a:off x="3876292" y="2363415"/>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0070C0"/>
          </a:solidFill>
          <a:ln w="6350">
            <a:solidFill>
              <a:sysClr val="windowText" lastClr="000000">
                <a:lumMod val="85000"/>
                <a:lumOff val="15000"/>
              </a:sysClr>
            </a:solidFill>
            <a:prstDash val="solid"/>
            <a:round/>
            <a:headEnd/>
            <a:tailEnd/>
          </a:ln>
        </p:spPr>
        <p:txBody>
          <a:bodyPr lIns="68567" tIns="34284" rIns="68567" bIns="34284"/>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9" name="Freeform 82"/>
          <p:cNvSpPr>
            <a:spLocks/>
          </p:cNvSpPr>
          <p:nvPr/>
        </p:nvSpPr>
        <p:spPr bwMode="gray">
          <a:xfrm>
            <a:off x="4001417" y="3646908"/>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0070C0"/>
          </a:solidFill>
          <a:ln w="6350">
            <a:solidFill>
              <a:sysClr val="windowText" lastClr="000000">
                <a:lumMod val="85000"/>
                <a:lumOff val="15000"/>
              </a:sysClr>
            </a:solidFill>
            <a:prstDash val="solid"/>
            <a:round/>
            <a:headEnd/>
            <a:tailEnd/>
          </a:ln>
        </p:spPr>
        <p:txBody>
          <a:bodyPr lIns="68567" tIns="34284" rIns="68567" bIns="34284"/>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cxnSp>
        <p:nvCxnSpPr>
          <p:cNvPr id="150" name="直接连接符 149"/>
          <p:cNvCxnSpPr/>
          <p:nvPr/>
        </p:nvCxnSpPr>
        <p:spPr>
          <a:xfrm>
            <a:off x="4326660" y="2684290"/>
            <a:ext cx="189334" cy="186333"/>
          </a:xfrm>
          <a:prstGeom prst="line">
            <a:avLst/>
          </a:prstGeom>
          <a:noFill/>
          <a:ln w="9525" cap="flat" cmpd="sng" algn="ctr">
            <a:solidFill>
              <a:sysClr val="window" lastClr="FFFFFF">
                <a:lumMod val="50000"/>
              </a:sysClr>
            </a:solidFill>
            <a:prstDash val="solid"/>
          </a:ln>
          <a:effectLst/>
        </p:spPr>
      </p:cxnSp>
      <p:cxnSp>
        <p:nvCxnSpPr>
          <p:cNvPr id="151" name="直接连接符 150"/>
          <p:cNvCxnSpPr/>
          <p:nvPr/>
        </p:nvCxnSpPr>
        <p:spPr>
          <a:xfrm>
            <a:off x="4515994" y="2870622"/>
            <a:ext cx="1688957" cy="0"/>
          </a:xfrm>
          <a:prstGeom prst="line">
            <a:avLst/>
          </a:prstGeom>
          <a:noFill/>
          <a:ln w="9525" cap="flat" cmpd="sng" algn="ctr">
            <a:solidFill>
              <a:sysClr val="window" lastClr="FFFFFF">
                <a:lumMod val="50000"/>
              </a:sysClr>
            </a:solidFill>
            <a:prstDash val="solid"/>
          </a:ln>
          <a:effectLst/>
        </p:spPr>
      </p:cxnSp>
      <p:cxnSp>
        <p:nvCxnSpPr>
          <p:cNvPr id="152" name="直接连接符 151"/>
          <p:cNvCxnSpPr/>
          <p:nvPr/>
        </p:nvCxnSpPr>
        <p:spPr>
          <a:xfrm>
            <a:off x="4166548" y="3066418"/>
            <a:ext cx="189334" cy="186333"/>
          </a:xfrm>
          <a:prstGeom prst="line">
            <a:avLst/>
          </a:prstGeom>
          <a:noFill/>
          <a:ln w="9525" cap="flat" cmpd="sng" algn="ctr">
            <a:solidFill>
              <a:sysClr val="window" lastClr="FFFFFF">
                <a:lumMod val="50000"/>
              </a:sysClr>
            </a:solidFill>
            <a:prstDash val="solid"/>
          </a:ln>
          <a:effectLst/>
        </p:spPr>
      </p:cxnSp>
      <p:cxnSp>
        <p:nvCxnSpPr>
          <p:cNvPr id="153" name="直接连接符 152"/>
          <p:cNvCxnSpPr/>
          <p:nvPr/>
        </p:nvCxnSpPr>
        <p:spPr>
          <a:xfrm>
            <a:off x="4355883" y="3252751"/>
            <a:ext cx="1849069" cy="0"/>
          </a:xfrm>
          <a:prstGeom prst="line">
            <a:avLst/>
          </a:prstGeom>
          <a:noFill/>
          <a:ln w="9525" cap="flat" cmpd="sng" algn="ctr">
            <a:solidFill>
              <a:sysClr val="window" lastClr="FFFFFF">
                <a:lumMod val="50000"/>
              </a:sysClr>
            </a:solidFill>
            <a:prstDash val="solid"/>
          </a:ln>
          <a:effectLst/>
        </p:spPr>
      </p:cxnSp>
      <p:cxnSp>
        <p:nvCxnSpPr>
          <p:cNvPr id="154" name="直接连接符 153"/>
          <p:cNvCxnSpPr/>
          <p:nvPr/>
        </p:nvCxnSpPr>
        <p:spPr>
          <a:xfrm flipV="1">
            <a:off x="4278775" y="3750494"/>
            <a:ext cx="237218" cy="153590"/>
          </a:xfrm>
          <a:prstGeom prst="line">
            <a:avLst/>
          </a:prstGeom>
          <a:noFill/>
          <a:ln w="9525" cap="flat" cmpd="sng" algn="ctr">
            <a:solidFill>
              <a:sysClr val="window" lastClr="FFFFFF">
                <a:lumMod val="50000"/>
              </a:sysClr>
            </a:solidFill>
            <a:prstDash val="solid"/>
          </a:ln>
          <a:effectLst/>
        </p:spPr>
      </p:cxnSp>
      <p:cxnSp>
        <p:nvCxnSpPr>
          <p:cNvPr id="155" name="直接连接符 154"/>
          <p:cNvCxnSpPr/>
          <p:nvPr/>
        </p:nvCxnSpPr>
        <p:spPr>
          <a:xfrm>
            <a:off x="4515994" y="3750494"/>
            <a:ext cx="1688957" cy="0"/>
          </a:xfrm>
          <a:prstGeom prst="line">
            <a:avLst/>
          </a:prstGeom>
          <a:noFill/>
          <a:ln w="9525" cap="flat" cmpd="sng" algn="ctr">
            <a:solidFill>
              <a:sysClr val="window" lastClr="FFFFFF">
                <a:lumMod val="50000"/>
              </a:sysClr>
            </a:solidFill>
            <a:prstDash val="solid"/>
          </a:ln>
          <a:effectLst/>
        </p:spPr>
      </p:cxnSp>
      <p:cxnSp>
        <p:nvCxnSpPr>
          <p:cNvPr id="156" name="直接连接符 155"/>
          <p:cNvCxnSpPr/>
          <p:nvPr/>
        </p:nvCxnSpPr>
        <p:spPr>
          <a:xfrm>
            <a:off x="3784602" y="4614292"/>
            <a:ext cx="189334" cy="186333"/>
          </a:xfrm>
          <a:prstGeom prst="line">
            <a:avLst/>
          </a:prstGeom>
          <a:noFill/>
          <a:ln w="9525" cap="flat" cmpd="sng" algn="ctr">
            <a:solidFill>
              <a:sysClr val="window" lastClr="FFFFFF">
                <a:lumMod val="50000"/>
              </a:sysClr>
            </a:solidFill>
            <a:prstDash val="solid"/>
          </a:ln>
          <a:effectLst/>
        </p:spPr>
      </p:cxnSp>
      <p:cxnSp>
        <p:nvCxnSpPr>
          <p:cNvPr id="157" name="直接连接符 156"/>
          <p:cNvCxnSpPr/>
          <p:nvPr/>
        </p:nvCxnSpPr>
        <p:spPr>
          <a:xfrm>
            <a:off x="3973935" y="4800625"/>
            <a:ext cx="2146068" cy="0"/>
          </a:xfrm>
          <a:prstGeom prst="line">
            <a:avLst/>
          </a:prstGeom>
          <a:noFill/>
          <a:ln w="9525" cap="flat" cmpd="sng" algn="ctr">
            <a:solidFill>
              <a:sysClr val="window" lastClr="FFFFFF">
                <a:lumMod val="50000"/>
              </a:sysClr>
            </a:solidFill>
            <a:prstDash val="solid"/>
          </a:ln>
          <a:effectLst/>
        </p:spPr>
      </p:cxnSp>
      <p:sp>
        <p:nvSpPr>
          <p:cNvPr id="158" name="矩形 157"/>
          <p:cNvSpPr/>
          <p:nvPr/>
        </p:nvSpPr>
        <p:spPr>
          <a:xfrm>
            <a:off x="5027553" y="2510280"/>
            <a:ext cx="1234359" cy="288498"/>
          </a:xfrm>
          <a:prstGeom prst="rect">
            <a:avLst/>
          </a:prstGeom>
        </p:spPr>
        <p:txBody>
          <a:bodyPr wrap="none" lIns="68567" tIns="34284" rIns="68567" bIns="34284">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59" name="矩形 158"/>
          <p:cNvSpPr/>
          <p:nvPr/>
        </p:nvSpPr>
        <p:spPr>
          <a:xfrm>
            <a:off x="5027553" y="2942061"/>
            <a:ext cx="1234359" cy="288498"/>
          </a:xfrm>
          <a:prstGeom prst="rect">
            <a:avLst/>
          </a:prstGeom>
        </p:spPr>
        <p:txBody>
          <a:bodyPr wrap="none" lIns="68567" tIns="34284" rIns="68567" bIns="34284">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60" name="矩形 159"/>
          <p:cNvSpPr/>
          <p:nvPr/>
        </p:nvSpPr>
        <p:spPr>
          <a:xfrm>
            <a:off x="5027553" y="3441140"/>
            <a:ext cx="1234359" cy="288498"/>
          </a:xfrm>
          <a:prstGeom prst="rect">
            <a:avLst/>
          </a:prstGeom>
        </p:spPr>
        <p:txBody>
          <a:bodyPr wrap="none" lIns="68567" tIns="34284" rIns="68567" bIns="34284">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61" name="矩形 160"/>
          <p:cNvSpPr/>
          <p:nvPr/>
        </p:nvSpPr>
        <p:spPr>
          <a:xfrm>
            <a:off x="4993600" y="4438617"/>
            <a:ext cx="1234359" cy="288498"/>
          </a:xfrm>
          <a:prstGeom prst="rect">
            <a:avLst/>
          </a:prstGeom>
        </p:spPr>
        <p:txBody>
          <a:bodyPr wrap="none" lIns="68567" tIns="34284" rIns="68567" bIns="34284">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62" name="矩形标注 161"/>
          <p:cNvSpPr/>
          <p:nvPr/>
        </p:nvSpPr>
        <p:spPr>
          <a:xfrm>
            <a:off x="6607140" y="2076476"/>
            <a:ext cx="2175135" cy="2923856"/>
          </a:xfrm>
          <a:prstGeom prst="wedgeRectCallout">
            <a:avLst>
              <a:gd name="adj1" fmla="val -72333"/>
              <a:gd name="adj2" fmla="val 19715"/>
            </a:avLst>
          </a:prstGeom>
          <a:solidFill>
            <a:srgbClr val="0070C0"/>
          </a:solidFill>
          <a:ln w="25400" cap="flat" cmpd="sng" algn="ctr">
            <a:noFill/>
            <a:prstDash val="solid"/>
          </a:ln>
          <a:effectLst/>
        </p:spPr>
        <p:txBody>
          <a:bodyPr lIns="68567" tIns="34284" rIns="68567"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3" name="TextBox 162"/>
          <p:cNvSpPr txBox="1"/>
          <p:nvPr/>
        </p:nvSpPr>
        <p:spPr>
          <a:xfrm>
            <a:off x="6715166" y="2177712"/>
            <a:ext cx="2067109" cy="2709973"/>
          </a:xfrm>
          <a:prstGeom prst="rect">
            <a:avLst/>
          </a:prstGeom>
          <a:noFill/>
        </p:spPr>
        <p:txBody>
          <a:bodyPr wrap="square" lIns="68567" tIns="34284" rIns="68567" bIns="34284"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99423787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14:bounceEnd="58000">
                                          <p:cBhvr additive="base">
                                            <p:cTn id="7" dur="1000" fill="hold"/>
                                            <p:tgtEl>
                                              <p:spTgt spid="83"/>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8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47"/>
                                            </p:tgtEl>
                                            <p:attrNameLst>
                                              <p:attrName>style.visibility</p:attrName>
                                            </p:attrNameLst>
                                          </p:cBhvr>
                                          <p:to>
                                            <p:strVal val="visible"/>
                                          </p:to>
                                        </p:set>
                                        <p:animEffect transition="in" filter="fade">
                                          <p:cBhvr>
                                            <p:cTn id="11" dur="500"/>
                                            <p:tgtEl>
                                              <p:spTgt spid="147"/>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48"/>
                                            </p:tgtEl>
                                            <p:attrNameLst>
                                              <p:attrName>style.visibility</p:attrName>
                                            </p:attrNameLst>
                                          </p:cBhvr>
                                          <p:to>
                                            <p:strVal val="visible"/>
                                          </p:to>
                                        </p:set>
                                        <p:animEffect transition="in" filter="fade">
                                          <p:cBhvr>
                                            <p:cTn id="14" dur="500"/>
                                            <p:tgtEl>
                                              <p:spTgt spid="148"/>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49"/>
                                            </p:tgtEl>
                                            <p:attrNameLst>
                                              <p:attrName>style.visibility</p:attrName>
                                            </p:attrNameLst>
                                          </p:cBhvr>
                                          <p:to>
                                            <p:strVal val="visible"/>
                                          </p:to>
                                        </p:set>
                                        <p:animEffect transition="in" filter="fade">
                                          <p:cBhvr>
                                            <p:cTn id="17" dur="500"/>
                                            <p:tgtEl>
                                              <p:spTgt spid="149"/>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46"/>
                                            </p:tgtEl>
                                            <p:attrNameLst>
                                              <p:attrName>style.visibility</p:attrName>
                                            </p:attrNameLst>
                                          </p:cBhvr>
                                          <p:to>
                                            <p:strVal val="visible"/>
                                          </p:to>
                                        </p:set>
                                        <p:animEffect transition="in" filter="fade">
                                          <p:cBhvr>
                                            <p:cTn id="20" dur="500"/>
                                            <p:tgtEl>
                                              <p:spTgt spid="146"/>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50"/>
                                            </p:tgtEl>
                                            <p:attrNameLst>
                                              <p:attrName>style.visibility</p:attrName>
                                            </p:attrNameLst>
                                          </p:cBhvr>
                                          <p:to>
                                            <p:strVal val="visible"/>
                                          </p:to>
                                        </p:set>
                                        <p:animEffect transition="in" filter="fade">
                                          <p:cBhvr>
                                            <p:cTn id="24" dur="500"/>
                                            <p:tgtEl>
                                              <p:spTgt spid="150"/>
                                            </p:tgtEl>
                                          </p:cBhvr>
                                        </p:animEffect>
                                      </p:childTnLst>
                                    </p:cTn>
                                  </p:par>
                                  <p:par>
                                    <p:cTn id="25" presetID="10" presetClass="entr" presetSubtype="0" fill="hold" nodeType="withEffect">
                                      <p:stCondLst>
                                        <p:cond delay="0"/>
                                      </p:stCondLst>
                                      <p:childTnLst>
                                        <p:set>
                                          <p:cBhvr>
                                            <p:cTn id="26" dur="1" fill="hold">
                                              <p:stCondLst>
                                                <p:cond delay="0"/>
                                              </p:stCondLst>
                                            </p:cTn>
                                            <p:tgtEl>
                                              <p:spTgt spid="151"/>
                                            </p:tgtEl>
                                            <p:attrNameLst>
                                              <p:attrName>style.visibility</p:attrName>
                                            </p:attrNameLst>
                                          </p:cBhvr>
                                          <p:to>
                                            <p:strVal val="visible"/>
                                          </p:to>
                                        </p:set>
                                        <p:animEffect transition="in" filter="fade">
                                          <p:cBhvr>
                                            <p:cTn id="27" dur="500"/>
                                            <p:tgtEl>
                                              <p:spTgt spid="151"/>
                                            </p:tgtEl>
                                          </p:cBhvr>
                                        </p:animEffect>
                                      </p:childTnLst>
                                    </p:cTn>
                                  </p:par>
                                  <p:par>
                                    <p:cTn id="28" presetID="10" presetClass="entr" presetSubtype="0" fill="hold" nodeType="withEffect">
                                      <p:stCondLst>
                                        <p:cond delay="0"/>
                                      </p:stCondLst>
                                      <p:childTnLst>
                                        <p:set>
                                          <p:cBhvr>
                                            <p:cTn id="29" dur="1" fill="hold">
                                              <p:stCondLst>
                                                <p:cond delay="0"/>
                                              </p:stCondLst>
                                            </p:cTn>
                                            <p:tgtEl>
                                              <p:spTgt spid="152"/>
                                            </p:tgtEl>
                                            <p:attrNameLst>
                                              <p:attrName>style.visibility</p:attrName>
                                            </p:attrNameLst>
                                          </p:cBhvr>
                                          <p:to>
                                            <p:strVal val="visible"/>
                                          </p:to>
                                        </p:set>
                                        <p:animEffect transition="in" filter="fade">
                                          <p:cBhvr>
                                            <p:cTn id="30" dur="500"/>
                                            <p:tgtEl>
                                              <p:spTgt spid="152"/>
                                            </p:tgtEl>
                                          </p:cBhvr>
                                        </p:animEffect>
                                      </p:childTnLst>
                                    </p:cTn>
                                  </p:par>
                                  <p:par>
                                    <p:cTn id="31" presetID="10" presetClass="entr" presetSubtype="0" fill="hold" nodeType="withEffect">
                                      <p:stCondLst>
                                        <p:cond delay="0"/>
                                      </p:stCondLst>
                                      <p:childTnLst>
                                        <p:set>
                                          <p:cBhvr>
                                            <p:cTn id="32" dur="1" fill="hold">
                                              <p:stCondLst>
                                                <p:cond delay="0"/>
                                              </p:stCondLst>
                                            </p:cTn>
                                            <p:tgtEl>
                                              <p:spTgt spid="153"/>
                                            </p:tgtEl>
                                            <p:attrNameLst>
                                              <p:attrName>style.visibility</p:attrName>
                                            </p:attrNameLst>
                                          </p:cBhvr>
                                          <p:to>
                                            <p:strVal val="visible"/>
                                          </p:to>
                                        </p:set>
                                        <p:animEffect transition="in" filter="fade">
                                          <p:cBhvr>
                                            <p:cTn id="33" dur="500"/>
                                            <p:tgtEl>
                                              <p:spTgt spid="153"/>
                                            </p:tgtEl>
                                          </p:cBhvr>
                                        </p:animEffect>
                                      </p:childTnLst>
                                    </p:cTn>
                                  </p:par>
                                  <p:par>
                                    <p:cTn id="34" presetID="10" presetClass="entr" presetSubtype="0" fill="hold" nodeType="withEffect">
                                      <p:stCondLst>
                                        <p:cond delay="0"/>
                                      </p:stCondLst>
                                      <p:childTnLst>
                                        <p:set>
                                          <p:cBhvr>
                                            <p:cTn id="35" dur="1" fill="hold">
                                              <p:stCondLst>
                                                <p:cond delay="0"/>
                                              </p:stCondLst>
                                            </p:cTn>
                                            <p:tgtEl>
                                              <p:spTgt spid="154"/>
                                            </p:tgtEl>
                                            <p:attrNameLst>
                                              <p:attrName>style.visibility</p:attrName>
                                            </p:attrNameLst>
                                          </p:cBhvr>
                                          <p:to>
                                            <p:strVal val="visible"/>
                                          </p:to>
                                        </p:set>
                                        <p:animEffect transition="in" filter="fade">
                                          <p:cBhvr>
                                            <p:cTn id="36" dur="500"/>
                                            <p:tgtEl>
                                              <p:spTgt spid="154"/>
                                            </p:tgtEl>
                                          </p:cBhvr>
                                        </p:animEffect>
                                      </p:childTnLst>
                                    </p:cTn>
                                  </p:par>
                                  <p:par>
                                    <p:cTn id="37" presetID="10" presetClass="entr" presetSubtype="0" fill="hold" nodeType="withEffect">
                                      <p:stCondLst>
                                        <p:cond delay="0"/>
                                      </p:stCondLst>
                                      <p:childTnLst>
                                        <p:set>
                                          <p:cBhvr>
                                            <p:cTn id="38" dur="1" fill="hold">
                                              <p:stCondLst>
                                                <p:cond delay="0"/>
                                              </p:stCondLst>
                                            </p:cTn>
                                            <p:tgtEl>
                                              <p:spTgt spid="155"/>
                                            </p:tgtEl>
                                            <p:attrNameLst>
                                              <p:attrName>style.visibility</p:attrName>
                                            </p:attrNameLst>
                                          </p:cBhvr>
                                          <p:to>
                                            <p:strVal val="visible"/>
                                          </p:to>
                                        </p:set>
                                        <p:animEffect transition="in" filter="fade">
                                          <p:cBhvr>
                                            <p:cTn id="39" dur="500"/>
                                            <p:tgtEl>
                                              <p:spTgt spid="155"/>
                                            </p:tgtEl>
                                          </p:cBhvr>
                                        </p:animEffect>
                                      </p:childTnLst>
                                    </p:cTn>
                                  </p:par>
                                  <p:par>
                                    <p:cTn id="40" presetID="10" presetClass="entr" presetSubtype="0" fill="hold" nodeType="withEffect">
                                      <p:stCondLst>
                                        <p:cond delay="0"/>
                                      </p:stCondLst>
                                      <p:childTnLst>
                                        <p:set>
                                          <p:cBhvr>
                                            <p:cTn id="41" dur="1" fill="hold">
                                              <p:stCondLst>
                                                <p:cond delay="0"/>
                                              </p:stCondLst>
                                            </p:cTn>
                                            <p:tgtEl>
                                              <p:spTgt spid="156"/>
                                            </p:tgtEl>
                                            <p:attrNameLst>
                                              <p:attrName>style.visibility</p:attrName>
                                            </p:attrNameLst>
                                          </p:cBhvr>
                                          <p:to>
                                            <p:strVal val="visible"/>
                                          </p:to>
                                        </p:set>
                                        <p:animEffect transition="in" filter="fade">
                                          <p:cBhvr>
                                            <p:cTn id="42" dur="500"/>
                                            <p:tgtEl>
                                              <p:spTgt spid="156"/>
                                            </p:tgtEl>
                                          </p:cBhvr>
                                        </p:animEffect>
                                      </p:childTnLst>
                                    </p:cTn>
                                  </p:par>
                                  <p:par>
                                    <p:cTn id="43" presetID="10" presetClass="entr" presetSubtype="0" fill="hold" nodeType="withEffect">
                                      <p:stCondLst>
                                        <p:cond delay="0"/>
                                      </p:stCondLst>
                                      <p:childTnLst>
                                        <p:set>
                                          <p:cBhvr>
                                            <p:cTn id="44" dur="1" fill="hold">
                                              <p:stCondLst>
                                                <p:cond delay="0"/>
                                              </p:stCondLst>
                                            </p:cTn>
                                            <p:tgtEl>
                                              <p:spTgt spid="157"/>
                                            </p:tgtEl>
                                            <p:attrNameLst>
                                              <p:attrName>style.visibility</p:attrName>
                                            </p:attrNameLst>
                                          </p:cBhvr>
                                          <p:to>
                                            <p:strVal val="visible"/>
                                          </p:to>
                                        </p:set>
                                        <p:animEffect transition="in" filter="fade">
                                          <p:cBhvr>
                                            <p:cTn id="45" dur="500"/>
                                            <p:tgtEl>
                                              <p:spTgt spid="15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61"/>
                                            </p:tgtEl>
                                            <p:attrNameLst>
                                              <p:attrName>style.visibility</p:attrName>
                                            </p:attrNameLst>
                                          </p:cBhvr>
                                          <p:to>
                                            <p:strVal val="visible"/>
                                          </p:to>
                                        </p:set>
                                        <p:animEffect transition="in" filter="fade">
                                          <p:cBhvr>
                                            <p:cTn id="48" dur="500"/>
                                            <p:tgtEl>
                                              <p:spTgt spid="16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60"/>
                                            </p:tgtEl>
                                            <p:attrNameLst>
                                              <p:attrName>style.visibility</p:attrName>
                                            </p:attrNameLst>
                                          </p:cBhvr>
                                          <p:to>
                                            <p:strVal val="visible"/>
                                          </p:to>
                                        </p:set>
                                        <p:animEffect transition="in" filter="fade">
                                          <p:cBhvr>
                                            <p:cTn id="51" dur="500"/>
                                            <p:tgtEl>
                                              <p:spTgt spid="16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59"/>
                                            </p:tgtEl>
                                            <p:attrNameLst>
                                              <p:attrName>style.visibility</p:attrName>
                                            </p:attrNameLst>
                                          </p:cBhvr>
                                          <p:to>
                                            <p:strVal val="visible"/>
                                          </p:to>
                                        </p:set>
                                        <p:animEffect transition="in" filter="fade">
                                          <p:cBhvr>
                                            <p:cTn id="54" dur="500"/>
                                            <p:tgtEl>
                                              <p:spTgt spid="15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58"/>
                                            </p:tgtEl>
                                            <p:attrNameLst>
                                              <p:attrName>style.visibility</p:attrName>
                                            </p:attrNameLst>
                                          </p:cBhvr>
                                          <p:to>
                                            <p:strVal val="visible"/>
                                          </p:to>
                                        </p:set>
                                        <p:animEffect transition="in" filter="fade">
                                          <p:cBhvr>
                                            <p:cTn id="57" dur="500"/>
                                            <p:tgtEl>
                                              <p:spTgt spid="158"/>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62"/>
                                            </p:tgtEl>
                                            <p:attrNameLst>
                                              <p:attrName>style.visibility</p:attrName>
                                            </p:attrNameLst>
                                          </p:cBhvr>
                                          <p:to>
                                            <p:strVal val="visible"/>
                                          </p:to>
                                        </p:set>
                                        <p:animEffect transition="in" filter="wipe(left)">
                                          <p:cBhvr>
                                            <p:cTn id="61" dur="500"/>
                                            <p:tgtEl>
                                              <p:spTgt spid="162"/>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63"/>
                                            </p:tgtEl>
                                            <p:attrNameLst>
                                              <p:attrName>style.visibility</p:attrName>
                                            </p:attrNameLst>
                                          </p:cBhvr>
                                          <p:to>
                                            <p:strVal val="visible"/>
                                          </p:to>
                                        </p:set>
                                        <p:animEffect transition="in" filter="wipe(left)">
                                          <p:cBhvr>
                                            <p:cTn id="65" dur="100"/>
                                            <p:tgtEl>
                                              <p:spTgt spid="163"/>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63"/>
                                            </p:tgtEl>
                                          </p:cBhvr>
                                          <p:to x="80000" y="100000"/>
                                        </p:animScale>
                                        <p:anim by="(#ppt_w*0.10)" calcmode="lin" valueType="num">
                                          <p:cBhvr>
                                            <p:cTn id="68" dur="50" autoRev="1" fill="hold">
                                              <p:stCondLst>
                                                <p:cond delay="0"/>
                                              </p:stCondLst>
                                            </p:cTn>
                                            <p:tgtEl>
                                              <p:spTgt spid="163"/>
                                            </p:tgtEl>
                                            <p:attrNameLst>
                                              <p:attrName>ppt_x</p:attrName>
                                            </p:attrNameLst>
                                          </p:cBhvr>
                                        </p:anim>
                                        <p:anim by="(-#ppt_w*0.10)" calcmode="lin" valueType="num">
                                          <p:cBhvr>
                                            <p:cTn id="69" dur="50" autoRev="1" fill="hold">
                                              <p:stCondLst>
                                                <p:cond delay="0"/>
                                              </p:stCondLst>
                                            </p:cTn>
                                            <p:tgtEl>
                                              <p:spTgt spid="163"/>
                                            </p:tgtEl>
                                            <p:attrNameLst>
                                              <p:attrName>ppt_y</p:attrName>
                                            </p:attrNameLst>
                                          </p:cBhvr>
                                        </p:anim>
                                        <p:animRot by="-480000">
                                          <p:cBhvr>
                                            <p:cTn id="70" dur="50" autoRev="1" fill="hold">
                                              <p:stCondLst>
                                                <p:cond delay="0"/>
                                              </p:stCondLst>
                                            </p:cTn>
                                            <p:tgtEl>
                                              <p:spTgt spid="16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animBg="1"/>
          <p:bldP spid="147" grpId="0" animBg="1"/>
          <p:bldP spid="148" grpId="0" animBg="1"/>
          <p:bldP spid="149" grpId="0" animBg="1"/>
          <p:bldP spid="158" grpId="0"/>
          <p:bldP spid="159" grpId="0"/>
          <p:bldP spid="160" grpId="0"/>
          <p:bldP spid="161" grpId="0"/>
          <p:bldP spid="162" grpId="0" animBg="1"/>
          <p:bldP spid="163" grpId="0"/>
          <p:bldP spid="163"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1000" fill="hold"/>
                                            <p:tgtEl>
                                              <p:spTgt spid="83"/>
                                            </p:tgtEl>
                                            <p:attrNameLst>
                                              <p:attrName>ppt_x</p:attrName>
                                            </p:attrNameLst>
                                          </p:cBhvr>
                                          <p:tavLst>
                                            <p:tav tm="0">
                                              <p:val>
                                                <p:strVal val="0-#ppt_w/2"/>
                                              </p:val>
                                            </p:tav>
                                            <p:tav tm="100000">
                                              <p:val>
                                                <p:strVal val="#ppt_x"/>
                                              </p:val>
                                            </p:tav>
                                          </p:tavLst>
                                        </p:anim>
                                        <p:anim calcmode="lin" valueType="num">
                                          <p:cBhvr additive="base">
                                            <p:cTn id="8" dur="1000" fill="hold"/>
                                            <p:tgtEl>
                                              <p:spTgt spid="8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47"/>
                                            </p:tgtEl>
                                            <p:attrNameLst>
                                              <p:attrName>style.visibility</p:attrName>
                                            </p:attrNameLst>
                                          </p:cBhvr>
                                          <p:to>
                                            <p:strVal val="visible"/>
                                          </p:to>
                                        </p:set>
                                        <p:animEffect transition="in" filter="fade">
                                          <p:cBhvr>
                                            <p:cTn id="11" dur="500"/>
                                            <p:tgtEl>
                                              <p:spTgt spid="147"/>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48"/>
                                            </p:tgtEl>
                                            <p:attrNameLst>
                                              <p:attrName>style.visibility</p:attrName>
                                            </p:attrNameLst>
                                          </p:cBhvr>
                                          <p:to>
                                            <p:strVal val="visible"/>
                                          </p:to>
                                        </p:set>
                                        <p:animEffect transition="in" filter="fade">
                                          <p:cBhvr>
                                            <p:cTn id="14" dur="500"/>
                                            <p:tgtEl>
                                              <p:spTgt spid="148"/>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49"/>
                                            </p:tgtEl>
                                            <p:attrNameLst>
                                              <p:attrName>style.visibility</p:attrName>
                                            </p:attrNameLst>
                                          </p:cBhvr>
                                          <p:to>
                                            <p:strVal val="visible"/>
                                          </p:to>
                                        </p:set>
                                        <p:animEffect transition="in" filter="fade">
                                          <p:cBhvr>
                                            <p:cTn id="17" dur="500"/>
                                            <p:tgtEl>
                                              <p:spTgt spid="149"/>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46"/>
                                            </p:tgtEl>
                                            <p:attrNameLst>
                                              <p:attrName>style.visibility</p:attrName>
                                            </p:attrNameLst>
                                          </p:cBhvr>
                                          <p:to>
                                            <p:strVal val="visible"/>
                                          </p:to>
                                        </p:set>
                                        <p:animEffect transition="in" filter="fade">
                                          <p:cBhvr>
                                            <p:cTn id="20" dur="500"/>
                                            <p:tgtEl>
                                              <p:spTgt spid="146"/>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50"/>
                                            </p:tgtEl>
                                            <p:attrNameLst>
                                              <p:attrName>style.visibility</p:attrName>
                                            </p:attrNameLst>
                                          </p:cBhvr>
                                          <p:to>
                                            <p:strVal val="visible"/>
                                          </p:to>
                                        </p:set>
                                        <p:animEffect transition="in" filter="fade">
                                          <p:cBhvr>
                                            <p:cTn id="24" dur="500"/>
                                            <p:tgtEl>
                                              <p:spTgt spid="150"/>
                                            </p:tgtEl>
                                          </p:cBhvr>
                                        </p:animEffect>
                                      </p:childTnLst>
                                    </p:cTn>
                                  </p:par>
                                  <p:par>
                                    <p:cTn id="25" presetID="10" presetClass="entr" presetSubtype="0" fill="hold" nodeType="withEffect">
                                      <p:stCondLst>
                                        <p:cond delay="0"/>
                                      </p:stCondLst>
                                      <p:childTnLst>
                                        <p:set>
                                          <p:cBhvr>
                                            <p:cTn id="26" dur="1" fill="hold">
                                              <p:stCondLst>
                                                <p:cond delay="0"/>
                                              </p:stCondLst>
                                            </p:cTn>
                                            <p:tgtEl>
                                              <p:spTgt spid="151"/>
                                            </p:tgtEl>
                                            <p:attrNameLst>
                                              <p:attrName>style.visibility</p:attrName>
                                            </p:attrNameLst>
                                          </p:cBhvr>
                                          <p:to>
                                            <p:strVal val="visible"/>
                                          </p:to>
                                        </p:set>
                                        <p:animEffect transition="in" filter="fade">
                                          <p:cBhvr>
                                            <p:cTn id="27" dur="500"/>
                                            <p:tgtEl>
                                              <p:spTgt spid="151"/>
                                            </p:tgtEl>
                                          </p:cBhvr>
                                        </p:animEffect>
                                      </p:childTnLst>
                                    </p:cTn>
                                  </p:par>
                                  <p:par>
                                    <p:cTn id="28" presetID="10" presetClass="entr" presetSubtype="0" fill="hold" nodeType="withEffect">
                                      <p:stCondLst>
                                        <p:cond delay="0"/>
                                      </p:stCondLst>
                                      <p:childTnLst>
                                        <p:set>
                                          <p:cBhvr>
                                            <p:cTn id="29" dur="1" fill="hold">
                                              <p:stCondLst>
                                                <p:cond delay="0"/>
                                              </p:stCondLst>
                                            </p:cTn>
                                            <p:tgtEl>
                                              <p:spTgt spid="152"/>
                                            </p:tgtEl>
                                            <p:attrNameLst>
                                              <p:attrName>style.visibility</p:attrName>
                                            </p:attrNameLst>
                                          </p:cBhvr>
                                          <p:to>
                                            <p:strVal val="visible"/>
                                          </p:to>
                                        </p:set>
                                        <p:animEffect transition="in" filter="fade">
                                          <p:cBhvr>
                                            <p:cTn id="30" dur="500"/>
                                            <p:tgtEl>
                                              <p:spTgt spid="152"/>
                                            </p:tgtEl>
                                          </p:cBhvr>
                                        </p:animEffect>
                                      </p:childTnLst>
                                    </p:cTn>
                                  </p:par>
                                  <p:par>
                                    <p:cTn id="31" presetID="10" presetClass="entr" presetSubtype="0" fill="hold" nodeType="withEffect">
                                      <p:stCondLst>
                                        <p:cond delay="0"/>
                                      </p:stCondLst>
                                      <p:childTnLst>
                                        <p:set>
                                          <p:cBhvr>
                                            <p:cTn id="32" dur="1" fill="hold">
                                              <p:stCondLst>
                                                <p:cond delay="0"/>
                                              </p:stCondLst>
                                            </p:cTn>
                                            <p:tgtEl>
                                              <p:spTgt spid="153"/>
                                            </p:tgtEl>
                                            <p:attrNameLst>
                                              <p:attrName>style.visibility</p:attrName>
                                            </p:attrNameLst>
                                          </p:cBhvr>
                                          <p:to>
                                            <p:strVal val="visible"/>
                                          </p:to>
                                        </p:set>
                                        <p:animEffect transition="in" filter="fade">
                                          <p:cBhvr>
                                            <p:cTn id="33" dur="500"/>
                                            <p:tgtEl>
                                              <p:spTgt spid="153"/>
                                            </p:tgtEl>
                                          </p:cBhvr>
                                        </p:animEffect>
                                      </p:childTnLst>
                                    </p:cTn>
                                  </p:par>
                                  <p:par>
                                    <p:cTn id="34" presetID="10" presetClass="entr" presetSubtype="0" fill="hold" nodeType="withEffect">
                                      <p:stCondLst>
                                        <p:cond delay="0"/>
                                      </p:stCondLst>
                                      <p:childTnLst>
                                        <p:set>
                                          <p:cBhvr>
                                            <p:cTn id="35" dur="1" fill="hold">
                                              <p:stCondLst>
                                                <p:cond delay="0"/>
                                              </p:stCondLst>
                                            </p:cTn>
                                            <p:tgtEl>
                                              <p:spTgt spid="154"/>
                                            </p:tgtEl>
                                            <p:attrNameLst>
                                              <p:attrName>style.visibility</p:attrName>
                                            </p:attrNameLst>
                                          </p:cBhvr>
                                          <p:to>
                                            <p:strVal val="visible"/>
                                          </p:to>
                                        </p:set>
                                        <p:animEffect transition="in" filter="fade">
                                          <p:cBhvr>
                                            <p:cTn id="36" dur="500"/>
                                            <p:tgtEl>
                                              <p:spTgt spid="154"/>
                                            </p:tgtEl>
                                          </p:cBhvr>
                                        </p:animEffect>
                                      </p:childTnLst>
                                    </p:cTn>
                                  </p:par>
                                  <p:par>
                                    <p:cTn id="37" presetID="10" presetClass="entr" presetSubtype="0" fill="hold" nodeType="withEffect">
                                      <p:stCondLst>
                                        <p:cond delay="0"/>
                                      </p:stCondLst>
                                      <p:childTnLst>
                                        <p:set>
                                          <p:cBhvr>
                                            <p:cTn id="38" dur="1" fill="hold">
                                              <p:stCondLst>
                                                <p:cond delay="0"/>
                                              </p:stCondLst>
                                            </p:cTn>
                                            <p:tgtEl>
                                              <p:spTgt spid="155"/>
                                            </p:tgtEl>
                                            <p:attrNameLst>
                                              <p:attrName>style.visibility</p:attrName>
                                            </p:attrNameLst>
                                          </p:cBhvr>
                                          <p:to>
                                            <p:strVal val="visible"/>
                                          </p:to>
                                        </p:set>
                                        <p:animEffect transition="in" filter="fade">
                                          <p:cBhvr>
                                            <p:cTn id="39" dur="500"/>
                                            <p:tgtEl>
                                              <p:spTgt spid="155"/>
                                            </p:tgtEl>
                                          </p:cBhvr>
                                        </p:animEffect>
                                      </p:childTnLst>
                                    </p:cTn>
                                  </p:par>
                                  <p:par>
                                    <p:cTn id="40" presetID="10" presetClass="entr" presetSubtype="0" fill="hold" nodeType="withEffect">
                                      <p:stCondLst>
                                        <p:cond delay="0"/>
                                      </p:stCondLst>
                                      <p:childTnLst>
                                        <p:set>
                                          <p:cBhvr>
                                            <p:cTn id="41" dur="1" fill="hold">
                                              <p:stCondLst>
                                                <p:cond delay="0"/>
                                              </p:stCondLst>
                                            </p:cTn>
                                            <p:tgtEl>
                                              <p:spTgt spid="156"/>
                                            </p:tgtEl>
                                            <p:attrNameLst>
                                              <p:attrName>style.visibility</p:attrName>
                                            </p:attrNameLst>
                                          </p:cBhvr>
                                          <p:to>
                                            <p:strVal val="visible"/>
                                          </p:to>
                                        </p:set>
                                        <p:animEffect transition="in" filter="fade">
                                          <p:cBhvr>
                                            <p:cTn id="42" dur="500"/>
                                            <p:tgtEl>
                                              <p:spTgt spid="156"/>
                                            </p:tgtEl>
                                          </p:cBhvr>
                                        </p:animEffect>
                                      </p:childTnLst>
                                    </p:cTn>
                                  </p:par>
                                  <p:par>
                                    <p:cTn id="43" presetID="10" presetClass="entr" presetSubtype="0" fill="hold" nodeType="withEffect">
                                      <p:stCondLst>
                                        <p:cond delay="0"/>
                                      </p:stCondLst>
                                      <p:childTnLst>
                                        <p:set>
                                          <p:cBhvr>
                                            <p:cTn id="44" dur="1" fill="hold">
                                              <p:stCondLst>
                                                <p:cond delay="0"/>
                                              </p:stCondLst>
                                            </p:cTn>
                                            <p:tgtEl>
                                              <p:spTgt spid="157"/>
                                            </p:tgtEl>
                                            <p:attrNameLst>
                                              <p:attrName>style.visibility</p:attrName>
                                            </p:attrNameLst>
                                          </p:cBhvr>
                                          <p:to>
                                            <p:strVal val="visible"/>
                                          </p:to>
                                        </p:set>
                                        <p:animEffect transition="in" filter="fade">
                                          <p:cBhvr>
                                            <p:cTn id="45" dur="500"/>
                                            <p:tgtEl>
                                              <p:spTgt spid="15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61"/>
                                            </p:tgtEl>
                                            <p:attrNameLst>
                                              <p:attrName>style.visibility</p:attrName>
                                            </p:attrNameLst>
                                          </p:cBhvr>
                                          <p:to>
                                            <p:strVal val="visible"/>
                                          </p:to>
                                        </p:set>
                                        <p:animEffect transition="in" filter="fade">
                                          <p:cBhvr>
                                            <p:cTn id="48" dur="500"/>
                                            <p:tgtEl>
                                              <p:spTgt spid="16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60"/>
                                            </p:tgtEl>
                                            <p:attrNameLst>
                                              <p:attrName>style.visibility</p:attrName>
                                            </p:attrNameLst>
                                          </p:cBhvr>
                                          <p:to>
                                            <p:strVal val="visible"/>
                                          </p:to>
                                        </p:set>
                                        <p:animEffect transition="in" filter="fade">
                                          <p:cBhvr>
                                            <p:cTn id="51" dur="500"/>
                                            <p:tgtEl>
                                              <p:spTgt spid="16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59"/>
                                            </p:tgtEl>
                                            <p:attrNameLst>
                                              <p:attrName>style.visibility</p:attrName>
                                            </p:attrNameLst>
                                          </p:cBhvr>
                                          <p:to>
                                            <p:strVal val="visible"/>
                                          </p:to>
                                        </p:set>
                                        <p:animEffect transition="in" filter="fade">
                                          <p:cBhvr>
                                            <p:cTn id="54" dur="500"/>
                                            <p:tgtEl>
                                              <p:spTgt spid="15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58"/>
                                            </p:tgtEl>
                                            <p:attrNameLst>
                                              <p:attrName>style.visibility</p:attrName>
                                            </p:attrNameLst>
                                          </p:cBhvr>
                                          <p:to>
                                            <p:strVal val="visible"/>
                                          </p:to>
                                        </p:set>
                                        <p:animEffect transition="in" filter="fade">
                                          <p:cBhvr>
                                            <p:cTn id="57" dur="500"/>
                                            <p:tgtEl>
                                              <p:spTgt spid="158"/>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62"/>
                                            </p:tgtEl>
                                            <p:attrNameLst>
                                              <p:attrName>style.visibility</p:attrName>
                                            </p:attrNameLst>
                                          </p:cBhvr>
                                          <p:to>
                                            <p:strVal val="visible"/>
                                          </p:to>
                                        </p:set>
                                        <p:animEffect transition="in" filter="wipe(left)">
                                          <p:cBhvr>
                                            <p:cTn id="61" dur="500"/>
                                            <p:tgtEl>
                                              <p:spTgt spid="162"/>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63"/>
                                            </p:tgtEl>
                                            <p:attrNameLst>
                                              <p:attrName>style.visibility</p:attrName>
                                            </p:attrNameLst>
                                          </p:cBhvr>
                                          <p:to>
                                            <p:strVal val="visible"/>
                                          </p:to>
                                        </p:set>
                                        <p:animEffect transition="in" filter="wipe(left)">
                                          <p:cBhvr>
                                            <p:cTn id="65" dur="100"/>
                                            <p:tgtEl>
                                              <p:spTgt spid="163"/>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63"/>
                                            </p:tgtEl>
                                          </p:cBhvr>
                                          <p:to x="80000" y="100000"/>
                                        </p:animScale>
                                        <p:anim by="(#ppt_w*0.10)" calcmode="lin" valueType="num">
                                          <p:cBhvr>
                                            <p:cTn id="68" dur="50" autoRev="1" fill="hold">
                                              <p:stCondLst>
                                                <p:cond delay="0"/>
                                              </p:stCondLst>
                                            </p:cTn>
                                            <p:tgtEl>
                                              <p:spTgt spid="163"/>
                                            </p:tgtEl>
                                            <p:attrNameLst>
                                              <p:attrName>ppt_x</p:attrName>
                                            </p:attrNameLst>
                                          </p:cBhvr>
                                        </p:anim>
                                        <p:anim by="(-#ppt_w*0.10)" calcmode="lin" valueType="num">
                                          <p:cBhvr>
                                            <p:cTn id="69" dur="50" autoRev="1" fill="hold">
                                              <p:stCondLst>
                                                <p:cond delay="0"/>
                                              </p:stCondLst>
                                            </p:cTn>
                                            <p:tgtEl>
                                              <p:spTgt spid="163"/>
                                            </p:tgtEl>
                                            <p:attrNameLst>
                                              <p:attrName>ppt_y</p:attrName>
                                            </p:attrNameLst>
                                          </p:cBhvr>
                                        </p:anim>
                                        <p:animRot by="-480000">
                                          <p:cBhvr>
                                            <p:cTn id="70" dur="50" autoRev="1" fill="hold">
                                              <p:stCondLst>
                                                <p:cond delay="0"/>
                                              </p:stCondLst>
                                            </p:cTn>
                                            <p:tgtEl>
                                              <p:spTgt spid="16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animBg="1"/>
          <p:bldP spid="147" grpId="0" animBg="1"/>
          <p:bldP spid="148" grpId="0" animBg="1"/>
          <p:bldP spid="149" grpId="0" animBg="1"/>
          <p:bldP spid="158" grpId="0"/>
          <p:bldP spid="159" grpId="0"/>
          <p:bldP spid="160" grpId="0"/>
          <p:bldP spid="161" grpId="0"/>
          <p:bldP spid="162" grpId="0" animBg="1"/>
          <p:bldP spid="163" grpId="0"/>
          <p:bldP spid="163" grpId="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40"/>
          <p:cNvGrpSpPr/>
          <p:nvPr/>
        </p:nvGrpSpPr>
        <p:grpSpPr>
          <a:xfrm>
            <a:off x="415704" y="1658051"/>
            <a:ext cx="2087310" cy="1163149"/>
            <a:chOff x="1441450" y="1485019"/>
            <a:chExt cx="2019300" cy="1124928"/>
          </a:xfrm>
        </p:grpSpPr>
        <p:sp>
          <p:nvSpPr>
            <p:cNvPr id="35" name="Text Placeholder 2"/>
            <p:cNvSpPr txBox="1">
              <a:spLocks/>
            </p:cNvSpPr>
            <p:nvPr/>
          </p:nvSpPr>
          <p:spPr>
            <a:xfrm>
              <a:off x="1441450" y="1485019"/>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40000"/>
                </a:lnSpc>
                <a:spcBef>
                  <a:spcPct val="20000"/>
                </a:spcBef>
                <a:spcAft>
                  <a:spcPts val="0"/>
                </a:spcAft>
                <a:buClrTx/>
                <a:buSzTx/>
                <a:buFont typeface="Arial"/>
                <a:buNone/>
                <a:tabLst/>
                <a:defRPr/>
              </a:pPr>
              <a:r>
                <a:rPr kumimoji="0" lang="zh-CN" altLang="en-US" sz="1300" b="1"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添加文字标题</a:t>
              </a:r>
              <a:endParaRPr kumimoji="0" lang="en-US" altLang="zh-CN" sz="1300" b="1"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36" name="Text Placeholder 8"/>
            <p:cNvSpPr txBox="1">
              <a:spLocks/>
            </p:cNvSpPr>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000" b="0"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00" b="0"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grpSp>
        <p:nvGrpSpPr>
          <p:cNvPr id="37" name="Group 43"/>
          <p:cNvGrpSpPr/>
          <p:nvPr/>
        </p:nvGrpSpPr>
        <p:grpSpPr>
          <a:xfrm>
            <a:off x="415703" y="3601818"/>
            <a:ext cx="2087310" cy="1258943"/>
            <a:chOff x="1441449" y="1443179"/>
            <a:chExt cx="2019301" cy="1217572"/>
          </a:xfrm>
        </p:grpSpPr>
        <p:sp>
          <p:nvSpPr>
            <p:cNvPr id="38" name="Text Placeholder 2"/>
            <p:cNvSpPr txBox="1">
              <a:spLocks/>
            </p:cNvSpPr>
            <p:nvPr/>
          </p:nvSpPr>
          <p:spPr>
            <a:xfrm>
              <a:off x="1441450" y="1443179"/>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defTabSz="457200" eaLnBrk="1" fontAlgn="auto" latinLnBrk="0" hangingPunct="1">
                <a:lnSpc>
                  <a:spcPct val="140000"/>
                </a:lnSpc>
                <a:spcBef>
                  <a:spcPct val="20000"/>
                </a:spcBef>
                <a:spcAft>
                  <a:spcPts val="0"/>
                </a:spcAft>
                <a:buClrTx/>
                <a:buSzTx/>
                <a:buFont typeface="Arial"/>
                <a:buNone/>
                <a:tabLst/>
                <a:defRPr/>
              </a:pPr>
              <a:r>
                <a:rPr kumimoji="0" lang="zh-CN" altLang="en-US" sz="13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添加文字标题</a:t>
              </a:r>
              <a:endParaRPr kumimoji="0" lang="en-US" altLang="zh-CN" sz="13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39" name="Text Placeholder 8"/>
            <p:cNvSpPr txBox="1">
              <a:spLocks/>
            </p:cNvSpPr>
            <p:nvPr/>
          </p:nvSpPr>
          <p:spPr>
            <a:xfrm>
              <a:off x="1441449" y="1743554"/>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defTabSz="457200" eaLnBrk="1" fontAlgn="auto" latinLnBrk="0" hangingPunct="1">
                <a:lnSpc>
                  <a:spcPct val="100000"/>
                </a:lnSpc>
                <a:spcBef>
                  <a:spcPct val="20000"/>
                </a:spcBef>
                <a:spcAft>
                  <a:spcPts val="0"/>
                </a:spcAft>
                <a:buClrTx/>
                <a:buSzTx/>
                <a:buFont typeface="Arial"/>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grpSp>
        <p:nvGrpSpPr>
          <p:cNvPr id="40" name="Group 46"/>
          <p:cNvGrpSpPr/>
          <p:nvPr/>
        </p:nvGrpSpPr>
        <p:grpSpPr>
          <a:xfrm>
            <a:off x="6583048" y="1658051"/>
            <a:ext cx="2087310" cy="1226189"/>
            <a:chOff x="1342364" y="1485018"/>
            <a:chExt cx="2019300" cy="1185896"/>
          </a:xfrm>
        </p:grpSpPr>
        <p:sp>
          <p:nvSpPr>
            <p:cNvPr id="41" name="Text Placeholder 2"/>
            <p:cNvSpPr txBox="1">
              <a:spLocks/>
            </p:cNvSpPr>
            <p:nvPr/>
          </p:nvSpPr>
          <p:spPr>
            <a:xfrm>
              <a:off x="1342364" y="1485018"/>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defTabSz="457200" eaLnBrk="1" fontAlgn="auto" latinLnBrk="0" hangingPunct="1">
                <a:lnSpc>
                  <a:spcPct val="140000"/>
                </a:lnSpc>
                <a:spcBef>
                  <a:spcPct val="20000"/>
                </a:spcBef>
                <a:spcAft>
                  <a:spcPts val="0"/>
                </a:spcAft>
                <a:buClrTx/>
                <a:buSzTx/>
                <a:buFont typeface="Arial"/>
                <a:buNone/>
                <a:tabLst/>
                <a:defRPr/>
              </a:pPr>
              <a:r>
                <a:rPr kumimoji="0" lang="zh-CN" altLang="en-US" sz="13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添加文字标题</a:t>
              </a:r>
              <a:endParaRPr kumimoji="0" lang="en-US" altLang="zh-CN" sz="13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42" name="Text Placeholder 8"/>
            <p:cNvSpPr txBox="1">
              <a:spLocks/>
            </p:cNvSpPr>
            <p:nvPr/>
          </p:nvSpPr>
          <p:spPr>
            <a:xfrm>
              <a:off x="1342364" y="1753717"/>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defTabSz="457200" eaLnBrk="1" fontAlgn="auto" latinLnBrk="0" hangingPunct="1">
                <a:lnSpc>
                  <a:spcPct val="100000"/>
                </a:lnSpc>
                <a:spcBef>
                  <a:spcPct val="20000"/>
                </a:spcBef>
                <a:spcAft>
                  <a:spcPts val="0"/>
                </a:spcAft>
                <a:buClrTx/>
                <a:buSzTx/>
                <a:buFont typeface="Arial"/>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grpSp>
        <p:nvGrpSpPr>
          <p:cNvPr id="43" name="Group 49"/>
          <p:cNvGrpSpPr/>
          <p:nvPr/>
        </p:nvGrpSpPr>
        <p:grpSpPr>
          <a:xfrm>
            <a:off x="6685477" y="3843333"/>
            <a:ext cx="2087310" cy="1241851"/>
            <a:chOff x="1441450" y="1676757"/>
            <a:chExt cx="2019300" cy="1201042"/>
          </a:xfrm>
        </p:grpSpPr>
        <p:sp>
          <p:nvSpPr>
            <p:cNvPr id="44" name="Text Placeholder 2"/>
            <p:cNvSpPr txBox="1">
              <a:spLocks/>
            </p:cNvSpPr>
            <p:nvPr/>
          </p:nvSpPr>
          <p:spPr>
            <a:xfrm>
              <a:off x="1441450" y="1676757"/>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defTabSz="457200" eaLnBrk="1" fontAlgn="auto" latinLnBrk="0" hangingPunct="1">
                <a:lnSpc>
                  <a:spcPct val="140000"/>
                </a:lnSpc>
                <a:spcBef>
                  <a:spcPct val="20000"/>
                </a:spcBef>
                <a:spcAft>
                  <a:spcPts val="0"/>
                </a:spcAft>
                <a:buClrTx/>
                <a:buSzTx/>
                <a:buFont typeface="Arial"/>
                <a:buNone/>
                <a:tabLst/>
                <a:defRPr/>
              </a:pPr>
              <a:r>
                <a:rPr kumimoji="0" lang="zh-CN" altLang="en-US" sz="13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添加文字标题</a:t>
              </a:r>
              <a:endParaRPr kumimoji="0" lang="en-US" altLang="zh-CN" sz="13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45" name="Text Placeholder 8"/>
            <p:cNvSpPr txBox="1">
              <a:spLocks/>
            </p:cNvSpPr>
            <p:nvPr/>
          </p:nvSpPr>
          <p:spPr>
            <a:xfrm>
              <a:off x="1441450" y="1960601"/>
              <a:ext cx="2019300" cy="917198"/>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defTabSz="457200" eaLnBrk="1" fontAlgn="auto" latinLnBrk="0" hangingPunct="1">
                <a:lnSpc>
                  <a:spcPct val="100000"/>
                </a:lnSpc>
                <a:spcBef>
                  <a:spcPct val="20000"/>
                </a:spcBef>
                <a:spcAft>
                  <a:spcPts val="0"/>
                </a:spcAft>
                <a:buClrTx/>
                <a:buSzTx/>
                <a:buFont typeface="Arial"/>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cxnSp>
        <p:nvCxnSpPr>
          <p:cNvPr id="46" name="直接连接符 45"/>
          <p:cNvCxnSpPr>
            <a:stCxn id="55" idx="0"/>
          </p:cNvCxnSpPr>
          <p:nvPr/>
        </p:nvCxnSpPr>
        <p:spPr>
          <a:xfrm flipV="1">
            <a:off x="2784668" y="2082908"/>
            <a:ext cx="0" cy="411287"/>
          </a:xfrm>
          <a:prstGeom prst="line">
            <a:avLst/>
          </a:prstGeom>
          <a:noFill/>
          <a:ln w="9525" cap="flat" cmpd="sng" algn="ctr">
            <a:solidFill>
              <a:srgbClr val="414455">
                <a:alpha val="50000"/>
              </a:srgbClr>
            </a:solidFill>
            <a:prstDash val="solid"/>
          </a:ln>
          <a:effectLst/>
        </p:spPr>
      </p:cxnSp>
      <p:cxnSp>
        <p:nvCxnSpPr>
          <p:cNvPr id="47" name="直接连接符 46"/>
          <p:cNvCxnSpPr/>
          <p:nvPr/>
        </p:nvCxnSpPr>
        <p:spPr>
          <a:xfrm flipH="1">
            <a:off x="2503015" y="2082908"/>
            <a:ext cx="281653" cy="0"/>
          </a:xfrm>
          <a:prstGeom prst="line">
            <a:avLst/>
          </a:prstGeom>
          <a:noFill/>
          <a:ln w="9525" cap="flat" cmpd="sng" algn="ctr">
            <a:solidFill>
              <a:srgbClr val="414455">
                <a:alpha val="50000"/>
              </a:srgbClr>
            </a:solidFill>
            <a:prstDash val="solid"/>
          </a:ln>
          <a:effectLst/>
        </p:spPr>
      </p:cxnSp>
      <p:cxnSp>
        <p:nvCxnSpPr>
          <p:cNvPr id="48" name="直接连接符 47"/>
          <p:cNvCxnSpPr>
            <a:stCxn id="58" idx="0"/>
          </p:cNvCxnSpPr>
          <p:nvPr/>
        </p:nvCxnSpPr>
        <p:spPr>
          <a:xfrm flipV="1">
            <a:off x="3966163" y="2082908"/>
            <a:ext cx="0" cy="411287"/>
          </a:xfrm>
          <a:prstGeom prst="line">
            <a:avLst/>
          </a:prstGeom>
          <a:noFill/>
          <a:ln w="9525" cap="flat" cmpd="sng" algn="ctr">
            <a:solidFill>
              <a:srgbClr val="414455">
                <a:alpha val="50000"/>
              </a:srgbClr>
            </a:solidFill>
            <a:prstDash val="solid"/>
          </a:ln>
          <a:effectLst/>
        </p:spPr>
      </p:cxnSp>
      <p:cxnSp>
        <p:nvCxnSpPr>
          <p:cNvPr id="49" name="直接连接符 48"/>
          <p:cNvCxnSpPr/>
          <p:nvPr/>
        </p:nvCxnSpPr>
        <p:spPr>
          <a:xfrm>
            <a:off x="3966164" y="2082908"/>
            <a:ext cx="2542628" cy="0"/>
          </a:xfrm>
          <a:prstGeom prst="line">
            <a:avLst/>
          </a:prstGeom>
          <a:noFill/>
          <a:ln w="9525" cap="flat" cmpd="sng" algn="ctr">
            <a:solidFill>
              <a:srgbClr val="414455">
                <a:alpha val="50000"/>
              </a:srgbClr>
            </a:solidFill>
            <a:prstDash val="solid"/>
          </a:ln>
          <a:effectLst/>
        </p:spPr>
      </p:cxnSp>
      <p:cxnSp>
        <p:nvCxnSpPr>
          <p:cNvPr id="50" name="直接连接符 49"/>
          <p:cNvCxnSpPr>
            <a:stCxn id="61" idx="4"/>
          </p:cNvCxnSpPr>
          <p:nvPr/>
        </p:nvCxnSpPr>
        <p:spPr>
          <a:xfrm>
            <a:off x="5147660" y="3912400"/>
            <a:ext cx="4923" cy="474179"/>
          </a:xfrm>
          <a:prstGeom prst="line">
            <a:avLst/>
          </a:prstGeom>
          <a:noFill/>
          <a:ln w="9525" cap="flat" cmpd="sng" algn="ctr">
            <a:solidFill>
              <a:srgbClr val="414455">
                <a:alpha val="50000"/>
              </a:srgbClr>
            </a:solidFill>
            <a:prstDash val="solid"/>
          </a:ln>
          <a:effectLst/>
        </p:spPr>
      </p:cxnSp>
      <p:cxnSp>
        <p:nvCxnSpPr>
          <p:cNvPr id="51" name="直接连接符 50"/>
          <p:cNvCxnSpPr/>
          <p:nvPr/>
        </p:nvCxnSpPr>
        <p:spPr>
          <a:xfrm flipH="1">
            <a:off x="2503014" y="4386580"/>
            <a:ext cx="2649569" cy="0"/>
          </a:xfrm>
          <a:prstGeom prst="line">
            <a:avLst/>
          </a:prstGeom>
          <a:noFill/>
          <a:ln w="9525" cap="flat" cmpd="sng" algn="ctr">
            <a:solidFill>
              <a:srgbClr val="414455">
                <a:alpha val="50000"/>
              </a:srgbClr>
            </a:solidFill>
            <a:prstDash val="solid"/>
          </a:ln>
          <a:effectLst/>
        </p:spPr>
      </p:cxnSp>
      <p:cxnSp>
        <p:nvCxnSpPr>
          <p:cNvPr id="52" name="直接连接符 51"/>
          <p:cNvCxnSpPr>
            <a:stCxn id="64" idx="4"/>
          </p:cNvCxnSpPr>
          <p:nvPr/>
        </p:nvCxnSpPr>
        <p:spPr>
          <a:xfrm>
            <a:off x="6386816" y="3912400"/>
            <a:ext cx="0" cy="698603"/>
          </a:xfrm>
          <a:prstGeom prst="line">
            <a:avLst/>
          </a:prstGeom>
          <a:noFill/>
          <a:ln w="9525" cap="flat" cmpd="sng" algn="ctr">
            <a:solidFill>
              <a:srgbClr val="414455">
                <a:alpha val="50000"/>
              </a:srgbClr>
            </a:solidFill>
            <a:prstDash val="solid"/>
          </a:ln>
          <a:effectLst/>
        </p:spPr>
      </p:cxnSp>
      <p:cxnSp>
        <p:nvCxnSpPr>
          <p:cNvPr id="53" name="直接连接符 52"/>
          <p:cNvCxnSpPr>
            <a:endCxn id="45" idx="1"/>
          </p:cNvCxnSpPr>
          <p:nvPr/>
        </p:nvCxnSpPr>
        <p:spPr>
          <a:xfrm>
            <a:off x="6386816" y="4610992"/>
            <a:ext cx="298661" cy="10"/>
          </a:xfrm>
          <a:prstGeom prst="line">
            <a:avLst/>
          </a:prstGeom>
          <a:noFill/>
          <a:ln w="9525" cap="flat" cmpd="sng" algn="ctr">
            <a:solidFill>
              <a:srgbClr val="414455">
                <a:alpha val="50000"/>
              </a:srgbClr>
            </a:solidFill>
            <a:prstDash val="solid"/>
          </a:ln>
          <a:effectLst/>
        </p:spPr>
      </p:cxnSp>
      <p:grpSp>
        <p:nvGrpSpPr>
          <p:cNvPr id="54" name="组合 53"/>
          <p:cNvGrpSpPr/>
          <p:nvPr/>
        </p:nvGrpSpPr>
        <p:grpSpPr>
          <a:xfrm>
            <a:off x="2075770" y="2494194"/>
            <a:ext cx="1417795" cy="1418205"/>
            <a:chOff x="2714799" y="2648622"/>
            <a:chExt cx="1891378" cy="1891378"/>
          </a:xfrm>
          <a:solidFill>
            <a:srgbClr val="005DA2"/>
          </a:solidFill>
        </p:grpSpPr>
        <p:sp>
          <p:nvSpPr>
            <p:cNvPr id="55" name="Oval 8"/>
            <p:cNvSpPr/>
            <p:nvPr/>
          </p:nvSpPr>
          <p:spPr>
            <a:xfrm>
              <a:off x="2714799" y="2648622"/>
              <a:ext cx="1891378" cy="1891378"/>
            </a:xfrm>
            <a:prstGeom prst="ellipse">
              <a:avLst/>
            </a:prstGeom>
            <a:solidFill>
              <a:srgbClr val="0070C0"/>
            </a:solidFill>
            <a:ln w="66675" cap="flat" cmpd="sng" algn="ctr">
              <a:solidFill>
                <a:sysClr val="window" lastClr="FFFFFF">
                  <a:lumMod val="7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56" name="Text Placeholder 2"/>
            <p:cNvSpPr txBox="1">
              <a:spLocks/>
            </p:cNvSpPr>
            <p:nvPr/>
          </p:nvSpPr>
          <p:spPr>
            <a:xfrm>
              <a:off x="3146847"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项目一</a:t>
              </a:r>
              <a:endParaRPr kumimoji="0" lang="en-US" altLang="zh-CN"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57" name="组合 56"/>
          <p:cNvGrpSpPr/>
          <p:nvPr/>
        </p:nvGrpSpPr>
        <p:grpSpPr>
          <a:xfrm>
            <a:off x="3257266" y="2494194"/>
            <a:ext cx="1417795" cy="1418205"/>
            <a:chOff x="4290947" y="2648622"/>
            <a:chExt cx="1891378" cy="1891378"/>
          </a:xfrm>
          <a:solidFill>
            <a:srgbClr val="FFC400"/>
          </a:solidFill>
        </p:grpSpPr>
        <p:sp>
          <p:nvSpPr>
            <p:cNvPr id="58" name="Oval 9"/>
            <p:cNvSpPr/>
            <p:nvPr/>
          </p:nvSpPr>
          <p:spPr>
            <a:xfrm>
              <a:off x="4290947" y="2648622"/>
              <a:ext cx="1891378" cy="1891378"/>
            </a:xfrm>
            <a:prstGeom prst="ellipse">
              <a:avLst/>
            </a:prstGeom>
            <a:solidFill>
              <a:sysClr val="window" lastClr="FFFFFF">
                <a:lumMod val="65000"/>
              </a:sysClr>
            </a:solidFill>
            <a:ln w="66675" cap="flat" cmpd="sng" algn="ctr">
              <a:solidFill>
                <a:sysClr val="window" lastClr="FFFFFF">
                  <a:lumMod val="7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59" name="Text Placeholder 2"/>
            <p:cNvSpPr txBox="1">
              <a:spLocks/>
            </p:cNvSpPr>
            <p:nvPr/>
          </p:nvSpPr>
          <p:spPr>
            <a:xfrm>
              <a:off x="4739406"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项目二</a:t>
              </a:r>
              <a:endParaRPr kumimoji="0" lang="en-US" altLang="zh-CN"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60" name="组合 59"/>
          <p:cNvGrpSpPr/>
          <p:nvPr/>
        </p:nvGrpSpPr>
        <p:grpSpPr>
          <a:xfrm>
            <a:off x="4438762" y="2494194"/>
            <a:ext cx="1417795" cy="1418205"/>
            <a:chOff x="5867096" y="2648622"/>
            <a:chExt cx="1891378" cy="1891378"/>
          </a:xfrm>
          <a:solidFill>
            <a:srgbClr val="005DA2"/>
          </a:solidFill>
        </p:grpSpPr>
        <p:sp>
          <p:nvSpPr>
            <p:cNvPr id="61" name="Oval 10"/>
            <p:cNvSpPr/>
            <p:nvPr/>
          </p:nvSpPr>
          <p:spPr>
            <a:xfrm>
              <a:off x="5867096" y="2648622"/>
              <a:ext cx="1891378" cy="1891378"/>
            </a:xfrm>
            <a:prstGeom prst="ellipse">
              <a:avLst/>
            </a:prstGeom>
            <a:solidFill>
              <a:srgbClr val="0070C0"/>
            </a:solidFill>
            <a:ln w="66675" cap="flat" cmpd="sng" algn="ctr">
              <a:solidFill>
                <a:sysClr val="window" lastClr="FFFFFF">
                  <a:lumMod val="7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2" name="Text Placeholder 2"/>
            <p:cNvSpPr txBox="1">
              <a:spLocks/>
            </p:cNvSpPr>
            <p:nvPr/>
          </p:nvSpPr>
          <p:spPr>
            <a:xfrm>
              <a:off x="6315199"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项目三</a:t>
              </a:r>
              <a:endParaRPr kumimoji="0" lang="en-US" altLang="zh-CN"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63" name="组合 62"/>
          <p:cNvGrpSpPr/>
          <p:nvPr/>
        </p:nvGrpSpPr>
        <p:grpSpPr>
          <a:xfrm>
            <a:off x="5677919" y="2494194"/>
            <a:ext cx="1417795" cy="1418205"/>
            <a:chOff x="7520165" y="2648622"/>
            <a:chExt cx="1891378" cy="1891378"/>
          </a:xfrm>
          <a:solidFill>
            <a:srgbClr val="FFC400"/>
          </a:solidFill>
        </p:grpSpPr>
        <p:sp>
          <p:nvSpPr>
            <p:cNvPr id="64" name="Oval 11"/>
            <p:cNvSpPr/>
            <p:nvPr/>
          </p:nvSpPr>
          <p:spPr>
            <a:xfrm>
              <a:off x="7520165" y="2648622"/>
              <a:ext cx="1891378" cy="1891378"/>
            </a:xfrm>
            <a:prstGeom prst="ellipse">
              <a:avLst/>
            </a:prstGeom>
            <a:solidFill>
              <a:sysClr val="window" lastClr="FFFFFF">
                <a:lumMod val="65000"/>
              </a:sysClr>
            </a:solidFill>
            <a:ln w="66675" cap="flat" cmpd="sng" algn="ctr">
              <a:solidFill>
                <a:sysClr val="window" lastClr="FFFFFF">
                  <a:lumMod val="7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5" name="Text Placeholder 2"/>
            <p:cNvSpPr txBox="1">
              <a:spLocks/>
            </p:cNvSpPr>
            <p:nvPr/>
          </p:nvSpPr>
          <p:spPr>
            <a:xfrm>
              <a:off x="7899375"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项目四</a:t>
              </a:r>
              <a:endParaRPr kumimoji="0" lang="en-US" altLang="zh-CN"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down)">
                                      <p:cBhvr>
                                        <p:cTn id="11" dur="500"/>
                                        <p:tgtEl>
                                          <p:spTgt spid="46"/>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right)">
                                      <p:cBhvr>
                                        <p:cTn id="15" dur="500"/>
                                        <p:tgtEl>
                                          <p:spTgt spid="4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fade">
                                      <p:cBhvr>
                                        <p:cTn id="23" dur="500"/>
                                        <p:tgtEl>
                                          <p:spTgt spid="57"/>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down)">
                                      <p:cBhvr>
                                        <p:cTn id="27" dur="500"/>
                                        <p:tgtEl>
                                          <p:spTgt spid="48"/>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wipe(left)">
                                      <p:cBhvr>
                                        <p:cTn id="31" dur="500"/>
                                        <p:tgtEl>
                                          <p:spTgt spid="49"/>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wipe(left)">
                                      <p:cBhvr>
                                        <p:cTn id="35" dur="500"/>
                                        <p:tgtEl>
                                          <p:spTgt spid="40"/>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fade">
                                      <p:cBhvr>
                                        <p:cTn id="39" dur="500"/>
                                        <p:tgtEl>
                                          <p:spTgt spid="60"/>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Effect transition="in" filter="wipe(up)">
                                      <p:cBhvr>
                                        <p:cTn id="43" dur="500"/>
                                        <p:tgtEl>
                                          <p:spTgt spid="50"/>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right)">
                                      <p:cBhvr>
                                        <p:cTn id="47" dur="500"/>
                                        <p:tgtEl>
                                          <p:spTgt spid="51"/>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left)">
                                      <p:cBhvr>
                                        <p:cTn id="51" dur="500"/>
                                        <p:tgtEl>
                                          <p:spTgt spid="37"/>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fade">
                                      <p:cBhvr>
                                        <p:cTn id="55" dur="500"/>
                                        <p:tgtEl>
                                          <p:spTgt spid="63"/>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wipe(up)">
                                      <p:cBhvr>
                                        <p:cTn id="59" dur="500"/>
                                        <p:tgtEl>
                                          <p:spTgt spid="52"/>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wipe(left)">
                                      <p:cBhvr>
                                        <p:cTn id="63" dur="500"/>
                                        <p:tgtEl>
                                          <p:spTgt spid="53"/>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wipe(left)">
                                      <p:cBhvr>
                                        <p:cTn id="6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3067005" y="3252602"/>
            <a:ext cx="6082315" cy="2912702"/>
            <a:chOff x="4078023" y="2973498"/>
            <a:chExt cx="8113977" cy="3884502"/>
          </a:xfrm>
          <a:solidFill>
            <a:srgbClr val="005DA2"/>
          </a:solidFill>
        </p:grpSpPr>
        <p:sp>
          <p:nvSpPr>
            <p:cNvPr id="29" name="Freeform 5"/>
            <p:cNvSpPr>
              <a:spLocks/>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rgbClr val="0070C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0" name="Freeform 6"/>
            <p:cNvSpPr>
              <a:spLocks/>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ysClr val="window" lastClr="FFFFFF">
                <a:lumMod val="65000"/>
              </a:sys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1" name="Freeform 7"/>
            <p:cNvSpPr>
              <a:spLocks/>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2" name="Freeform 8"/>
            <p:cNvSpPr>
              <a:spLocks/>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rgbClr val="0070C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33" name="Content Placeholder 2"/>
          <p:cNvSpPr txBox="1">
            <a:spLocks/>
          </p:cNvSpPr>
          <p:nvPr/>
        </p:nvSpPr>
        <p:spPr>
          <a:xfrm>
            <a:off x="767171" y="2261472"/>
            <a:ext cx="4020741" cy="1258150"/>
          </a:xfrm>
          <a:prstGeom prst="rect">
            <a:avLst/>
          </a:prstGeom>
        </p:spPr>
        <p:txBody>
          <a:bodyPr vert="horz" lIns="68543" tIns="34272" rIns="68543" bIns="34272"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500" b="1" i="0" u="none" strike="noStrike" kern="1200" cap="none" spc="0" normalizeH="0" baseline="0" noProof="0" dirty="0">
                <a:ln>
                  <a:noFill/>
                </a:ln>
                <a:solidFill>
                  <a:srgbClr val="0070C0"/>
                </a:solidFill>
                <a:effectLst/>
                <a:uLnTx/>
                <a:uFillTx/>
                <a:latin typeface="Arial" pitchFamily="34" charset="0"/>
                <a:ea typeface="微软雅黑" pitchFamily="34" charset="-122"/>
                <a:cs typeface="Arial" pitchFamily="34" charset="0"/>
              </a:rPr>
              <a:t>点击添加小标题</a:t>
            </a:r>
            <a:endParaRPr kumimoji="0" lang="en-US" altLang="zh-CN" sz="1500" b="1" i="0" u="none" strike="noStrike" kern="1200" cap="none" spc="0" normalizeH="0" baseline="0" noProof="0" dirty="0">
              <a:ln>
                <a:noFill/>
              </a:ln>
              <a:solidFill>
                <a:srgbClr val="0070C0"/>
              </a:solidFill>
              <a:effectLst/>
              <a:uLnTx/>
              <a:uFillTx/>
              <a:latin typeface="Arial" pitchFamily="34" charset="0"/>
              <a:ea typeface="微软雅黑" pitchFamily="34" charset="-122"/>
              <a:cs typeface="Arial"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300" b="0" i="0" u="none" strike="noStrike" kern="1200" cap="none"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rPr>
              <a:t>最新精品</a:t>
            </a:r>
            <a:r>
              <a:rPr kumimoji="0" lang="en-US" altLang="zh-CN" sz="1300" b="0" i="0" u="none" strike="noStrike" kern="1200" cap="small"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rPr>
              <a:t>POWER POINT</a:t>
            </a:r>
            <a:r>
              <a:rPr kumimoji="0" lang="zh-CN" altLang="en-US" sz="1300" b="0" i="0" u="none" strike="noStrike" kern="1200" cap="none"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rPr>
              <a:t>模板，每个页面都是精心制作，所有内容可自行编辑修改，欢迎下载！</a:t>
            </a:r>
            <a:endParaRPr kumimoji="0" lang="en-US" altLang="zh-CN" sz="1300" b="0" i="0" u="none" strike="noStrike" kern="1200" cap="none"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300" b="0" i="0" u="none" strike="noStrike" kern="1200" cap="none"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rPr>
              <a:t>最新精品</a:t>
            </a:r>
            <a:r>
              <a:rPr kumimoji="0" lang="en-US" altLang="zh-CN" sz="1300" b="0" i="0" u="none" strike="noStrike" kern="1200" cap="small"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rPr>
              <a:t>POWER POINT</a:t>
            </a:r>
            <a:r>
              <a:rPr kumimoji="0" lang="zh-CN" altLang="en-US" sz="1300" b="0" i="0" u="none" strike="noStrike" kern="1200" cap="none"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rPr>
              <a:t>模板，每个页面都是精心制作，所有内容可自行编辑修改，欢迎下载！</a:t>
            </a:r>
            <a:endParaRPr kumimoji="0" lang="en-US" sz="1300" b="0"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grpSp>
        <p:nvGrpSpPr>
          <p:cNvPr id="34" name="组合 33"/>
          <p:cNvGrpSpPr/>
          <p:nvPr/>
        </p:nvGrpSpPr>
        <p:grpSpPr>
          <a:xfrm>
            <a:off x="5294518" y="4344335"/>
            <a:ext cx="1592312" cy="748365"/>
            <a:chOff x="4982259" y="5322156"/>
            <a:chExt cx="2124188" cy="998051"/>
          </a:xfrm>
          <a:solidFill>
            <a:sysClr val="windowText" lastClr="000000">
              <a:lumMod val="85000"/>
              <a:lumOff val="15000"/>
              <a:alpha val="35000"/>
            </a:sysClr>
          </a:solidFill>
        </p:grpSpPr>
        <p:sp>
          <p:nvSpPr>
            <p:cNvPr id="35" name="Oval 13"/>
            <p:cNvSpPr>
              <a:spLocks noChangeArrowheads="1"/>
            </p:cNvSpPr>
            <p:nvPr/>
          </p:nvSpPr>
          <p:spPr bwMode="auto">
            <a:xfrm>
              <a:off x="4982259" y="5322156"/>
              <a:ext cx="189027" cy="191390"/>
            </a:xfrm>
            <a:prstGeom prst="ellipse">
              <a:avLst/>
            </a:prstGeom>
            <a:solidFill>
              <a:srgbClr val="0070C0"/>
            </a:solidFill>
            <a:ln>
              <a:solidFill>
                <a:sysClr val="windowText" lastClr="000000">
                  <a:lumMod val="85000"/>
                  <a:lumOff val="15000"/>
                </a:sysClr>
              </a:solid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cxnSp>
          <p:nvCxnSpPr>
            <p:cNvPr id="36" name="直接连接符 35"/>
            <p:cNvCxnSpPr/>
            <p:nvPr/>
          </p:nvCxnSpPr>
          <p:spPr>
            <a:xfrm flipH="1" flipV="1">
              <a:off x="6358759" y="5417851"/>
              <a:ext cx="747688" cy="902356"/>
            </a:xfrm>
            <a:prstGeom prst="line">
              <a:avLst/>
            </a:prstGeom>
            <a:grpFill/>
            <a:ln w="9525" cap="flat" cmpd="sng" algn="ctr">
              <a:solidFill>
                <a:sysClr val="windowText" lastClr="000000">
                  <a:lumMod val="85000"/>
                  <a:lumOff val="15000"/>
                </a:sysClr>
              </a:solidFill>
              <a:prstDash val="solid"/>
            </a:ln>
            <a:effectLst/>
          </p:spPr>
        </p:cxnSp>
        <p:cxnSp>
          <p:nvCxnSpPr>
            <p:cNvPr id="37" name="直接连接符 36"/>
            <p:cNvCxnSpPr>
              <a:endCxn id="35" idx="6"/>
            </p:cNvCxnSpPr>
            <p:nvPr/>
          </p:nvCxnSpPr>
          <p:spPr>
            <a:xfrm flipH="1">
              <a:off x="5171286" y="5417851"/>
              <a:ext cx="1187474" cy="0"/>
            </a:xfrm>
            <a:prstGeom prst="line">
              <a:avLst/>
            </a:prstGeom>
            <a:grpFill/>
            <a:ln w="9525" cap="flat" cmpd="sng" algn="ctr">
              <a:solidFill>
                <a:sysClr val="windowText" lastClr="000000">
                  <a:lumMod val="85000"/>
                  <a:lumOff val="15000"/>
                </a:sysClr>
              </a:solidFill>
              <a:prstDash val="solid"/>
            </a:ln>
            <a:effectLst/>
          </p:spPr>
        </p:cxnSp>
      </p:grpSp>
      <p:grpSp>
        <p:nvGrpSpPr>
          <p:cNvPr id="38" name="组合 37"/>
          <p:cNvGrpSpPr/>
          <p:nvPr/>
        </p:nvGrpSpPr>
        <p:grpSpPr>
          <a:xfrm>
            <a:off x="3682257" y="5007509"/>
            <a:ext cx="1592312" cy="748365"/>
            <a:chOff x="4982259" y="5322156"/>
            <a:chExt cx="2124188" cy="998051"/>
          </a:xfrm>
          <a:solidFill>
            <a:sysClr val="windowText" lastClr="000000">
              <a:lumMod val="85000"/>
              <a:lumOff val="15000"/>
              <a:alpha val="35000"/>
            </a:sysClr>
          </a:solidFill>
        </p:grpSpPr>
        <p:sp>
          <p:nvSpPr>
            <p:cNvPr id="39" name="Oval 13"/>
            <p:cNvSpPr>
              <a:spLocks noChangeArrowheads="1"/>
            </p:cNvSpPr>
            <p:nvPr/>
          </p:nvSpPr>
          <p:spPr bwMode="auto">
            <a:xfrm>
              <a:off x="4982259" y="5322156"/>
              <a:ext cx="189027" cy="191390"/>
            </a:xfrm>
            <a:prstGeom prst="ellipse">
              <a:avLst/>
            </a:prstGeom>
            <a:solidFill>
              <a:srgbClr val="0070C0"/>
            </a:solidFill>
            <a:ln>
              <a:solidFill>
                <a:sysClr val="windowText" lastClr="000000">
                  <a:lumMod val="85000"/>
                  <a:lumOff val="15000"/>
                </a:sysClr>
              </a:solid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cxnSp>
          <p:nvCxnSpPr>
            <p:cNvPr id="40" name="直接连接符 39"/>
            <p:cNvCxnSpPr/>
            <p:nvPr/>
          </p:nvCxnSpPr>
          <p:spPr>
            <a:xfrm flipH="1" flipV="1">
              <a:off x="6358759" y="5417851"/>
              <a:ext cx="747688" cy="902356"/>
            </a:xfrm>
            <a:prstGeom prst="line">
              <a:avLst/>
            </a:prstGeom>
            <a:grpFill/>
            <a:ln w="9525" cap="flat" cmpd="sng" algn="ctr">
              <a:solidFill>
                <a:sysClr val="windowText" lastClr="000000">
                  <a:lumMod val="85000"/>
                  <a:lumOff val="15000"/>
                </a:sysClr>
              </a:solidFill>
              <a:prstDash val="solid"/>
            </a:ln>
            <a:effectLst/>
          </p:spPr>
        </p:cxnSp>
        <p:cxnSp>
          <p:nvCxnSpPr>
            <p:cNvPr id="41" name="直接连接符 40"/>
            <p:cNvCxnSpPr>
              <a:endCxn id="39" idx="6"/>
            </p:cNvCxnSpPr>
            <p:nvPr/>
          </p:nvCxnSpPr>
          <p:spPr>
            <a:xfrm flipH="1">
              <a:off x="5171286" y="5417851"/>
              <a:ext cx="1187474" cy="0"/>
            </a:xfrm>
            <a:prstGeom prst="line">
              <a:avLst/>
            </a:prstGeom>
            <a:grpFill/>
            <a:ln w="9525" cap="flat" cmpd="sng" algn="ctr">
              <a:solidFill>
                <a:sysClr val="windowText" lastClr="000000">
                  <a:lumMod val="85000"/>
                  <a:lumOff val="15000"/>
                </a:sysClr>
              </a:solidFill>
              <a:prstDash val="solid"/>
            </a:ln>
            <a:effectLst/>
          </p:spPr>
        </p:cxnSp>
      </p:grpSp>
      <p:grpSp>
        <p:nvGrpSpPr>
          <p:cNvPr id="42" name="组合 41"/>
          <p:cNvGrpSpPr/>
          <p:nvPr/>
        </p:nvGrpSpPr>
        <p:grpSpPr>
          <a:xfrm>
            <a:off x="6473014" y="3595970"/>
            <a:ext cx="1592312" cy="748365"/>
            <a:chOff x="4982259" y="5322156"/>
            <a:chExt cx="2124188" cy="998051"/>
          </a:xfrm>
          <a:solidFill>
            <a:sysClr val="windowText" lastClr="000000">
              <a:lumMod val="85000"/>
              <a:lumOff val="15000"/>
              <a:alpha val="35000"/>
            </a:sysClr>
          </a:solidFill>
        </p:grpSpPr>
        <p:sp>
          <p:nvSpPr>
            <p:cNvPr id="43" name="Oval 13"/>
            <p:cNvSpPr>
              <a:spLocks noChangeArrowheads="1"/>
            </p:cNvSpPr>
            <p:nvPr/>
          </p:nvSpPr>
          <p:spPr bwMode="auto">
            <a:xfrm>
              <a:off x="4982259" y="5322156"/>
              <a:ext cx="189027" cy="191390"/>
            </a:xfrm>
            <a:prstGeom prst="ellipse">
              <a:avLst/>
            </a:prstGeom>
            <a:solidFill>
              <a:srgbClr val="0070C0"/>
            </a:solidFill>
            <a:ln>
              <a:solidFill>
                <a:sysClr val="windowText" lastClr="000000">
                  <a:lumMod val="85000"/>
                  <a:lumOff val="15000"/>
                </a:sysClr>
              </a:solid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cxnSp>
          <p:nvCxnSpPr>
            <p:cNvPr id="44" name="直接连接符 43"/>
            <p:cNvCxnSpPr/>
            <p:nvPr/>
          </p:nvCxnSpPr>
          <p:spPr>
            <a:xfrm flipH="1" flipV="1">
              <a:off x="6358759" y="5417851"/>
              <a:ext cx="747688" cy="902356"/>
            </a:xfrm>
            <a:prstGeom prst="line">
              <a:avLst/>
            </a:prstGeom>
            <a:grpFill/>
            <a:ln w="9525" cap="flat" cmpd="sng" algn="ctr">
              <a:solidFill>
                <a:sysClr val="windowText" lastClr="000000">
                  <a:lumMod val="85000"/>
                  <a:lumOff val="15000"/>
                </a:sysClr>
              </a:solidFill>
              <a:prstDash val="solid"/>
            </a:ln>
            <a:effectLst/>
          </p:spPr>
        </p:cxnSp>
        <p:cxnSp>
          <p:nvCxnSpPr>
            <p:cNvPr id="45" name="直接连接符 44"/>
            <p:cNvCxnSpPr>
              <a:endCxn id="43" idx="6"/>
            </p:cNvCxnSpPr>
            <p:nvPr/>
          </p:nvCxnSpPr>
          <p:spPr>
            <a:xfrm flipH="1">
              <a:off x="5171286" y="5417851"/>
              <a:ext cx="1187474" cy="0"/>
            </a:xfrm>
            <a:prstGeom prst="line">
              <a:avLst/>
            </a:prstGeom>
            <a:grpFill/>
            <a:ln w="9525" cap="flat" cmpd="sng" algn="ctr">
              <a:solidFill>
                <a:sysClr val="windowText" lastClr="000000">
                  <a:lumMod val="85000"/>
                  <a:lumOff val="15000"/>
                </a:sysClr>
              </a:solidFill>
              <a:prstDash val="solid"/>
            </a:ln>
            <a:effectLst/>
          </p:spPr>
        </p:cxnSp>
      </p:grpSp>
      <p:grpSp>
        <p:nvGrpSpPr>
          <p:cNvPr id="46" name="组合 45"/>
          <p:cNvGrpSpPr/>
          <p:nvPr/>
        </p:nvGrpSpPr>
        <p:grpSpPr>
          <a:xfrm>
            <a:off x="7254303" y="2842865"/>
            <a:ext cx="1592312" cy="748365"/>
            <a:chOff x="4982259" y="5322156"/>
            <a:chExt cx="2124188" cy="998051"/>
          </a:xfrm>
          <a:solidFill>
            <a:sysClr val="windowText" lastClr="000000">
              <a:lumMod val="85000"/>
              <a:lumOff val="15000"/>
              <a:alpha val="35000"/>
            </a:sysClr>
          </a:solidFill>
        </p:grpSpPr>
        <p:sp>
          <p:nvSpPr>
            <p:cNvPr id="47" name="Oval 13"/>
            <p:cNvSpPr>
              <a:spLocks noChangeArrowheads="1"/>
            </p:cNvSpPr>
            <p:nvPr/>
          </p:nvSpPr>
          <p:spPr bwMode="auto">
            <a:xfrm>
              <a:off x="4982259" y="5322156"/>
              <a:ext cx="189027" cy="191390"/>
            </a:xfrm>
            <a:prstGeom prst="ellipse">
              <a:avLst/>
            </a:prstGeom>
            <a:solidFill>
              <a:srgbClr val="0070C0"/>
            </a:solidFill>
            <a:ln>
              <a:solidFill>
                <a:sysClr val="windowText" lastClr="000000">
                  <a:lumMod val="85000"/>
                  <a:lumOff val="15000"/>
                </a:sysClr>
              </a:solid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cxnSp>
          <p:nvCxnSpPr>
            <p:cNvPr id="48" name="直接连接符 47"/>
            <p:cNvCxnSpPr/>
            <p:nvPr/>
          </p:nvCxnSpPr>
          <p:spPr>
            <a:xfrm flipH="1" flipV="1">
              <a:off x="6358759" y="5417851"/>
              <a:ext cx="747688" cy="902356"/>
            </a:xfrm>
            <a:prstGeom prst="line">
              <a:avLst/>
            </a:prstGeom>
            <a:grpFill/>
            <a:ln w="9525" cap="flat" cmpd="sng" algn="ctr">
              <a:solidFill>
                <a:sysClr val="windowText" lastClr="000000">
                  <a:lumMod val="85000"/>
                  <a:lumOff val="15000"/>
                </a:sysClr>
              </a:solidFill>
              <a:prstDash val="solid"/>
            </a:ln>
            <a:effectLst/>
          </p:spPr>
        </p:cxnSp>
        <p:cxnSp>
          <p:nvCxnSpPr>
            <p:cNvPr id="49" name="直接连接符 48"/>
            <p:cNvCxnSpPr>
              <a:endCxn id="47" idx="6"/>
            </p:cNvCxnSpPr>
            <p:nvPr/>
          </p:nvCxnSpPr>
          <p:spPr>
            <a:xfrm flipH="1">
              <a:off x="5171286" y="5417851"/>
              <a:ext cx="1187474" cy="0"/>
            </a:xfrm>
            <a:prstGeom prst="line">
              <a:avLst/>
            </a:prstGeom>
            <a:grpFill/>
            <a:ln w="9525" cap="flat" cmpd="sng" algn="ctr">
              <a:solidFill>
                <a:sysClr val="windowText" lastClr="000000">
                  <a:lumMod val="85000"/>
                  <a:lumOff val="15000"/>
                </a:sysClr>
              </a:solidFill>
              <a:prstDash val="solid"/>
            </a:ln>
            <a:effectLst/>
          </p:spPr>
        </p:cxnSp>
      </p:grpSp>
      <p:sp>
        <p:nvSpPr>
          <p:cNvPr id="50" name="文本框 12"/>
          <p:cNvSpPr txBox="1"/>
          <p:nvPr/>
        </p:nvSpPr>
        <p:spPr>
          <a:xfrm>
            <a:off x="2242982" y="4906103"/>
            <a:ext cx="1404976" cy="684767"/>
          </a:xfrm>
          <a:prstGeom prst="rect">
            <a:avLst/>
          </a:prstGeom>
          <a:noFill/>
        </p:spPr>
        <p:txBody>
          <a:bodyPr wrap="square" lIns="68543" tIns="34272" rIns="68543" bIns="34272"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点击添加内容</a:t>
            </a:r>
          </a:p>
        </p:txBody>
      </p:sp>
      <p:sp>
        <p:nvSpPr>
          <p:cNvPr id="51" name="文本框 12"/>
          <p:cNvSpPr txBox="1"/>
          <p:nvPr/>
        </p:nvSpPr>
        <p:spPr>
          <a:xfrm>
            <a:off x="3854997" y="4266083"/>
            <a:ext cx="1404976" cy="684767"/>
          </a:xfrm>
          <a:prstGeom prst="rect">
            <a:avLst/>
          </a:prstGeom>
          <a:noFill/>
        </p:spPr>
        <p:txBody>
          <a:bodyPr wrap="square" lIns="68543" tIns="34272" rIns="68543" bIns="34272"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点击添加内容</a:t>
            </a:r>
          </a:p>
        </p:txBody>
      </p:sp>
      <p:sp>
        <p:nvSpPr>
          <p:cNvPr id="52" name="文本框 12"/>
          <p:cNvSpPr txBox="1"/>
          <p:nvPr/>
        </p:nvSpPr>
        <p:spPr>
          <a:xfrm>
            <a:off x="5032536" y="3517718"/>
            <a:ext cx="1404976" cy="684767"/>
          </a:xfrm>
          <a:prstGeom prst="rect">
            <a:avLst/>
          </a:prstGeom>
          <a:noFill/>
        </p:spPr>
        <p:txBody>
          <a:bodyPr wrap="square" lIns="68543" tIns="34272" rIns="68543" bIns="34272"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点击添加内容</a:t>
            </a:r>
          </a:p>
        </p:txBody>
      </p:sp>
      <p:sp>
        <p:nvSpPr>
          <p:cNvPr id="53" name="文本框 12"/>
          <p:cNvSpPr txBox="1"/>
          <p:nvPr/>
        </p:nvSpPr>
        <p:spPr>
          <a:xfrm>
            <a:off x="5832919" y="2727966"/>
            <a:ext cx="1404976" cy="300013"/>
          </a:xfrm>
          <a:prstGeom prst="rect">
            <a:avLst/>
          </a:prstGeom>
          <a:noFill/>
        </p:spPr>
        <p:txBody>
          <a:bodyPr wrap="square" lIns="68543" tIns="34272" rIns="68543" bIns="34272"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点击添加内容</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right)">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500"/>
                                        <p:tgtEl>
                                          <p:spTgt spid="50"/>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right)">
                                      <p:cBhvr>
                                        <p:cTn id="19" dur="500"/>
                                        <p:tgtEl>
                                          <p:spTgt spid="3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wipe(left)">
                                      <p:cBhvr>
                                        <p:cTn id="23" dur="500"/>
                                        <p:tgtEl>
                                          <p:spTgt spid="51"/>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wipe(right)">
                                      <p:cBhvr>
                                        <p:cTn id="27" dur="500"/>
                                        <p:tgtEl>
                                          <p:spTgt spid="4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wipe(left)">
                                      <p:cBhvr>
                                        <p:cTn id="31" dur="500"/>
                                        <p:tgtEl>
                                          <p:spTgt spid="52"/>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right)">
                                      <p:cBhvr>
                                        <p:cTn id="35" dur="500"/>
                                        <p:tgtEl>
                                          <p:spTgt spid="46"/>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left)">
                                      <p:cBhvr>
                                        <p:cTn id="39" dur="500"/>
                                        <p:tgtEl>
                                          <p:spTgt spid="53"/>
                                        </p:tgtEl>
                                      </p:cBhvr>
                                    </p:animEffect>
                                  </p:childTnLst>
                                </p:cTn>
                              </p:par>
                            </p:childTnLst>
                          </p:cTn>
                        </p:par>
                        <p:par>
                          <p:cTn id="40" fill="hold">
                            <p:stCondLst>
                              <p:cond delay="4500"/>
                            </p:stCondLst>
                            <p:childTnLst>
                              <p:par>
                                <p:cTn id="41" presetID="42" presetClass="entr" presetSubtype="0"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1000"/>
                                        <p:tgtEl>
                                          <p:spTgt spid="33"/>
                                        </p:tgtEl>
                                      </p:cBhvr>
                                    </p:animEffect>
                                    <p:anim calcmode="lin" valueType="num">
                                      <p:cBhvr>
                                        <p:cTn id="44" dur="1000" fill="hold"/>
                                        <p:tgtEl>
                                          <p:spTgt spid="33"/>
                                        </p:tgtEl>
                                        <p:attrNameLst>
                                          <p:attrName>ppt_x</p:attrName>
                                        </p:attrNameLst>
                                      </p:cBhvr>
                                      <p:tavLst>
                                        <p:tav tm="0">
                                          <p:val>
                                            <p:strVal val="#ppt_x"/>
                                          </p:val>
                                        </p:tav>
                                        <p:tav tm="100000">
                                          <p:val>
                                            <p:strVal val="#ppt_x"/>
                                          </p:val>
                                        </p:tav>
                                      </p:tavLst>
                                    </p:anim>
                                    <p:anim calcmode="lin" valueType="num">
                                      <p:cBhvr>
                                        <p:cTn id="45"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50" grpId="0"/>
      <p:bldP spid="51" grpId="0"/>
      <p:bldP spid="52" grpId="0"/>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圆角矩形 22"/>
          <p:cNvSpPr/>
          <p:nvPr/>
        </p:nvSpPr>
        <p:spPr>
          <a:xfrm>
            <a:off x="2028717" y="3774070"/>
            <a:ext cx="5845306" cy="642789"/>
          </a:xfrm>
          <a:prstGeom prst="roundRect">
            <a:avLst/>
          </a:prstGeom>
          <a:noFill/>
          <a:ln w="60325" cap="flat" cmpd="sng" algn="ctr">
            <a:solidFill>
              <a:srgbClr val="0070C0"/>
            </a:solidFill>
            <a:prstDash val="solid"/>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圆角矩形 23"/>
          <p:cNvSpPr/>
          <p:nvPr/>
        </p:nvSpPr>
        <p:spPr>
          <a:xfrm>
            <a:off x="1393255" y="2794412"/>
            <a:ext cx="5760815" cy="642789"/>
          </a:xfrm>
          <a:prstGeom prst="roundRect">
            <a:avLst/>
          </a:prstGeom>
          <a:noFill/>
          <a:ln w="60325" cap="flat" cmpd="sng" algn="ctr">
            <a:solidFill>
              <a:srgbClr val="0070C0"/>
            </a:solidFill>
            <a:prstDash val="solid"/>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圆角矩形 24"/>
          <p:cNvSpPr/>
          <p:nvPr/>
        </p:nvSpPr>
        <p:spPr>
          <a:xfrm>
            <a:off x="2028717" y="1794519"/>
            <a:ext cx="5845306" cy="642789"/>
          </a:xfrm>
          <a:prstGeom prst="roundRect">
            <a:avLst/>
          </a:prstGeom>
          <a:noFill/>
          <a:ln w="60325" cap="flat" cmpd="sng" algn="ctr">
            <a:solidFill>
              <a:srgbClr val="0070C0"/>
            </a:solidFill>
            <a:prstDash val="solid"/>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6" name="Group 5"/>
          <p:cNvGrpSpPr>
            <a:grpSpLocks/>
          </p:cNvGrpSpPr>
          <p:nvPr/>
        </p:nvGrpSpPr>
        <p:grpSpPr bwMode="auto">
          <a:xfrm>
            <a:off x="1393254" y="1605254"/>
            <a:ext cx="928204" cy="927282"/>
            <a:chOff x="802" y="845"/>
            <a:chExt cx="827" cy="826"/>
          </a:xfrm>
        </p:grpSpPr>
        <p:sp>
          <p:nvSpPr>
            <p:cNvPr id="27" name="Oval 6"/>
            <p:cNvSpPr>
              <a:spLocks noChangeArrowheads="1"/>
            </p:cNvSpPr>
            <p:nvPr/>
          </p:nvSpPr>
          <p:spPr bwMode="ltGray">
            <a:xfrm>
              <a:off x="802" y="845"/>
              <a:ext cx="827" cy="826"/>
            </a:xfrm>
            <a:prstGeom prst="ellipse">
              <a:avLst/>
            </a:prstGeom>
            <a:solidFill>
              <a:srgbClr val="F8F8F8"/>
            </a:solidFill>
            <a:ln w="38100">
              <a:solidFill>
                <a:srgbClr val="0070C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cs typeface="Arial" charset="0"/>
              </a:endParaRPr>
            </a:p>
          </p:txBody>
        </p:sp>
        <p:sp>
          <p:nvSpPr>
            <p:cNvPr id="28" name="Oval 7"/>
            <p:cNvSpPr>
              <a:spLocks noChangeArrowheads="1"/>
            </p:cNvSpPr>
            <p:nvPr/>
          </p:nvSpPr>
          <p:spPr bwMode="ltGray">
            <a:xfrm>
              <a:off x="836" y="879"/>
              <a:ext cx="758" cy="758"/>
            </a:xfrm>
            <a:prstGeom prst="ellipse">
              <a:avLst/>
            </a:prstGeom>
            <a:solidFill>
              <a:srgbClr val="FFFFFF"/>
            </a:solidFill>
            <a:ln w="38100">
              <a:solidFill>
                <a:srgbClr val="0070C0"/>
              </a:solidFill>
              <a:round/>
              <a:headEnd/>
              <a:tailEnd/>
            </a:ln>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cs typeface="Arial" charset="0"/>
              </a:endParaRPr>
            </a:p>
          </p:txBody>
        </p:sp>
        <p:sp>
          <p:nvSpPr>
            <p:cNvPr id="29" name="Oval 8"/>
            <p:cNvSpPr>
              <a:spLocks noChangeArrowheads="1"/>
            </p:cNvSpPr>
            <p:nvPr/>
          </p:nvSpPr>
          <p:spPr bwMode="ltGray">
            <a:xfrm>
              <a:off x="870" y="915"/>
              <a:ext cx="690" cy="690"/>
            </a:xfrm>
            <a:prstGeom prst="ellipse">
              <a:avLst/>
            </a:prstGeom>
            <a:noFill/>
            <a:ln w="38100">
              <a:solidFill>
                <a:srgbClr val="0070C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cs typeface="Arial" charset="0"/>
              </a:endParaRPr>
            </a:p>
          </p:txBody>
        </p:sp>
      </p:grpSp>
      <p:grpSp>
        <p:nvGrpSpPr>
          <p:cNvPr id="30" name="Group 12"/>
          <p:cNvGrpSpPr>
            <a:grpSpLocks/>
          </p:cNvGrpSpPr>
          <p:nvPr/>
        </p:nvGrpSpPr>
        <p:grpSpPr bwMode="auto">
          <a:xfrm>
            <a:off x="6900598" y="2620622"/>
            <a:ext cx="928204" cy="927283"/>
            <a:chOff x="802" y="845"/>
            <a:chExt cx="827" cy="826"/>
          </a:xfrm>
        </p:grpSpPr>
        <p:sp>
          <p:nvSpPr>
            <p:cNvPr id="31" name="Oval 13"/>
            <p:cNvSpPr>
              <a:spLocks noChangeArrowheads="1"/>
            </p:cNvSpPr>
            <p:nvPr/>
          </p:nvSpPr>
          <p:spPr bwMode="gray">
            <a:xfrm>
              <a:off x="802" y="845"/>
              <a:ext cx="827" cy="826"/>
            </a:xfrm>
            <a:prstGeom prst="ellipse">
              <a:avLst/>
            </a:prstGeom>
            <a:solidFill>
              <a:srgbClr val="F8F8F8"/>
            </a:solidFill>
            <a:ln w="38100">
              <a:solidFill>
                <a:srgbClr val="0070C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cs typeface="Arial" charset="0"/>
              </a:endParaRPr>
            </a:p>
          </p:txBody>
        </p:sp>
        <p:sp>
          <p:nvSpPr>
            <p:cNvPr id="32" name="Oval 14"/>
            <p:cNvSpPr>
              <a:spLocks noChangeArrowheads="1"/>
            </p:cNvSpPr>
            <p:nvPr/>
          </p:nvSpPr>
          <p:spPr bwMode="gray">
            <a:xfrm>
              <a:off x="836" y="879"/>
              <a:ext cx="758" cy="758"/>
            </a:xfrm>
            <a:prstGeom prst="ellipse">
              <a:avLst/>
            </a:prstGeom>
            <a:noFill/>
            <a:ln w="38100">
              <a:solidFill>
                <a:srgbClr val="0070C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cs typeface="Arial" charset="0"/>
              </a:endParaRPr>
            </a:p>
          </p:txBody>
        </p:sp>
        <p:sp>
          <p:nvSpPr>
            <p:cNvPr id="33" name="Oval 15"/>
            <p:cNvSpPr>
              <a:spLocks noChangeArrowheads="1"/>
            </p:cNvSpPr>
            <p:nvPr/>
          </p:nvSpPr>
          <p:spPr bwMode="gray">
            <a:xfrm>
              <a:off x="870" y="915"/>
              <a:ext cx="690" cy="690"/>
            </a:xfrm>
            <a:prstGeom prst="ellipse">
              <a:avLst/>
            </a:prstGeom>
            <a:noFill/>
            <a:ln w="38100">
              <a:solidFill>
                <a:srgbClr val="0070C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cs typeface="Arial" charset="0"/>
              </a:endParaRPr>
            </a:p>
          </p:txBody>
        </p:sp>
      </p:grpSp>
      <p:grpSp>
        <p:nvGrpSpPr>
          <p:cNvPr id="34" name="Group 19"/>
          <p:cNvGrpSpPr>
            <a:grpSpLocks/>
          </p:cNvGrpSpPr>
          <p:nvPr/>
        </p:nvGrpSpPr>
        <p:grpSpPr bwMode="auto">
          <a:xfrm>
            <a:off x="1386114" y="3653845"/>
            <a:ext cx="928204" cy="927283"/>
            <a:chOff x="802" y="845"/>
            <a:chExt cx="827" cy="826"/>
          </a:xfrm>
        </p:grpSpPr>
        <p:sp>
          <p:nvSpPr>
            <p:cNvPr id="35" name="Oval 20"/>
            <p:cNvSpPr>
              <a:spLocks noChangeArrowheads="1"/>
            </p:cNvSpPr>
            <p:nvPr/>
          </p:nvSpPr>
          <p:spPr bwMode="ltGray">
            <a:xfrm>
              <a:off x="802" y="845"/>
              <a:ext cx="827" cy="826"/>
            </a:xfrm>
            <a:prstGeom prst="ellipse">
              <a:avLst/>
            </a:prstGeom>
            <a:solidFill>
              <a:srgbClr val="F8F8F8"/>
            </a:solidFill>
            <a:ln w="38100">
              <a:solidFill>
                <a:srgbClr val="0070C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cs typeface="Arial" charset="0"/>
              </a:endParaRPr>
            </a:p>
          </p:txBody>
        </p:sp>
        <p:sp>
          <p:nvSpPr>
            <p:cNvPr id="36" name="Oval 21"/>
            <p:cNvSpPr>
              <a:spLocks noChangeArrowheads="1"/>
            </p:cNvSpPr>
            <p:nvPr/>
          </p:nvSpPr>
          <p:spPr bwMode="ltGray">
            <a:xfrm>
              <a:off x="836" y="879"/>
              <a:ext cx="758" cy="758"/>
            </a:xfrm>
            <a:prstGeom prst="ellipse">
              <a:avLst/>
            </a:prstGeom>
            <a:noFill/>
            <a:ln w="38100">
              <a:solidFill>
                <a:srgbClr val="0070C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cs typeface="Arial" charset="0"/>
              </a:endParaRPr>
            </a:p>
          </p:txBody>
        </p:sp>
        <p:sp>
          <p:nvSpPr>
            <p:cNvPr id="37" name="Oval 22"/>
            <p:cNvSpPr>
              <a:spLocks noChangeArrowheads="1"/>
            </p:cNvSpPr>
            <p:nvPr/>
          </p:nvSpPr>
          <p:spPr bwMode="ltGray">
            <a:xfrm>
              <a:off x="870" y="915"/>
              <a:ext cx="690" cy="690"/>
            </a:xfrm>
            <a:prstGeom prst="ellipse">
              <a:avLst/>
            </a:prstGeom>
            <a:noFill/>
            <a:ln w="38100">
              <a:solidFill>
                <a:srgbClr val="0070C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itchFamily="34" charset="0"/>
                <a:cs typeface="Arial" charset="0"/>
              </a:endParaRPr>
            </a:p>
          </p:txBody>
        </p:sp>
      </p:grpSp>
      <p:sp>
        <p:nvSpPr>
          <p:cNvPr id="38" name="TextBox 69"/>
          <p:cNvSpPr txBox="1"/>
          <p:nvPr/>
        </p:nvSpPr>
        <p:spPr>
          <a:xfrm>
            <a:off x="1402665" y="1919895"/>
            <a:ext cx="910354" cy="300013"/>
          </a:xfrm>
          <a:prstGeom prst="rect">
            <a:avLst/>
          </a:prstGeom>
          <a:noFill/>
        </p:spPr>
        <p:txBody>
          <a:bodyPr lIns="68543" tIns="34272" rIns="68543" bIns="3427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标题</a:t>
            </a:r>
          </a:p>
        </p:txBody>
      </p:sp>
      <p:sp>
        <p:nvSpPr>
          <p:cNvPr id="39" name="TextBox 70"/>
          <p:cNvSpPr txBox="1"/>
          <p:nvPr/>
        </p:nvSpPr>
        <p:spPr>
          <a:xfrm>
            <a:off x="7114948" y="2925046"/>
            <a:ext cx="749703" cy="300013"/>
          </a:xfrm>
          <a:prstGeom prst="rect">
            <a:avLst/>
          </a:prstGeom>
          <a:noFill/>
        </p:spPr>
        <p:txBody>
          <a:bodyPr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标题</a:t>
            </a:r>
          </a:p>
        </p:txBody>
      </p:sp>
      <p:sp>
        <p:nvSpPr>
          <p:cNvPr id="40" name="TextBox 71"/>
          <p:cNvSpPr txBox="1"/>
          <p:nvPr/>
        </p:nvSpPr>
        <p:spPr>
          <a:xfrm>
            <a:off x="1577129" y="3988333"/>
            <a:ext cx="856804" cy="300013"/>
          </a:xfrm>
          <a:prstGeom prst="rect">
            <a:avLst/>
          </a:prstGeom>
          <a:noFill/>
        </p:spPr>
        <p:txBody>
          <a:bodyPr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标题</a:t>
            </a:r>
          </a:p>
        </p:txBody>
      </p:sp>
      <p:sp>
        <p:nvSpPr>
          <p:cNvPr id="41" name="TextBox 73"/>
          <p:cNvSpPr txBox="1"/>
          <p:nvPr/>
        </p:nvSpPr>
        <p:spPr>
          <a:xfrm>
            <a:off x="2410709" y="1875222"/>
            <a:ext cx="5358594" cy="468770"/>
          </a:xfrm>
          <a:prstGeom prst="rect">
            <a:avLst/>
          </a:prstGeom>
          <a:noFill/>
        </p:spPr>
        <p:txBody>
          <a:bodyPr lIns="68543" tIns="34272" rIns="68543" bIns="34272">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42" name="TextBox 74"/>
          <p:cNvSpPr txBox="1"/>
          <p:nvPr/>
        </p:nvSpPr>
        <p:spPr>
          <a:xfrm>
            <a:off x="1484884" y="2842027"/>
            <a:ext cx="5375254" cy="673875"/>
          </a:xfrm>
          <a:prstGeom prst="rect">
            <a:avLst/>
          </a:prstGeom>
          <a:noFill/>
          <a:ln>
            <a:noFill/>
          </a:ln>
        </p:spPr>
        <p:txBody>
          <a:bodyPr lIns="68543" tIns="34272" rIns="68543" bIns="34272">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43" name="TextBox 75"/>
          <p:cNvSpPr txBox="1">
            <a:spLocks noChangeArrowheads="1"/>
          </p:cNvSpPr>
          <p:nvPr/>
        </p:nvSpPr>
        <p:spPr bwMode="auto">
          <a:xfrm>
            <a:off x="2307179" y="3818113"/>
            <a:ext cx="5559704" cy="468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285750" marR="0" lvl="0" indent="-285750" defTabSz="914400" eaLnBrk="0" fontAlgn="auto" latinLnBrk="0" hangingPunct="0">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0-#ppt_w/2"/>
                                          </p:val>
                                        </p:tav>
                                        <p:tav tm="100000">
                                          <p:val>
                                            <p:strVal val="#ppt_x"/>
                                          </p:val>
                                        </p:tav>
                                      </p:tavLst>
                                    </p:anim>
                                    <p:anim calcmode="lin" valueType="num">
                                      <p:cBhvr additive="base">
                                        <p:cTn id="16" dur="5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500" fill="hold"/>
                                        <p:tgtEl>
                                          <p:spTgt spid="41"/>
                                        </p:tgtEl>
                                        <p:attrNameLst>
                                          <p:attrName>ppt_x</p:attrName>
                                        </p:attrNameLst>
                                      </p:cBhvr>
                                      <p:tavLst>
                                        <p:tav tm="0">
                                          <p:val>
                                            <p:strVal val="0-#ppt_w/2"/>
                                          </p:val>
                                        </p:tav>
                                        <p:tav tm="100000">
                                          <p:val>
                                            <p:strVal val="#ppt_x"/>
                                          </p:val>
                                        </p:tav>
                                      </p:tavLst>
                                    </p:anim>
                                    <p:anim calcmode="lin" valueType="num">
                                      <p:cBhvr additive="base">
                                        <p:cTn id="20" dur="500" fill="hold"/>
                                        <p:tgtEl>
                                          <p:spTgt spid="41"/>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2"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1+#ppt_w/2"/>
                                          </p:val>
                                        </p:tav>
                                        <p:tav tm="100000">
                                          <p:val>
                                            <p:strVal val="#ppt_x"/>
                                          </p:val>
                                        </p:tav>
                                      </p:tavLst>
                                    </p:anim>
                                    <p:anim calcmode="lin" valueType="num">
                                      <p:cBhvr additive="base">
                                        <p:cTn id="25" dur="500" fill="hold"/>
                                        <p:tgtEl>
                                          <p:spTgt spid="24"/>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fill="hold"/>
                                        <p:tgtEl>
                                          <p:spTgt spid="30"/>
                                        </p:tgtEl>
                                        <p:attrNameLst>
                                          <p:attrName>ppt_x</p:attrName>
                                        </p:attrNameLst>
                                      </p:cBhvr>
                                      <p:tavLst>
                                        <p:tav tm="0">
                                          <p:val>
                                            <p:strVal val="1+#ppt_w/2"/>
                                          </p:val>
                                        </p:tav>
                                        <p:tav tm="100000">
                                          <p:val>
                                            <p:strVal val="#ppt_x"/>
                                          </p:val>
                                        </p:tav>
                                      </p:tavLst>
                                    </p:anim>
                                    <p:anim calcmode="lin" valueType="num">
                                      <p:cBhvr additive="base">
                                        <p:cTn id="29" dur="500" fill="hold"/>
                                        <p:tgtEl>
                                          <p:spTgt spid="30"/>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500" fill="hold"/>
                                        <p:tgtEl>
                                          <p:spTgt spid="39"/>
                                        </p:tgtEl>
                                        <p:attrNameLst>
                                          <p:attrName>ppt_x</p:attrName>
                                        </p:attrNameLst>
                                      </p:cBhvr>
                                      <p:tavLst>
                                        <p:tav tm="0">
                                          <p:val>
                                            <p:strVal val="1+#ppt_w/2"/>
                                          </p:val>
                                        </p:tav>
                                        <p:tav tm="100000">
                                          <p:val>
                                            <p:strVal val="#ppt_x"/>
                                          </p:val>
                                        </p:tav>
                                      </p:tavLst>
                                    </p:anim>
                                    <p:anim calcmode="lin" valueType="num">
                                      <p:cBhvr additive="base">
                                        <p:cTn id="33" dur="500" fill="hold"/>
                                        <p:tgtEl>
                                          <p:spTgt spid="39"/>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additive="base">
                                        <p:cTn id="36" dur="500" fill="hold"/>
                                        <p:tgtEl>
                                          <p:spTgt spid="42"/>
                                        </p:tgtEl>
                                        <p:attrNameLst>
                                          <p:attrName>ppt_x</p:attrName>
                                        </p:attrNameLst>
                                      </p:cBhvr>
                                      <p:tavLst>
                                        <p:tav tm="0">
                                          <p:val>
                                            <p:strVal val="1+#ppt_w/2"/>
                                          </p:val>
                                        </p:tav>
                                        <p:tav tm="100000">
                                          <p:val>
                                            <p:strVal val="#ppt_x"/>
                                          </p:val>
                                        </p:tav>
                                      </p:tavLst>
                                    </p:anim>
                                    <p:anim calcmode="lin" valueType="num">
                                      <p:cBhvr additive="base">
                                        <p:cTn id="37" dur="500" fill="hold"/>
                                        <p:tgtEl>
                                          <p:spTgt spid="42"/>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 presetClass="entr" presetSubtype="8"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0-#ppt_w/2"/>
                                          </p:val>
                                        </p:tav>
                                        <p:tav tm="100000">
                                          <p:val>
                                            <p:strVal val="#ppt_x"/>
                                          </p:val>
                                        </p:tav>
                                      </p:tavLst>
                                    </p:anim>
                                    <p:anim calcmode="lin" valueType="num">
                                      <p:cBhvr additive="base">
                                        <p:cTn id="42" dur="500" fill="hold"/>
                                        <p:tgtEl>
                                          <p:spTgt spid="23"/>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fill="hold"/>
                                        <p:tgtEl>
                                          <p:spTgt spid="34"/>
                                        </p:tgtEl>
                                        <p:attrNameLst>
                                          <p:attrName>ppt_x</p:attrName>
                                        </p:attrNameLst>
                                      </p:cBhvr>
                                      <p:tavLst>
                                        <p:tav tm="0">
                                          <p:val>
                                            <p:strVal val="0-#ppt_w/2"/>
                                          </p:val>
                                        </p:tav>
                                        <p:tav tm="100000">
                                          <p:val>
                                            <p:strVal val="#ppt_x"/>
                                          </p:val>
                                        </p:tav>
                                      </p:tavLst>
                                    </p:anim>
                                    <p:anim calcmode="lin" valueType="num">
                                      <p:cBhvr additive="base">
                                        <p:cTn id="46" dur="500" fill="hold"/>
                                        <p:tgtEl>
                                          <p:spTgt spid="34"/>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additive="base">
                                        <p:cTn id="49" dur="500" fill="hold"/>
                                        <p:tgtEl>
                                          <p:spTgt spid="40"/>
                                        </p:tgtEl>
                                        <p:attrNameLst>
                                          <p:attrName>ppt_x</p:attrName>
                                        </p:attrNameLst>
                                      </p:cBhvr>
                                      <p:tavLst>
                                        <p:tav tm="0">
                                          <p:val>
                                            <p:strVal val="0-#ppt_w/2"/>
                                          </p:val>
                                        </p:tav>
                                        <p:tav tm="100000">
                                          <p:val>
                                            <p:strVal val="#ppt_x"/>
                                          </p:val>
                                        </p:tav>
                                      </p:tavLst>
                                    </p:anim>
                                    <p:anim calcmode="lin" valueType="num">
                                      <p:cBhvr additive="base">
                                        <p:cTn id="50" dur="500" fill="hold"/>
                                        <p:tgtEl>
                                          <p:spTgt spid="40"/>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43"/>
                                        </p:tgtEl>
                                        <p:attrNameLst>
                                          <p:attrName>style.visibility</p:attrName>
                                        </p:attrNameLst>
                                      </p:cBhvr>
                                      <p:to>
                                        <p:strVal val="visible"/>
                                      </p:to>
                                    </p:set>
                                    <p:anim calcmode="lin" valueType="num">
                                      <p:cBhvr additive="base">
                                        <p:cTn id="53" dur="500" fill="hold"/>
                                        <p:tgtEl>
                                          <p:spTgt spid="43"/>
                                        </p:tgtEl>
                                        <p:attrNameLst>
                                          <p:attrName>ppt_x</p:attrName>
                                        </p:attrNameLst>
                                      </p:cBhvr>
                                      <p:tavLst>
                                        <p:tav tm="0">
                                          <p:val>
                                            <p:strVal val="0-#ppt_w/2"/>
                                          </p:val>
                                        </p:tav>
                                        <p:tav tm="100000">
                                          <p:val>
                                            <p:strVal val="#ppt_x"/>
                                          </p:val>
                                        </p:tav>
                                      </p:tavLst>
                                    </p:anim>
                                    <p:anim calcmode="lin" valueType="num">
                                      <p:cBhvr additive="base">
                                        <p:cTn id="54"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38" grpId="0"/>
      <p:bldP spid="39" grpId="0"/>
      <p:bldP spid="40" grpId="0"/>
      <p:bldP spid="41" grpId="0"/>
      <p:bldP spid="42" grpId="0"/>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0" y="805780"/>
            <a:ext cx="2790730" cy="5143500"/>
          </a:xfrm>
          <a:prstGeom prst="rect">
            <a:avLst/>
          </a:prstGeom>
          <a:solidFill>
            <a:srgbClr val="0070C0"/>
          </a:solidFill>
          <a:ln w="25400" cap="flat" cmpd="sng" algn="ctr">
            <a:noFill/>
            <a:prstDash val="solid"/>
          </a:ln>
          <a:effectLst/>
        </p:spPr>
        <p:txBody>
          <a:bodyPr lIns="68543" tIns="34272" rIns="68543" bIns="3427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圆角矩形 25"/>
          <p:cNvSpPr/>
          <p:nvPr/>
        </p:nvSpPr>
        <p:spPr>
          <a:xfrm>
            <a:off x="4341461" y="1985801"/>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1</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27" name="组合 26"/>
          <p:cNvGrpSpPr/>
          <p:nvPr/>
        </p:nvGrpSpPr>
        <p:grpSpPr>
          <a:xfrm>
            <a:off x="5002253" y="1985801"/>
            <a:ext cx="2805024" cy="384192"/>
            <a:chOff x="6339097" y="1573726"/>
            <a:chExt cx="3744416" cy="512375"/>
          </a:xfrm>
        </p:grpSpPr>
        <p:sp>
          <p:nvSpPr>
            <p:cNvPr id="28" name="圆角矩形 27"/>
            <p:cNvSpPr/>
            <p:nvPr/>
          </p:nvSpPr>
          <p:spPr>
            <a:xfrm>
              <a:off x="6339097" y="1573726"/>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29" name="矩形 28"/>
            <p:cNvSpPr/>
            <p:nvPr/>
          </p:nvSpPr>
          <p:spPr>
            <a:xfrm>
              <a:off x="6723350" y="1614014"/>
              <a:ext cx="2653076" cy="472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年度工作概述</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0" name="圆角矩形 29"/>
          <p:cNvSpPr/>
          <p:nvPr/>
        </p:nvSpPr>
        <p:spPr>
          <a:xfrm>
            <a:off x="4341461" y="2612995"/>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2</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31" name="组合 30"/>
          <p:cNvGrpSpPr/>
          <p:nvPr/>
        </p:nvGrpSpPr>
        <p:grpSpPr>
          <a:xfrm>
            <a:off x="4984351" y="2612995"/>
            <a:ext cx="2805024" cy="384192"/>
            <a:chOff x="6315199" y="2410178"/>
            <a:chExt cx="3744416" cy="512375"/>
          </a:xfrm>
        </p:grpSpPr>
        <p:sp>
          <p:nvSpPr>
            <p:cNvPr id="32" name="圆角矩形 31"/>
            <p:cNvSpPr/>
            <p:nvPr/>
          </p:nvSpPr>
          <p:spPr>
            <a:xfrm>
              <a:off x="6315199" y="2410178"/>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33" name="矩形 32"/>
            <p:cNvSpPr/>
            <p:nvPr/>
          </p:nvSpPr>
          <p:spPr>
            <a:xfrm>
              <a:off x="6747248" y="2450466"/>
              <a:ext cx="2653076" cy="472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工作完成情况</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4" name="圆角矩形 33"/>
          <p:cNvSpPr/>
          <p:nvPr/>
        </p:nvSpPr>
        <p:spPr>
          <a:xfrm>
            <a:off x="4341461" y="3277232"/>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3</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35" name="组合 34"/>
          <p:cNvGrpSpPr/>
          <p:nvPr/>
        </p:nvGrpSpPr>
        <p:grpSpPr>
          <a:xfrm>
            <a:off x="5002253" y="3277229"/>
            <a:ext cx="2805024" cy="384192"/>
            <a:chOff x="6339097" y="3296031"/>
            <a:chExt cx="3744416" cy="512375"/>
          </a:xfrm>
        </p:grpSpPr>
        <p:sp>
          <p:nvSpPr>
            <p:cNvPr id="36" name="圆角矩形 35"/>
            <p:cNvSpPr/>
            <p:nvPr/>
          </p:nvSpPr>
          <p:spPr>
            <a:xfrm>
              <a:off x="6339097" y="3296031"/>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37" name="矩形 36"/>
            <p:cNvSpPr/>
            <p:nvPr/>
          </p:nvSpPr>
          <p:spPr>
            <a:xfrm>
              <a:off x="6723350" y="3336319"/>
              <a:ext cx="2736305" cy="472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成功项目展示</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8" name="圆角矩形 37"/>
          <p:cNvSpPr/>
          <p:nvPr/>
        </p:nvSpPr>
        <p:spPr>
          <a:xfrm>
            <a:off x="4341461" y="3940731"/>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4</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39" name="组合 38"/>
          <p:cNvGrpSpPr/>
          <p:nvPr/>
        </p:nvGrpSpPr>
        <p:grpSpPr>
          <a:xfrm>
            <a:off x="5002253" y="3940730"/>
            <a:ext cx="2805024" cy="384710"/>
            <a:chOff x="6339097" y="4180903"/>
            <a:chExt cx="3744416" cy="513067"/>
          </a:xfrm>
        </p:grpSpPr>
        <p:sp>
          <p:nvSpPr>
            <p:cNvPr id="40" name="圆角矩形 39"/>
            <p:cNvSpPr/>
            <p:nvPr/>
          </p:nvSpPr>
          <p:spPr>
            <a:xfrm>
              <a:off x="6339097" y="4180903"/>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41" name="矩形 40"/>
            <p:cNvSpPr/>
            <p:nvPr/>
          </p:nvSpPr>
          <p:spPr>
            <a:xfrm>
              <a:off x="6723350" y="4221882"/>
              <a:ext cx="2736305" cy="472088"/>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工作存在不足</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2" name="圆角矩形 41"/>
          <p:cNvSpPr/>
          <p:nvPr/>
        </p:nvSpPr>
        <p:spPr>
          <a:xfrm>
            <a:off x="4341558" y="4598014"/>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5</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43" name="组合 42"/>
          <p:cNvGrpSpPr/>
          <p:nvPr/>
        </p:nvGrpSpPr>
        <p:grpSpPr>
          <a:xfrm>
            <a:off x="5002253" y="4598014"/>
            <a:ext cx="2805024" cy="383539"/>
            <a:chOff x="6339097" y="5057483"/>
            <a:chExt cx="3744416" cy="511504"/>
          </a:xfrm>
        </p:grpSpPr>
        <p:sp>
          <p:nvSpPr>
            <p:cNvPr id="44" name="圆角矩形 43"/>
            <p:cNvSpPr/>
            <p:nvPr/>
          </p:nvSpPr>
          <p:spPr>
            <a:xfrm>
              <a:off x="6339097" y="5057483"/>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45" name="矩形 44"/>
            <p:cNvSpPr/>
            <p:nvPr/>
          </p:nvSpPr>
          <p:spPr>
            <a:xfrm>
              <a:off x="6723478" y="5085978"/>
              <a:ext cx="2736174" cy="472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明年工作计划</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6" name="TextBox 45"/>
          <p:cNvSpPr txBox="1"/>
          <p:nvPr/>
        </p:nvSpPr>
        <p:spPr>
          <a:xfrm>
            <a:off x="253769" y="2470071"/>
            <a:ext cx="2103768" cy="1015447"/>
          </a:xfrm>
          <a:prstGeom prst="rect">
            <a:avLst/>
          </a:prstGeom>
          <a:noFill/>
        </p:spPr>
        <p:txBody>
          <a:bodyPr wrap="square" lIns="91361" tIns="45679" rIns="91361" bIns="45679">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rPr>
              <a:t>目录 </a:t>
            </a:r>
            <a:endParaRPr kumimoji="0" lang="en-US" altLang="zh-CN" sz="3600"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rPr>
              <a:t>CONTENTS</a:t>
            </a:r>
            <a:endParaRPr kumimoji="0" lang="zh-CN" altLang="en-US" sz="2400"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7" name="下箭头 46"/>
          <p:cNvSpPr/>
          <p:nvPr/>
        </p:nvSpPr>
        <p:spPr>
          <a:xfrm rot="16200000">
            <a:off x="3458674" y="3230880"/>
            <a:ext cx="431948" cy="509274"/>
          </a:xfrm>
          <a:prstGeom prst="downArrow">
            <a:avLst/>
          </a:prstGeom>
          <a:solidFill>
            <a:srgbClr val="0070C0"/>
          </a:solidFill>
          <a:ln w="25400" cap="flat" cmpd="sng" algn="ctr">
            <a:noFill/>
            <a:prstDash val="solid"/>
          </a:ln>
          <a:effectLst/>
        </p:spPr>
        <p:txBody>
          <a:bodyPr lIns="68504" tIns="34253" rIns="68504" bIns="3425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500" fill="hold"/>
                                        <p:tgtEl>
                                          <p:spTgt spid="47"/>
                                        </p:tgtEl>
                                        <p:attrNameLst>
                                          <p:attrName>ppt_x</p:attrName>
                                        </p:attrNameLst>
                                      </p:cBhvr>
                                      <p:tavLst>
                                        <p:tav tm="0">
                                          <p:val>
                                            <p:strVal val="0-#ppt_w/2"/>
                                          </p:val>
                                        </p:tav>
                                        <p:tav tm="100000">
                                          <p:val>
                                            <p:strVal val="#ppt_x"/>
                                          </p:val>
                                        </p:tav>
                                      </p:tavLst>
                                    </p:anim>
                                    <p:anim calcmode="lin" valueType="num">
                                      <p:cBhvr additive="base">
                                        <p:cTn id="13" dur="500" fill="hold"/>
                                        <p:tgtEl>
                                          <p:spTgt spid="4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34"/>
                                        </p:tgtEl>
                                      </p:cBhvr>
                                    </p:animEffect>
                                    <p:animScale>
                                      <p:cBhvr>
                                        <p:cTn id="17" dur="250" autoRev="1" fill="hold"/>
                                        <p:tgtEl>
                                          <p:spTgt spid="34"/>
                                        </p:tgtEl>
                                      </p:cBhvr>
                                      <p:by x="105000" y="105000"/>
                                    </p:animScale>
                                  </p:childTnLst>
                                </p:cTn>
                              </p:par>
                            </p:childTnLst>
                          </p:cTn>
                        </p:par>
                        <p:par>
                          <p:cTn id="18" fill="hold">
                            <p:stCondLst>
                              <p:cond delay="1500"/>
                            </p:stCondLst>
                            <p:childTnLst>
                              <p:par>
                                <p:cTn id="19" presetID="26" presetClass="emph" presetSubtype="0" fill="hold" nodeType="afterEffect">
                                  <p:stCondLst>
                                    <p:cond delay="0"/>
                                  </p:stCondLst>
                                  <p:childTnLst>
                                    <p:animEffect transition="out" filter="fade">
                                      <p:cBhvr>
                                        <p:cTn id="20" dur="500" tmFilter="0, 0; .2, .5; .8, .5; 1, 0"/>
                                        <p:tgtEl>
                                          <p:spTgt spid="35"/>
                                        </p:tgtEl>
                                      </p:cBhvr>
                                    </p:animEffect>
                                    <p:animScale>
                                      <p:cBhvr>
                                        <p:cTn id="21" dur="250" autoRev="1" fill="hold"/>
                                        <p:tgtEl>
                                          <p:spTgt spid="3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4" grpId="0" animBg="1"/>
      <p:bldP spid="4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
          <p:cNvGrpSpPr>
            <a:grpSpLocks/>
          </p:cNvGrpSpPr>
          <p:nvPr/>
        </p:nvGrpSpPr>
        <p:grpSpPr bwMode="auto">
          <a:xfrm>
            <a:off x="4435882" y="2308644"/>
            <a:ext cx="1643313" cy="1740127"/>
            <a:chOff x="0" y="0"/>
            <a:chExt cx="1186" cy="1256"/>
          </a:xfrm>
        </p:grpSpPr>
        <p:sp>
          <p:nvSpPr>
            <p:cNvPr id="31" name="Freeform 9"/>
            <p:cNvSpPr>
              <a:spLocks noChangeArrowheads="1"/>
            </p:cNvSpPr>
            <p:nvPr/>
          </p:nvSpPr>
          <p:spPr bwMode="auto">
            <a:xfrm>
              <a:off x="0" y="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32" name="Freeform 10"/>
            <p:cNvSpPr>
              <a:spLocks noChangeArrowheads="1"/>
            </p:cNvSpPr>
            <p:nvPr/>
          </p:nvSpPr>
          <p:spPr bwMode="auto">
            <a:xfrm>
              <a:off x="0" y="24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grpSp>
      <p:grpSp>
        <p:nvGrpSpPr>
          <p:cNvPr id="33" name="Group 5"/>
          <p:cNvGrpSpPr>
            <a:grpSpLocks/>
          </p:cNvGrpSpPr>
          <p:nvPr/>
        </p:nvGrpSpPr>
        <p:grpSpPr bwMode="auto">
          <a:xfrm>
            <a:off x="6079195" y="2454658"/>
            <a:ext cx="1643313" cy="1594113"/>
            <a:chOff x="0" y="0"/>
            <a:chExt cx="1185" cy="1151"/>
          </a:xfrm>
        </p:grpSpPr>
        <p:sp>
          <p:nvSpPr>
            <p:cNvPr id="34" name="Freeform 12"/>
            <p:cNvSpPr>
              <a:spLocks noChangeArrowheads="1"/>
            </p:cNvSpPr>
            <p:nvPr/>
          </p:nvSpPr>
          <p:spPr bwMode="auto">
            <a:xfrm>
              <a:off x="0" y="0"/>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5"/>
                <a:gd name="T61" fmla="*/ 0 h 838"/>
                <a:gd name="T62" fmla="*/ 1185 w 1185"/>
                <a:gd name="T63" fmla="*/ 838 h 8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rgbClr val="0070C0">
                <a:lumMod val="60000"/>
                <a:lumOff val="4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35" name="Freeform 13"/>
            <p:cNvSpPr>
              <a:spLocks noChangeArrowheads="1"/>
            </p:cNvSpPr>
            <p:nvPr/>
          </p:nvSpPr>
          <p:spPr bwMode="auto">
            <a:xfrm>
              <a:off x="0" y="245"/>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60000 65536"/>
                <a:gd name="T11" fmla="*/ 0 60000 65536"/>
                <a:gd name="T12" fmla="*/ 0 60000 65536"/>
                <a:gd name="T13" fmla="*/ 0 60000 65536"/>
                <a:gd name="T14" fmla="*/ 0 60000 65536"/>
                <a:gd name="T15" fmla="*/ 0 w 1185"/>
                <a:gd name="T16" fmla="*/ 0 h 906"/>
                <a:gd name="T17" fmla="*/ 1185 w 1185"/>
                <a:gd name="T18" fmla="*/ 906 h 906"/>
              </a:gdLst>
              <a:ahLst/>
              <a:cxnLst>
                <a:cxn ang="T10">
                  <a:pos x="T0" y="T1"/>
                </a:cxn>
                <a:cxn ang="T11">
                  <a:pos x="T2" y="T3"/>
                </a:cxn>
                <a:cxn ang="T12">
                  <a:pos x="T4" y="T5"/>
                </a:cxn>
                <a:cxn ang="T13">
                  <a:pos x="T6" y="T7"/>
                </a:cxn>
                <a:cxn ang="T14">
                  <a:pos x="T8" y="T9"/>
                </a:cxn>
              </a:cxnLst>
              <a:rect l="T15" t="T16" r="T17" b="T18"/>
              <a:pathLst>
                <a:path w="1185" h="906">
                  <a:moveTo>
                    <a:pt x="0" y="593"/>
                  </a:moveTo>
                  <a:lnTo>
                    <a:pt x="1185" y="0"/>
                  </a:lnTo>
                  <a:lnTo>
                    <a:pt x="1185" y="315"/>
                  </a:lnTo>
                  <a:lnTo>
                    <a:pt x="0" y="906"/>
                  </a:lnTo>
                  <a:lnTo>
                    <a:pt x="0" y="593"/>
                  </a:lnTo>
                  <a:close/>
                </a:path>
              </a:pathLst>
            </a:cu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grpSp>
      <p:grpSp>
        <p:nvGrpSpPr>
          <p:cNvPr id="36" name="Group 8"/>
          <p:cNvGrpSpPr>
            <a:grpSpLocks/>
          </p:cNvGrpSpPr>
          <p:nvPr/>
        </p:nvGrpSpPr>
        <p:grpSpPr bwMode="auto">
          <a:xfrm>
            <a:off x="3754178" y="2502828"/>
            <a:ext cx="2323512" cy="1544438"/>
            <a:chOff x="0" y="0"/>
            <a:chExt cx="1676" cy="1115"/>
          </a:xfrm>
        </p:grpSpPr>
        <p:sp>
          <p:nvSpPr>
            <p:cNvPr id="37" name="Freeform 15"/>
            <p:cNvSpPr>
              <a:spLocks noChangeArrowheads="1"/>
            </p:cNvSpPr>
            <p:nvPr/>
          </p:nvSpPr>
          <p:spPr bwMode="auto">
            <a:xfrm>
              <a:off x="0" y="0"/>
              <a:ext cx="1676" cy="592"/>
            </a:xfrm>
            <a:custGeom>
              <a:avLst/>
              <a:gdLst>
                <a:gd name="T0" fmla="*/ 1676 w 1676"/>
                <a:gd name="T1" fmla="*/ 592 h 592"/>
                <a:gd name="T2" fmla="*/ 490 w 1676"/>
                <a:gd name="T3" fmla="*/ 0 h 592"/>
                <a:gd name="T4" fmla="*/ 490 w 1676"/>
                <a:gd name="T5" fmla="*/ 0 h 592"/>
                <a:gd name="T6" fmla="*/ 436 w 1676"/>
                <a:gd name="T7" fmla="*/ 28 h 592"/>
                <a:gd name="T8" fmla="*/ 383 w 1676"/>
                <a:gd name="T9" fmla="*/ 60 h 592"/>
                <a:gd name="T10" fmla="*/ 333 w 1676"/>
                <a:gd name="T11" fmla="*/ 91 h 592"/>
                <a:gd name="T12" fmla="*/ 286 w 1676"/>
                <a:gd name="T13" fmla="*/ 124 h 592"/>
                <a:gd name="T14" fmla="*/ 242 w 1676"/>
                <a:gd name="T15" fmla="*/ 158 h 592"/>
                <a:gd name="T16" fmla="*/ 202 w 1676"/>
                <a:gd name="T17" fmla="*/ 194 h 592"/>
                <a:gd name="T18" fmla="*/ 165 w 1676"/>
                <a:gd name="T19" fmla="*/ 229 h 592"/>
                <a:gd name="T20" fmla="*/ 131 w 1676"/>
                <a:gd name="T21" fmla="*/ 266 h 592"/>
                <a:gd name="T22" fmla="*/ 101 w 1676"/>
                <a:gd name="T23" fmla="*/ 305 h 592"/>
                <a:gd name="T24" fmla="*/ 88 w 1676"/>
                <a:gd name="T25" fmla="*/ 323 h 592"/>
                <a:gd name="T26" fmla="*/ 75 w 1676"/>
                <a:gd name="T27" fmla="*/ 343 h 592"/>
                <a:gd name="T28" fmla="*/ 64 w 1676"/>
                <a:gd name="T29" fmla="*/ 363 h 592"/>
                <a:gd name="T30" fmla="*/ 53 w 1676"/>
                <a:gd name="T31" fmla="*/ 383 h 592"/>
                <a:gd name="T32" fmla="*/ 43 w 1676"/>
                <a:gd name="T33" fmla="*/ 403 h 592"/>
                <a:gd name="T34" fmla="*/ 34 w 1676"/>
                <a:gd name="T35" fmla="*/ 423 h 592"/>
                <a:gd name="T36" fmla="*/ 25 w 1676"/>
                <a:gd name="T37" fmla="*/ 444 h 592"/>
                <a:gd name="T38" fmla="*/ 20 w 1676"/>
                <a:gd name="T39" fmla="*/ 464 h 592"/>
                <a:gd name="T40" fmla="*/ 13 w 1676"/>
                <a:gd name="T41" fmla="*/ 486 h 592"/>
                <a:gd name="T42" fmla="*/ 8 w 1676"/>
                <a:gd name="T43" fmla="*/ 507 h 592"/>
                <a:gd name="T44" fmla="*/ 4 w 1676"/>
                <a:gd name="T45" fmla="*/ 528 h 592"/>
                <a:gd name="T46" fmla="*/ 3 w 1676"/>
                <a:gd name="T47" fmla="*/ 550 h 592"/>
                <a:gd name="T48" fmla="*/ 0 w 1676"/>
                <a:gd name="T49" fmla="*/ 571 h 592"/>
                <a:gd name="T50" fmla="*/ 0 w 1676"/>
                <a:gd name="T51" fmla="*/ 592 h 592"/>
                <a:gd name="T52" fmla="*/ 1676 w 1676"/>
                <a:gd name="T53" fmla="*/ 592 h 5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2"/>
                <a:gd name="T83" fmla="*/ 1676 w 1676"/>
                <a:gd name="T84" fmla="*/ 592 h 5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38" name="Rectangle 16"/>
            <p:cNvSpPr>
              <a:spLocks noChangeArrowheads="1"/>
            </p:cNvSpPr>
            <p:nvPr/>
          </p:nvSpPr>
          <p:spPr bwMode="auto">
            <a:xfrm>
              <a:off x="0" y="592"/>
              <a:ext cx="1676" cy="523"/>
            </a:xfrm>
            <a:prstGeom prst="rect">
              <a:avLst/>
            </a:pr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0" lang="zh-CN" altLang="en-US" b="1" i="0" u="none" strike="noStrike" kern="0" cap="none" spc="0" normalizeH="0" baseline="0" noProof="0">
                <a:ln>
                  <a:noFill/>
                </a:ln>
                <a:solidFill>
                  <a:srgbClr val="000000"/>
                </a:solidFill>
                <a:effectLst/>
                <a:uLnTx/>
                <a:uFillTx/>
                <a:latin typeface="Gulim" pitchFamily="34" charset="-127"/>
                <a:sym typeface="Gulim" pitchFamily="34" charset="-127"/>
              </a:endParaRPr>
            </a:p>
          </p:txBody>
        </p:sp>
      </p:grpSp>
      <p:grpSp>
        <p:nvGrpSpPr>
          <p:cNvPr id="39" name="Group 11"/>
          <p:cNvGrpSpPr>
            <a:grpSpLocks/>
          </p:cNvGrpSpPr>
          <p:nvPr/>
        </p:nvGrpSpPr>
        <p:grpSpPr bwMode="auto">
          <a:xfrm>
            <a:off x="6079194" y="2940871"/>
            <a:ext cx="2322007" cy="1107901"/>
            <a:chOff x="0" y="0"/>
            <a:chExt cx="1675" cy="800"/>
          </a:xfrm>
        </p:grpSpPr>
        <p:sp>
          <p:nvSpPr>
            <p:cNvPr id="40" name="Freeform 18"/>
            <p:cNvSpPr>
              <a:spLocks noChangeArrowheads="1"/>
            </p:cNvSpPr>
            <p:nvPr/>
          </p:nvSpPr>
          <p:spPr bwMode="auto">
            <a:xfrm>
              <a:off x="0" y="0"/>
              <a:ext cx="1675" cy="591"/>
            </a:xfrm>
            <a:custGeom>
              <a:avLst/>
              <a:gdLst>
                <a:gd name="T0" fmla="*/ 0 w 1675"/>
                <a:gd name="T1" fmla="*/ 591 h 591"/>
                <a:gd name="T2" fmla="*/ 1185 w 1675"/>
                <a:gd name="T3" fmla="*/ 0 h 591"/>
                <a:gd name="T4" fmla="*/ 1185 w 1675"/>
                <a:gd name="T5" fmla="*/ 0 h 591"/>
                <a:gd name="T6" fmla="*/ 1239 w 1675"/>
                <a:gd name="T7" fmla="*/ 28 h 591"/>
                <a:gd name="T8" fmla="*/ 1292 w 1675"/>
                <a:gd name="T9" fmla="*/ 58 h 591"/>
                <a:gd name="T10" fmla="*/ 1342 w 1675"/>
                <a:gd name="T11" fmla="*/ 89 h 591"/>
                <a:gd name="T12" fmla="*/ 1389 w 1675"/>
                <a:gd name="T13" fmla="*/ 124 h 591"/>
                <a:gd name="T14" fmla="*/ 1433 w 1675"/>
                <a:gd name="T15" fmla="*/ 156 h 591"/>
                <a:gd name="T16" fmla="*/ 1473 w 1675"/>
                <a:gd name="T17" fmla="*/ 192 h 591"/>
                <a:gd name="T18" fmla="*/ 1510 w 1675"/>
                <a:gd name="T19" fmla="*/ 228 h 591"/>
                <a:gd name="T20" fmla="*/ 1544 w 1675"/>
                <a:gd name="T21" fmla="*/ 265 h 591"/>
                <a:gd name="T22" fmla="*/ 1574 w 1675"/>
                <a:gd name="T23" fmla="*/ 303 h 591"/>
                <a:gd name="T24" fmla="*/ 1587 w 1675"/>
                <a:gd name="T25" fmla="*/ 323 h 591"/>
                <a:gd name="T26" fmla="*/ 1600 w 1675"/>
                <a:gd name="T27" fmla="*/ 342 h 591"/>
                <a:gd name="T28" fmla="*/ 1611 w 1675"/>
                <a:gd name="T29" fmla="*/ 361 h 591"/>
                <a:gd name="T30" fmla="*/ 1622 w 1675"/>
                <a:gd name="T31" fmla="*/ 381 h 591"/>
                <a:gd name="T32" fmla="*/ 1632 w 1675"/>
                <a:gd name="T33" fmla="*/ 401 h 591"/>
                <a:gd name="T34" fmla="*/ 1641 w 1675"/>
                <a:gd name="T35" fmla="*/ 423 h 591"/>
                <a:gd name="T36" fmla="*/ 1650 w 1675"/>
                <a:gd name="T37" fmla="*/ 443 h 591"/>
                <a:gd name="T38" fmla="*/ 1655 w 1675"/>
                <a:gd name="T39" fmla="*/ 464 h 591"/>
                <a:gd name="T40" fmla="*/ 1662 w 1675"/>
                <a:gd name="T41" fmla="*/ 484 h 591"/>
                <a:gd name="T42" fmla="*/ 1667 w 1675"/>
                <a:gd name="T43" fmla="*/ 505 h 591"/>
                <a:gd name="T44" fmla="*/ 1671 w 1675"/>
                <a:gd name="T45" fmla="*/ 527 h 591"/>
                <a:gd name="T46" fmla="*/ 1672 w 1675"/>
                <a:gd name="T47" fmla="*/ 548 h 591"/>
                <a:gd name="T48" fmla="*/ 1675 w 1675"/>
                <a:gd name="T49" fmla="*/ 569 h 591"/>
                <a:gd name="T50" fmla="*/ 1675 w 1675"/>
                <a:gd name="T51" fmla="*/ 591 h 591"/>
                <a:gd name="T52" fmla="*/ 0 w 1675"/>
                <a:gd name="T53" fmla="*/ 591 h 5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1"/>
                <a:gd name="T83" fmla="*/ 1675 w 1675"/>
                <a:gd name="T84" fmla="*/ 591 h 59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41" name="Rectangle 19"/>
            <p:cNvSpPr>
              <a:spLocks noChangeArrowheads="1"/>
            </p:cNvSpPr>
            <p:nvPr/>
          </p:nvSpPr>
          <p:spPr bwMode="auto">
            <a:xfrm>
              <a:off x="0" y="591"/>
              <a:ext cx="1675" cy="209"/>
            </a:xfrm>
            <a:prstGeom prst="rect">
              <a:avLst/>
            </a:pr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1" hangingPunct="1">
                <a:lnSpc>
                  <a:spcPct val="100000"/>
                </a:lnSpc>
                <a:spcBef>
                  <a:spcPts val="0"/>
                </a:spcBef>
                <a:spcAft>
                  <a:spcPts val="0"/>
                </a:spcAft>
                <a:buClrTx/>
                <a:buSzTx/>
                <a:buFontTx/>
                <a:buNone/>
                <a:tabLst/>
                <a:defRPr/>
              </a:pPr>
              <a:endParaRPr kumimoji="0" lang="zh-CN" altLang="en-US" b="1" i="0" u="none" strike="noStrike" kern="0" cap="none" spc="0" normalizeH="0" baseline="0" noProof="0">
                <a:ln>
                  <a:noFill/>
                </a:ln>
                <a:solidFill>
                  <a:srgbClr val="000000"/>
                </a:solidFill>
                <a:effectLst/>
                <a:uLnTx/>
                <a:uFillTx/>
                <a:latin typeface="Gulim" pitchFamily="34" charset="-127"/>
                <a:sym typeface="Gulim" pitchFamily="34" charset="-127"/>
              </a:endParaRPr>
            </a:p>
          </p:txBody>
        </p:sp>
      </p:grpSp>
      <p:grpSp>
        <p:nvGrpSpPr>
          <p:cNvPr id="42" name="Group 14"/>
          <p:cNvGrpSpPr>
            <a:grpSpLocks/>
          </p:cNvGrpSpPr>
          <p:nvPr/>
        </p:nvGrpSpPr>
        <p:grpSpPr bwMode="auto">
          <a:xfrm>
            <a:off x="3760122" y="3178708"/>
            <a:ext cx="2322006" cy="1690451"/>
            <a:chOff x="0" y="0"/>
            <a:chExt cx="1676" cy="1221"/>
          </a:xfrm>
        </p:grpSpPr>
        <p:sp>
          <p:nvSpPr>
            <p:cNvPr id="43" name="Freeform 21"/>
            <p:cNvSpPr>
              <a:spLocks noChangeArrowheads="1"/>
            </p:cNvSpPr>
            <p:nvPr/>
          </p:nvSpPr>
          <p:spPr bwMode="auto">
            <a:xfrm>
              <a:off x="0" y="0"/>
              <a:ext cx="1676" cy="593"/>
            </a:xfrm>
            <a:custGeom>
              <a:avLst/>
              <a:gdLst>
                <a:gd name="T0" fmla="*/ 1676 w 1676"/>
                <a:gd name="T1" fmla="*/ 0 h 593"/>
                <a:gd name="T2" fmla="*/ 490 w 1676"/>
                <a:gd name="T3" fmla="*/ 593 h 593"/>
                <a:gd name="T4" fmla="*/ 490 w 1676"/>
                <a:gd name="T5" fmla="*/ 593 h 593"/>
                <a:gd name="T6" fmla="*/ 436 w 1676"/>
                <a:gd name="T7" fmla="*/ 564 h 593"/>
                <a:gd name="T8" fmla="*/ 383 w 1676"/>
                <a:gd name="T9" fmla="*/ 533 h 593"/>
                <a:gd name="T10" fmla="*/ 333 w 1676"/>
                <a:gd name="T11" fmla="*/ 501 h 593"/>
                <a:gd name="T12" fmla="*/ 286 w 1676"/>
                <a:gd name="T13" fmla="*/ 469 h 593"/>
                <a:gd name="T14" fmla="*/ 242 w 1676"/>
                <a:gd name="T15" fmla="*/ 434 h 593"/>
                <a:gd name="T16" fmla="*/ 202 w 1676"/>
                <a:gd name="T17" fmla="*/ 400 h 593"/>
                <a:gd name="T18" fmla="*/ 165 w 1676"/>
                <a:gd name="T19" fmla="*/ 363 h 593"/>
                <a:gd name="T20" fmla="*/ 131 w 1676"/>
                <a:gd name="T21" fmla="*/ 326 h 593"/>
                <a:gd name="T22" fmla="*/ 101 w 1676"/>
                <a:gd name="T23" fmla="*/ 288 h 593"/>
                <a:gd name="T24" fmla="*/ 88 w 1676"/>
                <a:gd name="T25" fmla="*/ 269 h 593"/>
                <a:gd name="T26" fmla="*/ 75 w 1676"/>
                <a:gd name="T27" fmla="*/ 249 h 593"/>
                <a:gd name="T28" fmla="*/ 64 w 1676"/>
                <a:gd name="T29" fmla="*/ 229 h 593"/>
                <a:gd name="T30" fmla="*/ 53 w 1676"/>
                <a:gd name="T31" fmla="*/ 209 h 593"/>
                <a:gd name="T32" fmla="*/ 43 w 1676"/>
                <a:gd name="T33" fmla="*/ 189 h 593"/>
                <a:gd name="T34" fmla="*/ 34 w 1676"/>
                <a:gd name="T35" fmla="*/ 170 h 593"/>
                <a:gd name="T36" fmla="*/ 25 w 1676"/>
                <a:gd name="T37" fmla="*/ 148 h 593"/>
                <a:gd name="T38" fmla="*/ 20 w 1676"/>
                <a:gd name="T39" fmla="*/ 128 h 593"/>
                <a:gd name="T40" fmla="*/ 13 w 1676"/>
                <a:gd name="T41" fmla="*/ 107 h 593"/>
                <a:gd name="T42" fmla="*/ 8 w 1676"/>
                <a:gd name="T43" fmla="*/ 85 h 593"/>
                <a:gd name="T44" fmla="*/ 4 w 1676"/>
                <a:gd name="T45" fmla="*/ 66 h 593"/>
                <a:gd name="T46" fmla="*/ 3 w 1676"/>
                <a:gd name="T47" fmla="*/ 44 h 593"/>
                <a:gd name="T48" fmla="*/ 0 w 1676"/>
                <a:gd name="T49" fmla="*/ 21 h 593"/>
                <a:gd name="T50" fmla="*/ 0 w 1676"/>
                <a:gd name="T51" fmla="*/ 0 h 593"/>
                <a:gd name="T52" fmla="*/ 1676 w 1676"/>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3"/>
                <a:gd name="T83" fmla="*/ 1676 w 1676"/>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44" name="Freeform 22"/>
            <p:cNvSpPr>
              <a:spLocks noChangeArrowheads="1"/>
            </p:cNvSpPr>
            <p:nvPr/>
          </p:nvSpPr>
          <p:spPr bwMode="auto">
            <a:xfrm>
              <a:off x="0" y="0"/>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28 h 1221"/>
                <a:gd name="T54" fmla="*/ 0 w 490"/>
                <a:gd name="T55" fmla="*/ 650 h 1221"/>
                <a:gd name="T56" fmla="*/ 3 w 490"/>
                <a:gd name="T57" fmla="*/ 672 h 1221"/>
                <a:gd name="T58" fmla="*/ 4 w 490"/>
                <a:gd name="T59" fmla="*/ 694 h 1221"/>
                <a:gd name="T60" fmla="*/ 8 w 490"/>
                <a:gd name="T61" fmla="*/ 714 h 1221"/>
                <a:gd name="T62" fmla="*/ 13 w 490"/>
                <a:gd name="T63" fmla="*/ 735 h 1221"/>
                <a:gd name="T64" fmla="*/ 20 w 490"/>
                <a:gd name="T65" fmla="*/ 756 h 1221"/>
                <a:gd name="T66" fmla="*/ 25 w 490"/>
                <a:gd name="T67" fmla="*/ 776 h 1221"/>
                <a:gd name="T68" fmla="*/ 34 w 490"/>
                <a:gd name="T69" fmla="*/ 798 h 1221"/>
                <a:gd name="T70" fmla="*/ 43 w 490"/>
                <a:gd name="T71" fmla="*/ 818 h 1221"/>
                <a:gd name="T72" fmla="*/ 53 w 490"/>
                <a:gd name="T73" fmla="*/ 838 h 1221"/>
                <a:gd name="T74" fmla="*/ 64 w 490"/>
                <a:gd name="T75" fmla="*/ 858 h 1221"/>
                <a:gd name="T76" fmla="*/ 75 w 490"/>
                <a:gd name="T77" fmla="*/ 877 h 1221"/>
                <a:gd name="T78" fmla="*/ 88 w 490"/>
                <a:gd name="T79" fmla="*/ 897 h 1221"/>
                <a:gd name="T80" fmla="*/ 101 w 490"/>
                <a:gd name="T81" fmla="*/ 916 h 1221"/>
                <a:gd name="T82" fmla="*/ 131 w 490"/>
                <a:gd name="T83" fmla="*/ 954 h 1221"/>
                <a:gd name="T84" fmla="*/ 165 w 490"/>
                <a:gd name="T85" fmla="*/ 991 h 1221"/>
                <a:gd name="T86" fmla="*/ 202 w 490"/>
                <a:gd name="T87" fmla="*/ 1028 h 1221"/>
                <a:gd name="T88" fmla="*/ 242 w 490"/>
                <a:gd name="T89" fmla="*/ 1063 h 1221"/>
                <a:gd name="T90" fmla="*/ 286 w 490"/>
                <a:gd name="T91" fmla="*/ 1097 h 1221"/>
                <a:gd name="T92" fmla="*/ 333 w 490"/>
                <a:gd name="T93" fmla="*/ 1130 h 1221"/>
                <a:gd name="T94" fmla="*/ 383 w 490"/>
                <a:gd name="T95" fmla="*/ 1161 h 1221"/>
                <a:gd name="T96" fmla="*/ 436 w 490"/>
                <a:gd name="T97" fmla="*/ 1192 h 1221"/>
                <a:gd name="T98" fmla="*/ 490 w 490"/>
                <a:gd name="T99" fmla="*/ 1221 h 1221"/>
                <a:gd name="T100" fmla="*/ 490 w 490"/>
                <a:gd name="T101" fmla="*/ 593 h 12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1221"/>
                <a:gd name="T155" fmla="*/ 490 w 490"/>
                <a:gd name="T156" fmla="*/ 1221 h 12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45" name="Freeform 23"/>
            <p:cNvSpPr>
              <a:spLocks noChangeArrowheads="1"/>
            </p:cNvSpPr>
            <p:nvPr/>
          </p:nvSpPr>
          <p:spPr bwMode="auto">
            <a:xfrm>
              <a:off x="490" y="0"/>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grpSp>
      <p:grpSp>
        <p:nvGrpSpPr>
          <p:cNvPr id="46" name="Group 18"/>
          <p:cNvGrpSpPr>
            <a:grpSpLocks/>
          </p:cNvGrpSpPr>
          <p:nvPr/>
        </p:nvGrpSpPr>
        <p:grpSpPr bwMode="auto">
          <a:xfrm>
            <a:off x="6082423" y="3904263"/>
            <a:ext cx="2322007" cy="964897"/>
            <a:chOff x="0" y="0"/>
            <a:chExt cx="1675" cy="697"/>
          </a:xfrm>
        </p:grpSpPr>
        <p:sp>
          <p:nvSpPr>
            <p:cNvPr id="47" name="Freeform 25"/>
            <p:cNvSpPr>
              <a:spLocks noChangeArrowheads="1"/>
            </p:cNvSpPr>
            <p:nvPr/>
          </p:nvSpPr>
          <p:spPr bwMode="auto">
            <a:xfrm>
              <a:off x="0" y="0"/>
              <a:ext cx="1675" cy="593"/>
            </a:xfrm>
            <a:custGeom>
              <a:avLst/>
              <a:gdLst>
                <a:gd name="T0" fmla="*/ 0 w 1675"/>
                <a:gd name="T1" fmla="*/ 0 h 593"/>
                <a:gd name="T2" fmla="*/ 1185 w 1675"/>
                <a:gd name="T3" fmla="*/ 593 h 593"/>
                <a:gd name="T4" fmla="*/ 1185 w 1675"/>
                <a:gd name="T5" fmla="*/ 593 h 593"/>
                <a:gd name="T6" fmla="*/ 1239 w 1675"/>
                <a:gd name="T7" fmla="*/ 563 h 593"/>
                <a:gd name="T8" fmla="*/ 1292 w 1675"/>
                <a:gd name="T9" fmla="*/ 533 h 593"/>
                <a:gd name="T10" fmla="*/ 1342 w 1675"/>
                <a:gd name="T11" fmla="*/ 502 h 593"/>
                <a:gd name="T12" fmla="*/ 1389 w 1675"/>
                <a:gd name="T13" fmla="*/ 469 h 593"/>
                <a:gd name="T14" fmla="*/ 1433 w 1675"/>
                <a:gd name="T15" fmla="*/ 435 h 593"/>
                <a:gd name="T16" fmla="*/ 1473 w 1675"/>
                <a:gd name="T17" fmla="*/ 399 h 593"/>
                <a:gd name="T18" fmla="*/ 1510 w 1675"/>
                <a:gd name="T19" fmla="*/ 363 h 593"/>
                <a:gd name="T20" fmla="*/ 1544 w 1675"/>
                <a:gd name="T21" fmla="*/ 326 h 593"/>
                <a:gd name="T22" fmla="*/ 1574 w 1675"/>
                <a:gd name="T23" fmla="*/ 288 h 593"/>
                <a:gd name="T24" fmla="*/ 1587 w 1675"/>
                <a:gd name="T25" fmla="*/ 268 h 593"/>
                <a:gd name="T26" fmla="*/ 1600 w 1675"/>
                <a:gd name="T27" fmla="*/ 249 h 593"/>
                <a:gd name="T28" fmla="*/ 1611 w 1675"/>
                <a:gd name="T29" fmla="*/ 230 h 593"/>
                <a:gd name="T30" fmla="*/ 1622 w 1675"/>
                <a:gd name="T31" fmla="*/ 210 h 593"/>
                <a:gd name="T32" fmla="*/ 1632 w 1675"/>
                <a:gd name="T33" fmla="*/ 190 h 593"/>
                <a:gd name="T34" fmla="*/ 1641 w 1675"/>
                <a:gd name="T35" fmla="*/ 168 h 593"/>
                <a:gd name="T36" fmla="*/ 1650 w 1675"/>
                <a:gd name="T37" fmla="*/ 148 h 593"/>
                <a:gd name="T38" fmla="*/ 1655 w 1675"/>
                <a:gd name="T39" fmla="*/ 127 h 593"/>
                <a:gd name="T40" fmla="*/ 1662 w 1675"/>
                <a:gd name="T41" fmla="*/ 107 h 593"/>
                <a:gd name="T42" fmla="*/ 1667 w 1675"/>
                <a:gd name="T43" fmla="*/ 86 h 593"/>
                <a:gd name="T44" fmla="*/ 1671 w 1675"/>
                <a:gd name="T45" fmla="*/ 64 h 593"/>
                <a:gd name="T46" fmla="*/ 1672 w 1675"/>
                <a:gd name="T47" fmla="*/ 43 h 593"/>
                <a:gd name="T48" fmla="*/ 1675 w 1675"/>
                <a:gd name="T49" fmla="*/ 22 h 593"/>
                <a:gd name="T50" fmla="*/ 1675 w 1675"/>
                <a:gd name="T51" fmla="*/ 0 h 593"/>
                <a:gd name="T52" fmla="*/ 0 w 1675"/>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3"/>
                <a:gd name="T83" fmla="*/ 1675 w 1675"/>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48" name="Freeform 26"/>
            <p:cNvSpPr>
              <a:spLocks noChangeArrowheads="1"/>
            </p:cNvSpPr>
            <p:nvPr/>
          </p:nvSpPr>
          <p:spPr bwMode="auto">
            <a:xfrm>
              <a:off x="1185" y="0"/>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04 h 697"/>
                <a:gd name="T54" fmla="*/ 490 w 490"/>
                <a:gd name="T55" fmla="*/ 126 h 697"/>
                <a:gd name="T56" fmla="*/ 487 w 490"/>
                <a:gd name="T57" fmla="*/ 148 h 697"/>
                <a:gd name="T58" fmla="*/ 486 w 490"/>
                <a:gd name="T59" fmla="*/ 170 h 697"/>
                <a:gd name="T60" fmla="*/ 482 w 490"/>
                <a:gd name="T61" fmla="*/ 190 h 697"/>
                <a:gd name="T62" fmla="*/ 477 w 490"/>
                <a:gd name="T63" fmla="*/ 211 h 697"/>
                <a:gd name="T64" fmla="*/ 470 w 490"/>
                <a:gd name="T65" fmla="*/ 232 h 697"/>
                <a:gd name="T66" fmla="*/ 465 w 490"/>
                <a:gd name="T67" fmla="*/ 252 h 697"/>
                <a:gd name="T68" fmla="*/ 456 w 490"/>
                <a:gd name="T69" fmla="*/ 274 h 697"/>
                <a:gd name="T70" fmla="*/ 447 w 490"/>
                <a:gd name="T71" fmla="*/ 294 h 697"/>
                <a:gd name="T72" fmla="*/ 437 w 490"/>
                <a:gd name="T73" fmla="*/ 314 h 697"/>
                <a:gd name="T74" fmla="*/ 426 w 490"/>
                <a:gd name="T75" fmla="*/ 334 h 697"/>
                <a:gd name="T76" fmla="*/ 415 w 490"/>
                <a:gd name="T77" fmla="*/ 353 h 697"/>
                <a:gd name="T78" fmla="*/ 402 w 490"/>
                <a:gd name="T79" fmla="*/ 373 h 697"/>
                <a:gd name="T80" fmla="*/ 389 w 490"/>
                <a:gd name="T81" fmla="*/ 392 h 697"/>
                <a:gd name="T82" fmla="*/ 359 w 490"/>
                <a:gd name="T83" fmla="*/ 430 h 697"/>
                <a:gd name="T84" fmla="*/ 325 w 490"/>
                <a:gd name="T85" fmla="*/ 467 h 697"/>
                <a:gd name="T86" fmla="*/ 288 w 490"/>
                <a:gd name="T87" fmla="*/ 504 h 697"/>
                <a:gd name="T88" fmla="*/ 248 w 490"/>
                <a:gd name="T89" fmla="*/ 539 h 697"/>
                <a:gd name="T90" fmla="*/ 204 w 490"/>
                <a:gd name="T91" fmla="*/ 573 h 697"/>
                <a:gd name="T92" fmla="*/ 157 w 490"/>
                <a:gd name="T93" fmla="*/ 606 h 697"/>
                <a:gd name="T94" fmla="*/ 107 w 490"/>
                <a:gd name="T95" fmla="*/ 637 h 697"/>
                <a:gd name="T96" fmla="*/ 54 w 490"/>
                <a:gd name="T97" fmla="*/ 668 h 697"/>
                <a:gd name="T98" fmla="*/ 0 w 490"/>
                <a:gd name="T99" fmla="*/ 697 h 697"/>
                <a:gd name="T100" fmla="*/ 0 w 490"/>
                <a:gd name="T101" fmla="*/ 593 h 6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697"/>
                <a:gd name="T155" fmla="*/ 490 w 490"/>
                <a:gd name="T156" fmla="*/ 697 h 6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7777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49" name="Freeform 27"/>
            <p:cNvSpPr>
              <a:spLocks noChangeArrowheads="1"/>
            </p:cNvSpPr>
            <p:nvPr/>
          </p:nvSpPr>
          <p:spPr bwMode="auto">
            <a:xfrm>
              <a:off x="0" y="0"/>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grpSp>
      <p:sp>
        <p:nvSpPr>
          <p:cNvPr id="50" name="Text Box 30"/>
          <p:cNvSpPr>
            <a:spLocks noChangeArrowheads="1"/>
          </p:cNvSpPr>
          <p:nvPr/>
        </p:nvSpPr>
        <p:spPr bwMode="auto">
          <a:xfrm>
            <a:off x="7127103" y="4021374"/>
            <a:ext cx="1154974" cy="253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gn="ctr" latinLnBrk="1"/>
            <a:r>
              <a:rPr lang="zh-CN" altLang="en-US" sz="12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200" dirty="0">
              <a:solidFill>
                <a:sysClr val="windowText" lastClr="000000"/>
              </a:solidFill>
              <a:latin typeface="微软雅黑" pitchFamily="34" charset="-122"/>
              <a:ea typeface="微软雅黑" pitchFamily="34" charset="-122"/>
            </a:endParaRPr>
          </a:p>
        </p:txBody>
      </p:sp>
      <p:sp>
        <p:nvSpPr>
          <p:cNvPr id="51" name="Text Box 31"/>
          <p:cNvSpPr>
            <a:spLocks noChangeArrowheads="1"/>
          </p:cNvSpPr>
          <p:nvPr/>
        </p:nvSpPr>
        <p:spPr bwMode="auto">
          <a:xfrm>
            <a:off x="7051352" y="3303348"/>
            <a:ext cx="1079335" cy="253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r>
              <a:rPr lang="zh-CN" altLang="en-US" sz="1200" dirty="0">
                <a:solidFill>
                  <a:sysClr val="windowText" lastClr="000000"/>
                </a:solidFill>
                <a:latin typeface="微软雅黑" pitchFamily="34" charset="-122"/>
                <a:ea typeface="微软雅黑" pitchFamily="34" charset="-122"/>
                <a:sym typeface="微软雅黑" pitchFamily="34" charset="-122"/>
              </a:rPr>
              <a:t>在此插入内容</a:t>
            </a:r>
            <a:endParaRPr lang="en-US" sz="1200" dirty="0">
              <a:solidFill>
                <a:sysClr val="windowText" lastClr="000000"/>
              </a:solidFill>
              <a:latin typeface="微软雅黑" pitchFamily="34" charset="-122"/>
              <a:ea typeface="微软雅黑" pitchFamily="34" charset="-122"/>
              <a:sym typeface="微软雅黑" pitchFamily="34" charset="-122"/>
            </a:endParaRPr>
          </a:p>
        </p:txBody>
      </p:sp>
      <p:sp>
        <p:nvSpPr>
          <p:cNvPr id="52" name="Text Box 32"/>
          <p:cNvSpPr>
            <a:spLocks noChangeArrowheads="1"/>
          </p:cNvSpPr>
          <p:nvPr/>
        </p:nvSpPr>
        <p:spPr bwMode="auto">
          <a:xfrm>
            <a:off x="4158319" y="3319458"/>
            <a:ext cx="1169775" cy="253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r>
              <a:rPr lang="zh-CN" altLang="en-US" sz="1200" dirty="0">
                <a:solidFill>
                  <a:sysClr val="windowText" lastClr="000000"/>
                </a:solidFill>
                <a:latin typeface="微软雅黑" pitchFamily="34" charset="-122"/>
                <a:ea typeface="微软雅黑" pitchFamily="34" charset="-122"/>
                <a:sym typeface="微软雅黑" pitchFamily="34" charset="-122"/>
              </a:rPr>
              <a:t>在此插入内容</a:t>
            </a:r>
            <a:endParaRPr lang="en-US" sz="1200" dirty="0">
              <a:solidFill>
                <a:sysClr val="windowText" lastClr="000000"/>
              </a:solidFill>
              <a:latin typeface="微软雅黑" pitchFamily="34" charset="-122"/>
              <a:ea typeface="微软雅黑" pitchFamily="34" charset="-122"/>
              <a:sym typeface="微软雅黑" pitchFamily="34" charset="-122"/>
            </a:endParaRPr>
          </a:p>
        </p:txBody>
      </p:sp>
      <p:sp>
        <p:nvSpPr>
          <p:cNvPr id="53" name="Text Box 33"/>
          <p:cNvSpPr>
            <a:spLocks noChangeArrowheads="1"/>
          </p:cNvSpPr>
          <p:nvPr/>
        </p:nvSpPr>
        <p:spPr bwMode="auto">
          <a:xfrm>
            <a:off x="4967020" y="2522537"/>
            <a:ext cx="1080525" cy="253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r>
              <a:rPr lang="zh-CN" altLang="en-US" sz="1200" dirty="0">
                <a:solidFill>
                  <a:sysClr val="windowText" lastClr="000000"/>
                </a:solidFill>
                <a:latin typeface="微软雅黑" pitchFamily="34" charset="-122"/>
                <a:ea typeface="微软雅黑" pitchFamily="34" charset="-122"/>
                <a:sym typeface="微软雅黑" pitchFamily="34" charset="-122"/>
              </a:rPr>
              <a:t>在此插入内容</a:t>
            </a:r>
            <a:endParaRPr lang="en-US" sz="1200" dirty="0">
              <a:solidFill>
                <a:sysClr val="windowText" lastClr="000000"/>
              </a:solidFill>
              <a:latin typeface="微软雅黑" pitchFamily="34" charset="-122"/>
              <a:ea typeface="微软雅黑" pitchFamily="34" charset="-122"/>
              <a:sym typeface="微软雅黑" pitchFamily="34" charset="-122"/>
            </a:endParaRPr>
          </a:p>
        </p:txBody>
      </p:sp>
      <p:sp>
        <p:nvSpPr>
          <p:cNvPr id="54" name="Text Box 34"/>
          <p:cNvSpPr>
            <a:spLocks noChangeArrowheads="1"/>
          </p:cNvSpPr>
          <p:nvPr/>
        </p:nvSpPr>
        <p:spPr bwMode="auto">
          <a:xfrm>
            <a:off x="3996386" y="2833517"/>
            <a:ext cx="1218566" cy="253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gn="ctr" latinLnBrk="1"/>
            <a:r>
              <a:rPr lang="zh-CN" altLang="en-US" sz="12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200" dirty="0">
              <a:solidFill>
                <a:sysClr val="windowText" lastClr="000000"/>
              </a:solidFill>
              <a:latin typeface="微软雅黑" pitchFamily="34" charset="-122"/>
              <a:ea typeface="微软雅黑" pitchFamily="34" charset="-122"/>
            </a:endParaRPr>
          </a:p>
        </p:txBody>
      </p:sp>
      <p:sp>
        <p:nvSpPr>
          <p:cNvPr id="55" name="Text Box 35"/>
          <p:cNvSpPr>
            <a:spLocks noChangeArrowheads="1"/>
          </p:cNvSpPr>
          <p:nvPr/>
        </p:nvSpPr>
        <p:spPr bwMode="auto">
          <a:xfrm>
            <a:off x="6209479" y="2709419"/>
            <a:ext cx="1100959" cy="253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gn="ctr" latinLnBrk="1"/>
            <a:r>
              <a:rPr lang="zh-CN" altLang="en-US" sz="12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200" dirty="0">
              <a:solidFill>
                <a:sysClr val="windowText" lastClr="000000"/>
              </a:solidFill>
              <a:latin typeface="微软雅黑" pitchFamily="34" charset="-122"/>
              <a:ea typeface="微软雅黑" pitchFamily="34" charset="-122"/>
            </a:endParaRPr>
          </a:p>
        </p:txBody>
      </p:sp>
      <p:sp>
        <p:nvSpPr>
          <p:cNvPr id="56" name="Text Box 36"/>
          <p:cNvSpPr>
            <a:spLocks noChangeArrowheads="1"/>
          </p:cNvSpPr>
          <p:nvPr/>
        </p:nvSpPr>
        <p:spPr bwMode="auto">
          <a:xfrm>
            <a:off x="3862134" y="1336762"/>
            <a:ext cx="3363777" cy="884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nSpc>
                <a:spcPct val="200000"/>
              </a:lnSpc>
            </a:pPr>
            <a:r>
              <a:rPr lang="zh-CN" altLang="en-US" sz="1600" b="1" dirty="0">
                <a:solidFill>
                  <a:sysClr val="windowText" lastClr="000000"/>
                </a:solidFill>
                <a:latin typeface="微软雅黑" pitchFamily="34" charset="-122"/>
                <a:ea typeface="微软雅黑" pitchFamily="34" charset="-122"/>
                <a:sym typeface="微软雅黑" pitchFamily="34" charset="-122"/>
              </a:rPr>
              <a:t>在此添加标题内容</a:t>
            </a:r>
            <a:endParaRPr lang="en-US" sz="1600" b="1" dirty="0">
              <a:solidFill>
                <a:sysClr val="windowText" lastClr="000000"/>
              </a:solidFill>
              <a:latin typeface="微软雅黑" pitchFamily="34" charset="-122"/>
              <a:ea typeface="微软雅黑" pitchFamily="34" charset="-122"/>
              <a:sym typeface="微软雅黑" pitchFamily="34" charset="-122"/>
            </a:endParaRPr>
          </a:p>
          <a:p>
            <a:r>
              <a:rPr lang="zh-CN" altLang="en-US" sz="105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050" dirty="0">
              <a:solidFill>
                <a:sysClr val="windowText" lastClr="000000"/>
              </a:solidFill>
              <a:latin typeface="微软雅黑" pitchFamily="34" charset="-122"/>
              <a:ea typeface="微软雅黑" pitchFamily="34" charset="-122"/>
              <a:sym typeface="微软雅黑" pitchFamily="34" charset="-122"/>
            </a:endParaRPr>
          </a:p>
          <a:p>
            <a:r>
              <a:rPr lang="zh-CN" altLang="en-US" sz="105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050" dirty="0">
              <a:solidFill>
                <a:sysClr val="windowText" lastClr="000000"/>
              </a:solidFill>
              <a:latin typeface="微软雅黑" pitchFamily="34" charset="-122"/>
              <a:ea typeface="微软雅黑" pitchFamily="34" charset="-122"/>
              <a:sym typeface="微软雅黑" pitchFamily="34" charset="-122"/>
            </a:endParaRPr>
          </a:p>
        </p:txBody>
      </p:sp>
      <p:sp>
        <p:nvSpPr>
          <p:cNvPr id="57" name="Text Box 36"/>
          <p:cNvSpPr>
            <a:spLocks noChangeArrowheads="1"/>
          </p:cNvSpPr>
          <p:nvPr/>
        </p:nvSpPr>
        <p:spPr bwMode="auto">
          <a:xfrm>
            <a:off x="677439" y="1930690"/>
            <a:ext cx="2321049" cy="3085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p>
            <a:pPr>
              <a:lnSpc>
                <a:spcPct val="200000"/>
              </a:lnSpc>
            </a:pPr>
            <a:r>
              <a:rPr lang="zh-CN" altLang="en-US" sz="1400" b="1" dirty="0">
                <a:solidFill>
                  <a:sysClr val="windowText" lastClr="000000"/>
                </a:solidFill>
                <a:latin typeface="微软雅黑" pitchFamily="34" charset="-122"/>
                <a:ea typeface="微软雅黑" pitchFamily="34" charset="-122"/>
                <a:sym typeface="微软雅黑" pitchFamily="34" charset="-122"/>
              </a:rPr>
              <a:t>在此插入内容</a:t>
            </a:r>
            <a:endParaRPr lang="en-US" sz="1400" b="1" dirty="0">
              <a:solidFill>
                <a:sysClr val="windowText" lastClr="000000"/>
              </a:solidFill>
              <a:latin typeface="微软雅黑" pitchFamily="34" charset="-122"/>
              <a:ea typeface="微软雅黑" pitchFamily="34" charset="-122"/>
              <a:sym typeface="微软雅黑" pitchFamily="34" charset="-122"/>
            </a:endParaRPr>
          </a:p>
          <a:p>
            <a:r>
              <a:rPr lang="zh-CN" altLang="en-US" sz="105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050" dirty="0">
              <a:solidFill>
                <a:sysClr val="windowText" lastClr="000000"/>
              </a:solidFill>
              <a:latin typeface="微软雅黑" pitchFamily="34" charset="-122"/>
              <a:ea typeface="微软雅黑" pitchFamily="34" charset="-122"/>
              <a:sym typeface="微软雅黑" pitchFamily="34" charset="-122"/>
            </a:endParaRPr>
          </a:p>
          <a:p>
            <a:r>
              <a:rPr lang="zh-CN" altLang="en-US" sz="105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在此插入内容在此插入内容在此插入内容在此插入内容在此插入内容在此插入内容在此插入内容在此插入内容</a:t>
            </a:r>
            <a:endParaRPr lang="en-US" altLang="zh-CN" sz="1050" dirty="0">
              <a:solidFill>
                <a:sysClr val="windowText" lastClr="000000"/>
              </a:solidFill>
              <a:latin typeface="微软雅黑" pitchFamily="34" charset="-122"/>
              <a:ea typeface="微软雅黑" pitchFamily="34" charset="-122"/>
              <a:sym typeface="微软雅黑" pitchFamily="34" charset="-122"/>
            </a:endParaRPr>
          </a:p>
          <a:p>
            <a:r>
              <a:rPr lang="zh-CN" altLang="en-US" sz="105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50" dirty="0">
              <a:solidFill>
                <a:sysClr val="windowText" lastClr="000000"/>
              </a:solidFill>
              <a:latin typeface="微软雅黑" pitchFamily="34" charset="-122"/>
              <a:ea typeface="微软雅黑" pitchFamily="34" charset="-122"/>
              <a:sym typeface="微软雅黑" pitchFamily="34" charset="-122"/>
            </a:endParaRPr>
          </a:p>
          <a:p>
            <a:r>
              <a:rPr lang="zh-CN" altLang="en-US" sz="105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50" dirty="0">
              <a:solidFill>
                <a:sysClr val="windowText" lastClr="000000"/>
              </a:solidFill>
              <a:latin typeface="微软雅黑" pitchFamily="34" charset="-122"/>
              <a:ea typeface="微软雅黑" pitchFamily="34" charset="-122"/>
              <a:sym typeface="微软雅黑" pitchFamily="34" charset="-122"/>
            </a:endParaRPr>
          </a:p>
          <a:p>
            <a:r>
              <a:rPr lang="zh-CN" altLang="en-US" sz="105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50" dirty="0">
              <a:solidFill>
                <a:sysClr val="windowText" lastClr="000000"/>
              </a:solidFill>
              <a:latin typeface="微软雅黑" pitchFamily="34" charset="-122"/>
              <a:ea typeface="微软雅黑" pitchFamily="34" charset="-122"/>
              <a:sym typeface="微软雅黑" pitchFamily="34" charset="-122"/>
            </a:endParaRPr>
          </a:p>
          <a:p>
            <a:r>
              <a:rPr lang="zh-CN" altLang="en-US" sz="105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50" dirty="0">
              <a:solidFill>
                <a:sysClr val="windowText" lastClr="000000"/>
              </a:solidFill>
              <a:latin typeface="微软雅黑" pitchFamily="34" charset="-122"/>
              <a:ea typeface="微软雅黑" pitchFamily="34" charset="-122"/>
              <a:sym typeface="微软雅黑" pitchFamily="34" charset="-122"/>
            </a:endParaRPr>
          </a:p>
          <a:p>
            <a:r>
              <a:rPr lang="zh-CN" altLang="en-US" sz="105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50" dirty="0">
              <a:solidFill>
                <a:sysClr val="windowText" lastClr="000000"/>
              </a:solidFill>
              <a:latin typeface="微软雅黑" pitchFamily="34" charset="-122"/>
              <a:ea typeface="微软雅黑" pitchFamily="34" charset="-122"/>
              <a:sym typeface="微软雅黑" pitchFamily="34" charset="-122"/>
            </a:endParaRPr>
          </a:p>
          <a:p>
            <a:endParaRPr lang="zh-CN" altLang="en-US" sz="1050" dirty="0">
              <a:solidFill>
                <a:sysClr val="windowText" lastClr="000000"/>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500"/>
                                        <p:tgtEl>
                                          <p:spTgt spid="3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500"/>
                                        <p:tgtEl>
                                          <p:spTgt spid="4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wipe(left)">
                                      <p:cBhvr>
                                        <p:cTn id="31" dur="500"/>
                                        <p:tgtEl>
                                          <p:spTgt spid="5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wipe(left)">
                                      <p:cBhvr>
                                        <p:cTn id="35" dur="500"/>
                                        <p:tgtEl>
                                          <p:spTgt spid="51"/>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wipe(left)">
                                      <p:cBhvr>
                                        <p:cTn id="39" dur="500"/>
                                        <p:tgtEl>
                                          <p:spTgt spid="5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wipe(left)">
                                      <p:cBhvr>
                                        <p:cTn id="43" dur="500"/>
                                        <p:tgtEl>
                                          <p:spTgt spid="53"/>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wipe(left)">
                                      <p:cBhvr>
                                        <p:cTn id="47" dur="500"/>
                                        <p:tgtEl>
                                          <p:spTgt spid="54"/>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wipe(left)">
                                      <p:cBhvr>
                                        <p:cTn id="51" dur="500"/>
                                        <p:tgtEl>
                                          <p:spTgt spid="52"/>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56"/>
                                        </p:tgtEl>
                                        <p:attrNameLst>
                                          <p:attrName>style.visibility</p:attrName>
                                        </p:attrNameLst>
                                      </p:cBhvr>
                                      <p:to>
                                        <p:strVal val="visible"/>
                                      </p:to>
                                    </p:set>
                                    <p:animEffect transition="in" filter="wipe(left)">
                                      <p:cBhvr>
                                        <p:cTn id="56" dur="500"/>
                                        <p:tgtEl>
                                          <p:spTgt spid="56"/>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grpId="0" nodeType="clickEffect">
                                  <p:stCondLst>
                                    <p:cond delay="0"/>
                                  </p:stCondLst>
                                  <p:childTnLst>
                                    <p:set>
                                      <p:cBhvr>
                                        <p:cTn id="60" dur="1" fill="hold">
                                          <p:stCondLst>
                                            <p:cond delay="0"/>
                                          </p:stCondLst>
                                        </p:cTn>
                                        <p:tgtEl>
                                          <p:spTgt spid="57"/>
                                        </p:tgtEl>
                                        <p:attrNameLst>
                                          <p:attrName>style.visibility</p:attrName>
                                        </p:attrNameLst>
                                      </p:cBhvr>
                                      <p:to>
                                        <p:strVal val="visible"/>
                                      </p:to>
                                    </p:set>
                                    <p:animEffect transition="in" filter="wipe(down)">
                                      <p:cBhvr>
                                        <p:cTn id="6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54" grpId="0"/>
      <p:bldP spid="55" grpId="0"/>
      <p:bldP spid="56" grpId="0"/>
      <p:bldP spid="5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Freeform 6"/>
          <p:cNvSpPr>
            <a:spLocks/>
          </p:cNvSpPr>
          <p:nvPr/>
        </p:nvSpPr>
        <p:spPr bwMode="auto">
          <a:xfrm>
            <a:off x="1466267" y="1527668"/>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0" name="Freeform 7"/>
          <p:cNvSpPr>
            <a:spLocks/>
          </p:cNvSpPr>
          <p:nvPr/>
        </p:nvSpPr>
        <p:spPr bwMode="auto">
          <a:xfrm>
            <a:off x="1466267" y="2530651"/>
            <a:ext cx="234888" cy="443943"/>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0070C0"/>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1" name="Freeform 8"/>
          <p:cNvSpPr>
            <a:spLocks/>
          </p:cNvSpPr>
          <p:nvPr/>
        </p:nvSpPr>
        <p:spPr bwMode="auto">
          <a:xfrm>
            <a:off x="1768084" y="1527668"/>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2" name="Freeform 9"/>
          <p:cNvSpPr>
            <a:spLocks/>
          </p:cNvSpPr>
          <p:nvPr/>
        </p:nvSpPr>
        <p:spPr bwMode="auto">
          <a:xfrm>
            <a:off x="2068640" y="1527668"/>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3" name="Freeform 10"/>
          <p:cNvSpPr>
            <a:spLocks/>
          </p:cNvSpPr>
          <p:nvPr/>
        </p:nvSpPr>
        <p:spPr bwMode="auto">
          <a:xfrm>
            <a:off x="2366669" y="1527668"/>
            <a:ext cx="236149" cy="1446926"/>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ysClr val="window" lastClr="FFFFFF">
              <a:lumMod val="75000"/>
            </a:sysClr>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4" name="Freeform 11"/>
          <p:cNvSpPr>
            <a:spLocks/>
          </p:cNvSpPr>
          <p:nvPr/>
        </p:nvSpPr>
        <p:spPr bwMode="auto">
          <a:xfrm>
            <a:off x="1768084" y="2228366"/>
            <a:ext cx="234888" cy="746229"/>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0070C0"/>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5" name="Freeform 12"/>
          <p:cNvSpPr>
            <a:spLocks/>
          </p:cNvSpPr>
          <p:nvPr/>
        </p:nvSpPr>
        <p:spPr bwMode="auto">
          <a:xfrm>
            <a:off x="2068640" y="1915959"/>
            <a:ext cx="236149" cy="105863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0070C0"/>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6" name="Freeform 13"/>
          <p:cNvSpPr>
            <a:spLocks/>
          </p:cNvSpPr>
          <p:nvPr/>
        </p:nvSpPr>
        <p:spPr bwMode="auto">
          <a:xfrm>
            <a:off x="2366669" y="1711064"/>
            <a:ext cx="236149" cy="1263531"/>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0070C0"/>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7" name="Freeform 14"/>
          <p:cNvSpPr>
            <a:spLocks/>
          </p:cNvSpPr>
          <p:nvPr/>
        </p:nvSpPr>
        <p:spPr bwMode="auto">
          <a:xfrm>
            <a:off x="3085220" y="1527668"/>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8" name="Freeform 15"/>
          <p:cNvSpPr>
            <a:spLocks/>
          </p:cNvSpPr>
          <p:nvPr/>
        </p:nvSpPr>
        <p:spPr bwMode="auto">
          <a:xfrm>
            <a:off x="3385776" y="1527668"/>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9" name="Freeform 16"/>
          <p:cNvSpPr>
            <a:spLocks/>
          </p:cNvSpPr>
          <p:nvPr/>
        </p:nvSpPr>
        <p:spPr bwMode="auto">
          <a:xfrm>
            <a:off x="3687594" y="1527668"/>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0" name="Freeform 17"/>
          <p:cNvSpPr>
            <a:spLocks/>
          </p:cNvSpPr>
          <p:nvPr/>
        </p:nvSpPr>
        <p:spPr bwMode="auto">
          <a:xfrm>
            <a:off x="3989412" y="1527668"/>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1" name="Freeform 18"/>
          <p:cNvSpPr>
            <a:spLocks/>
          </p:cNvSpPr>
          <p:nvPr/>
        </p:nvSpPr>
        <p:spPr bwMode="auto">
          <a:xfrm>
            <a:off x="3085220" y="2759579"/>
            <a:ext cx="234888" cy="215015"/>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0070C0"/>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2" name="Freeform 19"/>
          <p:cNvSpPr>
            <a:spLocks/>
          </p:cNvSpPr>
          <p:nvPr/>
        </p:nvSpPr>
        <p:spPr bwMode="auto">
          <a:xfrm>
            <a:off x="3385776" y="2234687"/>
            <a:ext cx="236149"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070C0"/>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3" name="Freeform 20"/>
          <p:cNvSpPr>
            <a:spLocks/>
          </p:cNvSpPr>
          <p:nvPr/>
        </p:nvSpPr>
        <p:spPr bwMode="auto">
          <a:xfrm>
            <a:off x="3687594" y="1711064"/>
            <a:ext cx="236149" cy="1263531"/>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0070C0"/>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4" name="Freeform 21"/>
          <p:cNvSpPr>
            <a:spLocks/>
          </p:cNvSpPr>
          <p:nvPr/>
        </p:nvSpPr>
        <p:spPr bwMode="auto">
          <a:xfrm>
            <a:off x="3989412" y="2419350"/>
            <a:ext cx="236149" cy="555245"/>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0070C0"/>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5" name="Freeform 22"/>
          <p:cNvSpPr>
            <a:spLocks/>
          </p:cNvSpPr>
          <p:nvPr/>
        </p:nvSpPr>
        <p:spPr bwMode="auto">
          <a:xfrm>
            <a:off x="4696598" y="1527668"/>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6" name="Freeform 23"/>
          <p:cNvSpPr>
            <a:spLocks/>
          </p:cNvSpPr>
          <p:nvPr/>
        </p:nvSpPr>
        <p:spPr bwMode="auto">
          <a:xfrm>
            <a:off x="4998416" y="1527668"/>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7" name="Freeform 24"/>
          <p:cNvSpPr>
            <a:spLocks/>
          </p:cNvSpPr>
          <p:nvPr/>
        </p:nvSpPr>
        <p:spPr bwMode="auto">
          <a:xfrm>
            <a:off x="5300231" y="1527668"/>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8" name="Freeform 25"/>
          <p:cNvSpPr>
            <a:spLocks/>
          </p:cNvSpPr>
          <p:nvPr/>
        </p:nvSpPr>
        <p:spPr bwMode="auto">
          <a:xfrm>
            <a:off x="5600788" y="1527668"/>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9" name="Freeform 26"/>
          <p:cNvSpPr>
            <a:spLocks/>
          </p:cNvSpPr>
          <p:nvPr/>
        </p:nvSpPr>
        <p:spPr bwMode="auto">
          <a:xfrm>
            <a:off x="5600788" y="1704738"/>
            <a:ext cx="236149" cy="1269855"/>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0070C0"/>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0" name="Freeform 27"/>
          <p:cNvSpPr>
            <a:spLocks/>
          </p:cNvSpPr>
          <p:nvPr/>
        </p:nvSpPr>
        <p:spPr bwMode="auto">
          <a:xfrm>
            <a:off x="5300231" y="1939993"/>
            <a:ext cx="234888" cy="1034603"/>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0070C0"/>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1" name="Freeform 28"/>
          <p:cNvSpPr>
            <a:spLocks/>
          </p:cNvSpPr>
          <p:nvPr/>
        </p:nvSpPr>
        <p:spPr bwMode="auto">
          <a:xfrm>
            <a:off x="4998416" y="2234687"/>
            <a:ext cx="234888"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070C0"/>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2" name="Freeform 29"/>
          <p:cNvSpPr>
            <a:spLocks/>
          </p:cNvSpPr>
          <p:nvPr/>
        </p:nvSpPr>
        <p:spPr bwMode="auto">
          <a:xfrm>
            <a:off x="4696598" y="2540770"/>
            <a:ext cx="236149" cy="433825"/>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0070C0"/>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3" name="Freeform 30"/>
          <p:cNvSpPr>
            <a:spLocks/>
          </p:cNvSpPr>
          <p:nvPr/>
        </p:nvSpPr>
        <p:spPr bwMode="auto">
          <a:xfrm>
            <a:off x="6395111" y="1527668"/>
            <a:ext cx="236149" cy="1446926"/>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4" name="Freeform 31"/>
          <p:cNvSpPr>
            <a:spLocks/>
          </p:cNvSpPr>
          <p:nvPr/>
        </p:nvSpPr>
        <p:spPr bwMode="auto">
          <a:xfrm>
            <a:off x="6693141" y="1527668"/>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5" name="Freeform 32"/>
          <p:cNvSpPr>
            <a:spLocks/>
          </p:cNvSpPr>
          <p:nvPr/>
        </p:nvSpPr>
        <p:spPr bwMode="auto">
          <a:xfrm>
            <a:off x="6994957" y="1527668"/>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6" name="Freeform 33"/>
          <p:cNvSpPr>
            <a:spLocks/>
          </p:cNvSpPr>
          <p:nvPr/>
        </p:nvSpPr>
        <p:spPr bwMode="auto">
          <a:xfrm>
            <a:off x="7296774" y="1527668"/>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7" name="Freeform 34"/>
          <p:cNvSpPr>
            <a:spLocks/>
          </p:cNvSpPr>
          <p:nvPr/>
        </p:nvSpPr>
        <p:spPr bwMode="auto">
          <a:xfrm>
            <a:off x="7296774" y="1718652"/>
            <a:ext cx="234888" cy="125594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0070C0"/>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8" name="Freeform 35"/>
          <p:cNvSpPr>
            <a:spLocks/>
          </p:cNvSpPr>
          <p:nvPr/>
        </p:nvSpPr>
        <p:spPr bwMode="auto">
          <a:xfrm>
            <a:off x="6994957" y="1828689"/>
            <a:ext cx="234888" cy="114590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0070C0"/>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9" name="Freeform 36"/>
          <p:cNvSpPr>
            <a:spLocks/>
          </p:cNvSpPr>
          <p:nvPr/>
        </p:nvSpPr>
        <p:spPr bwMode="auto">
          <a:xfrm>
            <a:off x="6693141" y="2665983"/>
            <a:ext cx="236149" cy="30861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0070C0"/>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0" name="Freeform 37"/>
          <p:cNvSpPr>
            <a:spLocks/>
          </p:cNvSpPr>
          <p:nvPr/>
        </p:nvSpPr>
        <p:spPr bwMode="auto">
          <a:xfrm>
            <a:off x="6395111" y="2093030"/>
            <a:ext cx="236149" cy="88156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0070C0"/>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1" name="Oval 38"/>
          <p:cNvSpPr>
            <a:spLocks noChangeArrowheads="1"/>
          </p:cNvSpPr>
          <p:nvPr/>
        </p:nvSpPr>
        <p:spPr bwMode="auto">
          <a:xfrm>
            <a:off x="1728936" y="3215793"/>
            <a:ext cx="596058" cy="599000"/>
          </a:xfrm>
          <a:prstGeom prst="ellipse">
            <a:avLst/>
          </a:prstGeom>
          <a:solidFill>
            <a:sysClr val="window" lastClr="FFFFFF">
              <a:lumMod val="95000"/>
            </a:sysClr>
          </a:solidFill>
          <a:ln w="12700" cap="flat">
            <a:solidFill>
              <a:srgbClr val="0070C0"/>
            </a:solidFill>
            <a:prstDash val="solid"/>
            <a:miter lim="800000"/>
            <a:headEnd/>
            <a:tailEnd/>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2" name="Freeform 39"/>
          <p:cNvSpPr>
            <a:spLocks noEditPoints="1"/>
          </p:cNvSpPr>
          <p:nvPr/>
        </p:nvSpPr>
        <p:spPr bwMode="auto">
          <a:xfrm>
            <a:off x="1870784" y="3354956"/>
            <a:ext cx="316152" cy="320677"/>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0070C0"/>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3" name="Oval 40"/>
          <p:cNvSpPr>
            <a:spLocks noChangeArrowheads="1"/>
          </p:cNvSpPr>
          <p:nvPr/>
        </p:nvSpPr>
        <p:spPr bwMode="auto">
          <a:xfrm>
            <a:off x="3355051" y="3215793"/>
            <a:ext cx="598072" cy="599000"/>
          </a:xfrm>
          <a:prstGeom prst="ellipse">
            <a:avLst/>
          </a:prstGeom>
          <a:solidFill>
            <a:sysClr val="window" lastClr="FFFFFF">
              <a:lumMod val="95000"/>
            </a:sysClr>
          </a:solidFill>
          <a:ln w="12700" cap="flat">
            <a:solidFill>
              <a:srgbClr val="0070C0"/>
            </a:solidFill>
            <a:prstDash val="solid"/>
            <a:miter lim="800000"/>
            <a:headEnd/>
            <a:tailEnd/>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4" name="Oval 41"/>
          <p:cNvSpPr>
            <a:spLocks noChangeArrowheads="1"/>
          </p:cNvSpPr>
          <p:nvPr/>
        </p:nvSpPr>
        <p:spPr bwMode="auto">
          <a:xfrm>
            <a:off x="4973159" y="3215793"/>
            <a:ext cx="596058" cy="599000"/>
          </a:xfrm>
          <a:prstGeom prst="ellipse">
            <a:avLst/>
          </a:prstGeom>
          <a:solidFill>
            <a:sysClr val="window" lastClr="FFFFFF">
              <a:lumMod val="95000"/>
            </a:sysClr>
          </a:solidFill>
          <a:ln w="12700" cap="flat">
            <a:solidFill>
              <a:srgbClr val="0070C0"/>
            </a:solidFill>
            <a:prstDash val="solid"/>
            <a:miter lim="800000"/>
            <a:headEnd/>
            <a:tailEnd/>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5" name="Oval 42"/>
          <p:cNvSpPr>
            <a:spLocks noChangeArrowheads="1"/>
          </p:cNvSpPr>
          <p:nvPr/>
        </p:nvSpPr>
        <p:spPr bwMode="auto">
          <a:xfrm>
            <a:off x="6652412" y="3215793"/>
            <a:ext cx="596058" cy="599000"/>
          </a:xfrm>
          <a:prstGeom prst="ellipse">
            <a:avLst/>
          </a:prstGeom>
          <a:solidFill>
            <a:sysClr val="window" lastClr="FFFFFF">
              <a:lumMod val="95000"/>
            </a:sysClr>
          </a:solidFill>
          <a:ln w="12700" cap="flat">
            <a:solidFill>
              <a:srgbClr val="0070C0"/>
            </a:solidFill>
            <a:prstDash val="solid"/>
            <a:miter lim="800000"/>
            <a:headEnd/>
            <a:tailEnd/>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6" name="Freeform 43"/>
          <p:cNvSpPr>
            <a:spLocks noEditPoints="1"/>
          </p:cNvSpPr>
          <p:nvPr/>
        </p:nvSpPr>
        <p:spPr bwMode="auto">
          <a:xfrm>
            <a:off x="5145449" y="3415460"/>
            <a:ext cx="247686" cy="199670"/>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0070C0"/>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7" name="Freeform 44"/>
          <p:cNvSpPr>
            <a:spLocks noEditPoints="1"/>
          </p:cNvSpPr>
          <p:nvPr/>
        </p:nvSpPr>
        <p:spPr bwMode="auto">
          <a:xfrm>
            <a:off x="3482289" y="3366680"/>
            <a:ext cx="342332" cy="298492"/>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0070C0"/>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8" name="Freeform 45"/>
          <p:cNvSpPr>
            <a:spLocks noEditPoints="1"/>
          </p:cNvSpPr>
          <p:nvPr/>
        </p:nvSpPr>
        <p:spPr bwMode="auto">
          <a:xfrm>
            <a:off x="6823575" y="3372218"/>
            <a:ext cx="253729" cy="282356"/>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0070C0"/>
          </a:solidFill>
          <a:ln>
            <a:noFill/>
          </a:ln>
          <a:extLst/>
        </p:spPr>
        <p:txBody>
          <a:bodyPr vert="horz" wrap="square" lIns="72727" tIns="36363" rIns="72727" bIns="3636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9" name="TextBox 138"/>
          <p:cNvSpPr txBox="1"/>
          <p:nvPr/>
        </p:nvSpPr>
        <p:spPr>
          <a:xfrm>
            <a:off x="1255603" y="4205212"/>
            <a:ext cx="1407791" cy="938880"/>
          </a:xfrm>
          <a:prstGeom prst="rect">
            <a:avLst/>
          </a:prstGeom>
          <a:noFill/>
        </p:spPr>
        <p:txBody>
          <a:bodyPr wrap="square" lIns="72727" tIns="36363" rIns="72727" bIns="36363"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您的内容打在这里，或者通过复制您的文本后。您的内容打在这里，或者通过复制您的文本后。</a:t>
            </a:r>
          </a:p>
        </p:txBody>
      </p:sp>
      <p:sp>
        <p:nvSpPr>
          <p:cNvPr id="140" name="TextBox 139"/>
          <p:cNvSpPr txBox="1"/>
          <p:nvPr/>
        </p:nvSpPr>
        <p:spPr>
          <a:xfrm>
            <a:off x="1613597" y="3899999"/>
            <a:ext cx="1411412" cy="219775"/>
          </a:xfrm>
          <a:prstGeom prst="rect">
            <a:avLst/>
          </a:prstGeom>
          <a:noFill/>
        </p:spPr>
        <p:txBody>
          <a:bodyPr wrap="square" lIns="72727" tIns="0" rIns="72727"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3000" noProof="0" dirty="0">
                <a:ln>
                  <a:noFill/>
                </a:ln>
                <a:solidFill>
                  <a:sysClr val="windowText" lastClr="000000">
                    <a:lumMod val="85000"/>
                    <a:lumOff val="15000"/>
                  </a:sysClr>
                </a:solidFill>
                <a:effectLst/>
                <a:uLnTx/>
                <a:uFillTx/>
                <a:latin typeface="微软雅黑" pitchFamily="34" charset="-122"/>
                <a:ea typeface="微软雅黑" pitchFamily="34" charset="-122"/>
              </a:rPr>
              <a:t>添加标题</a:t>
            </a:r>
          </a:p>
        </p:txBody>
      </p:sp>
      <p:sp>
        <p:nvSpPr>
          <p:cNvPr id="141" name="TextBox 140"/>
          <p:cNvSpPr txBox="1"/>
          <p:nvPr/>
        </p:nvSpPr>
        <p:spPr>
          <a:xfrm>
            <a:off x="2893139" y="4205212"/>
            <a:ext cx="1407791" cy="938880"/>
          </a:xfrm>
          <a:prstGeom prst="rect">
            <a:avLst/>
          </a:prstGeom>
          <a:noFill/>
        </p:spPr>
        <p:txBody>
          <a:bodyPr wrap="square" lIns="72727" tIns="36363" rIns="72727" bIns="36363"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您的内容打在这里，或者通过复制您的文本后。您的内容打在这里，或者通过复制您的文本后。</a:t>
            </a:r>
          </a:p>
        </p:txBody>
      </p:sp>
      <p:sp>
        <p:nvSpPr>
          <p:cNvPr id="142" name="TextBox 141"/>
          <p:cNvSpPr txBox="1"/>
          <p:nvPr/>
        </p:nvSpPr>
        <p:spPr>
          <a:xfrm>
            <a:off x="3251132" y="3930229"/>
            <a:ext cx="1411412" cy="219775"/>
          </a:xfrm>
          <a:prstGeom prst="rect">
            <a:avLst/>
          </a:prstGeom>
          <a:noFill/>
        </p:spPr>
        <p:txBody>
          <a:bodyPr wrap="square" lIns="72727" tIns="0" rIns="72727"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3000" noProof="0" dirty="0">
                <a:ln>
                  <a:noFill/>
                </a:ln>
                <a:solidFill>
                  <a:sysClr val="windowText" lastClr="000000">
                    <a:lumMod val="85000"/>
                    <a:lumOff val="15000"/>
                  </a:sysClr>
                </a:solidFill>
                <a:effectLst/>
                <a:uLnTx/>
                <a:uFillTx/>
                <a:latin typeface="微软雅黑" pitchFamily="34" charset="-122"/>
                <a:ea typeface="微软雅黑" pitchFamily="34" charset="-122"/>
              </a:rPr>
              <a:t>添加标题</a:t>
            </a:r>
          </a:p>
        </p:txBody>
      </p:sp>
      <p:sp>
        <p:nvSpPr>
          <p:cNvPr id="143" name="TextBox 142"/>
          <p:cNvSpPr txBox="1"/>
          <p:nvPr/>
        </p:nvSpPr>
        <p:spPr>
          <a:xfrm>
            <a:off x="4508664" y="4205212"/>
            <a:ext cx="1407791" cy="938880"/>
          </a:xfrm>
          <a:prstGeom prst="rect">
            <a:avLst/>
          </a:prstGeom>
          <a:noFill/>
        </p:spPr>
        <p:txBody>
          <a:bodyPr wrap="square" lIns="72727" tIns="36363" rIns="72727" bIns="36363"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您的内容打在这里，或者通过复制您的文本后。您的内容打在这里，或者通过复制您的文本后。</a:t>
            </a:r>
          </a:p>
        </p:txBody>
      </p:sp>
      <p:sp>
        <p:nvSpPr>
          <p:cNvPr id="144" name="TextBox 143"/>
          <p:cNvSpPr txBox="1"/>
          <p:nvPr/>
        </p:nvSpPr>
        <p:spPr>
          <a:xfrm>
            <a:off x="4866658" y="3930229"/>
            <a:ext cx="1411412" cy="219775"/>
          </a:xfrm>
          <a:prstGeom prst="rect">
            <a:avLst/>
          </a:prstGeom>
          <a:noFill/>
        </p:spPr>
        <p:txBody>
          <a:bodyPr wrap="square" lIns="72727" tIns="0" rIns="72727"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3000" noProof="0" dirty="0">
                <a:ln>
                  <a:noFill/>
                </a:ln>
                <a:solidFill>
                  <a:sysClr val="windowText" lastClr="000000">
                    <a:lumMod val="85000"/>
                    <a:lumOff val="15000"/>
                  </a:sysClr>
                </a:solidFill>
                <a:effectLst/>
                <a:uLnTx/>
                <a:uFillTx/>
                <a:latin typeface="微软雅黑" pitchFamily="34" charset="-122"/>
                <a:ea typeface="微软雅黑" pitchFamily="34" charset="-122"/>
              </a:rPr>
              <a:t>添加标题</a:t>
            </a:r>
          </a:p>
        </p:txBody>
      </p:sp>
      <p:sp>
        <p:nvSpPr>
          <p:cNvPr id="145" name="TextBox 144"/>
          <p:cNvSpPr txBox="1"/>
          <p:nvPr/>
        </p:nvSpPr>
        <p:spPr>
          <a:xfrm>
            <a:off x="6186971" y="4218312"/>
            <a:ext cx="1407791" cy="938880"/>
          </a:xfrm>
          <a:prstGeom prst="rect">
            <a:avLst/>
          </a:prstGeom>
          <a:noFill/>
        </p:spPr>
        <p:txBody>
          <a:bodyPr wrap="square" lIns="72727" tIns="36363" rIns="72727" bIns="36363"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您的内容打在这里，或者通过复制您的文本后。您的内容打在这里，或者通过复制您的文本后。</a:t>
            </a:r>
          </a:p>
        </p:txBody>
      </p:sp>
      <p:sp>
        <p:nvSpPr>
          <p:cNvPr id="146" name="TextBox 145"/>
          <p:cNvSpPr txBox="1"/>
          <p:nvPr/>
        </p:nvSpPr>
        <p:spPr>
          <a:xfrm>
            <a:off x="6544965" y="3930229"/>
            <a:ext cx="1411412" cy="219775"/>
          </a:xfrm>
          <a:prstGeom prst="rect">
            <a:avLst/>
          </a:prstGeom>
          <a:noFill/>
        </p:spPr>
        <p:txBody>
          <a:bodyPr wrap="square" lIns="72727" tIns="0" rIns="72727"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3000" noProof="0" dirty="0">
                <a:ln>
                  <a:noFill/>
                </a:ln>
                <a:solidFill>
                  <a:sysClr val="windowText" lastClr="000000">
                    <a:lumMod val="85000"/>
                    <a:lumOff val="15000"/>
                  </a:sysClr>
                </a:solidFill>
                <a:effectLst/>
                <a:uLnTx/>
                <a:uFillTx/>
                <a:latin typeface="微软雅黑" pitchFamily="34" charset="-122"/>
                <a:ea typeface="微软雅黑" pitchFamily="34" charset="-122"/>
              </a:rPr>
              <a:t>添加标题</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31"/>
                                        </p:tgtEl>
                                        <p:attrNameLst>
                                          <p:attrName>style.visibility</p:attrName>
                                        </p:attrNameLst>
                                      </p:cBhvr>
                                      <p:to>
                                        <p:strVal val="visible"/>
                                      </p:to>
                                    </p:set>
                                    <p:animEffect transition="in" filter="fade">
                                      <p:cBhvr>
                                        <p:cTn id="7" dur="500"/>
                                        <p:tgtEl>
                                          <p:spTgt spid="131"/>
                                        </p:tgtEl>
                                      </p:cBhvr>
                                    </p:animEffect>
                                    <p:anim calcmode="lin" valueType="num">
                                      <p:cBhvr>
                                        <p:cTn id="8" dur="500" fill="hold"/>
                                        <p:tgtEl>
                                          <p:spTgt spid="131"/>
                                        </p:tgtEl>
                                        <p:attrNameLst>
                                          <p:attrName>ppt_w</p:attrName>
                                        </p:attrNameLst>
                                      </p:cBhvr>
                                      <p:tavLst>
                                        <p:tav tm="0" fmla="#ppt_w*sin(2.5*pi*$)">
                                          <p:val>
                                            <p:fltVal val="0"/>
                                          </p:val>
                                        </p:tav>
                                        <p:tav tm="100000">
                                          <p:val>
                                            <p:fltVal val="1"/>
                                          </p:val>
                                        </p:tav>
                                      </p:tavLst>
                                    </p:anim>
                                    <p:anim calcmode="lin" valueType="num">
                                      <p:cBhvr>
                                        <p:cTn id="9" dur="500" fill="hold"/>
                                        <p:tgtEl>
                                          <p:spTgt spid="131"/>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132"/>
                                        </p:tgtEl>
                                        <p:attrNameLst>
                                          <p:attrName>style.visibility</p:attrName>
                                        </p:attrNameLst>
                                      </p:cBhvr>
                                      <p:to>
                                        <p:strVal val="visible"/>
                                      </p:to>
                                    </p:set>
                                    <p:animEffect transition="in" filter="fade">
                                      <p:cBhvr>
                                        <p:cTn id="12" dur="500"/>
                                        <p:tgtEl>
                                          <p:spTgt spid="132"/>
                                        </p:tgtEl>
                                      </p:cBhvr>
                                    </p:animEffect>
                                    <p:anim calcmode="lin" valueType="num">
                                      <p:cBhvr>
                                        <p:cTn id="13" dur="500" fill="hold"/>
                                        <p:tgtEl>
                                          <p:spTgt spid="132"/>
                                        </p:tgtEl>
                                        <p:attrNameLst>
                                          <p:attrName>ppt_w</p:attrName>
                                        </p:attrNameLst>
                                      </p:cBhvr>
                                      <p:tavLst>
                                        <p:tav tm="0" fmla="#ppt_w*sin(2.5*pi*$)">
                                          <p:val>
                                            <p:fltVal val="0"/>
                                          </p:val>
                                        </p:tav>
                                        <p:tav tm="100000">
                                          <p:val>
                                            <p:fltVal val="1"/>
                                          </p:val>
                                        </p:tav>
                                      </p:tavLst>
                                    </p:anim>
                                    <p:anim calcmode="lin" valueType="num">
                                      <p:cBhvr>
                                        <p:cTn id="14" dur="500" fill="hold"/>
                                        <p:tgtEl>
                                          <p:spTgt spid="132"/>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140"/>
                                        </p:tgtEl>
                                        <p:attrNameLst>
                                          <p:attrName>style.visibility</p:attrName>
                                        </p:attrNameLst>
                                      </p:cBhvr>
                                      <p:to>
                                        <p:strVal val="visible"/>
                                      </p:to>
                                    </p:set>
                                    <p:animEffect transition="in" filter="fade">
                                      <p:cBhvr>
                                        <p:cTn id="18" dur="1000"/>
                                        <p:tgtEl>
                                          <p:spTgt spid="140"/>
                                        </p:tgtEl>
                                      </p:cBhvr>
                                    </p:animEffect>
                                    <p:anim calcmode="lin" valueType="num">
                                      <p:cBhvr>
                                        <p:cTn id="19" dur="1000" fill="hold"/>
                                        <p:tgtEl>
                                          <p:spTgt spid="140"/>
                                        </p:tgtEl>
                                        <p:attrNameLst>
                                          <p:attrName>ppt_x</p:attrName>
                                        </p:attrNameLst>
                                      </p:cBhvr>
                                      <p:tavLst>
                                        <p:tav tm="0">
                                          <p:val>
                                            <p:strVal val="#ppt_x"/>
                                          </p:val>
                                        </p:tav>
                                        <p:tav tm="100000">
                                          <p:val>
                                            <p:strVal val="#ppt_x"/>
                                          </p:val>
                                        </p:tav>
                                      </p:tavLst>
                                    </p:anim>
                                    <p:anim calcmode="lin" valueType="num">
                                      <p:cBhvr>
                                        <p:cTn id="20" dur="1000" fill="hold"/>
                                        <p:tgtEl>
                                          <p:spTgt spid="140"/>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139"/>
                                        </p:tgtEl>
                                        <p:attrNameLst>
                                          <p:attrName>style.visibility</p:attrName>
                                        </p:attrNameLst>
                                      </p:cBhvr>
                                      <p:to>
                                        <p:strVal val="visible"/>
                                      </p:to>
                                    </p:set>
                                    <p:animEffect transition="in" filter="fade">
                                      <p:cBhvr>
                                        <p:cTn id="23" dur="1000"/>
                                        <p:tgtEl>
                                          <p:spTgt spid="139"/>
                                        </p:tgtEl>
                                      </p:cBhvr>
                                    </p:animEffect>
                                    <p:anim calcmode="lin" valueType="num">
                                      <p:cBhvr>
                                        <p:cTn id="24" dur="1000" fill="hold"/>
                                        <p:tgtEl>
                                          <p:spTgt spid="139"/>
                                        </p:tgtEl>
                                        <p:attrNameLst>
                                          <p:attrName>ppt_x</p:attrName>
                                        </p:attrNameLst>
                                      </p:cBhvr>
                                      <p:tavLst>
                                        <p:tav tm="0">
                                          <p:val>
                                            <p:strVal val="#ppt_x"/>
                                          </p:val>
                                        </p:tav>
                                        <p:tav tm="100000">
                                          <p:val>
                                            <p:strVal val="#ppt_x"/>
                                          </p:val>
                                        </p:tav>
                                      </p:tavLst>
                                    </p:anim>
                                    <p:anim calcmode="lin" valueType="num">
                                      <p:cBhvr>
                                        <p:cTn id="25" dur="1000" fill="hold"/>
                                        <p:tgtEl>
                                          <p:spTgt spid="139"/>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99"/>
                                        </p:tgtEl>
                                        <p:attrNameLst>
                                          <p:attrName>style.visibility</p:attrName>
                                        </p:attrNameLst>
                                      </p:cBhvr>
                                      <p:to>
                                        <p:strVal val="visible"/>
                                      </p:to>
                                    </p:set>
                                    <p:animEffect transition="in" filter="wipe(down)">
                                      <p:cBhvr>
                                        <p:cTn id="28" dur="500"/>
                                        <p:tgtEl>
                                          <p:spTgt spid="99"/>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101"/>
                                        </p:tgtEl>
                                        <p:attrNameLst>
                                          <p:attrName>style.visibility</p:attrName>
                                        </p:attrNameLst>
                                      </p:cBhvr>
                                      <p:to>
                                        <p:strVal val="visible"/>
                                      </p:to>
                                    </p:set>
                                    <p:animEffect transition="in" filter="wipe(down)">
                                      <p:cBhvr>
                                        <p:cTn id="31" dur="500"/>
                                        <p:tgtEl>
                                          <p:spTgt spid="101"/>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102"/>
                                        </p:tgtEl>
                                        <p:attrNameLst>
                                          <p:attrName>style.visibility</p:attrName>
                                        </p:attrNameLst>
                                      </p:cBhvr>
                                      <p:to>
                                        <p:strVal val="visible"/>
                                      </p:to>
                                    </p:set>
                                    <p:animEffect transition="in" filter="wipe(down)">
                                      <p:cBhvr>
                                        <p:cTn id="34" dur="500"/>
                                        <p:tgtEl>
                                          <p:spTgt spid="102"/>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103"/>
                                        </p:tgtEl>
                                        <p:attrNameLst>
                                          <p:attrName>style.visibility</p:attrName>
                                        </p:attrNameLst>
                                      </p:cBhvr>
                                      <p:to>
                                        <p:strVal val="visible"/>
                                      </p:to>
                                    </p:set>
                                    <p:animEffect transition="in" filter="wipe(down)">
                                      <p:cBhvr>
                                        <p:cTn id="37" dur="500"/>
                                        <p:tgtEl>
                                          <p:spTgt spid="103"/>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100"/>
                                        </p:tgtEl>
                                        <p:attrNameLst>
                                          <p:attrName>style.visibility</p:attrName>
                                        </p:attrNameLst>
                                      </p:cBhvr>
                                      <p:to>
                                        <p:strVal val="visible"/>
                                      </p:to>
                                    </p:set>
                                    <p:animEffect transition="in" filter="wipe(down)">
                                      <p:cBhvr>
                                        <p:cTn id="41" dur="500"/>
                                        <p:tgtEl>
                                          <p:spTgt spid="100"/>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04"/>
                                        </p:tgtEl>
                                        <p:attrNameLst>
                                          <p:attrName>style.visibility</p:attrName>
                                        </p:attrNameLst>
                                      </p:cBhvr>
                                      <p:to>
                                        <p:strVal val="visible"/>
                                      </p:to>
                                    </p:set>
                                    <p:animEffect transition="in" filter="wipe(down)">
                                      <p:cBhvr>
                                        <p:cTn id="44" dur="500"/>
                                        <p:tgtEl>
                                          <p:spTgt spid="104"/>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05"/>
                                        </p:tgtEl>
                                        <p:attrNameLst>
                                          <p:attrName>style.visibility</p:attrName>
                                        </p:attrNameLst>
                                      </p:cBhvr>
                                      <p:to>
                                        <p:strVal val="visible"/>
                                      </p:to>
                                    </p:set>
                                    <p:animEffect transition="in" filter="wipe(down)">
                                      <p:cBhvr>
                                        <p:cTn id="47" dur="500"/>
                                        <p:tgtEl>
                                          <p:spTgt spid="105"/>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06"/>
                                        </p:tgtEl>
                                        <p:attrNameLst>
                                          <p:attrName>style.visibility</p:attrName>
                                        </p:attrNameLst>
                                      </p:cBhvr>
                                      <p:to>
                                        <p:strVal val="visible"/>
                                      </p:to>
                                    </p:set>
                                    <p:animEffect transition="in" filter="wipe(down)">
                                      <p:cBhvr>
                                        <p:cTn id="50" dur="500"/>
                                        <p:tgtEl>
                                          <p:spTgt spid="106"/>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133"/>
                                        </p:tgtEl>
                                        <p:attrNameLst>
                                          <p:attrName>style.visibility</p:attrName>
                                        </p:attrNameLst>
                                      </p:cBhvr>
                                      <p:to>
                                        <p:strVal val="visible"/>
                                      </p:to>
                                    </p:set>
                                    <p:animEffect transition="in" filter="fade">
                                      <p:cBhvr>
                                        <p:cTn id="54" dur="500"/>
                                        <p:tgtEl>
                                          <p:spTgt spid="133"/>
                                        </p:tgtEl>
                                      </p:cBhvr>
                                    </p:animEffect>
                                    <p:anim calcmode="lin" valueType="num">
                                      <p:cBhvr>
                                        <p:cTn id="55" dur="500" fill="hold"/>
                                        <p:tgtEl>
                                          <p:spTgt spid="133"/>
                                        </p:tgtEl>
                                        <p:attrNameLst>
                                          <p:attrName>ppt_w</p:attrName>
                                        </p:attrNameLst>
                                      </p:cBhvr>
                                      <p:tavLst>
                                        <p:tav tm="0" fmla="#ppt_w*sin(2.5*pi*$)">
                                          <p:val>
                                            <p:fltVal val="0"/>
                                          </p:val>
                                        </p:tav>
                                        <p:tav tm="100000">
                                          <p:val>
                                            <p:fltVal val="1"/>
                                          </p:val>
                                        </p:tav>
                                      </p:tavLst>
                                    </p:anim>
                                    <p:anim calcmode="lin" valueType="num">
                                      <p:cBhvr>
                                        <p:cTn id="56" dur="500" fill="hold"/>
                                        <p:tgtEl>
                                          <p:spTgt spid="133"/>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137"/>
                                        </p:tgtEl>
                                        <p:attrNameLst>
                                          <p:attrName>style.visibility</p:attrName>
                                        </p:attrNameLst>
                                      </p:cBhvr>
                                      <p:to>
                                        <p:strVal val="visible"/>
                                      </p:to>
                                    </p:set>
                                    <p:animEffect transition="in" filter="fade">
                                      <p:cBhvr>
                                        <p:cTn id="59" dur="500"/>
                                        <p:tgtEl>
                                          <p:spTgt spid="137"/>
                                        </p:tgtEl>
                                      </p:cBhvr>
                                    </p:animEffect>
                                    <p:anim calcmode="lin" valueType="num">
                                      <p:cBhvr>
                                        <p:cTn id="60" dur="500" fill="hold"/>
                                        <p:tgtEl>
                                          <p:spTgt spid="137"/>
                                        </p:tgtEl>
                                        <p:attrNameLst>
                                          <p:attrName>ppt_w</p:attrName>
                                        </p:attrNameLst>
                                      </p:cBhvr>
                                      <p:tavLst>
                                        <p:tav tm="0" fmla="#ppt_w*sin(2.5*pi*$)">
                                          <p:val>
                                            <p:fltVal val="0"/>
                                          </p:val>
                                        </p:tav>
                                        <p:tav tm="100000">
                                          <p:val>
                                            <p:fltVal val="1"/>
                                          </p:val>
                                        </p:tav>
                                      </p:tavLst>
                                    </p:anim>
                                    <p:anim calcmode="lin" valueType="num">
                                      <p:cBhvr>
                                        <p:cTn id="61" dur="500" fill="hold"/>
                                        <p:tgtEl>
                                          <p:spTgt spid="137"/>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142"/>
                                        </p:tgtEl>
                                        <p:attrNameLst>
                                          <p:attrName>style.visibility</p:attrName>
                                        </p:attrNameLst>
                                      </p:cBhvr>
                                      <p:to>
                                        <p:strVal val="visible"/>
                                      </p:to>
                                    </p:set>
                                    <p:animEffect transition="in" filter="fade">
                                      <p:cBhvr>
                                        <p:cTn id="65" dur="1000"/>
                                        <p:tgtEl>
                                          <p:spTgt spid="142"/>
                                        </p:tgtEl>
                                      </p:cBhvr>
                                    </p:animEffect>
                                    <p:anim calcmode="lin" valueType="num">
                                      <p:cBhvr>
                                        <p:cTn id="66" dur="1000" fill="hold"/>
                                        <p:tgtEl>
                                          <p:spTgt spid="142"/>
                                        </p:tgtEl>
                                        <p:attrNameLst>
                                          <p:attrName>ppt_x</p:attrName>
                                        </p:attrNameLst>
                                      </p:cBhvr>
                                      <p:tavLst>
                                        <p:tav tm="0">
                                          <p:val>
                                            <p:strVal val="#ppt_x"/>
                                          </p:val>
                                        </p:tav>
                                        <p:tav tm="100000">
                                          <p:val>
                                            <p:strVal val="#ppt_x"/>
                                          </p:val>
                                        </p:tav>
                                      </p:tavLst>
                                    </p:anim>
                                    <p:anim calcmode="lin" valueType="num">
                                      <p:cBhvr>
                                        <p:cTn id="67" dur="1000" fill="hold"/>
                                        <p:tgtEl>
                                          <p:spTgt spid="142"/>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141"/>
                                        </p:tgtEl>
                                        <p:attrNameLst>
                                          <p:attrName>style.visibility</p:attrName>
                                        </p:attrNameLst>
                                      </p:cBhvr>
                                      <p:to>
                                        <p:strVal val="visible"/>
                                      </p:to>
                                    </p:set>
                                    <p:animEffect transition="in" filter="fade">
                                      <p:cBhvr>
                                        <p:cTn id="70" dur="1000"/>
                                        <p:tgtEl>
                                          <p:spTgt spid="141"/>
                                        </p:tgtEl>
                                      </p:cBhvr>
                                    </p:animEffect>
                                    <p:anim calcmode="lin" valueType="num">
                                      <p:cBhvr>
                                        <p:cTn id="71" dur="1000" fill="hold"/>
                                        <p:tgtEl>
                                          <p:spTgt spid="141"/>
                                        </p:tgtEl>
                                        <p:attrNameLst>
                                          <p:attrName>ppt_x</p:attrName>
                                        </p:attrNameLst>
                                      </p:cBhvr>
                                      <p:tavLst>
                                        <p:tav tm="0">
                                          <p:val>
                                            <p:strVal val="#ppt_x"/>
                                          </p:val>
                                        </p:tav>
                                        <p:tav tm="100000">
                                          <p:val>
                                            <p:strVal val="#ppt_x"/>
                                          </p:val>
                                        </p:tav>
                                      </p:tavLst>
                                    </p:anim>
                                    <p:anim calcmode="lin" valueType="num">
                                      <p:cBhvr>
                                        <p:cTn id="72" dur="1000" fill="hold"/>
                                        <p:tgtEl>
                                          <p:spTgt spid="141"/>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107"/>
                                        </p:tgtEl>
                                        <p:attrNameLst>
                                          <p:attrName>style.visibility</p:attrName>
                                        </p:attrNameLst>
                                      </p:cBhvr>
                                      <p:to>
                                        <p:strVal val="visible"/>
                                      </p:to>
                                    </p:set>
                                    <p:animEffect transition="in" filter="wipe(down)">
                                      <p:cBhvr>
                                        <p:cTn id="75" dur="500"/>
                                        <p:tgtEl>
                                          <p:spTgt spid="107"/>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108"/>
                                        </p:tgtEl>
                                        <p:attrNameLst>
                                          <p:attrName>style.visibility</p:attrName>
                                        </p:attrNameLst>
                                      </p:cBhvr>
                                      <p:to>
                                        <p:strVal val="visible"/>
                                      </p:to>
                                    </p:set>
                                    <p:animEffect transition="in" filter="wipe(down)">
                                      <p:cBhvr>
                                        <p:cTn id="78" dur="500"/>
                                        <p:tgtEl>
                                          <p:spTgt spid="108"/>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109"/>
                                        </p:tgtEl>
                                        <p:attrNameLst>
                                          <p:attrName>style.visibility</p:attrName>
                                        </p:attrNameLst>
                                      </p:cBhvr>
                                      <p:to>
                                        <p:strVal val="visible"/>
                                      </p:to>
                                    </p:set>
                                    <p:animEffect transition="in" filter="wipe(down)">
                                      <p:cBhvr>
                                        <p:cTn id="81" dur="500"/>
                                        <p:tgtEl>
                                          <p:spTgt spid="109"/>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110"/>
                                        </p:tgtEl>
                                        <p:attrNameLst>
                                          <p:attrName>style.visibility</p:attrName>
                                        </p:attrNameLst>
                                      </p:cBhvr>
                                      <p:to>
                                        <p:strVal val="visible"/>
                                      </p:to>
                                    </p:set>
                                    <p:animEffect transition="in" filter="wipe(down)">
                                      <p:cBhvr>
                                        <p:cTn id="84" dur="500"/>
                                        <p:tgtEl>
                                          <p:spTgt spid="110"/>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111"/>
                                        </p:tgtEl>
                                        <p:attrNameLst>
                                          <p:attrName>style.visibility</p:attrName>
                                        </p:attrNameLst>
                                      </p:cBhvr>
                                      <p:to>
                                        <p:strVal val="visible"/>
                                      </p:to>
                                    </p:set>
                                    <p:animEffect transition="in" filter="wipe(down)">
                                      <p:cBhvr>
                                        <p:cTn id="88" dur="500"/>
                                        <p:tgtEl>
                                          <p:spTgt spid="111"/>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12"/>
                                        </p:tgtEl>
                                        <p:attrNameLst>
                                          <p:attrName>style.visibility</p:attrName>
                                        </p:attrNameLst>
                                      </p:cBhvr>
                                      <p:to>
                                        <p:strVal val="visible"/>
                                      </p:to>
                                    </p:set>
                                    <p:animEffect transition="in" filter="wipe(down)">
                                      <p:cBhvr>
                                        <p:cTn id="91" dur="500"/>
                                        <p:tgtEl>
                                          <p:spTgt spid="112"/>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113"/>
                                        </p:tgtEl>
                                        <p:attrNameLst>
                                          <p:attrName>style.visibility</p:attrName>
                                        </p:attrNameLst>
                                      </p:cBhvr>
                                      <p:to>
                                        <p:strVal val="visible"/>
                                      </p:to>
                                    </p:set>
                                    <p:animEffect transition="in" filter="wipe(down)">
                                      <p:cBhvr>
                                        <p:cTn id="94" dur="500"/>
                                        <p:tgtEl>
                                          <p:spTgt spid="113"/>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114"/>
                                        </p:tgtEl>
                                        <p:attrNameLst>
                                          <p:attrName>style.visibility</p:attrName>
                                        </p:attrNameLst>
                                      </p:cBhvr>
                                      <p:to>
                                        <p:strVal val="visible"/>
                                      </p:to>
                                    </p:set>
                                    <p:animEffect transition="in" filter="wipe(down)">
                                      <p:cBhvr>
                                        <p:cTn id="97" dur="500"/>
                                        <p:tgtEl>
                                          <p:spTgt spid="114"/>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134"/>
                                        </p:tgtEl>
                                        <p:attrNameLst>
                                          <p:attrName>style.visibility</p:attrName>
                                        </p:attrNameLst>
                                      </p:cBhvr>
                                      <p:to>
                                        <p:strVal val="visible"/>
                                      </p:to>
                                    </p:set>
                                    <p:animEffect transition="in" filter="fade">
                                      <p:cBhvr>
                                        <p:cTn id="101" dur="500"/>
                                        <p:tgtEl>
                                          <p:spTgt spid="134"/>
                                        </p:tgtEl>
                                      </p:cBhvr>
                                    </p:animEffect>
                                    <p:anim calcmode="lin" valueType="num">
                                      <p:cBhvr>
                                        <p:cTn id="102" dur="500" fill="hold"/>
                                        <p:tgtEl>
                                          <p:spTgt spid="134"/>
                                        </p:tgtEl>
                                        <p:attrNameLst>
                                          <p:attrName>ppt_w</p:attrName>
                                        </p:attrNameLst>
                                      </p:cBhvr>
                                      <p:tavLst>
                                        <p:tav tm="0" fmla="#ppt_w*sin(2.5*pi*$)">
                                          <p:val>
                                            <p:fltVal val="0"/>
                                          </p:val>
                                        </p:tav>
                                        <p:tav tm="100000">
                                          <p:val>
                                            <p:fltVal val="1"/>
                                          </p:val>
                                        </p:tav>
                                      </p:tavLst>
                                    </p:anim>
                                    <p:anim calcmode="lin" valueType="num">
                                      <p:cBhvr>
                                        <p:cTn id="103" dur="500" fill="hold"/>
                                        <p:tgtEl>
                                          <p:spTgt spid="134"/>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136"/>
                                        </p:tgtEl>
                                        <p:attrNameLst>
                                          <p:attrName>style.visibility</p:attrName>
                                        </p:attrNameLst>
                                      </p:cBhvr>
                                      <p:to>
                                        <p:strVal val="visible"/>
                                      </p:to>
                                    </p:set>
                                    <p:animEffect transition="in" filter="fade">
                                      <p:cBhvr>
                                        <p:cTn id="106" dur="500"/>
                                        <p:tgtEl>
                                          <p:spTgt spid="136"/>
                                        </p:tgtEl>
                                      </p:cBhvr>
                                    </p:animEffect>
                                    <p:anim calcmode="lin" valueType="num">
                                      <p:cBhvr>
                                        <p:cTn id="107" dur="500" fill="hold"/>
                                        <p:tgtEl>
                                          <p:spTgt spid="136"/>
                                        </p:tgtEl>
                                        <p:attrNameLst>
                                          <p:attrName>ppt_w</p:attrName>
                                        </p:attrNameLst>
                                      </p:cBhvr>
                                      <p:tavLst>
                                        <p:tav tm="0" fmla="#ppt_w*sin(2.5*pi*$)">
                                          <p:val>
                                            <p:fltVal val="0"/>
                                          </p:val>
                                        </p:tav>
                                        <p:tav tm="100000">
                                          <p:val>
                                            <p:fltVal val="1"/>
                                          </p:val>
                                        </p:tav>
                                      </p:tavLst>
                                    </p:anim>
                                    <p:anim calcmode="lin" valueType="num">
                                      <p:cBhvr>
                                        <p:cTn id="108" dur="500" fill="hold"/>
                                        <p:tgtEl>
                                          <p:spTgt spid="136"/>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144"/>
                                        </p:tgtEl>
                                        <p:attrNameLst>
                                          <p:attrName>style.visibility</p:attrName>
                                        </p:attrNameLst>
                                      </p:cBhvr>
                                      <p:to>
                                        <p:strVal val="visible"/>
                                      </p:to>
                                    </p:set>
                                    <p:animEffect transition="in" filter="fade">
                                      <p:cBhvr>
                                        <p:cTn id="112" dur="1000"/>
                                        <p:tgtEl>
                                          <p:spTgt spid="144"/>
                                        </p:tgtEl>
                                      </p:cBhvr>
                                    </p:animEffect>
                                    <p:anim calcmode="lin" valueType="num">
                                      <p:cBhvr>
                                        <p:cTn id="113" dur="1000" fill="hold"/>
                                        <p:tgtEl>
                                          <p:spTgt spid="144"/>
                                        </p:tgtEl>
                                        <p:attrNameLst>
                                          <p:attrName>ppt_x</p:attrName>
                                        </p:attrNameLst>
                                      </p:cBhvr>
                                      <p:tavLst>
                                        <p:tav tm="0">
                                          <p:val>
                                            <p:strVal val="#ppt_x"/>
                                          </p:val>
                                        </p:tav>
                                        <p:tav tm="100000">
                                          <p:val>
                                            <p:strVal val="#ppt_x"/>
                                          </p:val>
                                        </p:tav>
                                      </p:tavLst>
                                    </p:anim>
                                    <p:anim calcmode="lin" valueType="num">
                                      <p:cBhvr>
                                        <p:cTn id="114" dur="1000" fill="hold"/>
                                        <p:tgtEl>
                                          <p:spTgt spid="144"/>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143"/>
                                        </p:tgtEl>
                                        <p:attrNameLst>
                                          <p:attrName>style.visibility</p:attrName>
                                        </p:attrNameLst>
                                      </p:cBhvr>
                                      <p:to>
                                        <p:strVal val="visible"/>
                                      </p:to>
                                    </p:set>
                                    <p:animEffect transition="in" filter="fade">
                                      <p:cBhvr>
                                        <p:cTn id="117" dur="1000"/>
                                        <p:tgtEl>
                                          <p:spTgt spid="143"/>
                                        </p:tgtEl>
                                      </p:cBhvr>
                                    </p:animEffect>
                                    <p:anim calcmode="lin" valueType="num">
                                      <p:cBhvr>
                                        <p:cTn id="118" dur="1000" fill="hold"/>
                                        <p:tgtEl>
                                          <p:spTgt spid="143"/>
                                        </p:tgtEl>
                                        <p:attrNameLst>
                                          <p:attrName>ppt_x</p:attrName>
                                        </p:attrNameLst>
                                      </p:cBhvr>
                                      <p:tavLst>
                                        <p:tav tm="0">
                                          <p:val>
                                            <p:strVal val="#ppt_x"/>
                                          </p:val>
                                        </p:tav>
                                        <p:tav tm="100000">
                                          <p:val>
                                            <p:strVal val="#ppt_x"/>
                                          </p:val>
                                        </p:tav>
                                      </p:tavLst>
                                    </p:anim>
                                    <p:anim calcmode="lin" valueType="num">
                                      <p:cBhvr>
                                        <p:cTn id="119" dur="1000" fill="hold"/>
                                        <p:tgtEl>
                                          <p:spTgt spid="143"/>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115"/>
                                        </p:tgtEl>
                                        <p:attrNameLst>
                                          <p:attrName>style.visibility</p:attrName>
                                        </p:attrNameLst>
                                      </p:cBhvr>
                                      <p:to>
                                        <p:strVal val="visible"/>
                                      </p:to>
                                    </p:set>
                                    <p:animEffect transition="in" filter="wipe(down)">
                                      <p:cBhvr>
                                        <p:cTn id="122" dur="500"/>
                                        <p:tgtEl>
                                          <p:spTgt spid="115"/>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116"/>
                                        </p:tgtEl>
                                        <p:attrNameLst>
                                          <p:attrName>style.visibility</p:attrName>
                                        </p:attrNameLst>
                                      </p:cBhvr>
                                      <p:to>
                                        <p:strVal val="visible"/>
                                      </p:to>
                                    </p:set>
                                    <p:animEffect transition="in" filter="wipe(down)">
                                      <p:cBhvr>
                                        <p:cTn id="125" dur="500"/>
                                        <p:tgtEl>
                                          <p:spTgt spid="116"/>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117"/>
                                        </p:tgtEl>
                                        <p:attrNameLst>
                                          <p:attrName>style.visibility</p:attrName>
                                        </p:attrNameLst>
                                      </p:cBhvr>
                                      <p:to>
                                        <p:strVal val="visible"/>
                                      </p:to>
                                    </p:set>
                                    <p:animEffect transition="in" filter="wipe(down)">
                                      <p:cBhvr>
                                        <p:cTn id="128" dur="500"/>
                                        <p:tgtEl>
                                          <p:spTgt spid="117"/>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118"/>
                                        </p:tgtEl>
                                        <p:attrNameLst>
                                          <p:attrName>style.visibility</p:attrName>
                                        </p:attrNameLst>
                                      </p:cBhvr>
                                      <p:to>
                                        <p:strVal val="visible"/>
                                      </p:to>
                                    </p:set>
                                    <p:animEffect transition="in" filter="wipe(down)">
                                      <p:cBhvr>
                                        <p:cTn id="131" dur="500"/>
                                        <p:tgtEl>
                                          <p:spTgt spid="118"/>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122"/>
                                        </p:tgtEl>
                                        <p:attrNameLst>
                                          <p:attrName>style.visibility</p:attrName>
                                        </p:attrNameLst>
                                      </p:cBhvr>
                                      <p:to>
                                        <p:strVal val="visible"/>
                                      </p:to>
                                    </p:set>
                                    <p:animEffect transition="in" filter="wipe(down)">
                                      <p:cBhvr>
                                        <p:cTn id="135" dur="500"/>
                                        <p:tgtEl>
                                          <p:spTgt spid="122"/>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121"/>
                                        </p:tgtEl>
                                        <p:attrNameLst>
                                          <p:attrName>style.visibility</p:attrName>
                                        </p:attrNameLst>
                                      </p:cBhvr>
                                      <p:to>
                                        <p:strVal val="visible"/>
                                      </p:to>
                                    </p:set>
                                    <p:animEffect transition="in" filter="wipe(down)">
                                      <p:cBhvr>
                                        <p:cTn id="138" dur="500"/>
                                        <p:tgtEl>
                                          <p:spTgt spid="121"/>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120"/>
                                        </p:tgtEl>
                                        <p:attrNameLst>
                                          <p:attrName>style.visibility</p:attrName>
                                        </p:attrNameLst>
                                      </p:cBhvr>
                                      <p:to>
                                        <p:strVal val="visible"/>
                                      </p:to>
                                    </p:set>
                                    <p:animEffect transition="in" filter="wipe(down)">
                                      <p:cBhvr>
                                        <p:cTn id="141" dur="500"/>
                                        <p:tgtEl>
                                          <p:spTgt spid="120"/>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119"/>
                                        </p:tgtEl>
                                        <p:attrNameLst>
                                          <p:attrName>style.visibility</p:attrName>
                                        </p:attrNameLst>
                                      </p:cBhvr>
                                      <p:to>
                                        <p:strVal val="visible"/>
                                      </p:to>
                                    </p:set>
                                    <p:animEffect transition="in" filter="wipe(down)">
                                      <p:cBhvr>
                                        <p:cTn id="144" dur="500"/>
                                        <p:tgtEl>
                                          <p:spTgt spid="119"/>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135"/>
                                        </p:tgtEl>
                                        <p:attrNameLst>
                                          <p:attrName>style.visibility</p:attrName>
                                        </p:attrNameLst>
                                      </p:cBhvr>
                                      <p:to>
                                        <p:strVal val="visible"/>
                                      </p:to>
                                    </p:set>
                                    <p:animEffect transition="in" filter="fade">
                                      <p:cBhvr>
                                        <p:cTn id="148" dur="500"/>
                                        <p:tgtEl>
                                          <p:spTgt spid="135"/>
                                        </p:tgtEl>
                                      </p:cBhvr>
                                    </p:animEffect>
                                    <p:anim calcmode="lin" valueType="num">
                                      <p:cBhvr>
                                        <p:cTn id="149" dur="500" fill="hold"/>
                                        <p:tgtEl>
                                          <p:spTgt spid="135"/>
                                        </p:tgtEl>
                                        <p:attrNameLst>
                                          <p:attrName>ppt_w</p:attrName>
                                        </p:attrNameLst>
                                      </p:cBhvr>
                                      <p:tavLst>
                                        <p:tav tm="0" fmla="#ppt_w*sin(2.5*pi*$)">
                                          <p:val>
                                            <p:fltVal val="0"/>
                                          </p:val>
                                        </p:tav>
                                        <p:tav tm="100000">
                                          <p:val>
                                            <p:fltVal val="1"/>
                                          </p:val>
                                        </p:tav>
                                      </p:tavLst>
                                    </p:anim>
                                    <p:anim calcmode="lin" valueType="num">
                                      <p:cBhvr>
                                        <p:cTn id="150" dur="500" fill="hold"/>
                                        <p:tgtEl>
                                          <p:spTgt spid="135"/>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138"/>
                                        </p:tgtEl>
                                        <p:attrNameLst>
                                          <p:attrName>style.visibility</p:attrName>
                                        </p:attrNameLst>
                                      </p:cBhvr>
                                      <p:to>
                                        <p:strVal val="visible"/>
                                      </p:to>
                                    </p:set>
                                    <p:animEffect transition="in" filter="fade">
                                      <p:cBhvr>
                                        <p:cTn id="153" dur="500"/>
                                        <p:tgtEl>
                                          <p:spTgt spid="138"/>
                                        </p:tgtEl>
                                      </p:cBhvr>
                                    </p:animEffect>
                                    <p:anim calcmode="lin" valueType="num">
                                      <p:cBhvr>
                                        <p:cTn id="154" dur="500" fill="hold"/>
                                        <p:tgtEl>
                                          <p:spTgt spid="138"/>
                                        </p:tgtEl>
                                        <p:attrNameLst>
                                          <p:attrName>ppt_w</p:attrName>
                                        </p:attrNameLst>
                                      </p:cBhvr>
                                      <p:tavLst>
                                        <p:tav tm="0" fmla="#ppt_w*sin(2.5*pi*$)">
                                          <p:val>
                                            <p:fltVal val="0"/>
                                          </p:val>
                                        </p:tav>
                                        <p:tav tm="100000">
                                          <p:val>
                                            <p:fltVal val="1"/>
                                          </p:val>
                                        </p:tav>
                                      </p:tavLst>
                                    </p:anim>
                                    <p:anim calcmode="lin" valueType="num">
                                      <p:cBhvr>
                                        <p:cTn id="155" dur="500" fill="hold"/>
                                        <p:tgtEl>
                                          <p:spTgt spid="138"/>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146"/>
                                        </p:tgtEl>
                                        <p:attrNameLst>
                                          <p:attrName>style.visibility</p:attrName>
                                        </p:attrNameLst>
                                      </p:cBhvr>
                                      <p:to>
                                        <p:strVal val="visible"/>
                                      </p:to>
                                    </p:set>
                                    <p:animEffect transition="in" filter="fade">
                                      <p:cBhvr>
                                        <p:cTn id="159" dur="1000"/>
                                        <p:tgtEl>
                                          <p:spTgt spid="146"/>
                                        </p:tgtEl>
                                      </p:cBhvr>
                                    </p:animEffect>
                                    <p:anim calcmode="lin" valueType="num">
                                      <p:cBhvr>
                                        <p:cTn id="160" dur="1000" fill="hold"/>
                                        <p:tgtEl>
                                          <p:spTgt spid="146"/>
                                        </p:tgtEl>
                                        <p:attrNameLst>
                                          <p:attrName>ppt_x</p:attrName>
                                        </p:attrNameLst>
                                      </p:cBhvr>
                                      <p:tavLst>
                                        <p:tav tm="0">
                                          <p:val>
                                            <p:strVal val="#ppt_x"/>
                                          </p:val>
                                        </p:tav>
                                        <p:tav tm="100000">
                                          <p:val>
                                            <p:strVal val="#ppt_x"/>
                                          </p:val>
                                        </p:tav>
                                      </p:tavLst>
                                    </p:anim>
                                    <p:anim calcmode="lin" valueType="num">
                                      <p:cBhvr>
                                        <p:cTn id="161" dur="1000" fill="hold"/>
                                        <p:tgtEl>
                                          <p:spTgt spid="146"/>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145"/>
                                        </p:tgtEl>
                                        <p:attrNameLst>
                                          <p:attrName>style.visibility</p:attrName>
                                        </p:attrNameLst>
                                      </p:cBhvr>
                                      <p:to>
                                        <p:strVal val="visible"/>
                                      </p:to>
                                    </p:set>
                                    <p:animEffect transition="in" filter="fade">
                                      <p:cBhvr>
                                        <p:cTn id="164" dur="1000"/>
                                        <p:tgtEl>
                                          <p:spTgt spid="145"/>
                                        </p:tgtEl>
                                      </p:cBhvr>
                                    </p:animEffect>
                                    <p:anim calcmode="lin" valueType="num">
                                      <p:cBhvr>
                                        <p:cTn id="165" dur="1000" fill="hold"/>
                                        <p:tgtEl>
                                          <p:spTgt spid="145"/>
                                        </p:tgtEl>
                                        <p:attrNameLst>
                                          <p:attrName>ppt_x</p:attrName>
                                        </p:attrNameLst>
                                      </p:cBhvr>
                                      <p:tavLst>
                                        <p:tav tm="0">
                                          <p:val>
                                            <p:strVal val="#ppt_x"/>
                                          </p:val>
                                        </p:tav>
                                        <p:tav tm="100000">
                                          <p:val>
                                            <p:strVal val="#ppt_x"/>
                                          </p:val>
                                        </p:tav>
                                      </p:tavLst>
                                    </p:anim>
                                    <p:anim calcmode="lin" valueType="num">
                                      <p:cBhvr>
                                        <p:cTn id="166" dur="1000" fill="hold"/>
                                        <p:tgtEl>
                                          <p:spTgt spid="145"/>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123"/>
                                        </p:tgtEl>
                                        <p:attrNameLst>
                                          <p:attrName>style.visibility</p:attrName>
                                        </p:attrNameLst>
                                      </p:cBhvr>
                                      <p:to>
                                        <p:strVal val="visible"/>
                                      </p:to>
                                    </p:set>
                                    <p:animEffect transition="in" filter="wipe(down)">
                                      <p:cBhvr>
                                        <p:cTn id="169" dur="500"/>
                                        <p:tgtEl>
                                          <p:spTgt spid="123"/>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124"/>
                                        </p:tgtEl>
                                        <p:attrNameLst>
                                          <p:attrName>style.visibility</p:attrName>
                                        </p:attrNameLst>
                                      </p:cBhvr>
                                      <p:to>
                                        <p:strVal val="visible"/>
                                      </p:to>
                                    </p:set>
                                    <p:animEffect transition="in" filter="wipe(down)">
                                      <p:cBhvr>
                                        <p:cTn id="172" dur="500"/>
                                        <p:tgtEl>
                                          <p:spTgt spid="124"/>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125"/>
                                        </p:tgtEl>
                                        <p:attrNameLst>
                                          <p:attrName>style.visibility</p:attrName>
                                        </p:attrNameLst>
                                      </p:cBhvr>
                                      <p:to>
                                        <p:strVal val="visible"/>
                                      </p:to>
                                    </p:set>
                                    <p:animEffect transition="in" filter="wipe(down)">
                                      <p:cBhvr>
                                        <p:cTn id="175" dur="500"/>
                                        <p:tgtEl>
                                          <p:spTgt spid="125"/>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126"/>
                                        </p:tgtEl>
                                        <p:attrNameLst>
                                          <p:attrName>style.visibility</p:attrName>
                                        </p:attrNameLst>
                                      </p:cBhvr>
                                      <p:to>
                                        <p:strVal val="visible"/>
                                      </p:to>
                                    </p:set>
                                    <p:animEffect transition="in" filter="wipe(down)">
                                      <p:cBhvr>
                                        <p:cTn id="178" dur="500"/>
                                        <p:tgtEl>
                                          <p:spTgt spid="126"/>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130"/>
                                        </p:tgtEl>
                                        <p:attrNameLst>
                                          <p:attrName>style.visibility</p:attrName>
                                        </p:attrNameLst>
                                      </p:cBhvr>
                                      <p:to>
                                        <p:strVal val="visible"/>
                                      </p:to>
                                    </p:set>
                                    <p:animEffect transition="in" filter="wipe(down)">
                                      <p:cBhvr>
                                        <p:cTn id="182" dur="500"/>
                                        <p:tgtEl>
                                          <p:spTgt spid="130"/>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129"/>
                                        </p:tgtEl>
                                        <p:attrNameLst>
                                          <p:attrName>style.visibility</p:attrName>
                                        </p:attrNameLst>
                                      </p:cBhvr>
                                      <p:to>
                                        <p:strVal val="visible"/>
                                      </p:to>
                                    </p:set>
                                    <p:animEffect transition="in" filter="wipe(down)">
                                      <p:cBhvr>
                                        <p:cTn id="185" dur="500"/>
                                        <p:tgtEl>
                                          <p:spTgt spid="129"/>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128"/>
                                        </p:tgtEl>
                                        <p:attrNameLst>
                                          <p:attrName>style.visibility</p:attrName>
                                        </p:attrNameLst>
                                      </p:cBhvr>
                                      <p:to>
                                        <p:strVal val="visible"/>
                                      </p:to>
                                    </p:set>
                                    <p:animEffect transition="in" filter="wipe(down)">
                                      <p:cBhvr>
                                        <p:cTn id="188" dur="500"/>
                                        <p:tgtEl>
                                          <p:spTgt spid="128"/>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127"/>
                                        </p:tgtEl>
                                        <p:attrNameLst>
                                          <p:attrName>style.visibility</p:attrName>
                                        </p:attrNameLst>
                                      </p:cBhvr>
                                      <p:to>
                                        <p:strVal val="visible"/>
                                      </p:to>
                                    </p:set>
                                    <p:animEffect transition="in" filter="wipe(down)">
                                      <p:cBhvr>
                                        <p:cTn id="191"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p:bldP spid="140" grpId="0"/>
      <p:bldP spid="141" grpId="0"/>
      <p:bldP spid="142" grpId="0"/>
      <p:bldP spid="143" grpId="0"/>
      <p:bldP spid="144" grpId="0"/>
      <p:bldP spid="145" grpId="0"/>
      <p:bldP spid="14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519504" y="3341514"/>
            <a:ext cx="4699134" cy="100549"/>
          </a:xfrm>
          <a:prstGeom prst="rect">
            <a:avLst/>
          </a:prstGeom>
          <a:pattFill prst="ltUpDiag">
            <a:fgClr>
              <a:srgbClr val="414455"/>
            </a:fgClr>
            <a:bgClr>
              <a:srgbClr val="E8E8E6"/>
            </a:bgClr>
          </a:pattFill>
          <a:ln w="25400" cap="flat" cmpd="sng" algn="ctr">
            <a:noFill/>
            <a:prstDash val="solid"/>
          </a:ln>
          <a:effectLst/>
        </p:spPr>
        <p:txBody>
          <a:bodyPr lIns="68567" tIns="34284" rIns="68567"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矩形 8"/>
          <p:cNvSpPr/>
          <p:nvPr/>
        </p:nvSpPr>
        <p:spPr>
          <a:xfrm>
            <a:off x="2087401" y="1566779"/>
            <a:ext cx="4699134" cy="100549"/>
          </a:xfrm>
          <a:prstGeom prst="rect">
            <a:avLst/>
          </a:prstGeom>
          <a:pattFill prst="ltUpDiag">
            <a:fgClr>
              <a:srgbClr val="414455"/>
            </a:fgClr>
            <a:bgClr>
              <a:srgbClr val="E8E8E6"/>
            </a:bgClr>
          </a:pattFill>
          <a:ln w="25400" cap="flat" cmpd="sng" algn="ctr">
            <a:noFill/>
            <a:prstDash val="solid"/>
          </a:ln>
          <a:effectLst/>
        </p:spPr>
        <p:txBody>
          <a:bodyPr lIns="68567" tIns="34284" rIns="68567"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 name="椭圆 64"/>
          <p:cNvSpPr>
            <a:spLocks noChangeArrowheads="1"/>
          </p:cNvSpPr>
          <p:nvPr/>
        </p:nvSpPr>
        <p:spPr bwMode="auto">
          <a:xfrm>
            <a:off x="953128" y="1319337"/>
            <a:ext cx="1244209" cy="1243536"/>
          </a:xfrm>
          <a:prstGeom prst="ellipse">
            <a:avLst/>
          </a:prstGeom>
          <a:solidFill>
            <a:srgbClr val="0070C0"/>
          </a:solidFill>
          <a:ln w="190500" cap="sq" cmpd="sng">
            <a:solidFill>
              <a:sysClr val="window" lastClr="FFFFFF">
                <a:lumMod val="65000"/>
              </a:sysClr>
            </a:solidFill>
            <a:round/>
            <a:headEnd/>
            <a:tailEnd/>
          </a:ln>
        </p:spPr>
        <p:txBody>
          <a:bodyPr lIns="68567" tIns="34284" rIns="68567" bIns="34284"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rPr>
              <a:t>添加文字</a:t>
            </a:r>
            <a:endParaRPr kumimoji="0" lang="zh-CN" altLang="zh-CN"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endParaRPr>
          </a:p>
        </p:txBody>
      </p:sp>
      <p:sp>
        <p:nvSpPr>
          <p:cNvPr id="11" name="TextBox 10"/>
          <p:cNvSpPr txBox="1"/>
          <p:nvPr/>
        </p:nvSpPr>
        <p:spPr>
          <a:xfrm>
            <a:off x="2436039" y="1691610"/>
            <a:ext cx="4429069" cy="1509644"/>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2" name="椭圆 64"/>
          <p:cNvSpPr>
            <a:spLocks noChangeArrowheads="1"/>
          </p:cNvSpPr>
          <p:nvPr/>
        </p:nvSpPr>
        <p:spPr bwMode="auto">
          <a:xfrm>
            <a:off x="7056600" y="2881763"/>
            <a:ext cx="1244209" cy="1243536"/>
          </a:xfrm>
          <a:prstGeom prst="ellipse">
            <a:avLst/>
          </a:prstGeom>
          <a:solidFill>
            <a:srgbClr val="0070C0"/>
          </a:solidFill>
          <a:ln w="190500" cap="sq" cmpd="sng">
            <a:solidFill>
              <a:sysClr val="window" lastClr="FFFFFF">
                <a:lumMod val="65000"/>
              </a:sysClr>
            </a:solidFill>
            <a:round/>
            <a:headEnd/>
            <a:tailEnd/>
          </a:ln>
        </p:spPr>
        <p:txBody>
          <a:bodyPr lIns="68567" tIns="34284" rIns="68567" bIns="34284"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rPr>
              <a:t>添加文字</a:t>
            </a:r>
            <a:endParaRPr kumimoji="0" lang="zh-CN" altLang="zh-CN"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endParaRPr>
          </a:p>
        </p:txBody>
      </p:sp>
      <p:sp>
        <p:nvSpPr>
          <p:cNvPr id="13" name="TextBox 12"/>
          <p:cNvSpPr txBox="1"/>
          <p:nvPr/>
        </p:nvSpPr>
        <p:spPr>
          <a:xfrm>
            <a:off x="2436039" y="3503532"/>
            <a:ext cx="4429069" cy="1509644"/>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500" fill="hold"/>
                                        <p:tgtEl>
                                          <p:spTgt spid="10"/>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par>
                          <p:cTn id="15" fill="hold">
                            <p:stCondLst>
                              <p:cond delay="10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11"/>
                                        </p:tgtEl>
                                        <p:attrNameLst>
                                          <p:attrName>style.visibility</p:attrName>
                                        </p:attrNameLst>
                                      </p:cBhvr>
                                      <p:to>
                                        <p:strVal val="visible"/>
                                      </p:to>
                                    </p:set>
                                    <p:animEffect transition="in" filter="wipe(left)">
                                      <p:cBhvr>
                                        <p:cTn id="18" dur="100"/>
                                        <p:tgtEl>
                                          <p:spTgt spid="11"/>
                                        </p:tgtEl>
                                      </p:cBhvr>
                                    </p:animEffect>
                                  </p:childTnLst>
                                </p:cTn>
                              </p:par>
                              <p:par>
                                <p:cTn id="19" presetID="36" presetClass="emph" presetSubtype="0" fill="hold" grpId="1" nodeType="withEffect">
                                  <p:stCondLst>
                                    <p:cond delay="0"/>
                                  </p:stCondLst>
                                  <p:iterate type="lt">
                                    <p:tmPct val="30000"/>
                                  </p:iterate>
                                  <p:childTnLst>
                                    <p:animScale>
                                      <p:cBhvr>
                                        <p:cTn id="20" dur="50" autoRev="1" fill="hold">
                                          <p:stCondLst>
                                            <p:cond delay="0"/>
                                          </p:stCondLst>
                                        </p:cTn>
                                        <p:tgtEl>
                                          <p:spTgt spid="11"/>
                                        </p:tgtEl>
                                      </p:cBhvr>
                                      <p:to x="80000" y="100000"/>
                                    </p:animScale>
                                    <p:anim by="(#ppt_w*0.10)" calcmode="lin" valueType="num">
                                      <p:cBhvr>
                                        <p:cTn id="21" dur="50" autoRev="1" fill="hold">
                                          <p:stCondLst>
                                            <p:cond delay="0"/>
                                          </p:stCondLst>
                                        </p:cTn>
                                        <p:tgtEl>
                                          <p:spTgt spid="11"/>
                                        </p:tgtEl>
                                        <p:attrNameLst>
                                          <p:attrName>ppt_x</p:attrName>
                                        </p:attrNameLst>
                                      </p:cBhvr>
                                    </p:anim>
                                    <p:anim by="(-#ppt_w*0.10)" calcmode="lin" valueType="num">
                                      <p:cBhvr>
                                        <p:cTn id="22" dur="50" autoRev="1" fill="hold">
                                          <p:stCondLst>
                                            <p:cond delay="0"/>
                                          </p:stCondLst>
                                        </p:cTn>
                                        <p:tgtEl>
                                          <p:spTgt spid="11"/>
                                        </p:tgtEl>
                                        <p:attrNameLst>
                                          <p:attrName>ppt_y</p:attrName>
                                        </p:attrNameLst>
                                      </p:cBhvr>
                                    </p:anim>
                                    <p:animRot by="-480000">
                                      <p:cBhvr>
                                        <p:cTn id="23" dur="50" autoRev="1" fill="hold">
                                          <p:stCondLst>
                                            <p:cond delay="0"/>
                                          </p:stCondLst>
                                        </p:cTn>
                                        <p:tgtEl>
                                          <p:spTgt spid="11"/>
                                        </p:tgtEl>
                                        <p:attrNameLst>
                                          <p:attrName>r</p:attrName>
                                        </p:attrNameLst>
                                      </p:cBhvr>
                                    </p:animRot>
                                  </p:childTnLst>
                                </p:cTn>
                              </p:par>
                            </p:childTnLst>
                          </p:cTn>
                        </p:par>
                        <p:par>
                          <p:cTn id="24" fill="hold">
                            <p:stCondLst>
                              <p:cond delay="5210"/>
                            </p:stCondLst>
                            <p:childTnLst>
                              <p:par>
                                <p:cTn id="25" presetID="2" presetClass="entr" presetSubtype="2"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par>
                                <p:cTn id="29" presetID="8" presetClass="emph" presetSubtype="0" fill="hold" grpId="1" nodeType="withEffect">
                                  <p:stCondLst>
                                    <p:cond delay="0"/>
                                  </p:stCondLst>
                                  <p:childTnLst>
                                    <p:animRot by="-21600000">
                                      <p:cBhvr>
                                        <p:cTn id="30" dur="500" fill="hold"/>
                                        <p:tgtEl>
                                          <p:spTgt spid="12"/>
                                        </p:tgtEl>
                                        <p:attrNameLst>
                                          <p:attrName>r</p:attrName>
                                        </p:attrNameLst>
                                      </p:cBhvr>
                                    </p:animRot>
                                  </p:childTnLst>
                                </p:cTn>
                              </p:par>
                            </p:childTnLst>
                          </p:cTn>
                        </p:par>
                        <p:par>
                          <p:cTn id="31" fill="hold">
                            <p:stCondLst>
                              <p:cond delay="5710"/>
                            </p:stCondLst>
                            <p:childTnLst>
                              <p:par>
                                <p:cTn id="32" presetID="22" presetClass="entr" presetSubtype="2"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right)">
                                      <p:cBhvr>
                                        <p:cTn id="34" dur="500"/>
                                        <p:tgtEl>
                                          <p:spTgt spid="8"/>
                                        </p:tgtEl>
                                      </p:cBhvr>
                                    </p:animEffect>
                                  </p:childTnLst>
                                </p:cTn>
                              </p:par>
                            </p:childTnLst>
                          </p:cTn>
                        </p:par>
                        <p:par>
                          <p:cTn id="35" fill="hold">
                            <p:stCondLst>
                              <p:cond delay="621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3"/>
                                        </p:tgtEl>
                                        <p:attrNameLst>
                                          <p:attrName>style.visibility</p:attrName>
                                        </p:attrNameLst>
                                      </p:cBhvr>
                                      <p:to>
                                        <p:strVal val="visible"/>
                                      </p:to>
                                    </p:set>
                                    <p:animEffect transition="in" filter="wipe(left)">
                                      <p:cBhvr>
                                        <p:cTn id="38" dur="100"/>
                                        <p:tgtEl>
                                          <p:spTgt spid="13"/>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3"/>
                                        </p:tgtEl>
                                      </p:cBhvr>
                                      <p:to x="80000" y="100000"/>
                                    </p:animScale>
                                    <p:anim by="(#ppt_w*0.10)" calcmode="lin" valueType="num">
                                      <p:cBhvr>
                                        <p:cTn id="41" dur="50" autoRev="1" fill="hold">
                                          <p:stCondLst>
                                            <p:cond delay="0"/>
                                          </p:stCondLst>
                                        </p:cTn>
                                        <p:tgtEl>
                                          <p:spTgt spid="13"/>
                                        </p:tgtEl>
                                        <p:attrNameLst>
                                          <p:attrName>ppt_x</p:attrName>
                                        </p:attrNameLst>
                                      </p:cBhvr>
                                    </p:anim>
                                    <p:anim by="(-#ppt_w*0.10)" calcmode="lin" valueType="num">
                                      <p:cBhvr>
                                        <p:cTn id="42" dur="50" autoRev="1" fill="hold">
                                          <p:stCondLst>
                                            <p:cond delay="0"/>
                                          </p:stCondLst>
                                        </p:cTn>
                                        <p:tgtEl>
                                          <p:spTgt spid="13"/>
                                        </p:tgtEl>
                                        <p:attrNameLst>
                                          <p:attrName>ppt_y</p:attrName>
                                        </p:attrNameLst>
                                      </p:cBhvr>
                                    </p:anim>
                                    <p:animRot by="-480000">
                                      <p:cBhvr>
                                        <p:cTn id="43" dur="50" autoRev="1"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0" grpId="1" animBg="1"/>
      <p:bldP spid="11" grpId="0"/>
      <p:bldP spid="11" grpId="1"/>
      <p:bldP spid="12" grpId="0" animBg="1"/>
      <p:bldP spid="12" grpId="1" animBg="1"/>
      <p:bldP spid="13" grpId="0"/>
      <p:bldP spid="13"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饼形 14"/>
          <p:cNvSpPr/>
          <p:nvPr/>
        </p:nvSpPr>
        <p:spPr>
          <a:xfrm>
            <a:off x="1154934" y="2732415"/>
            <a:ext cx="1564856" cy="1566500"/>
          </a:xfrm>
          <a:prstGeom prst="pie">
            <a:avLst>
              <a:gd name="adj1" fmla="val 0"/>
              <a:gd name="adj2" fmla="val 17817387"/>
            </a:avLst>
          </a:prstGeom>
          <a:solidFill>
            <a:srgbClr val="0070C0"/>
          </a:solidFill>
          <a:ln w="25400" cap="flat" cmpd="sng" algn="ctr">
            <a:noFill/>
            <a:prstDash val="solid"/>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16" name="饼形 15"/>
          <p:cNvSpPr/>
          <p:nvPr/>
        </p:nvSpPr>
        <p:spPr>
          <a:xfrm rot="17792835">
            <a:off x="1019565" y="2430955"/>
            <a:ext cx="2098586" cy="2025389"/>
          </a:xfrm>
          <a:prstGeom prst="pie">
            <a:avLst>
              <a:gd name="adj1" fmla="val 0"/>
              <a:gd name="adj2" fmla="val 3873493"/>
            </a:avLst>
          </a:prstGeom>
          <a:solidFill>
            <a:sysClr val="window" lastClr="FFFFFF">
              <a:lumMod val="65000"/>
            </a:sysClr>
          </a:solidFill>
          <a:ln w="25400" cap="flat" cmpd="sng" algn="ctr">
            <a:noFill/>
            <a:prstDash val="solid"/>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7" name="饼形 16"/>
          <p:cNvSpPr/>
          <p:nvPr/>
        </p:nvSpPr>
        <p:spPr>
          <a:xfrm>
            <a:off x="3734865" y="2735987"/>
            <a:ext cx="1566047" cy="1565309"/>
          </a:xfrm>
          <a:prstGeom prst="pie">
            <a:avLst>
              <a:gd name="adj1" fmla="val 0"/>
              <a:gd name="adj2" fmla="val 15031858"/>
            </a:avLst>
          </a:prstGeom>
          <a:solidFill>
            <a:srgbClr val="0070C0"/>
          </a:solidFill>
          <a:ln w="25400" cap="flat" cmpd="sng" algn="ctr">
            <a:noFill/>
            <a:prstDash val="solid"/>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18" name="饼形 17"/>
          <p:cNvSpPr/>
          <p:nvPr/>
        </p:nvSpPr>
        <p:spPr>
          <a:xfrm rot="17792835">
            <a:off x="3533451" y="2416076"/>
            <a:ext cx="2098586" cy="2026579"/>
          </a:xfrm>
          <a:prstGeom prst="pie">
            <a:avLst>
              <a:gd name="adj1" fmla="val 18826865"/>
              <a:gd name="adj2" fmla="val 3873493"/>
            </a:avLst>
          </a:prstGeom>
          <a:solidFill>
            <a:sysClr val="window" lastClr="FFFFFF">
              <a:lumMod val="65000"/>
            </a:sysClr>
          </a:solidFill>
          <a:ln w="25400" cap="flat" cmpd="sng" algn="ctr">
            <a:noFill/>
            <a:prstDash val="solid"/>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9" name="文本框 24"/>
          <p:cNvSpPr txBox="1">
            <a:spLocks noChangeArrowheads="1"/>
          </p:cNvSpPr>
          <p:nvPr/>
        </p:nvSpPr>
        <p:spPr bwMode="auto">
          <a:xfrm>
            <a:off x="1470472" y="3532835"/>
            <a:ext cx="1135171" cy="500101"/>
          </a:xfrm>
          <a:prstGeom prst="rect">
            <a:avLst/>
          </a:prstGeom>
          <a:noFill/>
          <a:ln w="9525">
            <a:noFill/>
            <a:miter lim="800000"/>
            <a:headEnd/>
            <a:tailEnd/>
          </a:ln>
        </p:spPr>
        <p:txBody>
          <a:bodyPr wrap="squar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17%</a:t>
            </a:r>
            <a:endParaRPr kumimoji="0" lang="zh-CN" alt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0" name="文本框 25"/>
          <p:cNvSpPr txBox="1">
            <a:spLocks noChangeArrowheads="1"/>
          </p:cNvSpPr>
          <p:nvPr/>
        </p:nvSpPr>
        <p:spPr bwMode="auto">
          <a:xfrm>
            <a:off x="4055096" y="3532835"/>
            <a:ext cx="1260215" cy="623211"/>
          </a:xfrm>
          <a:prstGeom prst="rect">
            <a:avLst/>
          </a:prstGeom>
          <a:noFill/>
          <a:ln w="9525">
            <a:noFill/>
            <a:miter lim="800000"/>
            <a:headEnd/>
            <a:tailEnd/>
          </a:ln>
        </p:spPr>
        <p:txBody>
          <a:bodyPr wrap="square" lIns="68543" tIns="34272" rIns="68543" bIns="34272">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32%</a:t>
            </a:r>
            <a:endParaRPr kumimoji="0" lang="zh-CN" altLang="en-US" sz="3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1" name="饼形 20"/>
          <p:cNvSpPr/>
          <p:nvPr/>
        </p:nvSpPr>
        <p:spPr>
          <a:xfrm>
            <a:off x="6271956" y="2765745"/>
            <a:ext cx="1566047" cy="1566500"/>
          </a:xfrm>
          <a:prstGeom prst="pie">
            <a:avLst>
              <a:gd name="adj1" fmla="val 0"/>
              <a:gd name="adj2" fmla="val 19042771"/>
            </a:avLst>
          </a:prstGeom>
          <a:solidFill>
            <a:srgbClr val="0070C0"/>
          </a:solidFill>
          <a:ln w="25400" cap="flat" cmpd="sng" algn="ctr">
            <a:noFill/>
            <a:prstDash val="solid"/>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22" name="饼形 21"/>
          <p:cNvSpPr/>
          <p:nvPr/>
        </p:nvSpPr>
        <p:spPr>
          <a:xfrm rot="16431819">
            <a:off x="6405592" y="2714188"/>
            <a:ext cx="1662918" cy="1539867"/>
          </a:xfrm>
          <a:prstGeom prst="pie">
            <a:avLst>
              <a:gd name="adj1" fmla="val 2758241"/>
              <a:gd name="adj2" fmla="val 5162176"/>
            </a:avLst>
          </a:prstGeom>
          <a:solidFill>
            <a:sysClr val="window" lastClr="FFFFFF">
              <a:lumMod val="65000"/>
            </a:sysClr>
          </a:solidFill>
          <a:ln w="25400" cap="flat" cmpd="sng" algn="ctr">
            <a:noFill/>
            <a:prstDash val="solid"/>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23" name="文本框 30"/>
          <p:cNvSpPr txBox="1">
            <a:spLocks noChangeArrowheads="1"/>
          </p:cNvSpPr>
          <p:nvPr/>
        </p:nvSpPr>
        <p:spPr bwMode="auto">
          <a:xfrm>
            <a:off x="6592882" y="3532835"/>
            <a:ext cx="1157433" cy="623211"/>
          </a:xfrm>
          <a:prstGeom prst="rect">
            <a:avLst/>
          </a:prstGeom>
          <a:noFill/>
          <a:ln w="9525">
            <a:noFill/>
            <a:miter lim="800000"/>
            <a:headEnd/>
            <a:tailEnd/>
          </a:ln>
        </p:spPr>
        <p:txBody>
          <a:bodyPr wrap="square" lIns="68543" tIns="34272" rIns="68543" bIns="34272">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13%</a:t>
            </a:r>
            <a:endParaRPr kumimoji="0" lang="zh-CN" altLang="en-US" sz="3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4" name="文本框 34"/>
          <p:cNvSpPr txBox="1">
            <a:spLocks noChangeArrowheads="1"/>
          </p:cNvSpPr>
          <p:nvPr/>
        </p:nvSpPr>
        <p:spPr bwMode="auto">
          <a:xfrm>
            <a:off x="1091058" y="4528540"/>
            <a:ext cx="1775612" cy="484636"/>
          </a:xfrm>
          <a:prstGeom prst="rect">
            <a:avLst/>
          </a:prstGeom>
          <a:noFill/>
          <a:ln w="9525">
            <a:noFill/>
            <a:miter lim="800000"/>
            <a:headEnd/>
            <a:tailEnd/>
          </a:ln>
        </p:spPr>
        <p:txBody>
          <a:bodyPr wrap="squar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造字工房悦黑体验版常规体"/>
              </a:rPr>
              <a:t>请输入您想要的文字</a:t>
            </a:r>
            <a:endPar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造字工房悦黑体验版常规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造字工房悦黑体验版常规体"/>
              </a:rPr>
              <a:t>请输入您想要的文字</a:t>
            </a:r>
          </a:p>
        </p:txBody>
      </p:sp>
      <p:sp>
        <p:nvSpPr>
          <p:cNvPr id="25" name="文本框 36"/>
          <p:cNvSpPr txBox="1">
            <a:spLocks noChangeArrowheads="1"/>
          </p:cNvSpPr>
          <p:nvPr/>
        </p:nvSpPr>
        <p:spPr bwMode="auto">
          <a:xfrm>
            <a:off x="3693600" y="4526160"/>
            <a:ext cx="1763631" cy="484636"/>
          </a:xfrm>
          <a:prstGeom prst="rect">
            <a:avLst/>
          </a:prstGeom>
          <a:noFill/>
          <a:ln w="9525">
            <a:noFill/>
            <a:miter lim="800000"/>
            <a:headEnd/>
            <a:tailEnd/>
          </a:ln>
        </p:spPr>
        <p:txBody>
          <a:bodyPr wrap="square" lIns="68543" tIns="34272" rIns="68543" bIns="34272">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请输入您想要的文字</a:t>
            </a:r>
            <a:endPar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请输入您想要的文字</a:t>
            </a:r>
          </a:p>
        </p:txBody>
      </p:sp>
      <p:sp>
        <p:nvSpPr>
          <p:cNvPr id="26" name="文本框 38"/>
          <p:cNvSpPr txBox="1">
            <a:spLocks noChangeArrowheads="1"/>
          </p:cNvSpPr>
          <p:nvPr/>
        </p:nvSpPr>
        <p:spPr bwMode="auto">
          <a:xfrm>
            <a:off x="6338981" y="4521398"/>
            <a:ext cx="1741581" cy="484636"/>
          </a:xfrm>
          <a:prstGeom prst="rect">
            <a:avLst/>
          </a:prstGeom>
          <a:noFill/>
          <a:ln w="9525">
            <a:noFill/>
            <a:miter lim="800000"/>
            <a:headEnd/>
            <a:tailEnd/>
          </a:ln>
        </p:spPr>
        <p:txBody>
          <a:bodyPr wrap="square" lIns="68543" tIns="34272" rIns="68543" bIns="34272">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请输入您想要的文字</a:t>
            </a:r>
            <a:endPar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请输入您想要的文字</a:t>
            </a:r>
          </a:p>
        </p:txBody>
      </p:sp>
      <p:sp>
        <p:nvSpPr>
          <p:cNvPr id="27" name="矩形 26"/>
          <p:cNvSpPr/>
          <p:nvPr/>
        </p:nvSpPr>
        <p:spPr>
          <a:xfrm>
            <a:off x="3114597" y="1759116"/>
            <a:ext cx="2880301" cy="347663"/>
          </a:xfrm>
          <a:prstGeom prst="rect">
            <a:avLst/>
          </a:prstGeom>
          <a:solidFill>
            <a:srgbClr val="0070C0"/>
          </a:solidFill>
          <a:ln w="25400" cap="flat" cmpd="sng" algn="ctr">
            <a:noFill/>
            <a:prstDash val="solid"/>
          </a:ln>
          <a:effectLst/>
        </p:spPr>
        <p:txBody>
          <a:bodyPr lIns="68567" tIns="34284" rIns="68567"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点击添加小标题</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outVertical)">
                                      <p:cBhvr>
                                        <p:cTn id="7" dur="500"/>
                                        <p:tgtEl>
                                          <p:spTgt spid="27"/>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 calcmode="lin" valueType="num">
                                      <p:cBhvr>
                                        <p:cTn id="13" dur="500" fill="hold"/>
                                        <p:tgtEl>
                                          <p:spTgt spid="15"/>
                                        </p:tgtEl>
                                        <p:attrNameLst>
                                          <p:attrName>style.rotation</p:attrName>
                                        </p:attrNameLst>
                                      </p:cBhvr>
                                      <p:tavLst>
                                        <p:tav tm="0">
                                          <p:val>
                                            <p:fltVal val="360"/>
                                          </p:val>
                                        </p:tav>
                                        <p:tav tm="100000">
                                          <p:val>
                                            <p:fltVal val="0"/>
                                          </p:val>
                                        </p:tav>
                                      </p:tavLst>
                                    </p:anim>
                                    <p:animEffect transition="in" filter="fade">
                                      <p:cBhvr>
                                        <p:cTn id="14" dur="500"/>
                                        <p:tgtEl>
                                          <p:spTgt spid="15"/>
                                        </p:tgtEl>
                                      </p:cBhvr>
                                    </p:animEffect>
                                  </p:childTnLst>
                                </p:cTn>
                              </p:par>
                            </p:childTnLst>
                          </p:cTn>
                        </p:par>
                        <p:par>
                          <p:cTn id="15" fill="hold">
                            <p:stCondLst>
                              <p:cond delay="1000"/>
                            </p:stCondLst>
                            <p:childTnLst>
                              <p:par>
                                <p:cTn id="16" presetID="2" presetClass="entr" presetSubtype="3"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1+#ppt_w/2"/>
                                          </p:val>
                                        </p:tav>
                                        <p:tav tm="100000">
                                          <p:val>
                                            <p:strVal val="#ppt_x"/>
                                          </p:val>
                                        </p:tav>
                                      </p:tavLst>
                                    </p:anim>
                                    <p:anim calcmode="lin" valueType="num">
                                      <p:cBhvr additive="base">
                                        <p:cTn id="19" dur="500" fill="hold"/>
                                        <p:tgtEl>
                                          <p:spTgt spid="16"/>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16" presetClass="entr" presetSubtype="2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barn(inVertical)">
                                      <p:cBhvr>
                                        <p:cTn id="23" dur="500"/>
                                        <p:tgtEl>
                                          <p:spTgt spid="19"/>
                                        </p:tgtEl>
                                      </p:cBhvr>
                                    </p:animEffect>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down)">
                                      <p:cBhvr>
                                        <p:cTn id="27" dur="500"/>
                                        <p:tgtEl>
                                          <p:spTgt spid="24"/>
                                        </p:tgtEl>
                                      </p:cBhvr>
                                    </p:animEffect>
                                  </p:childTnLst>
                                </p:cTn>
                              </p:par>
                            </p:childTnLst>
                          </p:cTn>
                        </p:par>
                        <p:par>
                          <p:cTn id="28" fill="hold">
                            <p:stCondLst>
                              <p:cond delay="2500"/>
                            </p:stCondLst>
                            <p:childTnLst>
                              <p:par>
                                <p:cTn id="29" presetID="49" presetClass="entr" presetSubtype="0" decel="10000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 calcmode="lin" valueType="num">
                                      <p:cBhvr>
                                        <p:cTn id="33" dur="500" fill="hold"/>
                                        <p:tgtEl>
                                          <p:spTgt spid="17"/>
                                        </p:tgtEl>
                                        <p:attrNameLst>
                                          <p:attrName>style.rotation</p:attrName>
                                        </p:attrNameLst>
                                      </p:cBhvr>
                                      <p:tavLst>
                                        <p:tav tm="0">
                                          <p:val>
                                            <p:fltVal val="360"/>
                                          </p:val>
                                        </p:tav>
                                        <p:tav tm="100000">
                                          <p:val>
                                            <p:fltVal val="0"/>
                                          </p:val>
                                        </p:tav>
                                      </p:tavLst>
                                    </p:anim>
                                    <p:animEffect transition="in" filter="fade">
                                      <p:cBhvr>
                                        <p:cTn id="34" dur="500"/>
                                        <p:tgtEl>
                                          <p:spTgt spid="17"/>
                                        </p:tgtEl>
                                      </p:cBhvr>
                                    </p:animEffect>
                                  </p:childTnLst>
                                </p:cTn>
                              </p:par>
                            </p:childTnLst>
                          </p:cTn>
                        </p:par>
                        <p:par>
                          <p:cTn id="35" fill="hold">
                            <p:stCondLst>
                              <p:cond delay="3000"/>
                            </p:stCondLst>
                            <p:childTnLst>
                              <p:par>
                                <p:cTn id="36" presetID="2" presetClass="entr" presetSubtype="3"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1+#ppt_w/2"/>
                                          </p:val>
                                        </p:tav>
                                        <p:tav tm="100000">
                                          <p:val>
                                            <p:strVal val="#ppt_x"/>
                                          </p:val>
                                        </p:tav>
                                      </p:tavLst>
                                    </p:anim>
                                    <p:anim calcmode="lin" valueType="num">
                                      <p:cBhvr additive="base">
                                        <p:cTn id="39" dur="500" fill="hold"/>
                                        <p:tgtEl>
                                          <p:spTgt spid="18"/>
                                        </p:tgtEl>
                                        <p:attrNameLst>
                                          <p:attrName>ppt_y</p:attrName>
                                        </p:attrNameLst>
                                      </p:cBhvr>
                                      <p:tavLst>
                                        <p:tav tm="0">
                                          <p:val>
                                            <p:strVal val="0-#ppt_h/2"/>
                                          </p:val>
                                        </p:tav>
                                        <p:tav tm="100000">
                                          <p:val>
                                            <p:strVal val="#ppt_y"/>
                                          </p:val>
                                        </p:tav>
                                      </p:tavLst>
                                    </p:anim>
                                  </p:childTnLst>
                                </p:cTn>
                              </p:par>
                            </p:childTnLst>
                          </p:cTn>
                        </p:par>
                        <p:par>
                          <p:cTn id="40" fill="hold">
                            <p:stCondLst>
                              <p:cond delay="3500"/>
                            </p:stCondLst>
                            <p:childTnLst>
                              <p:par>
                                <p:cTn id="41" presetID="16" presetClass="entr" presetSubtype="21"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inVertical)">
                                      <p:cBhvr>
                                        <p:cTn id="43" dur="500"/>
                                        <p:tgtEl>
                                          <p:spTgt spid="20"/>
                                        </p:tgtEl>
                                      </p:cBhvr>
                                    </p:animEffect>
                                  </p:childTnLst>
                                </p:cTn>
                              </p:par>
                            </p:childTnLst>
                          </p:cTn>
                        </p:par>
                        <p:par>
                          <p:cTn id="44" fill="hold">
                            <p:stCondLst>
                              <p:cond delay="4000"/>
                            </p:stCondLst>
                            <p:childTnLst>
                              <p:par>
                                <p:cTn id="45" presetID="22" presetClass="entr" presetSubtype="4"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down)">
                                      <p:cBhvr>
                                        <p:cTn id="47" dur="500"/>
                                        <p:tgtEl>
                                          <p:spTgt spid="25"/>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 calcmode="lin" valueType="num">
                                      <p:cBhvr>
                                        <p:cTn id="53" dur="500" fill="hold"/>
                                        <p:tgtEl>
                                          <p:spTgt spid="21"/>
                                        </p:tgtEl>
                                        <p:attrNameLst>
                                          <p:attrName>style.rotation</p:attrName>
                                        </p:attrNameLst>
                                      </p:cBhvr>
                                      <p:tavLst>
                                        <p:tav tm="0">
                                          <p:val>
                                            <p:fltVal val="360"/>
                                          </p:val>
                                        </p:tav>
                                        <p:tav tm="100000">
                                          <p:val>
                                            <p:fltVal val="0"/>
                                          </p:val>
                                        </p:tav>
                                      </p:tavLst>
                                    </p:anim>
                                    <p:animEffect transition="in" filter="fade">
                                      <p:cBhvr>
                                        <p:cTn id="54" dur="500"/>
                                        <p:tgtEl>
                                          <p:spTgt spid="21"/>
                                        </p:tgtEl>
                                      </p:cBhvr>
                                    </p:animEffect>
                                  </p:childTnLst>
                                </p:cTn>
                              </p:par>
                            </p:childTnLst>
                          </p:cTn>
                        </p:par>
                        <p:par>
                          <p:cTn id="55" fill="hold">
                            <p:stCondLst>
                              <p:cond delay="5000"/>
                            </p:stCondLst>
                            <p:childTnLst>
                              <p:par>
                                <p:cTn id="56" presetID="2" presetClass="entr" presetSubtype="2"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additive="base">
                                        <p:cTn id="58" dur="500" fill="hold"/>
                                        <p:tgtEl>
                                          <p:spTgt spid="22"/>
                                        </p:tgtEl>
                                        <p:attrNameLst>
                                          <p:attrName>ppt_x</p:attrName>
                                        </p:attrNameLst>
                                      </p:cBhvr>
                                      <p:tavLst>
                                        <p:tav tm="0">
                                          <p:val>
                                            <p:strVal val="1+#ppt_w/2"/>
                                          </p:val>
                                        </p:tav>
                                        <p:tav tm="100000">
                                          <p:val>
                                            <p:strVal val="#ppt_x"/>
                                          </p:val>
                                        </p:tav>
                                      </p:tavLst>
                                    </p:anim>
                                    <p:anim calcmode="lin" valueType="num">
                                      <p:cBhvr additive="base">
                                        <p:cTn id="59" dur="500" fill="hold"/>
                                        <p:tgtEl>
                                          <p:spTgt spid="22"/>
                                        </p:tgtEl>
                                        <p:attrNameLst>
                                          <p:attrName>ppt_y</p:attrName>
                                        </p:attrNameLst>
                                      </p:cBhvr>
                                      <p:tavLst>
                                        <p:tav tm="0">
                                          <p:val>
                                            <p:strVal val="#ppt_y"/>
                                          </p:val>
                                        </p:tav>
                                        <p:tav tm="100000">
                                          <p:val>
                                            <p:strVal val="#ppt_y"/>
                                          </p:val>
                                        </p:tav>
                                      </p:tavLst>
                                    </p:anim>
                                  </p:childTnLst>
                                </p:cTn>
                              </p:par>
                            </p:childTnLst>
                          </p:cTn>
                        </p:par>
                        <p:par>
                          <p:cTn id="60" fill="hold">
                            <p:stCondLst>
                              <p:cond delay="5500"/>
                            </p:stCondLst>
                            <p:childTnLst>
                              <p:par>
                                <p:cTn id="61" presetID="16" presetClass="entr" presetSubtype="21"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barn(inVertical)">
                                      <p:cBhvr>
                                        <p:cTn id="63" dur="500"/>
                                        <p:tgtEl>
                                          <p:spTgt spid="23"/>
                                        </p:tgtEl>
                                      </p:cBhvr>
                                    </p:animEffect>
                                  </p:childTnLst>
                                </p:cTn>
                              </p:par>
                            </p:childTnLst>
                          </p:cTn>
                        </p:par>
                        <p:par>
                          <p:cTn id="64" fill="hold">
                            <p:stCondLst>
                              <p:cond delay="6000"/>
                            </p:stCondLst>
                            <p:childTnLst>
                              <p:par>
                                <p:cTn id="65" presetID="22" presetClass="entr" presetSubtype="4"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down)">
                                      <p:cBhvr>
                                        <p:cTn id="6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p:bldP spid="20" grpId="0"/>
      <p:bldP spid="21" grpId="0" animBg="1"/>
      <p:bldP spid="22" grpId="0" animBg="1"/>
      <p:bldP spid="23" grpId="0"/>
      <p:bldP spid="24" grpId="0"/>
      <p:bldP spid="25" grpId="0"/>
      <p:bldP spid="26" grpId="0"/>
      <p:bldP spid="2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0" y="836712"/>
            <a:ext cx="2790730" cy="5143500"/>
          </a:xfrm>
          <a:prstGeom prst="rect">
            <a:avLst/>
          </a:prstGeom>
          <a:solidFill>
            <a:srgbClr val="0070C0"/>
          </a:solidFill>
          <a:ln w="25400" cap="flat" cmpd="sng" algn="ctr">
            <a:noFill/>
            <a:prstDash val="solid"/>
          </a:ln>
          <a:effectLst/>
        </p:spPr>
        <p:txBody>
          <a:bodyPr lIns="68543" tIns="34272" rIns="68543" bIns="3427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圆角矩形 25"/>
          <p:cNvSpPr/>
          <p:nvPr/>
        </p:nvSpPr>
        <p:spPr>
          <a:xfrm>
            <a:off x="4341461" y="2016733"/>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1</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27" name="组合 26"/>
          <p:cNvGrpSpPr/>
          <p:nvPr/>
        </p:nvGrpSpPr>
        <p:grpSpPr>
          <a:xfrm>
            <a:off x="5002253" y="2016733"/>
            <a:ext cx="2805024" cy="384192"/>
            <a:chOff x="6339097" y="1573726"/>
            <a:chExt cx="3744416" cy="512375"/>
          </a:xfrm>
        </p:grpSpPr>
        <p:sp>
          <p:nvSpPr>
            <p:cNvPr id="28" name="圆角矩形 27"/>
            <p:cNvSpPr/>
            <p:nvPr/>
          </p:nvSpPr>
          <p:spPr>
            <a:xfrm>
              <a:off x="6339097" y="1573726"/>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29" name="矩形 28"/>
            <p:cNvSpPr/>
            <p:nvPr/>
          </p:nvSpPr>
          <p:spPr>
            <a:xfrm>
              <a:off x="6723350" y="1614014"/>
              <a:ext cx="2653076" cy="472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年度工作概述</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0" name="圆角矩形 29"/>
          <p:cNvSpPr/>
          <p:nvPr/>
        </p:nvSpPr>
        <p:spPr>
          <a:xfrm>
            <a:off x="4341461" y="2643927"/>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2</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31" name="组合 30"/>
          <p:cNvGrpSpPr/>
          <p:nvPr/>
        </p:nvGrpSpPr>
        <p:grpSpPr>
          <a:xfrm>
            <a:off x="4984351" y="2643927"/>
            <a:ext cx="2805024" cy="384192"/>
            <a:chOff x="6315199" y="2410178"/>
            <a:chExt cx="3744416" cy="512375"/>
          </a:xfrm>
        </p:grpSpPr>
        <p:sp>
          <p:nvSpPr>
            <p:cNvPr id="32" name="圆角矩形 31"/>
            <p:cNvSpPr/>
            <p:nvPr/>
          </p:nvSpPr>
          <p:spPr>
            <a:xfrm>
              <a:off x="6315199" y="2410178"/>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33" name="矩形 32"/>
            <p:cNvSpPr/>
            <p:nvPr/>
          </p:nvSpPr>
          <p:spPr>
            <a:xfrm>
              <a:off x="6747248" y="2450466"/>
              <a:ext cx="2653076" cy="472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工作完成情况</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4" name="圆角矩形 33"/>
          <p:cNvSpPr/>
          <p:nvPr/>
        </p:nvSpPr>
        <p:spPr>
          <a:xfrm>
            <a:off x="4341461" y="3308164"/>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3</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35" name="组合 34"/>
          <p:cNvGrpSpPr/>
          <p:nvPr/>
        </p:nvGrpSpPr>
        <p:grpSpPr>
          <a:xfrm>
            <a:off x="5002253" y="3308161"/>
            <a:ext cx="2805024" cy="384192"/>
            <a:chOff x="6339097" y="3296031"/>
            <a:chExt cx="3744416" cy="512375"/>
          </a:xfrm>
        </p:grpSpPr>
        <p:sp>
          <p:nvSpPr>
            <p:cNvPr id="36" name="圆角矩形 35"/>
            <p:cNvSpPr/>
            <p:nvPr/>
          </p:nvSpPr>
          <p:spPr>
            <a:xfrm>
              <a:off x="6339097" y="3296031"/>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37" name="矩形 36"/>
            <p:cNvSpPr/>
            <p:nvPr/>
          </p:nvSpPr>
          <p:spPr>
            <a:xfrm>
              <a:off x="6723350" y="3336319"/>
              <a:ext cx="2736305" cy="472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成功项目展示</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8" name="圆角矩形 37"/>
          <p:cNvSpPr/>
          <p:nvPr/>
        </p:nvSpPr>
        <p:spPr>
          <a:xfrm>
            <a:off x="4341461" y="3971663"/>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4</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39" name="组合 38"/>
          <p:cNvGrpSpPr/>
          <p:nvPr/>
        </p:nvGrpSpPr>
        <p:grpSpPr>
          <a:xfrm>
            <a:off x="5002253" y="3971662"/>
            <a:ext cx="2805024" cy="384710"/>
            <a:chOff x="6339097" y="4180903"/>
            <a:chExt cx="3744416" cy="513067"/>
          </a:xfrm>
        </p:grpSpPr>
        <p:sp>
          <p:nvSpPr>
            <p:cNvPr id="40" name="圆角矩形 39"/>
            <p:cNvSpPr/>
            <p:nvPr/>
          </p:nvSpPr>
          <p:spPr>
            <a:xfrm>
              <a:off x="6339097" y="4180903"/>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41" name="矩形 40"/>
            <p:cNvSpPr/>
            <p:nvPr/>
          </p:nvSpPr>
          <p:spPr>
            <a:xfrm>
              <a:off x="6723350" y="4221882"/>
              <a:ext cx="2736305" cy="472088"/>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工作存在不足</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2" name="圆角矩形 41"/>
          <p:cNvSpPr/>
          <p:nvPr/>
        </p:nvSpPr>
        <p:spPr>
          <a:xfrm>
            <a:off x="4341558" y="4628946"/>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5</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43" name="组合 42"/>
          <p:cNvGrpSpPr/>
          <p:nvPr/>
        </p:nvGrpSpPr>
        <p:grpSpPr>
          <a:xfrm>
            <a:off x="5002253" y="4628946"/>
            <a:ext cx="2805024" cy="383539"/>
            <a:chOff x="6339097" y="5057483"/>
            <a:chExt cx="3744416" cy="511504"/>
          </a:xfrm>
        </p:grpSpPr>
        <p:sp>
          <p:nvSpPr>
            <p:cNvPr id="44" name="圆角矩形 43"/>
            <p:cNvSpPr/>
            <p:nvPr/>
          </p:nvSpPr>
          <p:spPr>
            <a:xfrm>
              <a:off x="6339097" y="5057483"/>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45" name="矩形 44"/>
            <p:cNvSpPr/>
            <p:nvPr/>
          </p:nvSpPr>
          <p:spPr>
            <a:xfrm>
              <a:off x="6723478" y="5085978"/>
              <a:ext cx="2736174" cy="472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明年工作计划</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6" name="TextBox 45"/>
          <p:cNvSpPr txBox="1"/>
          <p:nvPr/>
        </p:nvSpPr>
        <p:spPr>
          <a:xfrm>
            <a:off x="253769" y="2501003"/>
            <a:ext cx="2103768" cy="1015447"/>
          </a:xfrm>
          <a:prstGeom prst="rect">
            <a:avLst/>
          </a:prstGeom>
          <a:noFill/>
        </p:spPr>
        <p:txBody>
          <a:bodyPr wrap="square" lIns="91361" tIns="45679" rIns="91361" bIns="45679">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rPr>
              <a:t>目录 </a:t>
            </a:r>
            <a:endParaRPr kumimoji="0" lang="en-US" altLang="zh-CN" sz="3600"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rPr>
              <a:t>CONTENTS</a:t>
            </a:r>
            <a:endParaRPr kumimoji="0" lang="zh-CN" altLang="en-US" sz="2400"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7" name="下箭头 46"/>
          <p:cNvSpPr/>
          <p:nvPr/>
        </p:nvSpPr>
        <p:spPr>
          <a:xfrm rot="16200000">
            <a:off x="3458674" y="1965968"/>
            <a:ext cx="431948" cy="509274"/>
          </a:xfrm>
          <a:prstGeom prst="downArrow">
            <a:avLst/>
          </a:prstGeom>
          <a:solidFill>
            <a:srgbClr val="0070C0"/>
          </a:solidFill>
          <a:ln w="25400" cap="flat" cmpd="sng" algn="ctr">
            <a:noFill/>
            <a:prstDash val="solid"/>
          </a:ln>
          <a:effectLst/>
        </p:spPr>
        <p:txBody>
          <a:bodyPr lIns="68504" tIns="34253" rIns="68504" bIns="3425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46"/>
                                        </p:tgtEl>
                                        <p:attrNameLst>
                                          <p:attrName>style.visibility</p:attrName>
                                        </p:attrNameLst>
                                      </p:cBhvr>
                                      <p:to>
                                        <p:strVal val="visible"/>
                                      </p:to>
                                    </p:set>
                                    <p:anim calcmode="lin" valueType="num">
                                      <p:cBhvr>
                                        <p:cTn id="12" dur="250" fill="hold"/>
                                        <p:tgtEl>
                                          <p:spTgt spid="46"/>
                                        </p:tgtEl>
                                        <p:attrNameLst>
                                          <p:attrName>ppt_x</p:attrName>
                                        </p:attrNameLst>
                                      </p:cBhvr>
                                      <p:tavLst>
                                        <p:tav tm="0">
                                          <p:val>
                                            <p:strVal val="#ppt_x"/>
                                          </p:val>
                                        </p:tav>
                                        <p:tav tm="100000">
                                          <p:val>
                                            <p:strVal val="#ppt_x"/>
                                          </p:val>
                                        </p:tav>
                                      </p:tavLst>
                                    </p:anim>
                                    <p:anim calcmode="lin" valueType="num">
                                      <p:cBhvr>
                                        <p:cTn id="13" dur="250" fill="hold"/>
                                        <p:tgtEl>
                                          <p:spTgt spid="46"/>
                                        </p:tgtEl>
                                        <p:attrNameLst>
                                          <p:attrName>ppt_y</p:attrName>
                                        </p:attrNameLst>
                                      </p:cBhvr>
                                      <p:tavLst>
                                        <p:tav tm="0">
                                          <p:val>
                                            <p:strVal val="#ppt_y-#ppt_h/2"/>
                                          </p:val>
                                        </p:tav>
                                        <p:tav tm="100000">
                                          <p:val>
                                            <p:strVal val="#ppt_y"/>
                                          </p:val>
                                        </p:tav>
                                      </p:tavLst>
                                    </p:anim>
                                    <p:anim calcmode="lin" valueType="num">
                                      <p:cBhvr>
                                        <p:cTn id="14" dur="250" fill="hold"/>
                                        <p:tgtEl>
                                          <p:spTgt spid="46"/>
                                        </p:tgtEl>
                                        <p:attrNameLst>
                                          <p:attrName>ppt_w</p:attrName>
                                        </p:attrNameLst>
                                      </p:cBhvr>
                                      <p:tavLst>
                                        <p:tav tm="0">
                                          <p:val>
                                            <p:strVal val="#ppt_w"/>
                                          </p:val>
                                        </p:tav>
                                        <p:tav tm="100000">
                                          <p:val>
                                            <p:strVal val="#ppt_w"/>
                                          </p:val>
                                        </p:tav>
                                      </p:tavLst>
                                    </p:anim>
                                    <p:anim calcmode="lin" valueType="num">
                                      <p:cBhvr>
                                        <p:cTn id="15" dur="250" fill="hold"/>
                                        <p:tgtEl>
                                          <p:spTgt spid="46"/>
                                        </p:tgtEl>
                                        <p:attrNameLst>
                                          <p:attrName>ppt_h</p:attrName>
                                        </p:attrNameLst>
                                      </p:cBhvr>
                                      <p:tavLst>
                                        <p:tav tm="0">
                                          <p:val>
                                            <p:fltVal val="0"/>
                                          </p:val>
                                        </p:tav>
                                        <p:tav tm="100000">
                                          <p:val>
                                            <p:strVal val="#ppt_h"/>
                                          </p:val>
                                        </p:tav>
                                      </p:tavLst>
                                    </p:anim>
                                  </p:childTnLst>
                                </p:cTn>
                              </p:par>
                            </p:childTnLst>
                          </p:cTn>
                        </p:par>
                        <p:par>
                          <p:cTn id="16" fill="hold">
                            <p:stCondLst>
                              <p:cond delay="1650"/>
                            </p:stCondLst>
                            <p:childTnLst>
                              <p:par>
                                <p:cTn id="17" presetID="10" presetClass="entr" presetSubtype="0"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1000"/>
                                        <p:tgtEl>
                                          <p:spTgt spid="26"/>
                                        </p:tgtEl>
                                      </p:cBhvr>
                                    </p:animEffect>
                                  </p:childTnLst>
                                </p:cTn>
                              </p:par>
                              <p:par>
                                <p:cTn id="20" presetID="56" presetClass="path" presetSubtype="0" accel="50000" decel="50000" fill="hold" grpId="1" nodeType="withEffect">
                                  <p:stCondLst>
                                    <p:cond delay="0"/>
                                  </p:stCondLst>
                                  <p:childTnLst>
                                    <p:animMotion origin="layout" path="M -0.03737 0.04121 L -6.25E-7 -3.33333E-6 " pathEditMode="relative" rAng="0" ptsTypes="AA">
                                      <p:cBhvr>
                                        <p:cTn id="21" dur="700" fill="hold"/>
                                        <p:tgtEl>
                                          <p:spTgt spid="26"/>
                                        </p:tgtEl>
                                        <p:attrNameLst>
                                          <p:attrName>ppt_x</p:attrName>
                                          <p:attrName>ppt_y</p:attrName>
                                        </p:attrNameLst>
                                      </p:cBhvr>
                                      <p:rCtr x="1862" y="-2060"/>
                                    </p:animMotion>
                                  </p:childTnLst>
                                </p:cTn>
                              </p:par>
                              <p:par>
                                <p:cTn id="22" presetID="22" presetClass="entr" presetSubtype="8" fill="hold" nodeType="withEffect">
                                  <p:stCondLst>
                                    <p:cond delay="250"/>
                                  </p:stCondLst>
                                  <p:childTnLst>
                                    <p:set>
                                      <p:cBhvr>
                                        <p:cTn id="23" dur="1" fill="hold">
                                          <p:stCondLst>
                                            <p:cond delay="0"/>
                                          </p:stCondLst>
                                        </p:cTn>
                                        <p:tgtEl>
                                          <p:spTgt spid="27"/>
                                        </p:tgtEl>
                                        <p:attrNameLst>
                                          <p:attrName>style.visibility</p:attrName>
                                        </p:attrNameLst>
                                      </p:cBhvr>
                                      <p:to>
                                        <p:strVal val="visible"/>
                                      </p:to>
                                    </p:set>
                                    <p:animEffect transition="in" filter="wipe(left)">
                                      <p:cBhvr>
                                        <p:cTn id="24" dur="500"/>
                                        <p:tgtEl>
                                          <p:spTgt spid="27"/>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1000"/>
                                        <p:tgtEl>
                                          <p:spTgt spid="30"/>
                                        </p:tgtEl>
                                      </p:cBhvr>
                                    </p:animEffect>
                                  </p:childTnLst>
                                </p:cTn>
                              </p:par>
                              <p:par>
                                <p:cTn id="28" presetID="56" presetClass="path" presetSubtype="0" accel="50000" decel="50000" fill="hold" grpId="1" nodeType="withEffect">
                                  <p:stCondLst>
                                    <p:cond delay="250"/>
                                  </p:stCondLst>
                                  <p:childTnLst>
                                    <p:animMotion origin="layout" path="M -0.03737 0.0412 L -6.25E-7 2.96296E-6 " pathEditMode="relative" rAng="0" ptsTypes="AA">
                                      <p:cBhvr>
                                        <p:cTn id="29" dur="700" fill="hold"/>
                                        <p:tgtEl>
                                          <p:spTgt spid="30"/>
                                        </p:tgtEl>
                                        <p:attrNameLst>
                                          <p:attrName>ppt_x</p:attrName>
                                          <p:attrName>ppt_y</p:attrName>
                                        </p:attrNameLst>
                                      </p:cBhvr>
                                      <p:rCtr x="1862" y="-2060"/>
                                    </p:animMotion>
                                  </p:childTnLst>
                                </p:cTn>
                              </p:par>
                              <p:par>
                                <p:cTn id="30" presetID="22" presetClass="entr" presetSubtype="8" fill="hold" nodeType="withEffect">
                                  <p:stCondLst>
                                    <p:cond delay="50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1000"/>
                                        <p:tgtEl>
                                          <p:spTgt spid="34"/>
                                        </p:tgtEl>
                                      </p:cBhvr>
                                    </p:animEffect>
                                  </p:childTnLst>
                                </p:cTn>
                              </p:par>
                              <p:par>
                                <p:cTn id="36" presetID="56" presetClass="path" presetSubtype="0" accel="50000" decel="50000" fill="hold" grpId="1" nodeType="withEffect">
                                  <p:stCondLst>
                                    <p:cond delay="500"/>
                                  </p:stCondLst>
                                  <p:childTnLst>
                                    <p:animMotion origin="layout" path="M -0.03737 0.0412 L -6.25E-7 -7.40741E-7 " pathEditMode="relative" rAng="0" ptsTypes="AA">
                                      <p:cBhvr>
                                        <p:cTn id="37" dur="700" fill="hold"/>
                                        <p:tgtEl>
                                          <p:spTgt spid="34"/>
                                        </p:tgtEl>
                                        <p:attrNameLst>
                                          <p:attrName>ppt_x</p:attrName>
                                          <p:attrName>ppt_y</p:attrName>
                                        </p:attrNameLst>
                                      </p:cBhvr>
                                      <p:rCtr x="1862" y="-2060"/>
                                    </p:animMotion>
                                  </p:childTnLst>
                                </p:cTn>
                              </p:par>
                              <p:par>
                                <p:cTn id="38" presetID="22" presetClass="entr" presetSubtype="8" fill="hold" nodeType="withEffect">
                                  <p:stCondLst>
                                    <p:cond delay="750"/>
                                  </p:stCondLst>
                                  <p:childTnLst>
                                    <p:set>
                                      <p:cBhvr>
                                        <p:cTn id="39" dur="1" fill="hold">
                                          <p:stCondLst>
                                            <p:cond delay="0"/>
                                          </p:stCondLst>
                                        </p:cTn>
                                        <p:tgtEl>
                                          <p:spTgt spid="35"/>
                                        </p:tgtEl>
                                        <p:attrNameLst>
                                          <p:attrName>style.visibility</p:attrName>
                                        </p:attrNameLst>
                                      </p:cBhvr>
                                      <p:to>
                                        <p:strVal val="visible"/>
                                      </p:to>
                                    </p:set>
                                    <p:animEffect transition="in" filter="wipe(left)">
                                      <p:cBhvr>
                                        <p:cTn id="40" dur="500"/>
                                        <p:tgtEl>
                                          <p:spTgt spid="35"/>
                                        </p:tgtEl>
                                      </p:cBhvr>
                                    </p:animEffect>
                                  </p:childTnLst>
                                </p:cTn>
                              </p:par>
                              <p:par>
                                <p:cTn id="41" presetID="10" presetClass="entr" presetSubtype="0" fill="hold" grpId="0" nodeType="withEffect">
                                  <p:stCondLst>
                                    <p:cond delay="75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1000"/>
                                        <p:tgtEl>
                                          <p:spTgt spid="38"/>
                                        </p:tgtEl>
                                      </p:cBhvr>
                                    </p:animEffect>
                                  </p:childTnLst>
                                </p:cTn>
                              </p:par>
                              <p:par>
                                <p:cTn id="44" presetID="56" presetClass="path" presetSubtype="0" accel="50000" decel="50000" fill="hold" grpId="1" nodeType="withEffect">
                                  <p:stCondLst>
                                    <p:cond delay="750"/>
                                  </p:stCondLst>
                                  <p:childTnLst>
                                    <p:animMotion origin="layout" path="M -0.03737 0.04121 L -6.25E-7 -4.44444E-6 " pathEditMode="relative" rAng="0" ptsTypes="AA">
                                      <p:cBhvr>
                                        <p:cTn id="45" dur="700" fill="hold"/>
                                        <p:tgtEl>
                                          <p:spTgt spid="38"/>
                                        </p:tgtEl>
                                        <p:attrNameLst>
                                          <p:attrName>ppt_x</p:attrName>
                                          <p:attrName>ppt_y</p:attrName>
                                        </p:attrNameLst>
                                      </p:cBhvr>
                                      <p:rCtr x="1862" y="-2060"/>
                                    </p:animMotion>
                                  </p:childTnLst>
                                </p:cTn>
                              </p:par>
                              <p:par>
                                <p:cTn id="46" presetID="22" presetClass="entr" presetSubtype="8" fill="hold" nodeType="withEffect">
                                  <p:stCondLst>
                                    <p:cond delay="100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par>
                                <p:cTn id="49" presetID="10" presetClass="entr" presetSubtype="0" fill="hold" grpId="0" nodeType="withEffect">
                                  <p:stCondLst>
                                    <p:cond delay="750"/>
                                  </p:stCondLst>
                                  <p:childTnLst>
                                    <p:set>
                                      <p:cBhvr>
                                        <p:cTn id="50" dur="1" fill="hold">
                                          <p:stCondLst>
                                            <p:cond delay="0"/>
                                          </p:stCondLst>
                                        </p:cTn>
                                        <p:tgtEl>
                                          <p:spTgt spid="42"/>
                                        </p:tgtEl>
                                        <p:attrNameLst>
                                          <p:attrName>style.visibility</p:attrName>
                                        </p:attrNameLst>
                                      </p:cBhvr>
                                      <p:to>
                                        <p:strVal val="visible"/>
                                      </p:to>
                                    </p:set>
                                    <p:animEffect transition="in" filter="fade">
                                      <p:cBhvr>
                                        <p:cTn id="51" dur="1000"/>
                                        <p:tgtEl>
                                          <p:spTgt spid="42"/>
                                        </p:tgtEl>
                                      </p:cBhvr>
                                    </p:animEffect>
                                  </p:childTnLst>
                                </p:cTn>
                              </p:par>
                              <p:par>
                                <p:cTn id="52" presetID="56" presetClass="path" presetSubtype="0" accel="50000" decel="50000" fill="hold" grpId="1" nodeType="withEffect">
                                  <p:stCondLst>
                                    <p:cond delay="750"/>
                                  </p:stCondLst>
                                  <p:childTnLst>
                                    <p:animMotion origin="layout" path="M -0.03737 0.04121 L -6.25E-7 -4.44444E-6 " pathEditMode="relative" rAng="0" ptsTypes="AA">
                                      <p:cBhvr>
                                        <p:cTn id="53" dur="700" fill="hold"/>
                                        <p:tgtEl>
                                          <p:spTgt spid="42"/>
                                        </p:tgtEl>
                                        <p:attrNameLst>
                                          <p:attrName>ppt_x</p:attrName>
                                          <p:attrName>ppt_y</p:attrName>
                                        </p:attrNameLst>
                                      </p:cBhvr>
                                      <p:rCtr x="1862" y="-2060"/>
                                    </p:animMotion>
                                  </p:childTnLst>
                                </p:cTn>
                              </p:par>
                              <p:par>
                                <p:cTn id="54" presetID="22" presetClass="entr" presetSubtype="8" fill="hold" nodeType="withEffect">
                                  <p:stCondLst>
                                    <p:cond delay="1250"/>
                                  </p:stCondLst>
                                  <p:childTnLst>
                                    <p:set>
                                      <p:cBhvr>
                                        <p:cTn id="55" dur="1" fill="hold">
                                          <p:stCondLst>
                                            <p:cond delay="0"/>
                                          </p:stCondLst>
                                        </p:cTn>
                                        <p:tgtEl>
                                          <p:spTgt spid="43"/>
                                        </p:tgtEl>
                                        <p:attrNameLst>
                                          <p:attrName>style.visibility</p:attrName>
                                        </p:attrNameLst>
                                      </p:cBhvr>
                                      <p:to>
                                        <p:strVal val="visible"/>
                                      </p:to>
                                    </p:set>
                                    <p:animEffect transition="in" filter="wipe(left)">
                                      <p:cBhvr>
                                        <p:cTn id="56" dur="500"/>
                                        <p:tgtEl>
                                          <p:spTgt spid="43"/>
                                        </p:tgtEl>
                                      </p:cBhvr>
                                    </p:animEffect>
                                  </p:childTnLst>
                                </p:cTn>
                              </p:par>
                            </p:childTnLst>
                          </p:cTn>
                        </p:par>
                        <p:par>
                          <p:cTn id="57" fill="hold">
                            <p:stCondLst>
                              <p:cond delay="3400"/>
                            </p:stCondLst>
                            <p:childTnLst>
                              <p:par>
                                <p:cTn id="58" presetID="2" presetClass="entr" presetSubtype="8" fill="hold" grpId="0" nodeType="afterEffect">
                                  <p:stCondLst>
                                    <p:cond delay="0"/>
                                  </p:stCondLst>
                                  <p:childTnLst>
                                    <p:set>
                                      <p:cBhvr>
                                        <p:cTn id="59" dur="1" fill="hold">
                                          <p:stCondLst>
                                            <p:cond delay="0"/>
                                          </p:stCondLst>
                                        </p:cTn>
                                        <p:tgtEl>
                                          <p:spTgt spid="47"/>
                                        </p:tgtEl>
                                        <p:attrNameLst>
                                          <p:attrName>style.visibility</p:attrName>
                                        </p:attrNameLst>
                                      </p:cBhvr>
                                      <p:to>
                                        <p:strVal val="visible"/>
                                      </p:to>
                                    </p:set>
                                    <p:anim calcmode="lin" valueType="num">
                                      <p:cBhvr additive="base">
                                        <p:cTn id="60" dur="500" fill="hold"/>
                                        <p:tgtEl>
                                          <p:spTgt spid="47"/>
                                        </p:tgtEl>
                                        <p:attrNameLst>
                                          <p:attrName>ppt_x</p:attrName>
                                        </p:attrNameLst>
                                      </p:cBhvr>
                                      <p:tavLst>
                                        <p:tav tm="0">
                                          <p:val>
                                            <p:strVal val="0-#ppt_w/2"/>
                                          </p:val>
                                        </p:tav>
                                        <p:tav tm="100000">
                                          <p:val>
                                            <p:strVal val="#ppt_x"/>
                                          </p:val>
                                        </p:tav>
                                      </p:tavLst>
                                    </p:anim>
                                    <p:anim calcmode="lin" valueType="num">
                                      <p:cBhvr additive="base">
                                        <p:cTn id="61" dur="500" fill="hold"/>
                                        <p:tgtEl>
                                          <p:spTgt spid="47"/>
                                        </p:tgtEl>
                                        <p:attrNameLst>
                                          <p:attrName>ppt_y</p:attrName>
                                        </p:attrNameLst>
                                      </p:cBhvr>
                                      <p:tavLst>
                                        <p:tav tm="0">
                                          <p:val>
                                            <p:strVal val="#ppt_y"/>
                                          </p:val>
                                        </p:tav>
                                        <p:tav tm="100000">
                                          <p:val>
                                            <p:strVal val="#ppt_y"/>
                                          </p:val>
                                        </p:tav>
                                      </p:tavLst>
                                    </p:anim>
                                  </p:childTnLst>
                                </p:cTn>
                              </p:par>
                            </p:childTnLst>
                          </p:cTn>
                        </p:par>
                        <p:par>
                          <p:cTn id="62" fill="hold">
                            <p:stCondLst>
                              <p:cond delay="3900"/>
                            </p:stCondLst>
                            <p:childTnLst>
                              <p:par>
                                <p:cTn id="63" presetID="26" presetClass="emph" presetSubtype="0" fill="hold" grpId="2" nodeType="afterEffect">
                                  <p:stCondLst>
                                    <p:cond delay="0"/>
                                  </p:stCondLst>
                                  <p:childTnLst>
                                    <p:animEffect transition="out" filter="fade">
                                      <p:cBhvr>
                                        <p:cTn id="64" dur="500" tmFilter="0, 0; .2, .5; .8, .5; 1, 0"/>
                                        <p:tgtEl>
                                          <p:spTgt spid="26"/>
                                        </p:tgtEl>
                                      </p:cBhvr>
                                    </p:animEffect>
                                    <p:animScale>
                                      <p:cBhvr>
                                        <p:cTn id="65" dur="250" autoRev="1" fill="hold"/>
                                        <p:tgtEl>
                                          <p:spTgt spid="26"/>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27"/>
                                        </p:tgtEl>
                                      </p:cBhvr>
                                    </p:animEffect>
                                    <p:animScale>
                                      <p:cBhvr>
                                        <p:cTn id="68" dur="250" autoRev="1" fill="hold"/>
                                        <p:tgtEl>
                                          <p:spTgt spid="2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6" grpId="1" animBg="1"/>
      <p:bldP spid="26" grpId="2" animBg="1"/>
      <p:bldP spid="30" grpId="0" animBg="1"/>
      <p:bldP spid="30" grpId="1" animBg="1"/>
      <p:bldP spid="34" grpId="0" animBg="1"/>
      <p:bldP spid="34" grpId="1" animBg="1"/>
      <p:bldP spid="38" grpId="0" animBg="1"/>
      <p:bldP spid="38" grpId="1" animBg="1"/>
      <p:bldP spid="42" grpId="0" animBg="1"/>
      <p:bldP spid="42" grpId="1" animBg="1"/>
      <p:bldP spid="46" grpId="0"/>
      <p:bldP spid="4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417383" y="1899702"/>
            <a:ext cx="2776526" cy="3257490"/>
          </a:xfrm>
          <a:prstGeom prst="rect">
            <a:avLst/>
          </a:prstGeom>
          <a:solidFill>
            <a:sysClr val="window" lastClr="FFFFFF">
              <a:lumMod val="85000"/>
            </a:sysClr>
          </a:solidFill>
          <a:ln w="25400" cap="flat" cmpd="sng" algn="ctr">
            <a:solidFill>
              <a:srgbClr val="E8E8E6"/>
            </a:solidFill>
            <a:prstDash val="solid"/>
          </a:ln>
          <a:effectLst/>
        </p:spPr>
        <p:txBody>
          <a:bodyPr lIns="68567" tIns="34284" rIns="68567"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AutoShape 12"/>
          <p:cNvSpPr>
            <a:spLocks noChangeArrowheads="1"/>
          </p:cNvSpPr>
          <p:nvPr/>
        </p:nvSpPr>
        <p:spPr bwMode="auto">
          <a:xfrm>
            <a:off x="1417383" y="1603409"/>
            <a:ext cx="2776526" cy="592586"/>
          </a:xfrm>
          <a:prstGeom prst="homePlate">
            <a:avLst>
              <a:gd name="adj" fmla="val 63872"/>
            </a:avLst>
          </a:prstGeom>
          <a:solidFill>
            <a:srgbClr val="0070C0"/>
          </a:solidFill>
          <a:ln w="9525">
            <a:noFill/>
            <a:miter lim="800000"/>
            <a:headEnd/>
            <a:tailEnd/>
          </a:ln>
        </p:spPr>
        <p:txBody>
          <a:bodyPr wrap="none" lIns="68567" tIns="34284" rIns="68567" bIns="34284"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添加文字</a:t>
            </a:r>
            <a:endPar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10" name="TextBox 9"/>
          <p:cNvSpPr txBox="1"/>
          <p:nvPr/>
        </p:nvSpPr>
        <p:spPr>
          <a:xfrm>
            <a:off x="1525409" y="2402886"/>
            <a:ext cx="2668500" cy="2469907"/>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1" name="矩形 10"/>
          <p:cNvSpPr/>
          <p:nvPr/>
        </p:nvSpPr>
        <p:spPr>
          <a:xfrm>
            <a:off x="4712178" y="1899702"/>
            <a:ext cx="2776526" cy="3257490"/>
          </a:xfrm>
          <a:prstGeom prst="rect">
            <a:avLst/>
          </a:prstGeom>
          <a:solidFill>
            <a:sysClr val="window" lastClr="FFFFFF">
              <a:lumMod val="85000"/>
            </a:sysClr>
          </a:solidFill>
          <a:ln w="25400" cap="flat" cmpd="sng" algn="ctr">
            <a:solidFill>
              <a:srgbClr val="E8E8E6"/>
            </a:solidFill>
            <a:prstDash val="solid"/>
          </a:ln>
          <a:effectLst/>
        </p:spPr>
        <p:txBody>
          <a:bodyPr lIns="68567" tIns="34284" rIns="68567"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 name="AutoShape 12"/>
          <p:cNvSpPr>
            <a:spLocks noChangeArrowheads="1"/>
          </p:cNvSpPr>
          <p:nvPr/>
        </p:nvSpPr>
        <p:spPr bwMode="auto">
          <a:xfrm flipH="1">
            <a:off x="4712178" y="1603409"/>
            <a:ext cx="2776526" cy="592586"/>
          </a:xfrm>
          <a:prstGeom prst="homePlate">
            <a:avLst>
              <a:gd name="adj" fmla="val 63872"/>
            </a:avLst>
          </a:prstGeom>
          <a:solidFill>
            <a:sysClr val="window" lastClr="FFFFFF">
              <a:lumMod val="65000"/>
            </a:sysClr>
          </a:solidFill>
          <a:ln w="9525">
            <a:noFill/>
            <a:miter lim="800000"/>
            <a:headEnd/>
            <a:tailEnd/>
          </a:ln>
        </p:spPr>
        <p:txBody>
          <a:bodyPr wrap="none" lIns="68567" tIns="34284" rIns="68567" bIns="34284"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添加文字</a:t>
            </a:r>
            <a:endPar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13" name="TextBox 12"/>
          <p:cNvSpPr txBox="1"/>
          <p:nvPr/>
        </p:nvSpPr>
        <p:spPr>
          <a:xfrm>
            <a:off x="4820204" y="2402886"/>
            <a:ext cx="2668500" cy="2469907"/>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childTnLst>
                          </p:cTn>
                        </p:par>
                        <p:par>
                          <p:cTn id="13" fill="hold">
                            <p:stCondLst>
                              <p:cond delay="10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10"/>
                                        </p:tgtEl>
                                        <p:attrNameLst>
                                          <p:attrName>style.visibility</p:attrName>
                                        </p:attrNameLst>
                                      </p:cBhvr>
                                      <p:to>
                                        <p:strVal val="visible"/>
                                      </p:to>
                                    </p:set>
                                    <p:animEffect transition="in" filter="wipe(left)">
                                      <p:cBhvr>
                                        <p:cTn id="16" dur="100"/>
                                        <p:tgtEl>
                                          <p:spTgt spid="10"/>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10"/>
                                        </p:tgtEl>
                                      </p:cBhvr>
                                      <p:to x="80000" y="100000"/>
                                    </p:animScale>
                                    <p:anim by="(#ppt_w*0.10)" calcmode="lin" valueType="num">
                                      <p:cBhvr>
                                        <p:cTn id="19" dur="50" autoRev="1" fill="hold">
                                          <p:stCondLst>
                                            <p:cond delay="0"/>
                                          </p:stCondLst>
                                        </p:cTn>
                                        <p:tgtEl>
                                          <p:spTgt spid="10"/>
                                        </p:tgtEl>
                                        <p:attrNameLst>
                                          <p:attrName>ppt_x</p:attrName>
                                        </p:attrNameLst>
                                      </p:cBhvr>
                                    </p:anim>
                                    <p:anim by="(-#ppt_w*0.10)" calcmode="lin" valueType="num">
                                      <p:cBhvr>
                                        <p:cTn id="20" dur="50" autoRev="1" fill="hold">
                                          <p:stCondLst>
                                            <p:cond delay="0"/>
                                          </p:stCondLst>
                                        </p:cTn>
                                        <p:tgtEl>
                                          <p:spTgt spid="10"/>
                                        </p:tgtEl>
                                        <p:attrNameLst>
                                          <p:attrName>ppt_y</p:attrName>
                                        </p:attrNameLst>
                                      </p:cBhvr>
                                    </p:anim>
                                    <p:animRot by="-480000">
                                      <p:cBhvr>
                                        <p:cTn id="21" dur="50" autoRev="1" fill="hold">
                                          <p:stCondLst>
                                            <p:cond delay="0"/>
                                          </p:stCondLst>
                                        </p:cTn>
                                        <p:tgtEl>
                                          <p:spTgt spid="10"/>
                                        </p:tgtEl>
                                        <p:attrNameLst>
                                          <p:attrName>r</p:attrName>
                                        </p:attrNameLst>
                                      </p:cBhvr>
                                    </p:animRot>
                                  </p:childTnLst>
                                </p:cTn>
                              </p:par>
                            </p:childTnLst>
                          </p:cTn>
                        </p:par>
                        <p:par>
                          <p:cTn id="22" fill="hold">
                            <p:stCondLst>
                              <p:cond delay="5750"/>
                            </p:stCondLst>
                            <p:childTnLst>
                              <p:par>
                                <p:cTn id="23" presetID="2" presetClass="entr" presetSubtype="2"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1+#ppt_w/2"/>
                                          </p:val>
                                        </p:tav>
                                        <p:tav tm="100000">
                                          <p:val>
                                            <p:strVal val="#ppt_x"/>
                                          </p:val>
                                        </p:tav>
                                      </p:tavLst>
                                    </p:anim>
                                    <p:anim calcmode="lin" valueType="num">
                                      <p:cBhvr additive="base">
                                        <p:cTn id="26" dur="500" fill="hold"/>
                                        <p:tgtEl>
                                          <p:spTgt spid="12"/>
                                        </p:tgtEl>
                                        <p:attrNameLst>
                                          <p:attrName>ppt_y</p:attrName>
                                        </p:attrNameLst>
                                      </p:cBhvr>
                                      <p:tavLst>
                                        <p:tav tm="0">
                                          <p:val>
                                            <p:strVal val="#ppt_y"/>
                                          </p:val>
                                        </p:tav>
                                        <p:tav tm="100000">
                                          <p:val>
                                            <p:strVal val="#ppt_y"/>
                                          </p:val>
                                        </p:tav>
                                      </p:tavLst>
                                    </p:anim>
                                  </p:childTnLst>
                                </p:cTn>
                              </p:par>
                            </p:childTnLst>
                          </p:cTn>
                        </p:par>
                        <p:par>
                          <p:cTn id="27" fill="hold">
                            <p:stCondLst>
                              <p:cond delay="6250"/>
                            </p:stCondLst>
                            <p:childTnLst>
                              <p:par>
                                <p:cTn id="28" presetID="22" presetClass="entr" presetSubtype="1"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up)">
                                      <p:cBhvr>
                                        <p:cTn id="30" dur="500"/>
                                        <p:tgtEl>
                                          <p:spTgt spid="11"/>
                                        </p:tgtEl>
                                      </p:cBhvr>
                                    </p:animEffect>
                                  </p:childTnLst>
                                </p:cTn>
                              </p:par>
                            </p:childTnLst>
                          </p:cTn>
                        </p:par>
                        <p:par>
                          <p:cTn id="31" fill="hold">
                            <p:stCondLst>
                              <p:cond delay="675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13"/>
                                        </p:tgtEl>
                                        <p:attrNameLst>
                                          <p:attrName>style.visibility</p:attrName>
                                        </p:attrNameLst>
                                      </p:cBhvr>
                                      <p:to>
                                        <p:strVal val="visible"/>
                                      </p:to>
                                    </p:set>
                                    <p:animEffect transition="in" filter="wipe(left)">
                                      <p:cBhvr>
                                        <p:cTn id="34" dur="100"/>
                                        <p:tgtEl>
                                          <p:spTgt spid="13"/>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13"/>
                                        </p:tgtEl>
                                      </p:cBhvr>
                                      <p:to x="80000" y="100000"/>
                                    </p:animScale>
                                    <p:anim by="(#ppt_w*0.10)" calcmode="lin" valueType="num">
                                      <p:cBhvr>
                                        <p:cTn id="37" dur="50" autoRev="1" fill="hold">
                                          <p:stCondLst>
                                            <p:cond delay="0"/>
                                          </p:stCondLst>
                                        </p:cTn>
                                        <p:tgtEl>
                                          <p:spTgt spid="13"/>
                                        </p:tgtEl>
                                        <p:attrNameLst>
                                          <p:attrName>ppt_x</p:attrName>
                                        </p:attrNameLst>
                                      </p:cBhvr>
                                    </p:anim>
                                    <p:anim by="(-#ppt_w*0.10)" calcmode="lin" valueType="num">
                                      <p:cBhvr>
                                        <p:cTn id="38" dur="50" autoRev="1" fill="hold">
                                          <p:stCondLst>
                                            <p:cond delay="0"/>
                                          </p:stCondLst>
                                        </p:cTn>
                                        <p:tgtEl>
                                          <p:spTgt spid="13"/>
                                        </p:tgtEl>
                                        <p:attrNameLst>
                                          <p:attrName>ppt_y</p:attrName>
                                        </p:attrNameLst>
                                      </p:cBhvr>
                                    </p:anim>
                                    <p:animRot by="-480000">
                                      <p:cBhvr>
                                        <p:cTn id="39" dur="50" autoRev="1"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0" grpId="1"/>
      <p:bldP spid="11" grpId="0" animBg="1"/>
      <p:bldP spid="12" grpId="0" animBg="1"/>
      <p:bldP spid="13" grpId="0"/>
      <p:bldP spid="13"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7"/>
          <p:cNvSpPr>
            <a:spLocks/>
          </p:cNvSpPr>
          <p:nvPr/>
        </p:nvSpPr>
        <p:spPr bwMode="auto">
          <a:xfrm rot="18900000">
            <a:off x="5446814" y="1644657"/>
            <a:ext cx="1309559" cy="130993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rgbClr val="0070C0"/>
          </a:solidFill>
          <a:ln w="25400" cap="flat" cmpd="sng" algn="ctr">
            <a:noFill/>
            <a:prstDash val="solid"/>
          </a:ln>
          <a:effectLst/>
          <a:extLst/>
        </p:spPr>
        <p:txBody>
          <a:bodyPr rot="0" spcFirstLastPara="0" vertOverflow="overflow" horzOverflow="overflow" vert="horz" wrap="square" lIns="68543" tIns="34272" rIns="68543" bIns="3427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dirty="0">
              <a:ln>
                <a:noFill/>
              </a:ln>
              <a:solidFill>
                <a:sysClr val="window" lastClr="FFFFFF"/>
              </a:solidFill>
              <a:effectLst/>
              <a:uLnTx/>
              <a:uFillTx/>
              <a:latin typeface="微软雅黑" pitchFamily="34" charset="-122"/>
              <a:ea typeface="맑은 고딕"/>
              <a:cs typeface="+mn-cs"/>
            </a:endParaRPr>
          </a:p>
        </p:txBody>
      </p:sp>
      <p:sp>
        <p:nvSpPr>
          <p:cNvPr id="17" name="Freeform 6"/>
          <p:cNvSpPr>
            <a:spLocks/>
          </p:cNvSpPr>
          <p:nvPr/>
        </p:nvSpPr>
        <p:spPr bwMode="auto">
          <a:xfrm rot="18900000">
            <a:off x="5935057" y="2593211"/>
            <a:ext cx="1311892" cy="130993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ysClr val="window" lastClr="FFFFFF">
              <a:lumMod val="65000"/>
            </a:sysClr>
          </a:solidFill>
          <a:ln w="25400" cap="flat" cmpd="sng" algn="ctr">
            <a:noFill/>
            <a:prstDash val="solid"/>
          </a:ln>
          <a:effectLst/>
          <a:extLst/>
        </p:spPr>
        <p:txBody>
          <a:bodyPr rot="0" spcFirstLastPara="0" vertOverflow="overflow" horzOverflow="overflow" vert="horz" wrap="square" lIns="68543" tIns="34272" rIns="68543" bIns="3427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dirty="0">
              <a:ln>
                <a:noFill/>
              </a:ln>
              <a:solidFill>
                <a:sysClr val="window" lastClr="FFFFFF"/>
              </a:solidFill>
              <a:effectLst/>
              <a:uLnTx/>
              <a:uFillTx/>
              <a:latin typeface="微软雅黑" pitchFamily="34" charset="-122"/>
              <a:ea typeface="맑은 고딕"/>
              <a:cs typeface="+mn-cs"/>
            </a:endParaRPr>
          </a:p>
        </p:txBody>
      </p:sp>
      <p:sp>
        <p:nvSpPr>
          <p:cNvPr id="18" name="Freeform 5"/>
          <p:cNvSpPr>
            <a:spLocks/>
          </p:cNvSpPr>
          <p:nvPr/>
        </p:nvSpPr>
        <p:spPr bwMode="auto">
          <a:xfrm rot="18900000">
            <a:off x="4988767" y="3083588"/>
            <a:ext cx="1309559" cy="130993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rgbClr val="0070C0"/>
          </a:solidFill>
          <a:ln w="25400" cap="flat" cmpd="sng" algn="ctr">
            <a:noFill/>
            <a:prstDash val="solid"/>
          </a:ln>
          <a:effectLst/>
          <a:extLst/>
        </p:spPr>
        <p:txBody>
          <a:bodyPr rot="0" spcFirstLastPara="0" vertOverflow="overflow" horzOverflow="overflow" vert="horz" wrap="square" lIns="68543" tIns="34272" rIns="68543" bIns="3427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dirty="0">
              <a:ln>
                <a:noFill/>
              </a:ln>
              <a:solidFill>
                <a:sysClr val="window" lastClr="FFFFFF"/>
              </a:solidFill>
              <a:effectLst/>
              <a:uLnTx/>
              <a:uFillTx/>
              <a:latin typeface="微软雅黑" pitchFamily="34" charset="-122"/>
              <a:ea typeface="맑은 고딕"/>
              <a:cs typeface="+mn-cs"/>
            </a:endParaRPr>
          </a:p>
        </p:txBody>
      </p:sp>
      <p:sp>
        <p:nvSpPr>
          <p:cNvPr id="19" name="Freeform 8"/>
          <p:cNvSpPr>
            <a:spLocks/>
          </p:cNvSpPr>
          <p:nvPr/>
        </p:nvSpPr>
        <p:spPr bwMode="auto">
          <a:xfrm rot="18900000">
            <a:off x="4499358" y="2135032"/>
            <a:ext cx="1309559" cy="130993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rgbClr val="0070C0"/>
          </a:solidFill>
          <a:ln w="25400" cap="flat" cmpd="sng" algn="ctr">
            <a:noFill/>
            <a:prstDash val="solid"/>
          </a:ln>
          <a:effectLst/>
          <a:extLst/>
        </p:spPr>
        <p:txBody>
          <a:bodyPr rot="0" spcFirstLastPara="0" vertOverflow="overflow" horzOverflow="overflow" vert="horz" wrap="square" lIns="68543" tIns="34272" rIns="68543" bIns="3427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dirty="0">
              <a:ln>
                <a:noFill/>
              </a:ln>
              <a:solidFill>
                <a:sysClr val="window" lastClr="FFFFFF"/>
              </a:solidFill>
              <a:effectLst/>
              <a:uLnTx/>
              <a:uFillTx/>
              <a:latin typeface="微软雅黑" pitchFamily="34" charset="-122"/>
              <a:ea typeface="맑은 고딕"/>
              <a:cs typeface="+mn-cs"/>
            </a:endParaRPr>
          </a:p>
        </p:txBody>
      </p:sp>
      <p:cxnSp>
        <p:nvCxnSpPr>
          <p:cNvPr id="20" name="직선 연결선 250"/>
          <p:cNvCxnSpPr/>
          <p:nvPr/>
        </p:nvCxnSpPr>
        <p:spPr>
          <a:xfrm>
            <a:off x="4228139" y="2540280"/>
            <a:ext cx="244704" cy="0"/>
          </a:xfrm>
          <a:prstGeom prst="line">
            <a:avLst/>
          </a:prstGeom>
          <a:noFill/>
          <a:ln w="6350" cap="flat" cmpd="sng" algn="ctr">
            <a:solidFill>
              <a:srgbClr val="414455"/>
            </a:solidFill>
            <a:prstDash val="dash"/>
            <a:headEnd type="oval"/>
          </a:ln>
          <a:effectLst/>
        </p:spPr>
      </p:cxnSp>
      <p:cxnSp>
        <p:nvCxnSpPr>
          <p:cNvPr id="21" name="직선 연결선 250"/>
          <p:cNvCxnSpPr/>
          <p:nvPr/>
        </p:nvCxnSpPr>
        <p:spPr>
          <a:xfrm>
            <a:off x="4281796" y="4241004"/>
            <a:ext cx="893799" cy="0"/>
          </a:xfrm>
          <a:prstGeom prst="line">
            <a:avLst/>
          </a:prstGeom>
          <a:noFill/>
          <a:ln w="6350" cap="flat" cmpd="sng" algn="ctr">
            <a:solidFill>
              <a:srgbClr val="414455"/>
            </a:solidFill>
            <a:prstDash val="dash"/>
            <a:headEnd type="oval"/>
          </a:ln>
          <a:effectLst/>
        </p:spPr>
      </p:cxnSp>
      <p:cxnSp>
        <p:nvCxnSpPr>
          <p:cNvPr id="22" name="직선 연결선 250"/>
          <p:cNvCxnSpPr/>
          <p:nvPr/>
        </p:nvCxnSpPr>
        <p:spPr>
          <a:xfrm flipH="1">
            <a:off x="6532735" y="1813304"/>
            <a:ext cx="1069515" cy="0"/>
          </a:xfrm>
          <a:prstGeom prst="line">
            <a:avLst/>
          </a:prstGeom>
          <a:noFill/>
          <a:ln w="6350" cap="flat" cmpd="sng" algn="ctr">
            <a:solidFill>
              <a:srgbClr val="414455"/>
            </a:solidFill>
            <a:prstDash val="dash"/>
            <a:headEnd type="oval"/>
          </a:ln>
          <a:effectLst/>
        </p:spPr>
      </p:cxnSp>
      <p:cxnSp>
        <p:nvCxnSpPr>
          <p:cNvPr id="23" name="직선 연결선 250"/>
          <p:cNvCxnSpPr/>
          <p:nvPr/>
        </p:nvCxnSpPr>
        <p:spPr>
          <a:xfrm flipH="1">
            <a:off x="7262204" y="3516505"/>
            <a:ext cx="340045" cy="0"/>
          </a:xfrm>
          <a:prstGeom prst="line">
            <a:avLst/>
          </a:prstGeom>
          <a:noFill/>
          <a:ln w="6350" cap="flat" cmpd="sng" algn="ctr">
            <a:solidFill>
              <a:srgbClr val="414455"/>
            </a:solidFill>
            <a:prstDash val="dash"/>
            <a:headEnd type="oval"/>
          </a:ln>
          <a:effectLst/>
        </p:spPr>
      </p:cxnSp>
      <p:sp>
        <p:nvSpPr>
          <p:cNvPr id="24" name="Text Placeholder 8"/>
          <p:cNvSpPr txBox="1">
            <a:spLocks/>
          </p:cNvSpPr>
          <p:nvPr/>
        </p:nvSpPr>
        <p:spPr>
          <a:xfrm>
            <a:off x="361725" y="2110990"/>
            <a:ext cx="2325208" cy="2553834"/>
          </a:xfrm>
          <a:prstGeom prst="rect">
            <a:avLst/>
          </a:prstGeom>
        </p:spPr>
        <p:txBody>
          <a:bodyPr vert="horz" lIns="68543" tIns="34272" rIns="68543" bIns="34272"/>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30000"/>
              </a:lnSpc>
            </a:pPr>
            <a:r>
              <a:rPr lang="zh-CN" altLang="en-US" sz="1200" dirty="0">
                <a:solidFill>
                  <a:srgbClr val="414455"/>
                </a:solidFill>
                <a:latin typeface="微软雅黑" pitchFamily="34" charset="-122"/>
                <a:ea typeface="微软雅黑" pitchFamily="34" charset="-122"/>
              </a:rPr>
              <a:t>点击添加文字内容点击添加文字内容点击添加文字内容</a:t>
            </a:r>
            <a:endParaRPr lang="en-US" altLang="zh-CN" sz="1200" dirty="0">
              <a:solidFill>
                <a:srgbClr val="414455"/>
              </a:solidFill>
              <a:latin typeface="微软雅黑" pitchFamily="34" charset="-122"/>
              <a:ea typeface="微软雅黑" pitchFamily="34" charset="-122"/>
            </a:endParaRPr>
          </a:p>
          <a:p>
            <a:pPr algn="just">
              <a:lnSpc>
                <a:spcPct val="130000"/>
              </a:lnSpc>
            </a:pPr>
            <a:r>
              <a:rPr lang="zh-CN" altLang="en-US" sz="1200" dirty="0">
                <a:solidFill>
                  <a:srgbClr val="414455"/>
                </a:solidFill>
                <a:latin typeface="微软雅黑" pitchFamily="34" charset="-122"/>
                <a:ea typeface="微软雅黑" pitchFamily="34" charset="-122"/>
              </a:rPr>
              <a:t>点击添加文字内容点击添加文字内容点击添加文字内容</a:t>
            </a:r>
            <a:endParaRPr lang="en-US" altLang="zh-CN" sz="1200" dirty="0">
              <a:solidFill>
                <a:srgbClr val="414455"/>
              </a:solidFill>
              <a:latin typeface="微软雅黑" pitchFamily="34" charset="-122"/>
              <a:ea typeface="微软雅黑" pitchFamily="34" charset="-122"/>
            </a:endParaRPr>
          </a:p>
          <a:p>
            <a:pPr algn="just">
              <a:lnSpc>
                <a:spcPct val="130000"/>
              </a:lnSpc>
            </a:pPr>
            <a:r>
              <a:rPr lang="zh-CN" altLang="en-US" sz="1200" dirty="0">
                <a:solidFill>
                  <a:srgbClr val="414455"/>
                </a:solidFill>
                <a:latin typeface="微软雅黑" pitchFamily="34" charset="-122"/>
                <a:ea typeface="微软雅黑" pitchFamily="34" charset="-122"/>
              </a:rPr>
              <a:t>点击添加文字内容点击添加文字内容点击添加文字内容</a:t>
            </a:r>
            <a:endParaRPr lang="en-US" altLang="zh-CN" sz="1200" dirty="0">
              <a:solidFill>
                <a:srgbClr val="414455"/>
              </a:solidFill>
              <a:latin typeface="微软雅黑" pitchFamily="34" charset="-122"/>
              <a:ea typeface="微软雅黑" pitchFamily="34" charset="-122"/>
            </a:endParaRPr>
          </a:p>
          <a:p>
            <a:pPr algn="just">
              <a:lnSpc>
                <a:spcPct val="130000"/>
              </a:lnSpc>
            </a:pPr>
            <a:r>
              <a:rPr lang="zh-CN" altLang="en-US" sz="1200" dirty="0">
                <a:solidFill>
                  <a:srgbClr val="414455"/>
                </a:solidFill>
                <a:latin typeface="微软雅黑" pitchFamily="34" charset="-122"/>
                <a:ea typeface="微软雅黑" pitchFamily="34" charset="-122"/>
              </a:rPr>
              <a:t>点击添加文字内容点击添加文字内容点击添加文字内容</a:t>
            </a:r>
            <a:endParaRPr lang="en-US" sz="1200" dirty="0">
              <a:solidFill>
                <a:srgbClr val="414455"/>
              </a:solidFill>
              <a:latin typeface="微软雅黑" pitchFamily="34" charset="-122"/>
              <a:ea typeface="微软雅黑" pitchFamily="34" charset="-122"/>
            </a:endParaRPr>
          </a:p>
        </p:txBody>
      </p:sp>
      <p:cxnSp>
        <p:nvCxnSpPr>
          <p:cNvPr id="25" name="Straight Connector 59"/>
          <p:cNvCxnSpPr/>
          <p:nvPr/>
        </p:nvCxnSpPr>
        <p:spPr>
          <a:xfrm flipV="1">
            <a:off x="3002810" y="1579384"/>
            <a:ext cx="0" cy="3361784"/>
          </a:xfrm>
          <a:prstGeom prst="line">
            <a:avLst/>
          </a:prstGeom>
          <a:noFill/>
          <a:ln w="3175" cap="flat" cmpd="sng" algn="ctr">
            <a:solidFill>
              <a:srgbClr val="414455"/>
            </a:solidFill>
            <a:prstDash val="solid"/>
          </a:ln>
          <a:effectLst/>
        </p:spPr>
      </p:cxnSp>
      <p:sp>
        <p:nvSpPr>
          <p:cNvPr id="26" name="矩形 10"/>
          <p:cNvSpPr>
            <a:spLocks noChangeArrowheads="1"/>
          </p:cNvSpPr>
          <p:nvPr/>
        </p:nvSpPr>
        <p:spPr bwMode="auto">
          <a:xfrm>
            <a:off x="3258168" y="2358606"/>
            <a:ext cx="830564" cy="484636"/>
          </a:xfrm>
          <a:prstGeom prst="rect">
            <a:avLst/>
          </a:prstGeom>
          <a:noFill/>
          <a:ln w="9525">
            <a:noFill/>
            <a:miter lim="800000"/>
            <a:headEnd/>
            <a:tailEnd/>
          </a:ln>
        </p:spPr>
        <p:txBody>
          <a:bodyPr wrap="none" lIns="68543" tIns="34272" rIns="68543" bIns="34272">
            <a:spAutoFit/>
          </a:bodyPr>
          <a:lstStyle/>
          <a:p>
            <a:r>
              <a:rPr lang="zh-CN" altLang="en-US" sz="1300" dirty="0">
                <a:solidFill>
                  <a:srgbClr val="414455"/>
                </a:solidFill>
                <a:latin typeface="微软雅黑" pitchFamily="34" charset="-122"/>
                <a:ea typeface="微软雅黑" pitchFamily="34" charset="-122"/>
              </a:rPr>
              <a:t>点击此处</a:t>
            </a:r>
            <a:endParaRPr lang="en-US" altLang="zh-CN" sz="1300" dirty="0">
              <a:solidFill>
                <a:srgbClr val="414455"/>
              </a:solidFill>
              <a:latin typeface="微软雅黑" pitchFamily="34" charset="-122"/>
              <a:ea typeface="微软雅黑" pitchFamily="34" charset="-122"/>
            </a:endParaRPr>
          </a:p>
          <a:p>
            <a:r>
              <a:rPr lang="zh-CN" altLang="en-US" sz="1300" dirty="0">
                <a:solidFill>
                  <a:srgbClr val="414455"/>
                </a:solidFill>
                <a:latin typeface="微软雅黑" pitchFamily="34" charset="-122"/>
                <a:ea typeface="微软雅黑" pitchFamily="34" charset="-122"/>
              </a:rPr>
              <a:t>添加内容</a:t>
            </a:r>
          </a:p>
        </p:txBody>
      </p:sp>
      <p:sp>
        <p:nvSpPr>
          <p:cNvPr id="27" name="矩形 10"/>
          <p:cNvSpPr>
            <a:spLocks noChangeArrowheads="1"/>
          </p:cNvSpPr>
          <p:nvPr/>
        </p:nvSpPr>
        <p:spPr bwMode="auto">
          <a:xfrm>
            <a:off x="7717487" y="1621416"/>
            <a:ext cx="830564" cy="484636"/>
          </a:xfrm>
          <a:prstGeom prst="rect">
            <a:avLst/>
          </a:prstGeom>
          <a:noFill/>
          <a:ln w="9525">
            <a:noFill/>
            <a:miter lim="800000"/>
            <a:headEnd/>
            <a:tailEnd/>
          </a:ln>
        </p:spPr>
        <p:txBody>
          <a:bodyPr wrap="none" lIns="68543" tIns="34272" rIns="68543" bIns="34272">
            <a:spAutoFit/>
          </a:bodyPr>
          <a:lstStyle/>
          <a:p>
            <a:r>
              <a:rPr lang="zh-CN" altLang="en-US" sz="1300" dirty="0">
                <a:solidFill>
                  <a:srgbClr val="414455"/>
                </a:solidFill>
                <a:latin typeface="微软雅黑" pitchFamily="34" charset="-122"/>
                <a:ea typeface="微软雅黑" pitchFamily="34" charset="-122"/>
              </a:rPr>
              <a:t>点击此处</a:t>
            </a:r>
            <a:endParaRPr lang="en-US" altLang="zh-CN" sz="1300" dirty="0">
              <a:solidFill>
                <a:srgbClr val="414455"/>
              </a:solidFill>
              <a:latin typeface="微软雅黑" pitchFamily="34" charset="-122"/>
              <a:ea typeface="微软雅黑" pitchFamily="34" charset="-122"/>
            </a:endParaRPr>
          </a:p>
          <a:p>
            <a:r>
              <a:rPr lang="zh-CN" altLang="en-US" sz="1300" dirty="0">
                <a:solidFill>
                  <a:srgbClr val="414455"/>
                </a:solidFill>
                <a:latin typeface="微软雅黑" pitchFamily="34" charset="-122"/>
                <a:ea typeface="微软雅黑" pitchFamily="34" charset="-122"/>
              </a:rPr>
              <a:t>添加内容</a:t>
            </a:r>
          </a:p>
        </p:txBody>
      </p:sp>
      <p:sp>
        <p:nvSpPr>
          <p:cNvPr id="28" name="矩形 10"/>
          <p:cNvSpPr>
            <a:spLocks noChangeArrowheads="1"/>
          </p:cNvSpPr>
          <p:nvPr/>
        </p:nvSpPr>
        <p:spPr bwMode="auto">
          <a:xfrm>
            <a:off x="3315650" y="3967188"/>
            <a:ext cx="830564" cy="484636"/>
          </a:xfrm>
          <a:prstGeom prst="rect">
            <a:avLst/>
          </a:prstGeom>
          <a:noFill/>
          <a:ln w="9525">
            <a:noFill/>
            <a:miter lim="800000"/>
            <a:headEnd/>
            <a:tailEnd/>
          </a:ln>
        </p:spPr>
        <p:txBody>
          <a:bodyPr wrap="none" lIns="68543" tIns="34272" rIns="68543" bIns="34272">
            <a:spAutoFit/>
          </a:bodyPr>
          <a:lstStyle/>
          <a:p>
            <a:r>
              <a:rPr lang="zh-CN" altLang="en-US" sz="1300" dirty="0">
                <a:solidFill>
                  <a:srgbClr val="414455"/>
                </a:solidFill>
                <a:latin typeface="微软雅黑" pitchFamily="34" charset="-122"/>
                <a:ea typeface="微软雅黑" pitchFamily="34" charset="-122"/>
              </a:rPr>
              <a:t>点击此处</a:t>
            </a:r>
            <a:endParaRPr lang="en-US" altLang="zh-CN" sz="1300" dirty="0">
              <a:solidFill>
                <a:srgbClr val="414455"/>
              </a:solidFill>
              <a:latin typeface="微软雅黑" pitchFamily="34" charset="-122"/>
              <a:ea typeface="微软雅黑" pitchFamily="34" charset="-122"/>
            </a:endParaRPr>
          </a:p>
          <a:p>
            <a:r>
              <a:rPr lang="zh-CN" altLang="en-US" sz="1300" dirty="0">
                <a:solidFill>
                  <a:srgbClr val="414455"/>
                </a:solidFill>
                <a:latin typeface="微软雅黑" pitchFamily="34" charset="-122"/>
                <a:ea typeface="微软雅黑" pitchFamily="34" charset="-122"/>
              </a:rPr>
              <a:t>添加内容</a:t>
            </a:r>
          </a:p>
        </p:txBody>
      </p:sp>
      <p:sp>
        <p:nvSpPr>
          <p:cNvPr id="29" name="矩形 10"/>
          <p:cNvSpPr>
            <a:spLocks noChangeArrowheads="1"/>
          </p:cNvSpPr>
          <p:nvPr/>
        </p:nvSpPr>
        <p:spPr bwMode="auto">
          <a:xfrm>
            <a:off x="7768269" y="3322759"/>
            <a:ext cx="830564" cy="484636"/>
          </a:xfrm>
          <a:prstGeom prst="rect">
            <a:avLst/>
          </a:prstGeom>
          <a:noFill/>
          <a:ln w="9525">
            <a:noFill/>
            <a:miter lim="800000"/>
            <a:headEnd/>
            <a:tailEnd/>
          </a:ln>
        </p:spPr>
        <p:txBody>
          <a:bodyPr wrap="none" lIns="68543" tIns="34272" rIns="68543" bIns="34272">
            <a:spAutoFit/>
          </a:bodyPr>
          <a:lstStyle/>
          <a:p>
            <a:r>
              <a:rPr lang="zh-CN" altLang="en-US" sz="1300" dirty="0">
                <a:solidFill>
                  <a:srgbClr val="414455"/>
                </a:solidFill>
                <a:latin typeface="微软雅黑" pitchFamily="34" charset="-122"/>
                <a:ea typeface="微软雅黑" pitchFamily="34" charset="-122"/>
              </a:rPr>
              <a:t>点击此处</a:t>
            </a:r>
            <a:endParaRPr lang="en-US" altLang="zh-CN" sz="1300" dirty="0">
              <a:solidFill>
                <a:srgbClr val="414455"/>
              </a:solidFill>
              <a:latin typeface="微软雅黑" pitchFamily="34" charset="-122"/>
              <a:ea typeface="微软雅黑" pitchFamily="34" charset="-122"/>
            </a:endParaRPr>
          </a:p>
          <a:p>
            <a:r>
              <a:rPr lang="zh-CN" altLang="en-US" sz="1300" dirty="0">
                <a:solidFill>
                  <a:srgbClr val="414455"/>
                </a:solidFill>
                <a:latin typeface="微软雅黑" pitchFamily="34" charset="-122"/>
                <a:ea typeface="微软雅黑" pitchFamily="34" charset="-122"/>
              </a:rPr>
              <a:t>添加内容</a:t>
            </a: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 calcmode="lin" valueType="num">
                                      <p:cBhvr>
                                        <p:cTn id="9" dur="500" fill="hold"/>
                                        <p:tgtEl>
                                          <p:spTgt spid="16"/>
                                        </p:tgtEl>
                                        <p:attrNameLst>
                                          <p:attrName>style.rotation</p:attrName>
                                        </p:attrNameLst>
                                      </p:cBhvr>
                                      <p:tavLst>
                                        <p:tav tm="0">
                                          <p:val>
                                            <p:fltVal val="360"/>
                                          </p:val>
                                        </p:tav>
                                        <p:tav tm="100000">
                                          <p:val>
                                            <p:fltVal val="0"/>
                                          </p:val>
                                        </p:tav>
                                      </p:tavLst>
                                    </p:anim>
                                    <p:animEffect transition="in" filter="fade">
                                      <p:cBhvr>
                                        <p:cTn id="10" dur="500"/>
                                        <p:tgtEl>
                                          <p:spTgt spid="16"/>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left)">
                                      <p:cBhvr>
                                        <p:cTn id="14" dur="500"/>
                                        <p:tgtEl>
                                          <p:spTgt spid="22"/>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ipe(down)">
                                      <p:cBhvr>
                                        <p:cTn id="18" dur="500"/>
                                        <p:tgtEl>
                                          <p:spTgt spid="27"/>
                                        </p:tgtEl>
                                      </p:cBhvr>
                                    </p:animEffect>
                                  </p:childTnLst>
                                </p:cTn>
                              </p:par>
                            </p:childTnLst>
                          </p:cTn>
                        </p:par>
                        <p:par>
                          <p:cTn id="19" fill="hold">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 calcmode="lin" valueType="num">
                                      <p:cBhvr>
                                        <p:cTn id="24" dur="500" fill="hold"/>
                                        <p:tgtEl>
                                          <p:spTgt spid="19"/>
                                        </p:tgtEl>
                                        <p:attrNameLst>
                                          <p:attrName>style.rotation</p:attrName>
                                        </p:attrNameLst>
                                      </p:cBhvr>
                                      <p:tavLst>
                                        <p:tav tm="0">
                                          <p:val>
                                            <p:fltVal val="360"/>
                                          </p:val>
                                        </p:tav>
                                        <p:tav tm="100000">
                                          <p:val>
                                            <p:fltVal val="0"/>
                                          </p:val>
                                        </p:tav>
                                      </p:tavLst>
                                    </p:anim>
                                    <p:animEffect transition="in" filter="fade">
                                      <p:cBhvr>
                                        <p:cTn id="25" dur="500"/>
                                        <p:tgtEl>
                                          <p:spTgt spid="19"/>
                                        </p:tgtEl>
                                      </p:cBhvr>
                                    </p:animEffect>
                                  </p:childTnLst>
                                </p:cTn>
                              </p:par>
                            </p:childTnLst>
                          </p:cTn>
                        </p:par>
                        <p:par>
                          <p:cTn id="26" fill="hold">
                            <p:stCondLst>
                              <p:cond delay="2000"/>
                            </p:stCondLst>
                            <p:childTnLst>
                              <p:par>
                                <p:cTn id="27" presetID="22" presetClass="entr" presetSubtype="2"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right)">
                                      <p:cBhvr>
                                        <p:cTn id="29" dur="500"/>
                                        <p:tgtEl>
                                          <p:spTgt spid="2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left)">
                                      <p:cBhvr>
                                        <p:cTn id="33" dur="500"/>
                                        <p:tgtEl>
                                          <p:spTgt spid="26"/>
                                        </p:tgtEl>
                                      </p:cBhvr>
                                    </p:animEffect>
                                  </p:childTnLst>
                                </p:cTn>
                              </p:par>
                            </p:childTnLst>
                          </p:cTn>
                        </p:par>
                        <p:par>
                          <p:cTn id="34" fill="hold">
                            <p:stCondLst>
                              <p:cond delay="3000"/>
                            </p:stCondLst>
                            <p:childTnLst>
                              <p:par>
                                <p:cTn id="35" presetID="49" presetClass="entr" presetSubtype="0" decel="10000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 calcmode="lin" valueType="num">
                                      <p:cBhvr>
                                        <p:cTn id="39" dur="500" fill="hold"/>
                                        <p:tgtEl>
                                          <p:spTgt spid="18"/>
                                        </p:tgtEl>
                                        <p:attrNameLst>
                                          <p:attrName>style.rotation</p:attrName>
                                        </p:attrNameLst>
                                      </p:cBhvr>
                                      <p:tavLst>
                                        <p:tav tm="0">
                                          <p:val>
                                            <p:fltVal val="360"/>
                                          </p:val>
                                        </p:tav>
                                        <p:tav tm="100000">
                                          <p:val>
                                            <p:fltVal val="0"/>
                                          </p:val>
                                        </p:tav>
                                      </p:tavLst>
                                    </p:anim>
                                    <p:animEffect transition="in" filter="fade">
                                      <p:cBhvr>
                                        <p:cTn id="40" dur="500"/>
                                        <p:tgtEl>
                                          <p:spTgt spid="18"/>
                                        </p:tgtEl>
                                      </p:cBhvr>
                                    </p:animEffect>
                                  </p:childTnLst>
                                </p:cTn>
                              </p:par>
                            </p:childTnLst>
                          </p:cTn>
                        </p:par>
                        <p:par>
                          <p:cTn id="41" fill="hold">
                            <p:stCondLst>
                              <p:cond delay="3500"/>
                            </p:stCondLst>
                            <p:childTnLst>
                              <p:par>
                                <p:cTn id="42" presetID="22" presetClass="entr" presetSubtype="2"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right)">
                                      <p:cBhvr>
                                        <p:cTn id="44" dur="500"/>
                                        <p:tgtEl>
                                          <p:spTgt spid="21"/>
                                        </p:tgtEl>
                                      </p:cBhvr>
                                    </p:animEffect>
                                  </p:childTnLst>
                                </p:cTn>
                              </p:par>
                            </p:childTnLst>
                          </p:cTn>
                        </p:par>
                        <p:par>
                          <p:cTn id="45" fill="hold">
                            <p:stCondLst>
                              <p:cond delay="4000"/>
                            </p:stCondLst>
                            <p:childTnLst>
                              <p:par>
                                <p:cTn id="46" presetID="22" presetClass="entr" presetSubtype="4"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down)">
                                      <p:cBhvr>
                                        <p:cTn id="48" dur="500"/>
                                        <p:tgtEl>
                                          <p:spTgt spid="28"/>
                                        </p:tgtEl>
                                      </p:cBhvr>
                                    </p:animEffect>
                                  </p:childTnLst>
                                </p:cTn>
                              </p:par>
                            </p:childTnLst>
                          </p:cTn>
                        </p:par>
                        <p:par>
                          <p:cTn id="49" fill="hold">
                            <p:stCondLst>
                              <p:cond delay="4500"/>
                            </p:stCondLst>
                            <p:childTnLst>
                              <p:par>
                                <p:cTn id="50" presetID="49" presetClass="entr" presetSubtype="0" decel="100000"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 calcmode="lin" valueType="num">
                                      <p:cBhvr>
                                        <p:cTn id="54" dur="500" fill="hold"/>
                                        <p:tgtEl>
                                          <p:spTgt spid="17"/>
                                        </p:tgtEl>
                                        <p:attrNameLst>
                                          <p:attrName>style.rotation</p:attrName>
                                        </p:attrNameLst>
                                      </p:cBhvr>
                                      <p:tavLst>
                                        <p:tav tm="0">
                                          <p:val>
                                            <p:fltVal val="360"/>
                                          </p:val>
                                        </p:tav>
                                        <p:tav tm="100000">
                                          <p:val>
                                            <p:fltVal val="0"/>
                                          </p:val>
                                        </p:tav>
                                      </p:tavLst>
                                    </p:anim>
                                    <p:animEffect transition="in" filter="fade">
                                      <p:cBhvr>
                                        <p:cTn id="55" dur="500"/>
                                        <p:tgtEl>
                                          <p:spTgt spid="17"/>
                                        </p:tgtEl>
                                      </p:cBhvr>
                                    </p:animEffect>
                                  </p:childTnLst>
                                </p:cTn>
                              </p:par>
                            </p:childTnLst>
                          </p:cTn>
                        </p:par>
                        <p:par>
                          <p:cTn id="56" fill="hold">
                            <p:stCondLst>
                              <p:cond delay="5000"/>
                            </p:stCondLst>
                            <p:childTnLst>
                              <p:par>
                                <p:cTn id="57" presetID="22" presetClass="entr" presetSubtype="8" fill="hold"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left)">
                                      <p:cBhvr>
                                        <p:cTn id="59" dur="500"/>
                                        <p:tgtEl>
                                          <p:spTgt spid="23"/>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left)">
                                      <p:cBhvr>
                                        <p:cTn id="63" dur="500"/>
                                        <p:tgtEl>
                                          <p:spTgt spid="29"/>
                                        </p:tgtEl>
                                      </p:cBhvr>
                                    </p:animEffect>
                                  </p:childTnLst>
                                </p:cTn>
                              </p:par>
                            </p:childTnLst>
                          </p:cTn>
                        </p:par>
                        <p:par>
                          <p:cTn id="64" fill="hold">
                            <p:stCondLst>
                              <p:cond delay="6000"/>
                            </p:stCondLst>
                            <p:childTnLst>
                              <p:par>
                                <p:cTn id="65" presetID="22" presetClass="entr" presetSubtype="1" fill="hold"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up)">
                                      <p:cBhvr>
                                        <p:cTn id="67" dur="500"/>
                                        <p:tgtEl>
                                          <p:spTgt spid="25"/>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up)">
                                      <p:cBhvr>
                                        <p:cTn id="7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4" grpId="0"/>
      <p:bldP spid="26" grpId="0"/>
      <p:bldP spid="27" grpId="0"/>
      <p:bldP spid="28" grpId="0"/>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0" y="805780"/>
            <a:ext cx="2790730" cy="5143500"/>
          </a:xfrm>
          <a:prstGeom prst="rect">
            <a:avLst/>
          </a:prstGeom>
          <a:solidFill>
            <a:srgbClr val="0070C0"/>
          </a:solidFill>
          <a:ln w="25400" cap="flat" cmpd="sng" algn="ctr">
            <a:noFill/>
            <a:prstDash val="solid"/>
          </a:ln>
          <a:effectLst/>
        </p:spPr>
        <p:txBody>
          <a:bodyPr lIns="68543" tIns="34272" rIns="68543" bIns="3427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圆角矩形 25"/>
          <p:cNvSpPr/>
          <p:nvPr/>
        </p:nvSpPr>
        <p:spPr>
          <a:xfrm>
            <a:off x="4341461" y="1985801"/>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1</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27" name="组合 26"/>
          <p:cNvGrpSpPr/>
          <p:nvPr/>
        </p:nvGrpSpPr>
        <p:grpSpPr>
          <a:xfrm>
            <a:off x="5002253" y="1985801"/>
            <a:ext cx="2805024" cy="384192"/>
            <a:chOff x="6339097" y="1573726"/>
            <a:chExt cx="3744416" cy="512375"/>
          </a:xfrm>
        </p:grpSpPr>
        <p:sp>
          <p:nvSpPr>
            <p:cNvPr id="28" name="圆角矩形 27"/>
            <p:cNvSpPr/>
            <p:nvPr/>
          </p:nvSpPr>
          <p:spPr>
            <a:xfrm>
              <a:off x="6339097" y="1573726"/>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29" name="矩形 28"/>
            <p:cNvSpPr/>
            <p:nvPr/>
          </p:nvSpPr>
          <p:spPr>
            <a:xfrm>
              <a:off x="6723350" y="1614014"/>
              <a:ext cx="2653076" cy="472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年度工作概述</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0" name="圆角矩形 29"/>
          <p:cNvSpPr/>
          <p:nvPr/>
        </p:nvSpPr>
        <p:spPr>
          <a:xfrm>
            <a:off x="4341461" y="2612995"/>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2</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31" name="组合 30"/>
          <p:cNvGrpSpPr/>
          <p:nvPr/>
        </p:nvGrpSpPr>
        <p:grpSpPr>
          <a:xfrm>
            <a:off x="5002253" y="2612995"/>
            <a:ext cx="2805024" cy="384192"/>
            <a:chOff x="6315199" y="2410178"/>
            <a:chExt cx="3744416" cy="512375"/>
          </a:xfrm>
        </p:grpSpPr>
        <p:sp>
          <p:nvSpPr>
            <p:cNvPr id="32" name="圆角矩形 31"/>
            <p:cNvSpPr/>
            <p:nvPr/>
          </p:nvSpPr>
          <p:spPr>
            <a:xfrm>
              <a:off x="6315199" y="2410178"/>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33" name="矩形 32"/>
            <p:cNvSpPr/>
            <p:nvPr/>
          </p:nvSpPr>
          <p:spPr>
            <a:xfrm>
              <a:off x="6747248" y="2450466"/>
              <a:ext cx="2653076" cy="472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工作完成情况</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4" name="圆角矩形 33"/>
          <p:cNvSpPr/>
          <p:nvPr/>
        </p:nvSpPr>
        <p:spPr>
          <a:xfrm>
            <a:off x="4341461" y="3277232"/>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3</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35" name="组合 34"/>
          <p:cNvGrpSpPr/>
          <p:nvPr/>
        </p:nvGrpSpPr>
        <p:grpSpPr>
          <a:xfrm>
            <a:off x="5002253" y="3277229"/>
            <a:ext cx="2805024" cy="384192"/>
            <a:chOff x="6339097" y="3296031"/>
            <a:chExt cx="3744416" cy="512375"/>
          </a:xfrm>
        </p:grpSpPr>
        <p:sp>
          <p:nvSpPr>
            <p:cNvPr id="36" name="圆角矩形 35"/>
            <p:cNvSpPr/>
            <p:nvPr/>
          </p:nvSpPr>
          <p:spPr>
            <a:xfrm>
              <a:off x="6339097" y="3296031"/>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37" name="矩形 36"/>
            <p:cNvSpPr/>
            <p:nvPr/>
          </p:nvSpPr>
          <p:spPr>
            <a:xfrm>
              <a:off x="6723350" y="3336319"/>
              <a:ext cx="2736305" cy="472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成功项目展示</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8" name="圆角矩形 37"/>
          <p:cNvSpPr/>
          <p:nvPr/>
        </p:nvSpPr>
        <p:spPr>
          <a:xfrm>
            <a:off x="4341461" y="3940731"/>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4</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39" name="组合 38"/>
          <p:cNvGrpSpPr/>
          <p:nvPr/>
        </p:nvGrpSpPr>
        <p:grpSpPr>
          <a:xfrm>
            <a:off x="5002253" y="3940730"/>
            <a:ext cx="2805024" cy="384710"/>
            <a:chOff x="6339097" y="4180903"/>
            <a:chExt cx="3744416" cy="513067"/>
          </a:xfrm>
        </p:grpSpPr>
        <p:sp>
          <p:nvSpPr>
            <p:cNvPr id="40" name="圆角矩形 39"/>
            <p:cNvSpPr/>
            <p:nvPr/>
          </p:nvSpPr>
          <p:spPr>
            <a:xfrm>
              <a:off x="6339097" y="4180903"/>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41" name="矩形 40"/>
            <p:cNvSpPr/>
            <p:nvPr/>
          </p:nvSpPr>
          <p:spPr>
            <a:xfrm>
              <a:off x="6723350" y="4221882"/>
              <a:ext cx="2736305" cy="472088"/>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工作存在不足</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2" name="圆角矩形 41"/>
          <p:cNvSpPr/>
          <p:nvPr/>
        </p:nvSpPr>
        <p:spPr>
          <a:xfrm>
            <a:off x="4341558" y="4598014"/>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5</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43" name="组合 42"/>
          <p:cNvGrpSpPr/>
          <p:nvPr/>
        </p:nvGrpSpPr>
        <p:grpSpPr>
          <a:xfrm>
            <a:off x="5002253" y="4598014"/>
            <a:ext cx="2805024" cy="383539"/>
            <a:chOff x="6339097" y="5057483"/>
            <a:chExt cx="3744416" cy="511504"/>
          </a:xfrm>
        </p:grpSpPr>
        <p:sp>
          <p:nvSpPr>
            <p:cNvPr id="44" name="圆角矩形 43"/>
            <p:cNvSpPr/>
            <p:nvPr/>
          </p:nvSpPr>
          <p:spPr>
            <a:xfrm>
              <a:off x="6339097" y="5057483"/>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45" name="矩形 44"/>
            <p:cNvSpPr/>
            <p:nvPr/>
          </p:nvSpPr>
          <p:spPr>
            <a:xfrm>
              <a:off x="6723478" y="5085978"/>
              <a:ext cx="2736174" cy="472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明年工作计划</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6" name="TextBox 45"/>
          <p:cNvSpPr txBox="1"/>
          <p:nvPr/>
        </p:nvSpPr>
        <p:spPr>
          <a:xfrm>
            <a:off x="253769" y="2470071"/>
            <a:ext cx="2103768" cy="1015447"/>
          </a:xfrm>
          <a:prstGeom prst="rect">
            <a:avLst/>
          </a:prstGeom>
          <a:noFill/>
        </p:spPr>
        <p:txBody>
          <a:bodyPr wrap="square" lIns="91361" tIns="45679" rIns="91361" bIns="45679">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rPr>
              <a:t>目录 </a:t>
            </a:r>
            <a:endParaRPr kumimoji="0" lang="en-US" altLang="zh-CN" sz="3600"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rPr>
              <a:t>CONTENTS</a:t>
            </a:r>
            <a:endParaRPr kumimoji="0" lang="zh-CN" altLang="en-US" sz="2400"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7" name="下箭头 46"/>
          <p:cNvSpPr/>
          <p:nvPr/>
        </p:nvSpPr>
        <p:spPr>
          <a:xfrm rot="16200000">
            <a:off x="3458674" y="3878382"/>
            <a:ext cx="431948" cy="509274"/>
          </a:xfrm>
          <a:prstGeom prst="downArrow">
            <a:avLst/>
          </a:prstGeom>
          <a:solidFill>
            <a:srgbClr val="0070C0"/>
          </a:solidFill>
          <a:ln w="25400" cap="flat" cmpd="sng" algn="ctr">
            <a:noFill/>
            <a:prstDash val="solid"/>
          </a:ln>
          <a:effectLst/>
        </p:spPr>
        <p:txBody>
          <a:bodyPr lIns="68504" tIns="34253" rIns="68504" bIns="3425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500" fill="hold"/>
                                        <p:tgtEl>
                                          <p:spTgt spid="47"/>
                                        </p:tgtEl>
                                        <p:attrNameLst>
                                          <p:attrName>ppt_x</p:attrName>
                                        </p:attrNameLst>
                                      </p:cBhvr>
                                      <p:tavLst>
                                        <p:tav tm="0">
                                          <p:val>
                                            <p:strVal val="0-#ppt_w/2"/>
                                          </p:val>
                                        </p:tav>
                                        <p:tav tm="100000">
                                          <p:val>
                                            <p:strVal val="#ppt_x"/>
                                          </p:val>
                                        </p:tav>
                                      </p:tavLst>
                                    </p:anim>
                                    <p:anim calcmode="lin" valueType="num">
                                      <p:cBhvr additive="base">
                                        <p:cTn id="13" dur="500" fill="hold"/>
                                        <p:tgtEl>
                                          <p:spTgt spid="4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38"/>
                                        </p:tgtEl>
                                      </p:cBhvr>
                                    </p:animEffect>
                                    <p:animScale>
                                      <p:cBhvr>
                                        <p:cTn id="17" dur="250" autoRev="1" fill="hold"/>
                                        <p:tgtEl>
                                          <p:spTgt spid="38"/>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39"/>
                                        </p:tgtEl>
                                      </p:cBhvr>
                                    </p:animEffect>
                                    <p:animScale>
                                      <p:cBhvr>
                                        <p:cTn id="20" dur="250" autoRev="1" fill="hold"/>
                                        <p:tgtEl>
                                          <p:spTgt spid="3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8" grpId="0" animBg="1"/>
      <p:bldP spid="4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等腰三角形 21"/>
          <p:cNvSpPr/>
          <p:nvPr/>
        </p:nvSpPr>
        <p:spPr bwMode="auto">
          <a:xfrm rot="16200000" flipH="1">
            <a:off x="4581202" y="2054735"/>
            <a:ext cx="2128451" cy="216803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ysClr val="window" lastClr="FFFFFF">
              <a:lumMod val="85000"/>
            </a:sysClr>
          </a:solidFill>
          <a:ln w="9525" cap="rnd">
            <a:solidFill>
              <a:srgbClr val="E6E6E6"/>
            </a:solidFill>
            <a:prstDash val="solid"/>
            <a:round/>
            <a:headEnd/>
            <a:tailEnd/>
          </a:ln>
        </p:spPr>
        <p:txBody>
          <a:bodyPr vert="eaVert" lIns="67072" tIns="33536" rIns="67072" bIns="3353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8" name="等腰三角形 21"/>
          <p:cNvSpPr/>
          <p:nvPr/>
        </p:nvSpPr>
        <p:spPr bwMode="auto">
          <a:xfrm rot="5400000">
            <a:off x="2481868" y="2054735"/>
            <a:ext cx="2128451" cy="216803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ysClr val="window" lastClr="FFFFFF">
              <a:lumMod val="85000"/>
            </a:sysClr>
          </a:solidFill>
          <a:ln w="9525" cap="rnd">
            <a:solidFill>
              <a:srgbClr val="E6E6E6"/>
            </a:solidFill>
            <a:prstDash val="solid"/>
            <a:round/>
            <a:headEnd/>
            <a:tailEnd/>
          </a:ln>
        </p:spPr>
        <p:txBody>
          <a:bodyPr vert="eaVert" lIns="67072" tIns="33536" rIns="67072" bIns="3353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9" name="椭圆 28"/>
          <p:cNvSpPr/>
          <p:nvPr/>
        </p:nvSpPr>
        <p:spPr bwMode="auto">
          <a:xfrm>
            <a:off x="2463415" y="1896987"/>
            <a:ext cx="2672612" cy="2684141"/>
          </a:xfrm>
          <a:prstGeom prst="ellipse">
            <a:avLst/>
          </a:prstGeom>
          <a:noFill/>
          <a:ln w="25400" cap="flat" cmpd="sng" algn="ctr">
            <a:solidFill>
              <a:sysClr val="window" lastClr="FFFFFF">
                <a:lumMod val="50000"/>
              </a:sysClr>
            </a:solidFill>
            <a:prstDash val="solid"/>
          </a:ln>
          <a:effectLst/>
        </p:spPr>
        <p:txBody>
          <a:bodyPr lIns="67072" tIns="33536" rIns="67072" bIns="33536"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微软雅黑" pitchFamily="34" charset="-122"/>
            </a:endParaRPr>
          </a:p>
        </p:txBody>
      </p:sp>
      <p:sp>
        <p:nvSpPr>
          <p:cNvPr id="30" name="椭圆 29"/>
          <p:cNvSpPr/>
          <p:nvPr/>
        </p:nvSpPr>
        <p:spPr bwMode="auto">
          <a:xfrm>
            <a:off x="4062562" y="1896987"/>
            <a:ext cx="2673775" cy="2684141"/>
          </a:xfrm>
          <a:prstGeom prst="ellipse">
            <a:avLst/>
          </a:prstGeom>
          <a:noFill/>
          <a:ln w="25400" cap="flat" cmpd="sng" algn="ctr">
            <a:solidFill>
              <a:sysClr val="window" lastClr="FFFFFF">
                <a:lumMod val="50000"/>
              </a:sysClr>
            </a:solidFill>
            <a:prstDash val="solid"/>
          </a:ln>
          <a:effectLst/>
        </p:spPr>
        <p:txBody>
          <a:bodyPr lIns="67072" tIns="33536" rIns="67072" bIns="33536"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微软雅黑" pitchFamily="34" charset="-122"/>
            </a:endParaRPr>
          </a:p>
        </p:txBody>
      </p:sp>
      <p:cxnSp>
        <p:nvCxnSpPr>
          <p:cNvPr id="31" name="直接连接符 30"/>
          <p:cNvCxnSpPr>
            <a:cxnSpLocks noChangeShapeType="1"/>
          </p:cNvCxnSpPr>
          <p:nvPr/>
        </p:nvCxnSpPr>
        <p:spPr bwMode="auto">
          <a:xfrm>
            <a:off x="3197278" y="2552254"/>
            <a:ext cx="418686" cy="197397"/>
          </a:xfrm>
          <a:prstGeom prst="line">
            <a:avLst/>
          </a:prstGeom>
          <a:noFill/>
          <a:ln w="28575" algn="ctr">
            <a:solidFill>
              <a:sysClr val="window" lastClr="FFFFFF">
                <a:lumMod val="50000"/>
              </a:sysClr>
            </a:solidFill>
            <a:round/>
            <a:headEnd type="none" w="med" len="med"/>
            <a:tailEnd type="arrow" w="med" len="med"/>
          </a:ln>
        </p:spPr>
      </p:cxnSp>
      <p:cxnSp>
        <p:nvCxnSpPr>
          <p:cNvPr id="32" name="直接连接符 31"/>
          <p:cNvCxnSpPr>
            <a:cxnSpLocks noChangeShapeType="1"/>
          </p:cNvCxnSpPr>
          <p:nvPr/>
        </p:nvCxnSpPr>
        <p:spPr bwMode="auto">
          <a:xfrm>
            <a:off x="2973978" y="3158462"/>
            <a:ext cx="432642" cy="0"/>
          </a:xfrm>
          <a:prstGeom prst="line">
            <a:avLst/>
          </a:prstGeom>
          <a:noFill/>
          <a:ln w="28575" algn="ctr">
            <a:solidFill>
              <a:sysClr val="window" lastClr="FFFFFF">
                <a:lumMod val="50000"/>
              </a:sysClr>
            </a:solidFill>
            <a:round/>
            <a:headEnd type="none" w="med" len="med"/>
            <a:tailEnd type="arrow" w="med" len="med"/>
          </a:ln>
        </p:spPr>
      </p:cxnSp>
      <p:cxnSp>
        <p:nvCxnSpPr>
          <p:cNvPr id="33" name="直接连接符 32"/>
          <p:cNvCxnSpPr>
            <a:cxnSpLocks noChangeShapeType="1"/>
          </p:cNvCxnSpPr>
          <p:nvPr/>
        </p:nvCxnSpPr>
        <p:spPr bwMode="auto">
          <a:xfrm flipV="1">
            <a:off x="3197277" y="3550922"/>
            <a:ext cx="432642" cy="230103"/>
          </a:xfrm>
          <a:prstGeom prst="line">
            <a:avLst/>
          </a:prstGeom>
          <a:noFill/>
          <a:ln w="28575" algn="ctr">
            <a:solidFill>
              <a:sysClr val="window" lastClr="FFFFFF">
                <a:lumMod val="50000"/>
              </a:sysClr>
            </a:solidFill>
            <a:round/>
            <a:headEnd type="none" w="med" len="med"/>
            <a:tailEnd type="arrow" w="med" len="med"/>
          </a:ln>
        </p:spPr>
      </p:cxnSp>
      <p:cxnSp>
        <p:nvCxnSpPr>
          <p:cNvPr id="34" name="直接连接符 33"/>
          <p:cNvCxnSpPr>
            <a:cxnSpLocks noChangeShapeType="1"/>
          </p:cNvCxnSpPr>
          <p:nvPr/>
        </p:nvCxnSpPr>
        <p:spPr bwMode="auto">
          <a:xfrm flipH="1" flipV="1">
            <a:off x="5638448" y="3541578"/>
            <a:ext cx="432642" cy="230103"/>
          </a:xfrm>
          <a:prstGeom prst="line">
            <a:avLst/>
          </a:prstGeom>
          <a:noFill/>
          <a:ln w="28575" algn="ctr">
            <a:solidFill>
              <a:sysClr val="window" lastClr="FFFFFF">
                <a:lumMod val="50000"/>
              </a:sysClr>
            </a:solidFill>
            <a:round/>
            <a:headEnd type="none" w="med" len="med"/>
            <a:tailEnd type="arrow" w="med" len="med"/>
          </a:ln>
        </p:spPr>
      </p:cxnSp>
      <p:cxnSp>
        <p:nvCxnSpPr>
          <p:cNvPr id="35" name="直接连接符 34"/>
          <p:cNvCxnSpPr>
            <a:cxnSpLocks noChangeShapeType="1"/>
          </p:cNvCxnSpPr>
          <p:nvPr/>
        </p:nvCxnSpPr>
        <p:spPr bwMode="auto">
          <a:xfrm flipH="1">
            <a:off x="5854769" y="3156126"/>
            <a:ext cx="432642" cy="0"/>
          </a:xfrm>
          <a:prstGeom prst="line">
            <a:avLst/>
          </a:prstGeom>
          <a:noFill/>
          <a:ln w="28575" algn="ctr">
            <a:solidFill>
              <a:sysClr val="window" lastClr="FFFFFF">
                <a:lumMod val="50000"/>
              </a:sysClr>
            </a:solidFill>
            <a:round/>
            <a:headEnd type="none" w="med" len="med"/>
            <a:tailEnd type="arrow" w="med" len="med"/>
          </a:ln>
        </p:spPr>
      </p:cxnSp>
      <p:cxnSp>
        <p:nvCxnSpPr>
          <p:cNvPr id="36" name="直接连接符 35"/>
          <p:cNvCxnSpPr>
            <a:cxnSpLocks noChangeShapeType="1"/>
          </p:cNvCxnSpPr>
          <p:nvPr/>
        </p:nvCxnSpPr>
        <p:spPr bwMode="auto">
          <a:xfrm flipH="1">
            <a:off x="5652405" y="2552254"/>
            <a:ext cx="418686" cy="197397"/>
          </a:xfrm>
          <a:prstGeom prst="line">
            <a:avLst/>
          </a:prstGeom>
          <a:noFill/>
          <a:ln w="28575" algn="ctr">
            <a:solidFill>
              <a:sysClr val="window" lastClr="FFFFFF">
                <a:lumMod val="50000"/>
              </a:sysClr>
            </a:solidFill>
            <a:round/>
            <a:headEnd type="none" w="med" len="med"/>
            <a:tailEnd type="arrow" w="med" len="med"/>
          </a:ln>
        </p:spPr>
      </p:cxnSp>
      <p:grpSp>
        <p:nvGrpSpPr>
          <p:cNvPr id="37" name="组合 36"/>
          <p:cNvGrpSpPr/>
          <p:nvPr/>
        </p:nvGrpSpPr>
        <p:grpSpPr>
          <a:xfrm>
            <a:off x="3829960" y="2388729"/>
            <a:ext cx="1542159" cy="1548812"/>
            <a:chOff x="5014912" y="2584450"/>
            <a:chExt cx="2105025" cy="2105025"/>
          </a:xfrm>
        </p:grpSpPr>
        <p:sp>
          <p:nvSpPr>
            <p:cNvPr id="38" name="Oval 19"/>
            <p:cNvSpPr>
              <a:spLocks noChangeArrowheads="1"/>
            </p:cNvSpPr>
            <p:nvPr/>
          </p:nvSpPr>
          <p:spPr bwMode="auto">
            <a:xfrm>
              <a:off x="5014912" y="2584450"/>
              <a:ext cx="2105025" cy="2105025"/>
            </a:xfrm>
            <a:prstGeom prst="ellipse">
              <a:avLst/>
            </a:prstGeom>
            <a:solidFill>
              <a:srgbClr val="0070C0"/>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700" b="0" i="0" u="none" strike="noStrike" kern="0" cap="none" spc="0" normalizeH="0" baseline="0" noProof="0" dirty="0">
                <a:ln>
                  <a:noFill/>
                </a:ln>
                <a:solidFill>
                  <a:srgbClr val="4D4D4D"/>
                </a:solidFill>
                <a:effectLst/>
                <a:uLnTx/>
                <a:uFillTx/>
                <a:latin typeface="微软雅黑" pitchFamily="34" charset="-122"/>
                <a:ea typeface="微软雅黑" pitchFamily="34" charset="-122"/>
              </a:endParaRPr>
            </a:p>
          </p:txBody>
        </p:sp>
        <p:sp>
          <p:nvSpPr>
            <p:cNvPr id="39" name="Oval 19"/>
            <p:cNvSpPr>
              <a:spLocks noChangeArrowheads="1"/>
            </p:cNvSpPr>
            <p:nvPr/>
          </p:nvSpPr>
          <p:spPr bwMode="auto">
            <a:xfrm>
              <a:off x="5497512" y="3066331"/>
              <a:ext cx="1139825" cy="1139825"/>
            </a:xfrm>
            <a:prstGeom prst="ellipse">
              <a:avLst/>
            </a:prstGeom>
            <a:solidFill>
              <a:sysClr val="window" lastClr="FFFFFF">
                <a:lumMod val="95000"/>
              </a:sysClr>
            </a:soli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4D4D4D"/>
                  </a:solidFill>
                  <a:effectLst/>
                  <a:uLnTx/>
                  <a:uFillTx/>
                  <a:latin typeface="Impact" pitchFamily="34" charset="0"/>
                  <a:ea typeface="微软雅黑" pitchFamily="34" charset="-122"/>
                </a:rPr>
                <a:t>存在不足</a:t>
              </a:r>
            </a:p>
          </p:txBody>
        </p:sp>
      </p:grpSp>
      <p:sp>
        <p:nvSpPr>
          <p:cNvPr id="40" name="Oval 19"/>
          <p:cNvSpPr>
            <a:spLocks noChangeArrowheads="1"/>
          </p:cNvSpPr>
          <p:nvPr/>
        </p:nvSpPr>
        <p:spPr bwMode="auto">
          <a:xfrm>
            <a:off x="2476206" y="1960061"/>
            <a:ext cx="726886" cy="730020"/>
          </a:xfrm>
          <a:prstGeom prst="ellipse">
            <a:avLst/>
          </a:prstGeom>
          <a:solidFill>
            <a:srgbClr val="0070C0"/>
          </a:solidFill>
          <a:ln w="9525">
            <a:noFill/>
            <a:round/>
            <a:headEnd/>
            <a:tailEnd/>
          </a:ln>
          <a:effectLst/>
        </p:spPr>
        <p:txBody>
          <a:bodyPr lIns="67072" tIns="33536" rIns="67072" bIns="33536"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pitchFamily="34" charset="0"/>
                <a:ea typeface="微软雅黑" pitchFamily="34" charset="-122"/>
              </a:rPr>
              <a:t>添加文本</a:t>
            </a:r>
          </a:p>
        </p:txBody>
      </p:sp>
      <p:sp>
        <p:nvSpPr>
          <p:cNvPr id="41" name="Oval 19"/>
          <p:cNvSpPr>
            <a:spLocks noChangeArrowheads="1"/>
          </p:cNvSpPr>
          <p:nvPr/>
        </p:nvSpPr>
        <p:spPr bwMode="auto">
          <a:xfrm>
            <a:off x="6033876" y="1971741"/>
            <a:ext cx="726885" cy="731189"/>
          </a:xfrm>
          <a:prstGeom prst="ellipse">
            <a:avLst/>
          </a:prstGeom>
          <a:solidFill>
            <a:srgbClr val="0070C0"/>
          </a:solidFill>
          <a:ln w="9525">
            <a:noFill/>
            <a:round/>
            <a:headEnd/>
            <a:tailEnd/>
          </a:ln>
          <a:effectLst/>
        </p:spPr>
        <p:txBody>
          <a:bodyPr lIns="67072" tIns="33536" rIns="67072" bIns="33536"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pitchFamily="34" charset="0"/>
                <a:ea typeface="微软雅黑" pitchFamily="34" charset="-122"/>
              </a:rPr>
              <a:t>添加文本</a:t>
            </a:r>
          </a:p>
        </p:txBody>
      </p:sp>
      <p:sp>
        <p:nvSpPr>
          <p:cNvPr id="42" name="Oval 19"/>
          <p:cNvSpPr>
            <a:spLocks noChangeArrowheads="1"/>
          </p:cNvSpPr>
          <p:nvPr/>
        </p:nvSpPr>
        <p:spPr bwMode="auto">
          <a:xfrm>
            <a:off x="6364172" y="2819734"/>
            <a:ext cx="728048" cy="731189"/>
          </a:xfrm>
          <a:prstGeom prst="ellipse">
            <a:avLst/>
          </a:prstGeom>
          <a:solidFill>
            <a:srgbClr val="0070C0"/>
          </a:solidFill>
          <a:ln w="9525">
            <a:noFill/>
            <a:round/>
            <a:headEnd/>
            <a:tailEnd/>
          </a:ln>
          <a:effectLst/>
        </p:spPr>
        <p:txBody>
          <a:bodyPr lIns="67072" tIns="33536" rIns="67072" bIns="33536"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pitchFamily="34" charset="0"/>
                <a:ea typeface="微软雅黑" pitchFamily="34" charset="-122"/>
              </a:rPr>
              <a:t>添加文本</a:t>
            </a:r>
          </a:p>
        </p:txBody>
      </p:sp>
      <p:sp>
        <p:nvSpPr>
          <p:cNvPr id="43" name="Oval 19"/>
          <p:cNvSpPr>
            <a:spLocks noChangeArrowheads="1"/>
          </p:cNvSpPr>
          <p:nvPr/>
        </p:nvSpPr>
        <p:spPr bwMode="auto">
          <a:xfrm>
            <a:off x="6069927" y="3658382"/>
            <a:ext cx="728048" cy="731189"/>
          </a:xfrm>
          <a:prstGeom prst="ellipse">
            <a:avLst/>
          </a:prstGeom>
          <a:solidFill>
            <a:srgbClr val="0070C0"/>
          </a:solidFill>
          <a:ln w="9525">
            <a:noFill/>
            <a:round/>
            <a:headEnd/>
            <a:tailEnd/>
          </a:ln>
          <a:effectLst/>
        </p:spPr>
        <p:txBody>
          <a:bodyPr lIns="67072" tIns="33536" rIns="67072" bIns="33536"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pitchFamily="34" charset="0"/>
                <a:ea typeface="微软雅黑" pitchFamily="34" charset="-122"/>
              </a:rPr>
              <a:t>添加文本</a:t>
            </a:r>
          </a:p>
        </p:txBody>
      </p:sp>
      <p:sp>
        <p:nvSpPr>
          <p:cNvPr id="44" name="Oval 19"/>
          <p:cNvSpPr>
            <a:spLocks noChangeArrowheads="1"/>
          </p:cNvSpPr>
          <p:nvPr/>
        </p:nvSpPr>
        <p:spPr bwMode="auto">
          <a:xfrm>
            <a:off x="2150562" y="2791701"/>
            <a:ext cx="728048" cy="731189"/>
          </a:xfrm>
          <a:prstGeom prst="ellipse">
            <a:avLst/>
          </a:prstGeom>
          <a:solidFill>
            <a:srgbClr val="0070C0"/>
          </a:solidFill>
          <a:ln w="9525">
            <a:noFill/>
            <a:round/>
            <a:headEnd/>
            <a:tailEnd/>
          </a:ln>
          <a:effectLst/>
        </p:spPr>
        <p:txBody>
          <a:bodyPr lIns="67072" tIns="33536" rIns="67072" bIns="33536"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pitchFamily="34" charset="0"/>
                <a:ea typeface="微软雅黑" pitchFamily="34" charset="-122"/>
              </a:rPr>
              <a:t>添加文本</a:t>
            </a:r>
          </a:p>
        </p:txBody>
      </p:sp>
      <p:sp>
        <p:nvSpPr>
          <p:cNvPr id="45" name="Oval 19"/>
          <p:cNvSpPr>
            <a:spLocks noChangeArrowheads="1"/>
          </p:cNvSpPr>
          <p:nvPr/>
        </p:nvSpPr>
        <p:spPr bwMode="auto">
          <a:xfrm>
            <a:off x="2448295" y="3653709"/>
            <a:ext cx="728048" cy="731189"/>
          </a:xfrm>
          <a:prstGeom prst="ellipse">
            <a:avLst/>
          </a:prstGeom>
          <a:solidFill>
            <a:srgbClr val="0070C0"/>
          </a:solidFill>
          <a:ln w="9525">
            <a:noFill/>
            <a:round/>
            <a:headEnd/>
            <a:tailEnd/>
          </a:ln>
          <a:effectLst/>
        </p:spPr>
        <p:txBody>
          <a:bodyPr lIns="67072" tIns="33536" rIns="67072" bIns="33536"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pitchFamily="34" charset="0"/>
                <a:ea typeface="微软雅黑" pitchFamily="34" charset="-122"/>
              </a:rPr>
              <a:t>添加文本</a:t>
            </a:r>
          </a:p>
        </p:txBody>
      </p:sp>
      <p:sp>
        <p:nvSpPr>
          <p:cNvPr id="46" name="TextBox 45"/>
          <p:cNvSpPr txBox="1"/>
          <p:nvPr/>
        </p:nvSpPr>
        <p:spPr>
          <a:xfrm>
            <a:off x="696054" y="1982207"/>
            <a:ext cx="1593307" cy="517766"/>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a:t>
            </a:r>
          </a:p>
        </p:txBody>
      </p:sp>
      <p:sp>
        <p:nvSpPr>
          <p:cNvPr id="47" name="TextBox 46"/>
          <p:cNvSpPr txBox="1"/>
          <p:nvPr/>
        </p:nvSpPr>
        <p:spPr>
          <a:xfrm>
            <a:off x="6922083" y="1982207"/>
            <a:ext cx="1571743" cy="517766"/>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48" name="TextBox 47"/>
          <p:cNvSpPr txBox="1"/>
          <p:nvPr/>
        </p:nvSpPr>
        <p:spPr>
          <a:xfrm>
            <a:off x="401096" y="2945287"/>
            <a:ext cx="1571743" cy="517766"/>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a:t>
            </a:r>
          </a:p>
        </p:txBody>
      </p:sp>
      <p:sp>
        <p:nvSpPr>
          <p:cNvPr id="49" name="TextBox 48"/>
          <p:cNvSpPr txBox="1"/>
          <p:nvPr/>
        </p:nvSpPr>
        <p:spPr>
          <a:xfrm>
            <a:off x="7264510" y="2945287"/>
            <a:ext cx="1571743" cy="517766"/>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50" name="TextBox 49"/>
          <p:cNvSpPr txBox="1"/>
          <p:nvPr/>
        </p:nvSpPr>
        <p:spPr>
          <a:xfrm>
            <a:off x="6940989" y="3783936"/>
            <a:ext cx="1571743" cy="517766"/>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51" name="TextBox 50"/>
          <p:cNvSpPr txBox="1"/>
          <p:nvPr/>
        </p:nvSpPr>
        <p:spPr>
          <a:xfrm>
            <a:off x="696054" y="3783936"/>
            <a:ext cx="1571743" cy="517766"/>
          </a:xfrm>
          <a:prstGeom prst="rect">
            <a:avLst/>
          </a:prstGeom>
          <a:noFill/>
        </p:spPr>
        <p:txBody>
          <a:bodyPr wrap="square" lIns="67072" tIns="33536" rIns="67072" bIns="33536"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a:t>
            </a: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 calcmode="lin" valueType="num">
                                      <p:cBhvr>
                                        <p:cTn id="9" dur="500" fill="hold"/>
                                        <p:tgtEl>
                                          <p:spTgt spid="37"/>
                                        </p:tgtEl>
                                        <p:attrNameLst>
                                          <p:attrName>style.rotation</p:attrName>
                                        </p:attrNameLst>
                                      </p:cBhvr>
                                      <p:tavLst>
                                        <p:tav tm="0">
                                          <p:val>
                                            <p:fltVal val="360"/>
                                          </p:val>
                                        </p:tav>
                                        <p:tav tm="100000">
                                          <p:val>
                                            <p:fltVal val="0"/>
                                          </p:val>
                                        </p:tav>
                                      </p:tavLst>
                                    </p:anim>
                                    <p:animEffect transition="in" filter="fade">
                                      <p:cBhvr>
                                        <p:cTn id="10" dur="500"/>
                                        <p:tgtEl>
                                          <p:spTgt spid="3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wipe(left)">
                                      <p:cBhvr>
                                        <p:cTn id="14" dur="500"/>
                                        <p:tgtEl>
                                          <p:spTgt spid="30"/>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right)">
                                      <p:cBhvr>
                                        <p:cTn id="17" dur="500"/>
                                        <p:tgtEl>
                                          <p:spTgt spid="29"/>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right)">
                                      <p:cBhvr>
                                        <p:cTn id="20" dur="500"/>
                                        <p:tgtEl>
                                          <p:spTgt spid="27"/>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right)">
                                      <p:cBhvr>
                                        <p:cTn id="23" dur="500"/>
                                        <p:tgtEl>
                                          <p:spTgt spid="28"/>
                                        </p:tgtEl>
                                      </p:cBhvr>
                                    </p:animEffect>
                                  </p:childTnLst>
                                </p:cTn>
                              </p:par>
                            </p:childTnLst>
                          </p:cTn>
                        </p:par>
                        <p:par>
                          <p:cTn id="24" fill="hold">
                            <p:stCondLst>
                              <p:cond delay="1000"/>
                            </p:stCondLst>
                            <p:childTnLst>
                              <p:par>
                                <p:cTn id="25" presetID="52" presetClass="entr" presetSubtype="0" fill="hold" grpId="0" nodeType="afterEffect">
                                  <p:stCondLst>
                                    <p:cond delay="0"/>
                                  </p:stCondLst>
                                  <p:childTnLst>
                                    <p:set>
                                      <p:cBhvr>
                                        <p:cTn id="26" dur="1" fill="hold">
                                          <p:stCondLst>
                                            <p:cond delay="0"/>
                                          </p:stCondLst>
                                        </p:cTn>
                                        <p:tgtEl>
                                          <p:spTgt spid="40"/>
                                        </p:tgtEl>
                                        <p:attrNameLst>
                                          <p:attrName>style.visibility</p:attrName>
                                        </p:attrNameLst>
                                      </p:cBhvr>
                                      <p:to>
                                        <p:strVal val="visible"/>
                                      </p:to>
                                    </p:set>
                                    <p:animScale>
                                      <p:cBhvr>
                                        <p:cTn id="27"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40"/>
                                        </p:tgtEl>
                                        <p:attrNameLst>
                                          <p:attrName>ppt_x</p:attrName>
                                          <p:attrName>ppt_y</p:attrName>
                                        </p:attrNameLst>
                                      </p:cBhvr>
                                    </p:animMotion>
                                    <p:animEffect transition="in" filter="fade">
                                      <p:cBhvr>
                                        <p:cTn id="29" dur="1000"/>
                                        <p:tgtEl>
                                          <p:spTgt spid="40"/>
                                        </p:tgtEl>
                                      </p:cBhvr>
                                    </p:animEffect>
                                  </p:childTnLst>
                                </p:cTn>
                              </p:par>
                              <p:par>
                                <p:cTn id="30" presetID="52" presetClass="entr" presetSubtype="0" fill="hold" grpId="0" nodeType="withEffect">
                                  <p:stCondLst>
                                    <p:cond delay="200"/>
                                  </p:stCondLst>
                                  <p:childTnLst>
                                    <p:set>
                                      <p:cBhvr>
                                        <p:cTn id="31" dur="1" fill="hold">
                                          <p:stCondLst>
                                            <p:cond delay="0"/>
                                          </p:stCondLst>
                                        </p:cTn>
                                        <p:tgtEl>
                                          <p:spTgt spid="41"/>
                                        </p:tgtEl>
                                        <p:attrNameLst>
                                          <p:attrName>style.visibility</p:attrName>
                                        </p:attrNameLst>
                                      </p:cBhvr>
                                      <p:to>
                                        <p:strVal val="visible"/>
                                      </p:to>
                                    </p:set>
                                    <p:animScale>
                                      <p:cBhvr>
                                        <p:cTn id="32" dur="1000" decel="50000" fill="hold">
                                          <p:stCondLst>
                                            <p:cond delay="0"/>
                                          </p:stCondLst>
                                        </p:cTn>
                                        <p:tgtEl>
                                          <p:spTgt spid="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41"/>
                                        </p:tgtEl>
                                        <p:attrNameLst>
                                          <p:attrName>ppt_x</p:attrName>
                                          <p:attrName>ppt_y</p:attrName>
                                        </p:attrNameLst>
                                      </p:cBhvr>
                                    </p:animMotion>
                                    <p:animEffect transition="in" filter="fade">
                                      <p:cBhvr>
                                        <p:cTn id="34" dur="1000"/>
                                        <p:tgtEl>
                                          <p:spTgt spid="41"/>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44"/>
                                        </p:tgtEl>
                                        <p:attrNameLst>
                                          <p:attrName>style.visibility</p:attrName>
                                        </p:attrNameLst>
                                      </p:cBhvr>
                                      <p:to>
                                        <p:strVal val="visible"/>
                                      </p:to>
                                    </p:set>
                                    <p:animScale>
                                      <p:cBhvr>
                                        <p:cTn id="37"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44"/>
                                        </p:tgtEl>
                                        <p:attrNameLst>
                                          <p:attrName>ppt_x</p:attrName>
                                          <p:attrName>ppt_y</p:attrName>
                                        </p:attrNameLst>
                                      </p:cBhvr>
                                    </p:animMotion>
                                    <p:animEffect transition="in" filter="fade">
                                      <p:cBhvr>
                                        <p:cTn id="39" dur="1000"/>
                                        <p:tgtEl>
                                          <p:spTgt spid="44"/>
                                        </p:tgtEl>
                                      </p:cBhvr>
                                    </p:animEffect>
                                  </p:childTnLst>
                                </p:cTn>
                              </p:par>
                              <p:par>
                                <p:cTn id="40" presetID="52" presetClass="entr" presetSubtype="0" fill="hold" grpId="0" nodeType="withEffect">
                                  <p:stCondLst>
                                    <p:cond delay="600"/>
                                  </p:stCondLst>
                                  <p:childTnLst>
                                    <p:set>
                                      <p:cBhvr>
                                        <p:cTn id="41" dur="1" fill="hold">
                                          <p:stCondLst>
                                            <p:cond delay="0"/>
                                          </p:stCondLst>
                                        </p:cTn>
                                        <p:tgtEl>
                                          <p:spTgt spid="42"/>
                                        </p:tgtEl>
                                        <p:attrNameLst>
                                          <p:attrName>style.visibility</p:attrName>
                                        </p:attrNameLst>
                                      </p:cBhvr>
                                      <p:to>
                                        <p:strVal val="visible"/>
                                      </p:to>
                                    </p:set>
                                    <p:animScale>
                                      <p:cBhvr>
                                        <p:cTn id="42"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42"/>
                                        </p:tgtEl>
                                        <p:attrNameLst>
                                          <p:attrName>ppt_x</p:attrName>
                                          <p:attrName>ppt_y</p:attrName>
                                        </p:attrNameLst>
                                      </p:cBhvr>
                                    </p:animMotion>
                                    <p:animEffect transition="in" filter="fade">
                                      <p:cBhvr>
                                        <p:cTn id="44" dur="1000"/>
                                        <p:tgtEl>
                                          <p:spTgt spid="42"/>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45"/>
                                        </p:tgtEl>
                                        <p:attrNameLst>
                                          <p:attrName>style.visibility</p:attrName>
                                        </p:attrNameLst>
                                      </p:cBhvr>
                                      <p:to>
                                        <p:strVal val="visible"/>
                                      </p:to>
                                    </p:set>
                                    <p:animScale>
                                      <p:cBhvr>
                                        <p:cTn id="4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45"/>
                                        </p:tgtEl>
                                        <p:attrNameLst>
                                          <p:attrName>ppt_x</p:attrName>
                                          <p:attrName>ppt_y</p:attrName>
                                        </p:attrNameLst>
                                      </p:cBhvr>
                                    </p:animMotion>
                                    <p:animEffect transition="in" filter="fade">
                                      <p:cBhvr>
                                        <p:cTn id="49" dur="1000"/>
                                        <p:tgtEl>
                                          <p:spTgt spid="45"/>
                                        </p:tgtEl>
                                      </p:cBhvr>
                                    </p:animEffect>
                                  </p:childTnLst>
                                </p:cTn>
                              </p:par>
                              <p:par>
                                <p:cTn id="50" presetID="52" presetClass="entr" presetSubtype="0" fill="hold" grpId="0" nodeType="withEffect">
                                  <p:stCondLst>
                                    <p:cond delay="1000"/>
                                  </p:stCondLst>
                                  <p:childTnLst>
                                    <p:set>
                                      <p:cBhvr>
                                        <p:cTn id="51" dur="1" fill="hold">
                                          <p:stCondLst>
                                            <p:cond delay="0"/>
                                          </p:stCondLst>
                                        </p:cTn>
                                        <p:tgtEl>
                                          <p:spTgt spid="43"/>
                                        </p:tgtEl>
                                        <p:attrNameLst>
                                          <p:attrName>style.visibility</p:attrName>
                                        </p:attrNameLst>
                                      </p:cBhvr>
                                      <p:to>
                                        <p:strVal val="visible"/>
                                      </p:to>
                                    </p:set>
                                    <p:animScale>
                                      <p:cBhvr>
                                        <p:cTn id="52"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43"/>
                                        </p:tgtEl>
                                        <p:attrNameLst>
                                          <p:attrName>ppt_x</p:attrName>
                                          <p:attrName>ppt_y</p:attrName>
                                        </p:attrNameLst>
                                      </p:cBhvr>
                                    </p:animMotion>
                                    <p:animEffect transition="in" filter="fade">
                                      <p:cBhvr>
                                        <p:cTn id="54" dur="1000"/>
                                        <p:tgtEl>
                                          <p:spTgt spid="43"/>
                                        </p:tgtEl>
                                      </p:cBhvr>
                                    </p:animEffect>
                                  </p:childTnLst>
                                </p:cTn>
                              </p:par>
                            </p:childTnLst>
                          </p:cTn>
                        </p:par>
                        <p:par>
                          <p:cTn id="55" fill="hold">
                            <p:stCondLst>
                              <p:cond delay="3000"/>
                            </p:stCondLst>
                            <p:childTnLst>
                              <p:par>
                                <p:cTn id="56" presetID="12" presetClass="entr" presetSubtype="8" fill="hold"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p:tgtEl>
                                          <p:spTgt spid="31"/>
                                        </p:tgtEl>
                                        <p:attrNameLst>
                                          <p:attrName>ppt_x</p:attrName>
                                        </p:attrNameLst>
                                      </p:cBhvr>
                                      <p:tavLst>
                                        <p:tav tm="0">
                                          <p:val>
                                            <p:strVal val="#ppt_x-#ppt_w*1.125000"/>
                                          </p:val>
                                        </p:tav>
                                        <p:tav tm="100000">
                                          <p:val>
                                            <p:strVal val="#ppt_x"/>
                                          </p:val>
                                        </p:tav>
                                      </p:tavLst>
                                    </p:anim>
                                    <p:animEffect transition="in" filter="wipe(right)">
                                      <p:cBhvr>
                                        <p:cTn id="59" dur="500"/>
                                        <p:tgtEl>
                                          <p:spTgt spid="31"/>
                                        </p:tgtEl>
                                      </p:cBhvr>
                                    </p:animEffect>
                                  </p:childTnLst>
                                </p:cTn>
                              </p:par>
                              <p:par>
                                <p:cTn id="60" presetID="12" presetClass="entr" presetSubtype="8" fill="hold" nodeType="with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additive="base">
                                        <p:cTn id="62" dur="500"/>
                                        <p:tgtEl>
                                          <p:spTgt spid="32"/>
                                        </p:tgtEl>
                                        <p:attrNameLst>
                                          <p:attrName>ppt_x</p:attrName>
                                        </p:attrNameLst>
                                      </p:cBhvr>
                                      <p:tavLst>
                                        <p:tav tm="0">
                                          <p:val>
                                            <p:strVal val="#ppt_x-#ppt_w*1.125000"/>
                                          </p:val>
                                        </p:tav>
                                        <p:tav tm="100000">
                                          <p:val>
                                            <p:strVal val="#ppt_x"/>
                                          </p:val>
                                        </p:tav>
                                      </p:tavLst>
                                    </p:anim>
                                    <p:animEffect transition="in" filter="wipe(right)">
                                      <p:cBhvr>
                                        <p:cTn id="63" dur="500"/>
                                        <p:tgtEl>
                                          <p:spTgt spid="32"/>
                                        </p:tgtEl>
                                      </p:cBhvr>
                                    </p:animEffect>
                                  </p:childTnLst>
                                </p:cTn>
                              </p:par>
                              <p:par>
                                <p:cTn id="64" presetID="12" presetClass="entr" presetSubtype="8" fill="hold"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additive="base">
                                        <p:cTn id="66" dur="500"/>
                                        <p:tgtEl>
                                          <p:spTgt spid="33"/>
                                        </p:tgtEl>
                                        <p:attrNameLst>
                                          <p:attrName>ppt_x</p:attrName>
                                        </p:attrNameLst>
                                      </p:cBhvr>
                                      <p:tavLst>
                                        <p:tav tm="0">
                                          <p:val>
                                            <p:strVal val="#ppt_x-#ppt_w*1.125000"/>
                                          </p:val>
                                        </p:tav>
                                        <p:tav tm="100000">
                                          <p:val>
                                            <p:strVal val="#ppt_x"/>
                                          </p:val>
                                        </p:tav>
                                      </p:tavLst>
                                    </p:anim>
                                    <p:animEffect transition="in" filter="wipe(right)">
                                      <p:cBhvr>
                                        <p:cTn id="67" dur="500"/>
                                        <p:tgtEl>
                                          <p:spTgt spid="33"/>
                                        </p:tgtEl>
                                      </p:cBhvr>
                                    </p:animEffect>
                                  </p:childTnLst>
                                </p:cTn>
                              </p:par>
                              <p:par>
                                <p:cTn id="68" presetID="12" presetClass="entr" presetSubtype="2" fill="hold" nodeType="withEffect">
                                  <p:stCondLst>
                                    <p:cond delay="0"/>
                                  </p:stCondLst>
                                  <p:childTnLst>
                                    <p:set>
                                      <p:cBhvr>
                                        <p:cTn id="69" dur="1" fill="hold">
                                          <p:stCondLst>
                                            <p:cond delay="0"/>
                                          </p:stCondLst>
                                        </p:cTn>
                                        <p:tgtEl>
                                          <p:spTgt spid="36"/>
                                        </p:tgtEl>
                                        <p:attrNameLst>
                                          <p:attrName>style.visibility</p:attrName>
                                        </p:attrNameLst>
                                      </p:cBhvr>
                                      <p:to>
                                        <p:strVal val="visible"/>
                                      </p:to>
                                    </p:set>
                                    <p:anim calcmode="lin" valueType="num">
                                      <p:cBhvr additive="base">
                                        <p:cTn id="70" dur="500"/>
                                        <p:tgtEl>
                                          <p:spTgt spid="36"/>
                                        </p:tgtEl>
                                        <p:attrNameLst>
                                          <p:attrName>ppt_x</p:attrName>
                                        </p:attrNameLst>
                                      </p:cBhvr>
                                      <p:tavLst>
                                        <p:tav tm="0">
                                          <p:val>
                                            <p:strVal val="#ppt_x+#ppt_w*1.125000"/>
                                          </p:val>
                                        </p:tav>
                                        <p:tav tm="100000">
                                          <p:val>
                                            <p:strVal val="#ppt_x"/>
                                          </p:val>
                                        </p:tav>
                                      </p:tavLst>
                                    </p:anim>
                                    <p:animEffect transition="in" filter="wipe(left)">
                                      <p:cBhvr>
                                        <p:cTn id="71" dur="500"/>
                                        <p:tgtEl>
                                          <p:spTgt spid="36"/>
                                        </p:tgtEl>
                                      </p:cBhvr>
                                    </p:animEffect>
                                  </p:childTnLst>
                                </p:cTn>
                              </p:par>
                              <p:par>
                                <p:cTn id="72" presetID="12" presetClass="entr" presetSubtype="2" fill="hold" nodeType="withEffect">
                                  <p:stCondLst>
                                    <p:cond delay="0"/>
                                  </p:stCondLst>
                                  <p:childTnLst>
                                    <p:set>
                                      <p:cBhvr>
                                        <p:cTn id="73" dur="1" fill="hold">
                                          <p:stCondLst>
                                            <p:cond delay="0"/>
                                          </p:stCondLst>
                                        </p:cTn>
                                        <p:tgtEl>
                                          <p:spTgt spid="35"/>
                                        </p:tgtEl>
                                        <p:attrNameLst>
                                          <p:attrName>style.visibility</p:attrName>
                                        </p:attrNameLst>
                                      </p:cBhvr>
                                      <p:to>
                                        <p:strVal val="visible"/>
                                      </p:to>
                                    </p:set>
                                    <p:anim calcmode="lin" valueType="num">
                                      <p:cBhvr additive="base">
                                        <p:cTn id="74" dur="500"/>
                                        <p:tgtEl>
                                          <p:spTgt spid="35"/>
                                        </p:tgtEl>
                                        <p:attrNameLst>
                                          <p:attrName>ppt_x</p:attrName>
                                        </p:attrNameLst>
                                      </p:cBhvr>
                                      <p:tavLst>
                                        <p:tav tm="0">
                                          <p:val>
                                            <p:strVal val="#ppt_x+#ppt_w*1.125000"/>
                                          </p:val>
                                        </p:tav>
                                        <p:tav tm="100000">
                                          <p:val>
                                            <p:strVal val="#ppt_x"/>
                                          </p:val>
                                        </p:tav>
                                      </p:tavLst>
                                    </p:anim>
                                    <p:animEffect transition="in" filter="wipe(left)">
                                      <p:cBhvr>
                                        <p:cTn id="75" dur="500"/>
                                        <p:tgtEl>
                                          <p:spTgt spid="35"/>
                                        </p:tgtEl>
                                      </p:cBhvr>
                                    </p:animEffect>
                                  </p:childTnLst>
                                </p:cTn>
                              </p:par>
                              <p:par>
                                <p:cTn id="76" presetID="12" presetClass="entr" presetSubtype="2" fill="hold" nodeType="withEffect">
                                  <p:stCondLst>
                                    <p:cond delay="0"/>
                                  </p:stCondLst>
                                  <p:childTnLst>
                                    <p:set>
                                      <p:cBhvr>
                                        <p:cTn id="77" dur="1" fill="hold">
                                          <p:stCondLst>
                                            <p:cond delay="0"/>
                                          </p:stCondLst>
                                        </p:cTn>
                                        <p:tgtEl>
                                          <p:spTgt spid="34"/>
                                        </p:tgtEl>
                                        <p:attrNameLst>
                                          <p:attrName>style.visibility</p:attrName>
                                        </p:attrNameLst>
                                      </p:cBhvr>
                                      <p:to>
                                        <p:strVal val="visible"/>
                                      </p:to>
                                    </p:set>
                                    <p:anim calcmode="lin" valueType="num">
                                      <p:cBhvr additive="base">
                                        <p:cTn id="78" dur="500"/>
                                        <p:tgtEl>
                                          <p:spTgt spid="34"/>
                                        </p:tgtEl>
                                        <p:attrNameLst>
                                          <p:attrName>ppt_x</p:attrName>
                                        </p:attrNameLst>
                                      </p:cBhvr>
                                      <p:tavLst>
                                        <p:tav tm="0">
                                          <p:val>
                                            <p:strVal val="#ppt_x+#ppt_w*1.125000"/>
                                          </p:val>
                                        </p:tav>
                                        <p:tav tm="100000">
                                          <p:val>
                                            <p:strVal val="#ppt_x"/>
                                          </p:val>
                                        </p:tav>
                                      </p:tavLst>
                                    </p:anim>
                                    <p:animEffect transition="in" filter="wipe(left)">
                                      <p:cBhvr>
                                        <p:cTn id="79" dur="500"/>
                                        <p:tgtEl>
                                          <p:spTgt spid="34"/>
                                        </p:tgtEl>
                                      </p:cBhvr>
                                    </p:animEffect>
                                  </p:childTnLst>
                                </p:cTn>
                              </p:par>
                            </p:childTnLst>
                          </p:cTn>
                        </p:par>
                        <p:par>
                          <p:cTn id="80" fill="hold">
                            <p:stCondLst>
                              <p:cond delay="3500"/>
                            </p:stCondLst>
                            <p:childTnLst>
                              <p:par>
                                <p:cTn id="81" presetID="22" presetClass="entr" presetSubtype="8" fill="hold" grpId="0" nodeType="afterEffect">
                                  <p:stCondLst>
                                    <p:cond delay="0"/>
                                  </p:stCondLst>
                                  <p:childTnLst>
                                    <p:set>
                                      <p:cBhvr>
                                        <p:cTn id="82" dur="1" fill="hold">
                                          <p:stCondLst>
                                            <p:cond delay="0"/>
                                          </p:stCondLst>
                                        </p:cTn>
                                        <p:tgtEl>
                                          <p:spTgt spid="46"/>
                                        </p:tgtEl>
                                        <p:attrNameLst>
                                          <p:attrName>style.visibility</p:attrName>
                                        </p:attrNameLst>
                                      </p:cBhvr>
                                      <p:to>
                                        <p:strVal val="visible"/>
                                      </p:to>
                                    </p:set>
                                    <p:animEffect transition="in" filter="wipe(left)">
                                      <p:cBhvr>
                                        <p:cTn id="83" dur="500"/>
                                        <p:tgtEl>
                                          <p:spTgt spid="46"/>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47"/>
                                        </p:tgtEl>
                                        <p:attrNameLst>
                                          <p:attrName>style.visibility</p:attrName>
                                        </p:attrNameLst>
                                      </p:cBhvr>
                                      <p:to>
                                        <p:strVal val="visible"/>
                                      </p:to>
                                    </p:set>
                                    <p:animEffect transition="in" filter="wipe(left)">
                                      <p:cBhvr>
                                        <p:cTn id="86" dur="500"/>
                                        <p:tgtEl>
                                          <p:spTgt spid="47"/>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48"/>
                                        </p:tgtEl>
                                        <p:attrNameLst>
                                          <p:attrName>style.visibility</p:attrName>
                                        </p:attrNameLst>
                                      </p:cBhvr>
                                      <p:to>
                                        <p:strVal val="visible"/>
                                      </p:to>
                                    </p:set>
                                    <p:animEffect transition="in" filter="wipe(left)">
                                      <p:cBhvr>
                                        <p:cTn id="89" dur="500"/>
                                        <p:tgtEl>
                                          <p:spTgt spid="48"/>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49"/>
                                        </p:tgtEl>
                                        <p:attrNameLst>
                                          <p:attrName>style.visibility</p:attrName>
                                        </p:attrNameLst>
                                      </p:cBhvr>
                                      <p:to>
                                        <p:strVal val="visible"/>
                                      </p:to>
                                    </p:set>
                                    <p:animEffect transition="in" filter="wipe(left)">
                                      <p:cBhvr>
                                        <p:cTn id="92" dur="500"/>
                                        <p:tgtEl>
                                          <p:spTgt spid="49"/>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50"/>
                                        </p:tgtEl>
                                        <p:attrNameLst>
                                          <p:attrName>style.visibility</p:attrName>
                                        </p:attrNameLst>
                                      </p:cBhvr>
                                      <p:to>
                                        <p:strVal val="visible"/>
                                      </p:to>
                                    </p:set>
                                    <p:animEffect transition="in" filter="wipe(left)">
                                      <p:cBhvr>
                                        <p:cTn id="95" dur="500"/>
                                        <p:tgtEl>
                                          <p:spTgt spid="50"/>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1"/>
                                        </p:tgtEl>
                                        <p:attrNameLst>
                                          <p:attrName>style.visibility</p:attrName>
                                        </p:attrNameLst>
                                      </p:cBhvr>
                                      <p:to>
                                        <p:strVal val="visible"/>
                                      </p:to>
                                    </p:set>
                                    <p:animEffect transition="in" filter="wipe(left)">
                                      <p:cBhvr>
                                        <p:cTn id="9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40" grpId="0" animBg="1"/>
      <p:bldP spid="41" grpId="0" animBg="1"/>
      <p:bldP spid="42" grpId="0" animBg="1"/>
      <p:bldP spid="43" grpId="0" animBg="1"/>
      <p:bldP spid="44" grpId="0" animBg="1"/>
      <p:bldP spid="45" grpId="0" animBg="1"/>
      <p:bldP spid="46" grpId="0"/>
      <p:bldP spid="47" grpId="0"/>
      <p:bldP spid="48" grpId="0"/>
      <p:bldP spid="49" grpId="0"/>
      <p:bldP spid="50" grpId="0"/>
      <p:bldP spid="5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30"/>
          <p:cNvSpPr>
            <a:spLocks noChangeArrowheads="1"/>
          </p:cNvSpPr>
          <p:nvPr/>
        </p:nvSpPr>
        <p:spPr bwMode="auto">
          <a:xfrm>
            <a:off x="2920124" y="3389185"/>
            <a:ext cx="2514481"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marL="0" marR="0" lvl="0" indent="0" defTabSz="914400" eaLnBrk="1" fontAlgn="auto" latinLnBrk="1" hangingPunct="1">
              <a:lnSpc>
                <a:spcPct val="100000"/>
              </a:lnSpc>
              <a:spcBef>
                <a:spcPts val="0"/>
              </a:spcBef>
              <a:spcAft>
                <a:spcPts val="0"/>
              </a:spcAft>
              <a:buClr>
                <a:srgbClr val="FF0000"/>
              </a:buClr>
              <a:buSzPct val="70000"/>
              <a:buFontTx/>
              <a:buNone/>
              <a:tabLst/>
              <a:defRPr/>
            </a:pPr>
            <a:r>
              <a:rPr kumimoji="0" lang="en-US" altLang="zh-CN" sz="1800" b="1"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微软雅黑" pitchFamily="34" charset="-122"/>
              </a:rPr>
              <a:t>10 </a:t>
            </a:r>
            <a:r>
              <a:rPr kumimoji="0" lang="zh-CN" altLang="en-US" sz="1200"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微软雅黑" pitchFamily="34" charset="-122"/>
              </a:rPr>
              <a:t>条成绩，点击添加文本</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13" name="Freeform 7"/>
          <p:cNvSpPr>
            <a:spLocks noChangeArrowheads="1"/>
          </p:cNvSpPr>
          <p:nvPr/>
        </p:nvSpPr>
        <p:spPr bwMode="auto">
          <a:xfrm>
            <a:off x="703994" y="1513939"/>
            <a:ext cx="4861046" cy="3388013"/>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rgbClr val="0070C0"/>
          </a:solidFill>
          <a:ln>
            <a:noFill/>
          </a:ln>
          <a:extLst/>
        </p:spPr>
        <p:txBody>
          <a:bodyPr lIns="68543" tIns="34272" rIns="68543" bIns="3427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 name="矩形 8"/>
          <p:cNvSpPr>
            <a:spLocks noChangeArrowheads="1"/>
          </p:cNvSpPr>
          <p:nvPr/>
        </p:nvSpPr>
        <p:spPr bwMode="auto">
          <a:xfrm>
            <a:off x="668098" y="4245399"/>
            <a:ext cx="936307" cy="346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2001</a:t>
            </a:r>
            <a:r>
              <a:rPr kumimoji="0" lang="zh-CN" altLang="en-US" sz="18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年</a:t>
            </a:r>
            <a:endParaRPr kumimoji="0" lang="zh-CN" altLang="en-US" sz="1800" b="1" i="0" u="none" strike="noStrike" kern="0" cap="none" spc="0" normalizeH="0" baseline="0" noProof="0" dirty="0">
              <a:ln>
                <a:noFill/>
              </a:ln>
              <a:solidFill>
                <a:sysClr val="windowText" lastClr="000000">
                  <a:lumMod val="85000"/>
                  <a:lumOff val="15000"/>
                </a:sysClr>
              </a:solidFill>
              <a:effectLst/>
              <a:uLnTx/>
              <a:uFillTx/>
              <a:ea typeface="微软雅黑" pitchFamily="34" charset="-122"/>
            </a:endParaRPr>
          </a:p>
        </p:txBody>
      </p:sp>
      <p:sp>
        <p:nvSpPr>
          <p:cNvPr id="15" name="矩形 9"/>
          <p:cNvSpPr>
            <a:spLocks noChangeArrowheads="1"/>
          </p:cNvSpPr>
          <p:nvPr/>
        </p:nvSpPr>
        <p:spPr bwMode="auto">
          <a:xfrm>
            <a:off x="1516699" y="3457704"/>
            <a:ext cx="936307" cy="346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marL="0" marR="0" lvl="0" indent="0" algn="ctr" defTabSz="914400" eaLnBrk="1" fontAlgn="auto" latinLnBrk="1" hangingPunct="1">
              <a:lnSpc>
                <a:spcPct val="100000"/>
              </a:lnSpc>
              <a:spcBef>
                <a:spcPts val="0"/>
              </a:spcBef>
              <a:spcAft>
                <a:spcPts val="0"/>
              </a:spcAft>
              <a:buClr>
                <a:srgbClr val="FF0000"/>
              </a:buClr>
              <a:buSzPct val="70000"/>
              <a:buFontTx/>
              <a:buNone/>
              <a:tabLst/>
              <a:defRPr/>
            </a:pPr>
            <a:r>
              <a:rPr kumimoji="0" lang="en-US" altLang="zh-CN" sz="18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2005</a:t>
            </a:r>
            <a:r>
              <a:rPr kumimoji="0" lang="zh-CN" altLang="en-US" sz="18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年</a:t>
            </a:r>
          </a:p>
        </p:txBody>
      </p:sp>
      <p:sp>
        <p:nvSpPr>
          <p:cNvPr id="16" name="矩形 10"/>
          <p:cNvSpPr>
            <a:spLocks noChangeArrowheads="1"/>
          </p:cNvSpPr>
          <p:nvPr/>
        </p:nvSpPr>
        <p:spPr bwMode="auto">
          <a:xfrm>
            <a:off x="2469617" y="2647802"/>
            <a:ext cx="936307" cy="346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marL="0" marR="0" lvl="0" indent="0" algn="ctr" defTabSz="914400" eaLnBrk="1" fontAlgn="auto" latinLnBrk="1" hangingPunct="1">
              <a:lnSpc>
                <a:spcPct val="100000"/>
              </a:lnSpc>
              <a:spcBef>
                <a:spcPts val="0"/>
              </a:spcBef>
              <a:spcAft>
                <a:spcPts val="0"/>
              </a:spcAft>
              <a:buClr>
                <a:srgbClr val="FF0000"/>
              </a:buClr>
              <a:buSzPct val="70000"/>
              <a:buFontTx/>
              <a:buNone/>
              <a:tabLst/>
              <a:defRPr/>
            </a:pPr>
            <a:r>
              <a:rPr kumimoji="0" lang="en-US" altLang="zh-CN" sz="1800" b="1"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2012</a:t>
            </a:r>
            <a:r>
              <a:rPr kumimoji="0" lang="zh-CN" altLang="en-US" sz="1800" b="1"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年</a:t>
            </a:r>
            <a:endParaRPr kumimoji="0" lang="zh-CN" altLang="en-US" sz="1800" b="1" i="0" u="none" strike="noStrike" kern="0" cap="none" spc="0" normalizeH="0" baseline="0" noProof="0" dirty="0">
              <a:ln>
                <a:noFill/>
              </a:ln>
              <a:solidFill>
                <a:sysClr val="windowText" lastClr="000000">
                  <a:lumMod val="85000"/>
                  <a:lumOff val="15000"/>
                </a:sysClr>
              </a:solidFill>
              <a:effectLst/>
              <a:uLnTx/>
              <a:uFillTx/>
            </a:endParaRPr>
          </a:p>
        </p:txBody>
      </p:sp>
      <p:sp>
        <p:nvSpPr>
          <p:cNvPr id="17" name="矩形 11"/>
          <p:cNvSpPr>
            <a:spLocks noChangeArrowheads="1"/>
          </p:cNvSpPr>
          <p:nvPr/>
        </p:nvSpPr>
        <p:spPr bwMode="auto">
          <a:xfrm>
            <a:off x="3439410" y="1815692"/>
            <a:ext cx="939926"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marL="0" marR="0" lvl="0" indent="0" algn="ctr" defTabSz="914400" eaLnBrk="1" fontAlgn="auto" latinLnBrk="1" hangingPunct="1">
              <a:lnSpc>
                <a:spcPct val="100000"/>
              </a:lnSpc>
              <a:spcBef>
                <a:spcPts val="0"/>
              </a:spcBef>
              <a:spcAft>
                <a:spcPts val="0"/>
              </a:spcAft>
              <a:buClr>
                <a:srgbClr val="FF0000"/>
              </a:buClr>
              <a:buSzPct val="70000"/>
              <a:buFont typeface="Wingdings" pitchFamily="2" charset="2"/>
              <a:buNone/>
              <a:tabLst/>
              <a:defRPr/>
            </a:pPr>
            <a:r>
              <a:rPr kumimoji="0" lang="en-US" altLang="zh-CN" sz="1800" b="1"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2017</a:t>
            </a:r>
            <a:r>
              <a:rPr kumimoji="0" lang="zh-CN" altLang="en-US" sz="1800" b="1"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年</a:t>
            </a:r>
            <a:endParaRPr kumimoji="0" lang="zh-CN" altLang="en-US" sz="18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endParaRPr>
          </a:p>
        </p:txBody>
      </p:sp>
      <p:sp>
        <p:nvSpPr>
          <p:cNvPr id="18" name="Text Box 30"/>
          <p:cNvSpPr>
            <a:spLocks noChangeArrowheads="1"/>
          </p:cNvSpPr>
          <p:nvPr/>
        </p:nvSpPr>
        <p:spPr bwMode="auto">
          <a:xfrm>
            <a:off x="3837748" y="2579282"/>
            <a:ext cx="2083699"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marL="0" marR="0" lvl="0" indent="0" defTabSz="914400" eaLnBrk="1" fontAlgn="auto" latinLnBrk="1" hangingPunct="1">
              <a:lnSpc>
                <a:spcPct val="100000"/>
              </a:lnSpc>
              <a:spcBef>
                <a:spcPts val="0"/>
              </a:spcBef>
              <a:spcAft>
                <a:spcPts val="0"/>
              </a:spcAft>
              <a:buClr>
                <a:srgbClr val="FF0000"/>
              </a:buClr>
              <a:buSzPct val="70000"/>
              <a:buFontTx/>
              <a:buNone/>
              <a:tabLst/>
              <a:defRPr/>
            </a:pPr>
            <a:r>
              <a:rPr kumimoji="0" lang="en-US" altLang="zh-CN" sz="1800" b="1"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微软雅黑" pitchFamily="34" charset="-122"/>
              </a:rPr>
              <a:t>10 </a:t>
            </a:r>
            <a:r>
              <a:rPr kumimoji="0" lang="zh-CN" altLang="en-US" sz="1200"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微软雅黑" pitchFamily="34" charset="-122"/>
              </a:rPr>
              <a:t>条成绩，点击添加文本</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19" name="Text Box 30"/>
          <p:cNvSpPr>
            <a:spLocks noChangeArrowheads="1"/>
          </p:cNvSpPr>
          <p:nvPr/>
        </p:nvSpPr>
        <p:spPr bwMode="auto">
          <a:xfrm>
            <a:off x="2002500" y="4194586"/>
            <a:ext cx="2513291"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marL="0" marR="0" lvl="0" indent="0" defTabSz="914400" eaLnBrk="1" fontAlgn="auto" latinLnBrk="1" hangingPunct="1">
              <a:lnSpc>
                <a:spcPct val="100000"/>
              </a:lnSpc>
              <a:spcBef>
                <a:spcPts val="0"/>
              </a:spcBef>
              <a:spcAft>
                <a:spcPts val="0"/>
              </a:spcAft>
              <a:buClr>
                <a:srgbClr val="FF0000"/>
              </a:buClr>
              <a:buSzPct val="70000"/>
              <a:buFontTx/>
              <a:buNone/>
              <a:tabLst/>
              <a:defRPr/>
            </a:pPr>
            <a:r>
              <a:rPr kumimoji="0" lang="en-US" altLang="zh-CN" sz="1800" b="1"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微软雅黑" pitchFamily="34" charset="-122"/>
              </a:rPr>
              <a:t>10 </a:t>
            </a:r>
            <a:r>
              <a:rPr kumimoji="0" lang="zh-CN" altLang="en-US" sz="1200"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微软雅黑" pitchFamily="34" charset="-122"/>
              </a:rPr>
              <a:t>条成绩，点击添加文本</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20" name="Text Box 30"/>
          <p:cNvSpPr>
            <a:spLocks noChangeArrowheads="1"/>
          </p:cNvSpPr>
          <p:nvPr/>
        </p:nvSpPr>
        <p:spPr bwMode="auto">
          <a:xfrm>
            <a:off x="653052" y="4954996"/>
            <a:ext cx="2513291"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marL="0" marR="0" lvl="0" indent="0" defTabSz="914400" eaLnBrk="1" fontAlgn="auto" latinLnBrk="1" hangingPunct="1">
              <a:lnSpc>
                <a:spcPct val="100000"/>
              </a:lnSpc>
              <a:spcBef>
                <a:spcPts val="0"/>
              </a:spcBef>
              <a:spcAft>
                <a:spcPts val="0"/>
              </a:spcAft>
              <a:buClr>
                <a:srgbClr val="FF0000"/>
              </a:buClr>
              <a:buSzPct val="70000"/>
              <a:buFontTx/>
              <a:buNone/>
              <a:tabLst/>
              <a:defRPr/>
            </a:pPr>
            <a:r>
              <a:rPr kumimoji="0" lang="en-US" altLang="zh-CN" sz="1800" b="1" i="0" u="none" strike="noStrike" kern="0" cap="none" spc="0" normalizeH="0" baseline="0" noProof="0">
                <a:ln>
                  <a:noFill/>
                </a:ln>
                <a:solidFill>
                  <a:srgbClr val="000000"/>
                </a:solidFill>
                <a:effectLst/>
                <a:uLnTx/>
                <a:uFillTx/>
                <a:latin typeface="微软雅黑" pitchFamily="34" charset="-122"/>
                <a:ea typeface="微软雅黑" pitchFamily="34" charset="-122"/>
                <a:sym typeface="微软雅黑" pitchFamily="34" charset="-122"/>
              </a:rPr>
              <a:t>10 </a:t>
            </a:r>
            <a:r>
              <a:rPr kumimoji="0" lang="zh-CN" altLang="en-US" sz="1200" b="0" i="0" u="none" strike="noStrike" kern="0" cap="none" spc="0" normalizeH="0" baseline="0" noProof="0">
                <a:ln>
                  <a:noFill/>
                </a:ln>
                <a:solidFill>
                  <a:srgbClr val="000000"/>
                </a:solidFill>
                <a:effectLst/>
                <a:uLnTx/>
                <a:uFillTx/>
                <a:latin typeface="微软雅黑" pitchFamily="34" charset="-122"/>
                <a:ea typeface="微软雅黑" pitchFamily="34" charset="-122"/>
                <a:sym typeface="微软雅黑" pitchFamily="34" charset="-122"/>
              </a:rPr>
              <a:t>条成绩，点击添加文本</a:t>
            </a:r>
            <a:endParaRPr kumimoji="0" lang="zh-CN" altLang="en-US" sz="1800" b="0" i="0" u="none" strike="noStrike" kern="0" cap="none" spc="0" normalizeH="0" baseline="0" noProof="0">
              <a:ln>
                <a:noFill/>
              </a:ln>
              <a:solidFill>
                <a:sysClr val="windowText" lastClr="000000"/>
              </a:solidFill>
              <a:effectLst/>
              <a:uLnTx/>
              <a:uFillTx/>
            </a:endParaRPr>
          </a:p>
        </p:txBody>
      </p:sp>
      <p:sp>
        <p:nvSpPr>
          <p:cNvPr id="21" name="矩形 20"/>
          <p:cNvSpPr/>
          <p:nvPr/>
        </p:nvSpPr>
        <p:spPr>
          <a:xfrm>
            <a:off x="6245315" y="2269796"/>
            <a:ext cx="2267071" cy="2838582"/>
          </a:xfrm>
          <a:prstGeom prst="rect">
            <a:avLst/>
          </a:prstGeom>
        </p:spPr>
        <p:txBody>
          <a:bodyPr wrap="square" lIns="68543" tIns="34272" rIns="68543" bIns="34272">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p:cBhvr>
                                        <p:cTn id="7" dur="750"/>
                                        <p:tgtEl>
                                          <p:spTgt spid="13"/>
                                        </p:tgtEl>
                                      </p:cBhvr>
                                    </p:animEffect>
                                  </p:childTnLst>
                                </p:cTn>
                              </p:par>
                            </p:childTnLst>
                          </p:cTn>
                        </p:par>
                        <p:par>
                          <p:cTn id="8" fill="hold">
                            <p:stCondLst>
                              <p:cond delay="750"/>
                            </p:stCondLst>
                            <p:childTnLst>
                              <p:par>
                                <p:cTn id="9" presetID="2" presetClass="entr" presetSubtype="2"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ppt_x</p:attrName>
                                        </p:attrNameLst>
                                      </p:cBhvr>
                                      <p:tavLst>
                                        <p:tav tm="0">
                                          <p:val>
                                            <p:strVal val="1+#ppt_w/2"/>
                                          </p:val>
                                        </p:tav>
                                        <p:tav tm="100000">
                                          <p:val>
                                            <p:strVal val="#ppt_x"/>
                                          </p:val>
                                        </p:tav>
                                      </p:tavLst>
                                    </p:anim>
                                    <p:anim calcmode="lin" valueType="num">
                                      <p:cBhvr>
                                        <p:cTn id="12" dur="5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ppt_x</p:attrName>
                                        </p:attrNameLst>
                                      </p:cBhvr>
                                      <p:tavLst>
                                        <p:tav tm="0">
                                          <p:val>
                                            <p:strVal val="1+#ppt_w/2"/>
                                          </p:val>
                                        </p:tav>
                                        <p:tav tm="100000">
                                          <p:val>
                                            <p:strVal val="#ppt_x"/>
                                          </p:val>
                                        </p:tav>
                                      </p:tavLst>
                                    </p:anim>
                                    <p:anim calcmode="lin" valueType="num">
                                      <p:cBhvr>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ppt_x</p:attrName>
                                        </p:attrNameLst>
                                      </p:cBhvr>
                                      <p:tavLst>
                                        <p:tav tm="0">
                                          <p:val>
                                            <p:strVal val="1+#ppt_w/2"/>
                                          </p:val>
                                        </p:tav>
                                        <p:tav tm="100000">
                                          <p:val>
                                            <p:strVal val="#ppt_x"/>
                                          </p:val>
                                        </p:tav>
                                      </p:tavLst>
                                    </p:anim>
                                    <p:anim calcmode="lin" valueType="num">
                                      <p:cBhvr>
                                        <p:cTn id="20" dur="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75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ppt_x</p:attrName>
                                        </p:attrNameLst>
                                      </p:cBhvr>
                                      <p:tavLst>
                                        <p:tav tm="0">
                                          <p:val>
                                            <p:strVal val="1+#ppt_w/2"/>
                                          </p:val>
                                        </p:tav>
                                        <p:tav tm="100000">
                                          <p:val>
                                            <p:strVal val="#ppt_x"/>
                                          </p:val>
                                        </p:tav>
                                      </p:tavLst>
                                    </p:anim>
                                    <p:anim calcmode="lin" valueType="num">
                                      <p:cBhvr>
                                        <p:cTn id="24" dur="500" fill="hold"/>
                                        <p:tgtEl>
                                          <p:spTgt spid="20"/>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left)">
                                      <p:cBhvr>
                                        <p:cTn id="2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utoUpdateAnimBg="0"/>
      <p:bldP spid="13" grpId="0" animBg="1"/>
      <p:bldP spid="18" grpId="0" bldLvl="0" autoUpdateAnimBg="0"/>
      <p:bldP spid="19" grpId="0" bldLvl="0" autoUpdateAnimBg="0"/>
      <p:bldP spid="20" grpId="0" bldLvl="0" autoUpdateAnimBg="0"/>
      <p:bldP spid="2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箭头3"/>
          <p:cNvSpPr>
            <a:spLocks/>
          </p:cNvSpPr>
          <p:nvPr/>
        </p:nvSpPr>
        <p:spPr bwMode="gray">
          <a:xfrm flipV="1">
            <a:off x="1890274" y="3195361"/>
            <a:ext cx="1206386"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ysClr val="window" lastClr="FFFFFF">
              <a:lumMod val="75000"/>
            </a:sysClr>
          </a:solidFill>
          <a:ln>
            <a:noFill/>
          </a:ln>
          <a:effectLst/>
          <a:extLst/>
        </p:spPr>
        <p:txBody>
          <a:bodyPr wrap="none" lIns="68543" tIns="34272" rIns="68543" bIns="34272"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434" rtl="0" eaLnBrk="1" fontAlgn="auto" latinLnBrk="0" hangingPunct="1">
              <a:lnSpc>
                <a:spcPct val="100000"/>
              </a:lnSpc>
              <a:spcBef>
                <a:spcPts val="0"/>
              </a:spcBef>
              <a:spcAft>
                <a:spcPts val="0"/>
              </a:spcAft>
              <a:buClrTx/>
              <a:buSzTx/>
              <a:buFontTx/>
              <a:buNone/>
              <a:tabLst/>
              <a:defRPr/>
            </a:pPr>
            <a:endParaRPr kumimoji="0" lang="zh-CN" altLang="en-US" sz="13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3" name="箭头2"/>
          <p:cNvSpPr>
            <a:spLocks/>
          </p:cNvSpPr>
          <p:nvPr/>
        </p:nvSpPr>
        <p:spPr bwMode="gray">
          <a:xfrm rot="16200000">
            <a:off x="2208291" y="2677189"/>
            <a:ext cx="358296" cy="1433957"/>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ysClr val="window" lastClr="FFFFFF">
              <a:lumMod val="75000"/>
            </a:sysClr>
          </a:solidFill>
          <a:ln>
            <a:noFill/>
          </a:ln>
          <a:effectLst/>
          <a:extLst/>
        </p:spPr>
        <p:txBody>
          <a:bodyPr wrap="none" lIns="68543" tIns="34272" rIns="68543" bIns="34272"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434" rtl="0" eaLnBrk="1" fontAlgn="auto" latinLnBrk="0" hangingPunct="1">
              <a:lnSpc>
                <a:spcPct val="100000"/>
              </a:lnSpc>
              <a:spcBef>
                <a:spcPts val="0"/>
              </a:spcBef>
              <a:spcAft>
                <a:spcPts val="0"/>
              </a:spcAft>
              <a:buClrTx/>
              <a:buSzTx/>
              <a:buFontTx/>
              <a:buNone/>
              <a:tabLst/>
              <a:defRPr/>
            </a:pPr>
            <a:endParaRPr kumimoji="0" lang="zh-CN" altLang="en-US" sz="13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4" name="箭头1"/>
          <p:cNvSpPr>
            <a:spLocks/>
          </p:cNvSpPr>
          <p:nvPr/>
        </p:nvSpPr>
        <p:spPr bwMode="gray">
          <a:xfrm>
            <a:off x="1882515" y="2112329"/>
            <a:ext cx="1206386"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ysClr val="window" lastClr="FFFFFF">
              <a:lumMod val="75000"/>
            </a:sysClr>
          </a:solidFill>
          <a:ln>
            <a:noFill/>
          </a:ln>
          <a:effectLst/>
          <a:extLst/>
        </p:spPr>
        <p:txBody>
          <a:bodyPr wrap="none" lIns="68543" tIns="34272" rIns="68543" bIns="34272"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434" rtl="0" eaLnBrk="1" fontAlgn="auto" latinLnBrk="0" hangingPunct="1">
              <a:lnSpc>
                <a:spcPct val="100000"/>
              </a:lnSpc>
              <a:spcBef>
                <a:spcPts val="0"/>
              </a:spcBef>
              <a:spcAft>
                <a:spcPts val="0"/>
              </a:spcAft>
              <a:buClrTx/>
              <a:buSzTx/>
              <a:buFontTx/>
              <a:buNone/>
              <a:tabLst/>
              <a:defRPr/>
            </a:pPr>
            <a:endParaRPr kumimoji="0" lang="zh-CN" altLang="en-US" sz="13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5" name="文本1"/>
          <p:cNvSpPr>
            <a:spLocks noChangeArrowheads="1"/>
          </p:cNvSpPr>
          <p:nvPr/>
        </p:nvSpPr>
        <p:spPr bwMode="gray">
          <a:xfrm>
            <a:off x="5165637" y="1845523"/>
            <a:ext cx="2534581" cy="866499"/>
          </a:xfrm>
          <a:prstGeom prst="roundRect">
            <a:avLst>
              <a:gd name="adj" fmla="val 11505"/>
            </a:avLst>
          </a:prstGeom>
          <a:solidFill>
            <a:sysClr val="window" lastClr="FFFFFF">
              <a:lumMod val="85000"/>
            </a:sysClr>
          </a:solidFill>
          <a:ln w="25400" cap="flat" cmpd="sng" algn="ctr">
            <a:noFill/>
            <a:prstDash val="solid"/>
          </a:ln>
          <a:effectLst/>
          <a:extLst/>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    点击添加文字，点击添加文字</a:t>
            </a:r>
            <a:endParaRPr kumimoji="0" lang="zh-CN" altLang="zh-CN"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6" name="标题1"/>
          <p:cNvSpPr>
            <a:spLocks noChangeArrowheads="1"/>
          </p:cNvSpPr>
          <p:nvPr/>
        </p:nvSpPr>
        <p:spPr bwMode="gray">
          <a:xfrm>
            <a:off x="3172247" y="1845523"/>
            <a:ext cx="1993390" cy="866499"/>
          </a:xfrm>
          <a:prstGeom prst="roundRect">
            <a:avLst>
              <a:gd name="adj" fmla="val 11921"/>
            </a:avLst>
          </a:prstGeom>
          <a:solidFill>
            <a:srgbClr val="0070C0"/>
          </a:solidFill>
          <a:ln w="25400" cap="flat" cmpd="sng" algn="ctr">
            <a:noFill/>
            <a:prstDash val="solid"/>
          </a:ln>
          <a:effectLst/>
          <a:scene3d>
            <a:camera prst="orthographicFront">
              <a:rot lat="0" lon="0" rev="0"/>
            </a:camera>
            <a:lightRig rig="contrasting" dir="t">
              <a:rot lat="0" lon="0" rev="7800000"/>
            </a:lightRig>
          </a:scene3d>
          <a:sp3d/>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        点击添加文本</a:t>
            </a:r>
            <a:endParaRPr kumimoji="0" lang="zh-CN" altLang="zh-CN" sz="18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17" name="文本2"/>
          <p:cNvSpPr>
            <a:spLocks noChangeArrowheads="1"/>
          </p:cNvSpPr>
          <p:nvPr/>
        </p:nvSpPr>
        <p:spPr bwMode="gray">
          <a:xfrm>
            <a:off x="5165637" y="2922790"/>
            <a:ext cx="2534581" cy="866499"/>
          </a:xfrm>
          <a:prstGeom prst="roundRect">
            <a:avLst>
              <a:gd name="adj" fmla="val 11505"/>
            </a:avLst>
          </a:prstGeom>
          <a:solidFill>
            <a:sysClr val="window" lastClr="FFFFFF">
              <a:lumMod val="85000"/>
            </a:sysClr>
          </a:solidFill>
          <a:ln w="25400" cap="flat" cmpd="sng" algn="ctr">
            <a:noFill/>
            <a:prstDash val="solid"/>
          </a:ln>
          <a:effectLst/>
          <a:extLst/>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endParaRPr kumimoji="0" lang="en-US" altLang="zh-CN"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altLang="zh-CN"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    </a:t>
            </a: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点击添加文字，点击添加文字</a:t>
            </a:r>
            <a:endParaRPr kumimoji="0" lang="zh-CN" altLang="zh-CN"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endParaRPr kumimoji="0" lang="zh-CN" altLang="zh-CN"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8" name="标题2"/>
          <p:cNvSpPr>
            <a:spLocks noChangeArrowheads="1"/>
          </p:cNvSpPr>
          <p:nvPr/>
        </p:nvSpPr>
        <p:spPr bwMode="gray">
          <a:xfrm>
            <a:off x="3181768" y="2922790"/>
            <a:ext cx="1983869" cy="866499"/>
          </a:xfrm>
          <a:prstGeom prst="roundRect">
            <a:avLst>
              <a:gd name="adj" fmla="val 11921"/>
            </a:avLst>
          </a:prstGeom>
          <a:solidFill>
            <a:srgbClr val="0070C0"/>
          </a:solidFill>
          <a:ln w="25400" cap="flat" cmpd="sng" algn="ctr">
            <a:noFill/>
            <a:prstDash val="solid"/>
          </a:ln>
          <a:effectLst/>
          <a:scene3d>
            <a:camera prst="orthographicFront">
              <a:rot lat="0" lon="0" rev="0"/>
            </a:camera>
            <a:lightRig rig="contrasting" dir="t">
              <a:rot lat="0" lon="0" rev="7800000"/>
            </a:lightRig>
          </a:scene3d>
          <a:sp3d/>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点击添加文本</a:t>
            </a:r>
            <a:endParaRPr kumimoji="0" lang="zh-CN" altLang="zh-CN" sz="18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19" name="文本3"/>
          <p:cNvSpPr>
            <a:spLocks noChangeArrowheads="1"/>
          </p:cNvSpPr>
          <p:nvPr/>
        </p:nvSpPr>
        <p:spPr bwMode="ltGray">
          <a:xfrm>
            <a:off x="5165637" y="4010583"/>
            <a:ext cx="2536961" cy="858577"/>
          </a:xfrm>
          <a:prstGeom prst="roundRect">
            <a:avLst>
              <a:gd name="adj" fmla="val 11505"/>
            </a:avLst>
          </a:prstGeom>
          <a:solidFill>
            <a:sysClr val="window" lastClr="FFFFFF">
              <a:lumMod val="85000"/>
            </a:sysClr>
          </a:solidFill>
          <a:ln w="25400" cap="flat" cmpd="sng" algn="ctr">
            <a:noFill/>
            <a:prstDash val="solid"/>
          </a:ln>
          <a:effectLst/>
          <a:extLst/>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    点击添加文字，点击添加文字</a:t>
            </a:r>
            <a:endParaRPr kumimoji="0" lang="zh-CN" altLang="zh-CN"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20" name="标题3"/>
          <p:cNvSpPr>
            <a:spLocks noChangeArrowheads="1"/>
          </p:cNvSpPr>
          <p:nvPr/>
        </p:nvSpPr>
        <p:spPr bwMode="gray">
          <a:xfrm>
            <a:off x="3167487" y="4003441"/>
            <a:ext cx="1998150" cy="865719"/>
          </a:xfrm>
          <a:prstGeom prst="roundRect">
            <a:avLst>
              <a:gd name="adj" fmla="val 11921"/>
            </a:avLst>
          </a:prstGeom>
          <a:solidFill>
            <a:srgbClr val="0070C0"/>
          </a:solidFill>
          <a:ln w="25400" cap="flat" cmpd="sng" algn="ctr">
            <a:noFill/>
            <a:prstDash val="solid"/>
          </a:ln>
          <a:effectLst/>
          <a:scene3d>
            <a:camera prst="orthographicFront">
              <a:rot lat="0" lon="0" rev="0"/>
            </a:camera>
            <a:lightRig rig="contrasting" dir="t">
              <a:rot lat="0" lon="0" rev="7800000"/>
            </a:lightRig>
          </a:scene3d>
          <a:sp3d/>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点击添加文本</a:t>
            </a:r>
            <a:endParaRPr kumimoji="0" lang="zh-CN" altLang="zh-CN" sz="18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21" name="Oval 19"/>
          <p:cNvSpPr>
            <a:spLocks noChangeArrowheads="1"/>
          </p:cNvSpPr>
          <p:nvPr/>
        </p:nvSpPr>
        <p:spPr bwMode="auto">
          <a:xfrm>
            <a:off x="1495260" y="2817526"/>
            <a:ext cx="1079438" cy="1079750"/>
          </a:xfrm>
          <a:prstGeom prst="roundRect">
            <a:avLst/>
          </a:prstGeom>
          <a:solidFill>
            <a:srgbClr val="0070C0"/>
          </a:solidFill>
          <a:ln w="3175" cap="flat" cmpd="sng" algn="ctr">
            <a:noFill/>
            <a:prstDash val="solid"/>
          </a:ln>
          <a:effectLst/>
        </p:spPr>
        <p:txBody>
          <a:bodyPr lIns="94450" tIns="34272" rIns="94450" bIns="134928"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F9F9F9"/>
                </a:solidFill>
                <a:effectLst/>
                <a:uLnTx/>
                <a:uFillTx/>
                <a:latin typeface="微软雅黑" pitchFamily="34" charset="-122"/>
                <a:ea typeface="微软雅黑" pitchFamily="34" charset="-122"/>
              </a:rPr>
              <a:t>添加内容</a:t>
            </a: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1)">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500"/>
                                        <p:tgtEl>
                                          <p:spTgt spid="20"/>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右箭头 10"/>
          <p:cNvSpPr>
            <a:spLocks noChangeArrowheads="1"/>
          </p:cNvSpPr>
          <p:nvPr/>
        </p:nvSpPr>
        <p:spPr bwMode="auto">
          <a:xfrm>
            <a:off x="2673364" y="2086239"/>
            <a:ext cx="3558591" cy="394495"/>
          </a:xfrm>
          <a:prstGeom prst="rightArrow">
            <a:avLst>
              <a:gd name="adj1" fmla="val 50000"/>
              <a:gd name="adj2" fmla="val 50092"/>
            </a:avLst>
          </a:prstGeom>
          <a:solidFill>
            <a:srgbClr val="0070C0"/>
          </a:solidFill>
          <a:ln>
            <a:noFill/>
          </a:ln>
          <a:effectLst/>
          <a:extLst/>
        </p:spPr>
        <p:txBody>
          <a:bodyPr lIns="96171" tIns="48084" rIns="96171" bIns="48084"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9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 name="右箭头 11"/>
          <p:cNvSpPr>
            <a:spLocks noChangeArrowheads="1"/>
          </p:cNvSpPr>
          <p:nvPr/>
        </p:nvSpPr>
        <p:spPr bwMode="auto">
          <a:xfrm flipH="1">
            <a:off x="2804609" y="2677980"/>
            <a:ext cx="3684853" cy="392809"/>
          </a:xfrm>
          <a:prstGeom prst="rightArrow">
            <a:avLst>
              <a:gd name="adj1" fmla="val 50000"/>
              <a:gd name="adj2" fmla="val 50064"/>
            </a:avLst>
          </a:prstGeom>
          <a:solidFill>
            <a:srgbClr val="0070C0"/>
          </a:solidFill>
          <a:ln>
            <a:noFill/>
          </a:ln>
          <a:effectLst/>
          <a:extLst/>
        </p:spPr>
        <p:txBody>
          <a:bodyPr lIns="96171" tIns="48084" rIns="96171" bIns="48084"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9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3" name="椭圆 12"/>
          <p:cNvSpPr>
            <a:spLocks noChangeArrowheads="1"/>
          </p:cNvSpPr>
          <p:nvPr/>
        </p:nvSpPr>
        <p:spPr bwMode="auto">
          <a:xfrm>
            <a:off x="928954" y="1593964"/>
            <a:ext cx="1875654" cy="1903351"/>
          </a:xfrm>
          <a:prstGeom prst="ellipse">
            <a:avLst/>
          </a:prstGeom>
          <a:solidFill>
            <a:srgbClr val="0070C0"/>
          </a:solidFill>
          <a:ln>
            <a:noFill/>
          </a:ln>
          <a:effectLst/>
          <a:extLst/>
        </p:spPr>
        <p:txBody>
          <a:bodyPr lIns="96171" tIns="48084" rIns="96171" bIns="48084" anchor="ct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  添加内容</a:t>
            </a:r>
          </a:p>
        </p:txBody>
      </p:sp>
      <p:sp>
        <p:nvSpPr>
          <p:cNvPr id="14" name="椭圆 13"/>
          <p:cNvSpPr>
            <a:spLocks noChangeArrowheads="1"/>
          </p:cNvSpPr>
          <p:nvPr/>
        </p:nvSpPr>
        <p:spPr bwMode="auto">
          <a:xfrm>
            <a:off x="6295085" y="1593964"/>
            <a:ext cx="1877315" cy="1903351"/>
          </a:xfrm>
          <a:prstGeom prst="ellipse">
            <a:avLst/>
          </a:prstGeom>
          <a:solidFill>
            <a:srgbClr val="0070C0"/>
          </a:solidFill>
          <a:ln>
            <a:noFill/>
          </a:ln>
          <a:effectLst/>
          <a:extLst/>
        </p:spPr>
        <p:txBody>
          <a:bodyPr lIns="96171" tIns="48084" rIns="96171" bIns="48084" anchor="ct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  添加内容</a:t>
            </a:r>
          </a:p>
        </p:txBody>
      </p:sp>
      <p:sp>
        <p:nvSpPr>
          <p:cNvPr id="15" name="矩形 14"/>
          <p:cNvSpPr/>
          <p:nvPr/>
        </p:nvSpPr>
        <p:spPr>
          <a:xfrm>
            <a:off x="3676813" y="1956427"/>
            <a:ext cx="1486900" cy="1245861"/>
          </a:xfrm>
          <a:prstGeom prst="rect">
            <a:avLst/>
          </a:prstGeom>
          <a:gradFill>
            <a:gsLst>
              <a:gs pos="33000">
                <a:srgbClr val="F9F9F9"/>
              </a:gs>
              <a:gs pos="100000">
                <a:srgbClr val="D7D7D7"/>
              </a:gs>
            </a:gsLst>
            <a:lin ang="5400000" scaled="0"/>
          </a:gradFill>
          <a:ln w="3175" cap="flat" cmpd="sng" algn="ctr">
            <a:noFill/>
            <a:prstDash val="solid"/>
          </a:ln>
          <a:effectLst/>
        </p:spPr>
        <p:txBody>
          <a:bodyPr lIns="96171" tIns="48084" rIns="96171" bIns="48084" anchor="ctr"/>
          <a:lstStyle/>
          <a:p>
            <a:pPr>
              <a:lnSpc>
                <a:spcPct val="120000"/>
              </a:lnSpc>
              <a:defRPr/>
            </a:pPr>
            <a:r>
              <a:rPr lang="zh-CN" altLang="en-US" kern="0" dirty="0">
                <a:solidFill>
                  <a:srgbClr val="414455"/>
                </a:solidFill>
                <a:latin typeface="微软雅黑" pitchFamily="34" charset="-122"/>
                <a:ea typeface="微软雅黑" pitchFamily="34" charset="-122"/>
              </a:rPr>
              <a:t>   </a:t>
            </a:r>
            <a:r>
              <a:rPr lang="zh-CN" altLang="en-US" kern="0" dirty="0" smtClean="0">
                <a:solidFill>
                  <a:srgbClr val="414455"/>
                </a:solidFill>
                <a:latin typeface="微软雅黑" pitchFamily="34" charset="-122"/>
                <a:ea typeface="微软雅黑" pitchFamily="34" charset="-122"/>
              </a:rPr>
              <a:t>添加内容</a:t>
            </a:r>
            <a:endParaRPr lang="zh-CN" altLang="en-US" kern="0" dirty="0">
              <a:solidFill>
                <a:srgbClr val="414455"/>
              </a:solidFill>
              <a:latin typeface="微软雅黑" pitchFamily="34" charset="-122"/>
              <a:ea typeface="微软雅黑" pitchFamily="34" charset="-122"/>
            </a:endParaRPr>
          </a:p>
        </p:txBody>
      </p:sp>
      <p:sp>
        <p:nvSpPr>
          <p:cNvPr id="16" name="下箭头 15"/>
          <p:cNvSpPr>
            <a:spLocks noChangeArrowheads="1"/>
          </p:cNvSpPr>
          <p:nvPr/>
        </p:nvSpPr>
        <p:spPr bwMode="auto">
          <a:xfrm>
            <a:off x="4025694" y="3536090"/>
            <a:ext cx="842301" cy="590055"/>
          </a:xfrm>
          <a:prstGeom prst="downArrow">
            <a:avLst>
              <a:gd name="adj1" fmla="val 50000"/>
              <a:gd name="adj2" fmla="val 50000"/>
            </a:avLst>
          </a:prstGeom>
          <a:solidFill>
            <a:srgbClr val="0070C0"/>
          </a:solidFill>
          <a:ln>
            <a:noFill/>
          </a:ln>
          <a:effectLst/>
          <a:extLst/>
        </p:spPr>
        <p:txBody>
          <a:bodyPr lIns="96171" tIns="48084" rIns="96171" bIns="48084"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9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7" name="TextBox 16"/>
          <p:cNvSpPr txBox="1"/>
          <p:nvPr/>
        </p:nvSpPr>
        <p:spPr bwMode="auto">
          <a:xfrm>
            <a:off x="1033753" y="3697934"/>
            <a:ext cx="1551692" cy="1323186"/>
          </a:xfrm>
          <a:prstGeom prst="rect">
            <a:avLst/>
          </a:prstGeom>
          <a:noFill/>
        </p:spPr>
        <p:txBody>
          <a:bodyPr lIns="96171" tIns="48084" rIns="96171" bIns="48084">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18" name="TextBox 17"/>
          <p:cNvSpPr txBox="1"/>
          <p:nvPr/>
        </p:nvSpPr>
        <p:spPr bwMode="auto">
          <a:xfrm>
            <a:off x="6458031" y="3761998"/>
            <a:ext cx="1553354" cy="1323186"/>
          </a:xfrm>
          <a:prstGeom prst="rect">
            <a:avLst/>
          </a:prstGeom>
          <a:noFill/>
        </p:spPr>
        <p:txBody>
          <a:bodyPr lIns="96171" tIns="48084" rIns="96171" bIns="48084">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19" name="TextBox 19"/>
          <p:cNvSpPr txBox="1">
            <a:spLocks noChangeArrowheads="1"/>
          </p:cNvSpPr>
          <p:nvPr/>
        </p:nvSpPr>
        <p:spPr bwMode="auto">
          <a:xfrm>
            <a:off x="3970174" y="4318335"/>
            <a:ext cx="1177890" cy="688038"/>
          </a:xfrm>
          <a:prstGeom prst="rect">
            <a:avLst/>
          </a:prstGeom>
          <a:noFill/>
          <a:ln>
            <a:noFill/>
          </a:ln>
          <a:extLst/>
        </p:spPr>
        <p:txBody>
          <a:bodyPr lIns="96171" tIns="48084" rIns="96171" bIns="48084">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defRPr/>
            </a:pPr>
            <a:r>
              <a:rPr lang="zh-CN" altLang="en-US" sz="1600" kern="0" dirty="0">
                <a:solidFill>
                  <a:srgbClr val="4D4D4D"/>
                </a:solidFill>
                <a:latin typeface="微软雅黑" pitchFamily="34" charset="-122"/>
                <a:ea typeface="微软雅黑" pitchFamily="34" charset="-122"/>
              </a:rPr>
              <a:t>单击此处添加标题</a:t>
            </a: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360"/>
                                          </p:val>
                                        </p:tav>
                                        <p:tav tm="100000">
                                          <p:val>
                                            <p:fltVal val="0"/>
                                          </p:val>
                                        </p:tav>
                                      </p:tavLst>
                                    </p:anim>
                                    <p:animEffect transition="in" filter="fade">
                                      <p:cBhvr>
                                        <p:cTn id="10" dur="500"/>
                                        <p:tgtEl>
                                          <p:spTgt spid="13"/>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 calcmode="lin" valueType="num">
                                      <p:cBhvr>
                                        <p:cTn id="15" dur="500" fill="hold"/>
                                        <p:tgtEl>
                                          <p:spTgt spid="14"/>
                                        </p:tgtEl>
                                        <p:attrNameLst>
                                          <p:attrName>style.rotation</p:attrName>
                                        </p:attrNameLst>
                                      </p:cBhvr>
                                      <p:tavLst>
                                        <p:tav tm="0">
                                          <p:val>
                                            <p:fltVal val="360"/>
                                          </p:val>
                                        </p:tav>
                                        <p:tav tm="100000">
                                          <p:val>
                                            <p:fltVal val="0"/>
                                          </p:val>
                                        </p:tav>
                                      </p:tavLst>
                                    </p:anim>
                                    <p:animEffect transition="in" filter="fade">
                                      <p:cBhvr>
                                        <p:cTn id="16" dur="500"/>
                                        <p:tgtEl>
                                          <p:spTgt spid="14"/>
                                        </p:tgtEl>
                                      </p:cBhvr>
                                    </p:animEffect>
                                  </p:childTnLst>
                                </p:cTn>
                              </p:par>
                            </p:childTnLst>
                          </p:cTn>
                        </p:par>
                        <p:par>
                          <p:cTn id="17" fill="hold">
                            <p:stCondLst>
                              <p:cond delay="500"/>
                            </p:stCondLst>
                            <p:childTnLst>
                              <p:par>
                                <p:cTn id="18" presetID="1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slide(fromLeft)">
                                      <p:cBhvr>
                                        <p:cTn id="20" dur="500"/>
                                        <p:tgtEl>
                                          <p:spTgt spid="11"/>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slide(fromRight)">
                                      <p:cBhvr>
                                        <p:cTn id="23" dur="500"/>
                                        <p:tgtEl>
                                          <p:spTgt spid="12"/>
                                        </p:tgtEl>
                                      </p:cBhvr>
                                    </p:animEffect>
                                  </p:childTnLst>
                                </p:cTn>
                              </p:par>
                            </p:childTnLst>
                          </p:cTn>
                        </p:par>
                        <p:par>
                          <p:cTn id="24" fill="hold">
                            <p:stCondLst>
                              <p:cond delay="1000"/>
                            </p:stCondLst>
                            <p:childTnLst>
                              <p:par>
                                <p:cTn id="25" presetID="17" presetClass="entr" presetSubtype="1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strVal val="#ppt_h"/>
                                          </p:val>
                                        </p:tav>
                                        <p:tav tm="100000">
                                          <p:val>
                                            <p:strVal val="#ppt_h"/>
                                          </p:val>
                                        </p:tav>
                                      </p:tavLst>
                                    </p:anim>
                                  </p:childTnLst>
                                </p:cTn>
                              </p:par>
                            </p:childTnLst>
                          </p:cTn>
                        </p:par>
                        <p:par>
                          <p:cTn id="29" fill="hold">
                            <p:stCondLst>
                              <p:cond delay="1500"/>
                            </p:stCondLst>
                            <p:childTnLst>
                              <p:par>
                                <p:cTn id="30" presetID="47" presetClass="entr" presetSubtype="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8" presetClass="entr" presetSubtype="16"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diamond(in)">
                                      <p:cBhvr>
                                        <p:cTn id="38" dur="500"/>
                                        <p:tgtEl>
                                          <p:spTgt spid="19"/>
                                        </p:tgtEl>
                                      </p:cBhvr>
                                    </p:animEffect>
                                  </p:childTnLst>
                                </p:cTn>
                              </p:par>
                              <p:par>
                                <p:cTn id="39" presetID="8"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diamond(in)">
                                      <p:cBhvr>
                                        <p:cTn id="41" dur="500"/>
                                        <p:tgtEl>
                                          <p:spTgt spid="17"/>
                                        </p:tgtEl>
                                      </p:cBhvr>
                                    </p:animEffect>
                                  </p:childTnLst>
                                </p:cTn>
                              </p:par>
                              <p:par>
                                <p:cTn id="42" presetID="8" presetClass="entr" presetSubtype="16"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diamond(in)">
                                      <p:cBhvr>
                                        <p:cTn id="4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p:bldP spid="18" grpId="0"/>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487719" y="1762291"/>
            <a:ext cx="6231994" cy="3019932"/>
          </a:xfrm>
          <a:prstGeom prst="rect">
            <a:avLst/>
          </a:prstGeom>
          <a:noFill/>
          <a:ln w="25400" cap="flat" cmpd="sng" algn="ctr">
            <a:solidFill>
              <a:srgbClr val="7F7F7F"/>
            </a:solidFill>
            <a:prstDash val="dash"/>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椭圆 13"/>
          <p:cNvSpPr/>
          <p:nvPr/>
        </p:nvSpPr>
        <p:spPr>
          <a:xfrm>
            <a:off x="851145" y="2662973"/>
            <a:ext cx="1213335" cy="1218569"/>
          </a:xfrm>
          <a:prstGeom prst="ellipse">
            <a:avLst/>
          </a:prstGeom>
          <a:solidFill>
            <a:srgbClr val="0070C0"/>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rPr>
              <a:t>点击添加文本</a:t>
            </a:r>
          </a:p>
        </p:txBody>
      </p:sp>
      <p:sp>
        <p:nvSpPr>
          <p:cNvPr id="15" name="椭圆 14"/>
          <p:cNvSpPr/>
          <p:nvPr/>
        </p:nvSpPr>
        <p:spPr>
          <a:xfrm>
            <a:off x="7083139" y="2662973"/>
            <a:ext cx="1213335" cy="1218569"/>
          </a:xfrm>
          <a:prstGeom prst="ellipse">
            <a:avLst/>
          </a:prstGeom>
          <a:solidFill>
            <a:srgbClr val="0070C0"/>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rPr>
              <a:t>点击添加文本</a:t>
            </a:r>
          </a:p>
        </p:txBody>
      </p:sp>
      <p:sp>
        <p:nvSpPr>
          <p:cNvPr id="16" name="矩形 15"/>
          <p:cNvSpPr/>
          <p:nvPr/>
        </p:nvSpPr>
        <p:spPr>
          <a:xfrm>
            <a:off x="4009019" y="2656136"/>
            <a:ext cx="1366584" cy="313960"/>
          </a:xfrm>
          <a:prstGeom prst="rect">
            <a:avLst/>
          </a:prstGeom>
        </p:spPr>
        <p:txBody>
          <a:bodyPr wrap="none" lIns="67072" tIns="33536" rIns="67072" bIns="3353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rgbClr val="666666"/>
                </a:solidFill>
                <a:effectLst/>
                <a:uLnTx/>
                <a:uFillTx/>
                <a:latin typeface="微软雅黑" panose="020B0503020204020204" pitchFamily="34" charset="-122"/>
                <a:ea typeface="微软雅黑" panose="020B0503020204020204" pitchFamily="34" charset="-122"/>
              </a:rPr>
              <a:t>点击添加标题</a:t>
            </a:r>
            <a:endParaRPr kumimoji="0" lang="zh-CN" altLang="en-US" sz="1600" b="0" i="0" u="none" strike="noStrike" kern="0" cap="none" spc="0" normalizeH="0" baseline="0" noProof="0">
              <a:ln>
                <a:noFill/>
              </a:ln>
              <a:solidFill>
                <a:sysClr val="windowText" lastClr="000000"/>
              </a:solidFill>
              <a:effectLst/>
              <a:uLnTx/>
              <a:uFillTx/>
            </a:endParaRPr>
          </a:p>
        </p:txBody>
      </p:sp>
      <p:sp>
        <p:nvSpPr>
          <p:cNvPr id="17" name="矩形 16"/>
          <p:cNvSpPr/>
          <p:nvPr/>
        </p:nvSpPr>
        <p:spPr>
          <a:xfrm>
            <a:off x="4009019" y="3616636"/>
            <a:ext cx="1366584" cy="313960"/>
          </a:xfrm>
          <a:prstGeom prst="rect">
            <a:avLst/>
          </a:prstGeom>
        </p:spPr>
        <p:txBody>
          <a:bodyPr wrap="none" lIns="67072" tIns="33536" rIns="67072" bIns="3353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rgbClr val="666666"/>
                </a:solidFill>
                <a:effectLst/>
                <a:uLnTx/>
                <a:uFillTx/>
                <a:latin typeface="微软雅黑" panose="020B0503020204020204" pitchFamily="34" charset="-122"/>
                <a:ea typeface="微软雅黑" panose="020B0503020204020204" pitchFamily="34" charset="-122"/>
              </a:rPr>
              <a:t>点击添加标题</a:t>
            </a:r>
            <a:endParaRPr kumimoji="0" lang="zh-CN" altLang="en-US" sz="1600" b="0" i="0" u="none" strike="noStrike" kern="0" cap="none" spc="0" normalizeH="0" baseline="0" noProof="0">
              <a:ln>
                <a:noFill/>
              </a:ln>
              <a:solidFill>
                <a:sysClr val="windowText" lastClr="000000"/>
              </a:solidFill>
              <a:effectLst/>
              <a:uLnTx/>
              <a:uFillTx/>
            </a:endParaRPr>
          </a:p>
        </p:txBody>
      </p:sp>
      <p:sp>
        <p:nvSpPr>
          <p:cNvPr id="18" name="上箭头 17"/>
          <p:cNvSpPr/>
          <p:nvPr/>
        </p:nvSpPr>
        <p:spPr>
          <a:xfrm>
            <a:off x="4049801" y="2050271"/>
            <a:ext cx="1107828" cy="529813"/>
          </a:xfrm>
          <a:prstGeom prst="upArrow">
            <a:avLst/>
          </a:prstGeom>
          <a:noFill/>
          <a:ln w="25400" cap="flat" cmpd="sng" algn="ctr">
            <a:solidFill>
              <a:srgbClr val="666666"/>
            </a:solid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上箭头 18"/>
          <p:cNvSpPr/>
          <p:nvPr/>
        </p:nvSpPr>
        <p:spPr>
          <a:xfrm flipV="1">
            <a:off x="4049801" y="3987505"/>
            <a:ext cx="1107828" cy="529813"/>
          </a:xfrm>
          <a:prstGeom prst="upArrow">
            <a:avLst/>
          </a:prstGeom>
          <a:noFill/>
          <a:ln w="25400" cap="flat" cmpd="sng" algn="ctr">
            <a:solidFill>
              <a:srgbClr val="414455"/>
            </a:solid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矩形 19"/>
          <p:cNvSpPr/>
          <p:nvPr/>
        </p:nvSpPr>
        <p:spPr>
          <a:xfrm>
            <a:off x="2895874" y="4623280"/>
            <a:ext cx="3323483" cy="317888"/>
          </a:xfrm>
          <a:prstGeom prst="rect">
            <a:avLst/>
          </a:prstGeom>
          <a:solidFill>
            <a:srgbClr val="0070C0"/>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rPr>
              <a:t>点击添加文本</a:t>
            </a:r>
          </a:p>
        </p:txBody>
      </p:sp>
      <p:sp>
        <p:nvSpPr>
          <p:cNvPr id="21" name="矩形 20"/>
          <p:cNvSpPr/>
          <p:nvPr/>
        </p:nvSpPr>
        <p:spPr>
          <a:xfrm>
            <a:off x="2895874" y="1603348"/>
            <a:ext cx="3323483" cy="317888"/>
          </a:xfrm>
          <a:prstGeom prst="rect">
            <a:avLst/>
          </a:prstGeom>
          <a:solidFill>
            <a:srgbClr val="0070C0"/>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点击添加文本</a:t>
            </a:r>
          </a:p>
        </p:txBody>
      </p:sp>
      <p:sp>
        <p:nvSpPr>
          <p:cNvPr id="22" name="五边形 2"/>
          <p:cNvSpPr/>
          <p:nvPr/>
        </p:nvSpPr>
        <p:spPr>
          <a:xfrm>
            <a:off x="2434221" y="3311994"/>
            <a:ext cx="4338991" cy="23841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0070C0"/>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五边形 2"/>
          <p:cNvSpPr/>
          <p:nvPr/>
        </p:nvSpPr>
        <p:spPr>
          <a:xfrm flipH="1">
            <a:off x="2434221" y="2994106"/>
            <a:ext cx="4338991" cy="23841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0070C0"/>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left)">
                                      <p:cBhvr>
                                        <p:cTn id="18" dur="500"/>
                                        <p:tgtEl>
                                          <p:spTgt spid="22"/>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right)">
                                      <p:cBhvr>
                                        <p:cTn id="21" dur="500"/>
                                        <p:tgtEl>
                                          <p:spTgt spid="23"/>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down)">
                                      <p:cBhvr>
                                        <p:cTn id="36" dur="500"/>
                                        <p:tgtEl>
                                          <p:spTgt spid="18"/>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up)">
                                      <p:cBhvr>
                                        <p:cTn id="39" dur="500"/>
                                        <p:tgtEl>
                                          <p:spTgt spid="19"/>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barn(outVertical)">
                                      <p:cBhvr>
                                        <p:cTn id="43" dur="500"/>
                                        <p:tgtEl>
                                          <p:spTgt spid="21"/>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barn(outVertical)">
                                      <p:cBhvr>
                                        <p:cTn id="46" dur="500"/>
                                        <p:tgtEl>
                                          <p:spTgt spid="20"/>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barn(outVertical)">
                                      <p:cBhvr>
                                        <p:cTn id="5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p:bldP spid="17" grpId="0"/>
      <p:bldP spid="18" grpId="0" animBg="1"/>
      <p:bldP spid="19" grpId="0" animBg="1"/>
      <p:bldP spid="20" grpId="0" animBg="1"/>
      <p:bldP spid="21" grpId="0" animBg="1"/>
      <p:bldP spid="22" grpId="0" animBg="1"/>
      <p:bldP spid="2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val 4"/>
          <p:cNvSpPr>
            <a:spLocks noChangeArrowheads="1"/>
          </p:cNvSpPr>
          <p:nvPr/>
        </p:nvSpPr>
        <p:spPr bwMode="auto">
          <a:xfrm>
            <a:off x="4243170" y="1314672"/>
            <a:ext cx="956779" cy="970953"/>
          </a:xfrm>
          <a:prstGeom prst="ellipse">
            <a:avLst/>
          </a:prstGeom>
          <a:solidFill>
            <a:sysClr val="window" lastClr="FFFFFF">
              <a:lumMod val="65000"/>
            </a:sysClr>
          </a:solidFill>
          <a:ln w="12700">
            <a:noFill/>
            <a:round/>
            <a:headEnd/>
            <a:tailEnd/>
          </a:ln>
          <a:effectLst/>
        </p:spPr>
        <p:txBody>
          <a:bodyPr wrap="none" lIns="72148" tIns="36075" rIns="72148" bIns="3607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000000"/>
              </a:solidFill>
              <a:effectLst/>
              <a:uLnTx/>
              <a:uFillTx/>
              <a:latin typeface="굴림" pitchFamily="34" charset="-127"/>
              <a:ea typeface="굴림" pitchFamily="34" charset="-127"/>
            </a:endParaRPr>
          </a:p>
        </p:txBody>
      </p:sp>
      <p:sp>
        <p:nvSpPr>
          <p:cNvPr id="23" name="Oval 4"/>
          <p:cNvSpPr>
            <a:spLocks noChangeArrowheads="1"/>
          </p:cNvSpPr>
          <p:nvPr/>
        </p:nvSpPr>
        <p:spPr bwMode="auto">
          <a:xfrm>
            <a:off x="4236524" y="1327444"/>
            <a:ext cx="956779" cy="970953"/>
          </a:xfrm>
          <a:prstGeom prst="ellipse">
            <a:avLst/>
          </a:prstGeom>
          <a:solidFill>
            <a:srgbClr val="0070C0"/>
          </a:solidFill>
          <a:ln w="12700">
            <a:noFill/>
            <a:round/>
            <a:headEnd/>
            <a:tailEnd/>
          </a:ln>
        </p:spPr>
        <p:txBody>
          <a:bodyPr wrap="none" lIns="72148" tIns="36075" rIns="72148" bIns="3607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000000"/>
              </a:solidFill>
              <a:effectLst/>
              <a:uLnTx/>
              <a:uFillTx/>
              <a:latin typeface="굴림" pitchFamily="34" charset="-127"/>
              <a:ea typeface="굴림" pitchFamily="34" charset="-127"/>
            </a:endParaRPr>
          </a:p>
        </p:txBody>
      </p:sp>
      <p:sp>
        <p:nvSpPr>
          <p:cNvPr id="24" name="Oval 4"/>
          <p:cNvSpPr>
            <a:spLocks noChangeArrowheads="1"/>
          </p:cNvSpPr>
          <p:nvPr/>
        </p:nvSpPr>
        <p:spPr bwMode="auto">
          <a:xfrm>
            <a:off x="3179138" y="1753627"/>
            <a:ext cx="1308991" cy="1328384"/>
          </a:xfrm>
          <a:prstGeom prst="ellipse">
            <a:avLst/>
          </a:prstGeom>
          <a:solidFill>
            <a:sysClr val="window" lastClr="FFFFFF">
              <a:lumMod val="65000"/>
            </a:sysClr>
          </a:solidFill>
          <a:ln w="12700">
            <a:noFill/>
            <a:round/>
            <a:headEnd/>
            <a:tailEnd/>
          </a:ln>
          <a:effectLst/>
        </p:spPr>
        <p:txBody>
          <a:bodyPr wrap="none" lIns="72148" tIns="36075" rIns="72148" bIns="3607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000000"/>
              </a:solidFill>
              <a:effectLst/>
              <a:uLnTx/>
              <a:uFillTx/>
              <a:latin typeface="굴림" pitchFamily="34" charset="-127"/>
              <a:ea typeface="굴림" pitchFamily="34" charset="-127"/>
            </a:endParaRPr>
          </a:p>
        </p:txBody>
      </p:sp>
      <p:sp>
        <p:nvSpPr>
          <p:cNvPr id="25" name="Oval 4"/>
          <p:cNvSpPr>
            <a:spLocks noChangeArrowheads="1"/>
          </p:cNvSpPr>
          <p:nvPr/>
        </p:nvSpPr>
        <p:spPr bwMode="auto">
          <a:xfrm>
            <a:off x="3179138" y="2150285"/>
            <a:ext cx="1308991" cy="931727"/>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rgbClr val="0070C0"/>
          </a:solidFill>
          <a:ln w="12700">
            <a:noFill/>
            <a:round/>
            <a:headEnd/>
            <a:tailEnd/>
          </a:ln>
        </p:spPr>
        <p:txBody>
          <a:bodyPr wrap="none" lIns="72148" tIns="36075" rIns="72148" bIns="3607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000000"/>
              </a:solidFill>
              <a:effectLst/>
              <a:uLnTx/>
              <a:uFillTx/>
              <a:latin typeface="굴림" pitchFamily="34" charset="-127"/>
              <a:ea typeface="굴림" pitchFamily="34" charset="-127"/>
            </a:endParaRPr>
          </a:p>
        </p:txBody>
      </p:sp>
      <p:sp>
        <p:nvSpPr>
          <p:cNvPr id="26" name="Oval 4"/>
          <p:cNvSpPr>
            <a:spLocks noChangeArrowheads="1"/>
          </p:cNvSpPr>
          <p:nvPr/>
        </p:nvSpPr>
        <p:spPr bwMode="auto">
          <a:xfrm>
            <a:off x="1944377" y="2363743"/>
            <a:ext cx="1613309" cy="1637424"/>
          </a:xfrm>
          <a:prstGeom prst="ellipse">
            <a:avLst/>
          </a:prstGeom>
          <a:solidFill>
            <a:sysClr val="window" lastClr="FFFFFF">
              <a:lumMod val="65000"/>
            </a:sysClr>
          </a:solidFill>
          <a:ln w="12700">
            <a:noFill/>
            <a:round/>
            <a:headEnd/>
            <a:tailEnd/>
          </a:ln>
          <a:effectLst/>
        </p:spPr>
        <p:txBody>
          <a:bodyPr wrap="none" lIns="72148" tIns="36075" rIns="72148" bIns="3607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000000"/>
              </a:solidFill>
              <a:effectLst/>
              <a:uLnTx/>
              <a:uFillTx/>
              <a:latin typeface="굴림" pitchFamily="34" charset="-127"/>
              <a:ea typeface="굴림" pitchFamily="34" charset="-127"/>
            </a:endParaRPr>
          </a:p>
        </p:txBody>
      </p:sp>
      <p:sp>
        <p:nvSpPr>
          <p:cNvPr id="27" name="Oval 4"/>
          <p:cNvSpPr>
            <a:spLocks noChangeArrowheads="1"/>
          </p:cNvSpPr>
          <p:nvPr/>
        </p:nvSpPr>
        <p:spPr bwMode="auto">
          <a:xfrm>
            <a:off x="1944377" y="3168710"/>
            <a:ext cx="1613309" cy="832458"/>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rgbClr val="0070C0"/>
          </a:solidFill>
          <a:ln w="12700">
            <a:noFill/>
            <a:round/>
            <a:headEnd/>
            <a:tailEnd/>
          </a:ln>
        </p:spPr>
        <p:txBody>
          <a:bodyPr wrap="none" lIns="72148" tIns="36075" rIns="72148" bIns="3607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000000"/>
              </a:solidFill>
              <a:effectLst/>
              <a:uLnTx/>
              <a:uFillTx/>
              <a:latin typeface="굴림" pitchFamily="34" charset="-127"/>
              <a:ea typeface="굴림" pitchFamily="34" charset="-127"/>
            </a:endParaRPr>
          </a:p>
        </p:txBody>
      </p:sp>
      <p:sp>
        <p:nvSpPr>
          <p:cNvPr id="28" name="Oval 4"/>
          <p:cNvSpPr>
            <a:spLocks noChangeArrowheads="1"/>
          </p:cNvSpPr>
          <p:nvPr/>
        </p:nvSpPr>
        <p:spPr bwMode="auto">
          <a:xfrm>
            <a:off x="486383" y="3147431"/>
            <a:ext cx="1980161" cy="2009761"/>
          </a:xfrm>
          <a:prstGeom prst="ellipse">
            <a:avLst/>
          </a:prstGeom>
          <a:solidFill>
            <a:sysClr val="window" lastClr="FFFFFF">
              <a:lumMod val="65000"/>
            </a:sysClr>
          </a:solidFill>
          <a:ln w="12700">
            <a:noFill/>
            <a:round/>
            <a:headEnd/>
            <a:tailEnd/>
          </a:ln>
          <a:effectLst/>
        </p:spPr>
        <p:txBody>
          <a:bodyPr wrap="none" lIns="72148" tIns="36075" rIns="72148" bIns="3607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000000"/>
              </a:solidFill>
              <a:effectLst/>
              <a:uLnTx/>
              <a:uFillTx/>
              <a:latin typeface="굴림" pitchFamily="34" charset="-127"/>
              <a:ea typeface="굴림" pitchFamily="34" charset="-127"/>
            </a:endParaRPr>
          </a:p>
        </p:txBody>
      </p:sp>
      <p:sp>
        <p:nvSpPr>
          <p:cNvPr id="29" name="Oval 4"/>
          <p:cNvSpPr>
            <a:spLocks noChangeArrowheads="1"/>
          </p:cNvSpPr>
          <p:nvPr/>
        </p:nvSpPr>
        <p:spPr bwMode="auto">
          <a:xfrm>
            <a:off x="656986" y="4716201"/>
            <a:ext cx="1638957" cy="440990"/>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rgbClr val="0070C0"/>
          </a:solidFill>
          <a:ln w="12700">
            <a:noFill/>
            <a:round/>
            <a:headEnd/>
            <a:tailEnd/>
          </a:ln>
        </p:spPr>
        <p:txBody>
          <a:bodyPr wrap="none" lIns="72148" tIns="36075" rIns="72148" bIns="3607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rgbClr val="000000"/>
              </a:solidFill>
              <a:effectLst/>
              <a:uLnTx/>
              <a:uFillTx/>
              <a:latin typeface="굴림" pitchFamily="34" charset="-127"/>
              <a:ea typeface="굴림" pitchFamily="34" charset="-127"/>
            </a:endParaRPr>
          </a:p>
        </p:txBody>
      </p:sp>
      <p:sp>
        <p:nvSpPr>
          <p:cNvPr id="30" name="TextBox 29"/>
          <p:cNvSpPr txBox="1"/>
          <p:nvPr/>
        </p:nvSpPr>
        <p:spPr>
          <a:xfrm>
            <a:off x="840250" y="3946606"/>
            <a:ext cx="1274219" cy="411409"/>
          </a:xfrm>
          <a:prstGeom prst="rect">
            <a:avLst/>
          </a:prstGeom>
          <a:noFill/>
        </p:spPr>
        <p:txBody>
          <a:bodyPr wrap="none" lIns="72148" tIns="36075" rIns="72148" bIns="36075"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添加文字</a:t>
            </a:r>
          </a:p>
        </p:txBody>
      </p:sp>
      <p:sp>
        <p:nvSpPr>
          <p:cNvPr id="31" name="TextBox 30"/>
          <p:cNvSpPr txBox="1"/>
          <p:nvPr/>
        </p:nvSpPr>
        <p:spPr>
          <a:xfrm>
            <a:off x="2201842" y="2690960"/>
            <a:ext cx="1120331" cy="365242"/>
          </a:xfrm>
          <a:prstGeom prst="rect">
            <a:avLst/>
          </a:prstGeom>
          <a:noFill/>
        </p:spPr>
        <p:txBody>
          <a:bodyPr wrap="none" lIns="72148" tIns="36075" rIns="72148" bIns="36075"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添加文字</a:t>
            </a:r>
          </a:p>
        </p:txBody>
      </p:sp>
      <p:sp>
        <p:nvSpPr>
          <p:cNvPr id="32" name="TextBox 31"/>
          <p:cNvSpPr txBox="1"/>
          <p:nvPr/>
        </p:nvSpPr>
        <p:spPr>
          <a:xfrm>
            <a:off x="3358485" y="2257332"/>
            <a:ext cx="1068555" cy="349810"/>
          </a:xfrm>
          <a:prstGeom prst="rect">
            <a:avLst/>
          </a:prstGeom>
          <a:noFill/>
        </p:spPr>
        <p:txBody>
          <a:bodyPr wrap="none" lIns="72148" tIns="36075" rIns="72148" bIns="36075"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添加文字</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cxnSp>
        <p:nvCxnSpPr>
          <p:cNvPr id="33" name="直接连接符 32"/>
          <p:cNvCxnSpPr/>
          <p:nvPr/>
        </p:nvCxnSpPr>
        <p:spPr>
          <a:xfrm>
            <a:off x="4722884" y="1935015"/>
            <a:ext cx="841329" cy="0"/>
          </a:xfrm>
          <a:prstGeom prst="line">
            <a:avLst/>
          </a:prstGeom>
          <a:noFill/>
          <a:ln w="9525" cap="flat" cmpd="sng" algn="ctr">
            <a:solidFill>
              <a:sysClr val="window" lastClr="FFFFFF">
                <a:lumMod val="50000"/>
              </a:sysClr>
            </a:solidFill>
            <a:prstDash val="sysDot"/>
            <a:headEnd type="oval"/>
            <a:tailEnd type="oval"/>
          </a:ln>
          <a:effectLst/>
        </p:spPr>
      </p:cxnSp>
      <p:cxnSp>
        <p:nvCxnSpPr>
          <p:cNvPr id="34" name="直接连接符 33"/>
          <p:cNvCxnSpPr/>
          <p:nvPr/>
        </p:nvCxnSpPr>
        <p:spPr>
          <a:xfrm>
            <a:off x="3824870" y="2666950"/>
            <a:ext cx="1739344" cy="0"/>
          </a:xfrm>
          <a:prstGeom prst="line">
            <a:avLst/>
          </a:prstGeom>
          <a:noFill/>
          <a:ln w="9525" cap="flat" cmpd="sng" algn="ctr">
            <a:solidFill>
              <a:sysClr val="window" lastClr="FFFFFF">
                <a:lumMod val="50000"/>
              </a:sysClr>
            </a:solidFill>
            <a:prstDash val="sysDot"/>
            <a:headEnd type="oval"/>
            <a:tailEnd type="oval"/>
          </a:ln>
          <a:effectLst/>
        </p:spPr>
      </p:cxnSp>
      <p:cxnSp>
        <p:nvCxnSpPr>
          <p:cNvPr id="35" name="直接连接符 34"/>
          <p:cNvCxnSpPr/>
          <p:nvPr/>
        </p:nvCxnSpPr>
        <p:spPr>
          <a:xfrm>
            <a:off x="2713996" y="3500868"/>
            <a:ext cx="2850217" cy="0"/>
          </a:xfrm>
          <a:prstGeom prst="line">
            <a:avLst/>
          </a:prstGeom>
          <a:noFill/>
          <a:ln w="9525" cap="flat" cmpd="sng" algn="ctr">
            <a:solidFill>
              <a:sysClr val="window" lastClr="FFFFFF">
                <a:lumMod val="50000"/>
              </a:sysClr>
            </a:solidFill>
            <a:prstDash val="sysDot"/>
            <a:headEnd type="oval"/>
            <a:tailEnd type="oval"/>
          </a:ln>
          <a:effectLst/>
        </p:spPr>
      </p:cxnSp>
      <p:cxnSp>
        <p:nvCxnSpPr>
          <p:cNvPr id="36" name="直接连接符 35"/>
          <p:cNvCxnSpPr/>
          <p:nvPr/>
        </p:nvCxnSpPr>
        <p:spPr>
          <a:xfrm>
            <a:off x="1476463" y="4369639"/>
            <a:ext cx="4087750" cy="0"/>
          </a:xfrm>
          <a:prstGeom prst="line">
            <a:avLst/>
          </a:prstGeom>
          <a:noFill/>
          <a:ln w="9525" cap="flat" cmpd="sng" algn="ctr">
            <a:solidFill>
              <a:sysClr val="window" lastClr="FFFFFF">
                <a:lumMod val="50000"/>
              </a:sysClr>
            </a:solidFill>
            <a:prstDash val="sysDot"/>
            <a:headEnd type="oval"/>
            <a:tailEnd type="oval"/>
          </a:ln>
          <a:effectLst/>
        </p:spPr>
      </p:cxnSp>
      <p:sp>
        <p:nvSpPr>
          <p:cNvPr id="37" name="TextBox 36"/>
          <p:cNvSpPr txBox="1"/>
          <p:nvPr/>
        </p:nvSpPr>
        <p:spPr>
          <a:xfrm>
            <a:off x="5630192" y="4152311"/>
            <a:ext cx="3029977" cy="573208"/>
          </a:xfrm>
          <a:prstGeom prst="rect">
            <a:avLst/>
          </a:prstGeom>
          <a:noFill/>
        </p:spPr>
        <p:txBody>
          <a:bodyPr wrap="square" lIns="72148" tIns="36075" rIns="72148" bIns="3607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a:t>
            </a:r>
          </a:p>
        </p:txBody>
      </p:sp>
      <p:sp>
        <p:nvSpPr>
          <p:cNvPr id="38" name="TextBox 37"/>
          <p:cNvSpPr txBox="1"/>
          <p:nvPr/>
        </p:nvSpPr>
        <p:spPr>
          <a:xfrm>
            <a:off x="5630192" y="3296891"/>
            <a:ext cx="3029977" cy="573208"/>
          </a:xfrm>
          <a:prstGeom prst="rect">
            <a:avLst/>
          </a:prstGeom>
          <a:noFill/>
        </p:spPr>
        <p:txBody>
          <a:bodyPr wrap="square" lIns="72148" tIns="36075" rIns="72148" bIns="3607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a:t>
            </a:r>
          </a:p>
        </p:txBody>
      </p:sp>
      <p:sp>
        <p:nvSpPr>
          <p:cNvPr id="39" name="TextBox 38"/>
          <p:cNvSpPr txBox="1"/>
          <p:nvPr/>
        </p:nvSpPr>
        <p:spPr>
          <a:xfrm>
            <a:off x="5630192" y="2441472"/>
            <a:ext cx="3029977" cy="573208"/>
          </a:xfrm>
          <a:prstGeom prst="rect">
            <a:avLst/>
          </a:prstGeom>
          <a:noFill/>
        </p:spPr>
        <p:txBody>
          <a:bodyPr wrap="square" lIns="72148" tIns="36075" rIns="72148" bIns="3607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a:t>
            </a:r>
          </a:p>
        </p:txBody>
      </p:sp>
      <p:sp>
        <p:nvSpPr>
          <p:cNvPr id="40" name="TextBox 39"/>
          <p:cNvSpPr txBox="1"/>
          <p:nvPr/>
        </p:nvSpPr>
        <p:spPr>
          <a:xfrm>
            <a:off x="5630192" y="1750494"/>
            <a:ext cx="3029977" cy="573208"/>
          </a:xfrm>
          <a:prstGeom prst="rect">
            <a:avLst/>
          </a:prstGeom>
          <a:noFill/>
        </p:spPr>
        <p:txBody>
          <a:bodyPr wrap="square" lIns="72148" tIns="36075" rIns="72148" bIns="3607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a:t>
            </a:r>
          </a:p>
        </p:txBody>
      </p:sp>
      <p:sp>
        <p:nvSpPr>
          <p:cNvPr id="41" name="TextBox 40"/>
          <p:cNvSpPr txBox="1"/>
          <p:nvPr/>
        </p:nvSpPr>
        <p:spPr>
          <a:xfrm>
            <a:off x="4328273" y="1671399"/>
            <a:ext cx="760938" cy="257499"/>
          </a:xfrm>
          <a:prstGeom prst="rect">
            <a:avLst/>
          </a:prstGeom>
          <a:noFill/>
        </p:spPr>
        <p:txBody>
          <a:bodyPr wrap="none" lIns="72148" tIns="36075" rIns="72148" bIns="36075"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添加文字</a:t>
            </a:r>
          </a:p>
        </p:txBody>
      </p:sp>
    </p:spTree>
    <p:extLst>
      <p:ext uri="{BB962C8B-B14F-4D97-AF65-F5344CB8AC3E}">
        <p14:creationId xmlns:p14="http://schemas.microsoft.com/office/powerpoint/2010/main" val="135260294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42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42000">
                                          <p:cBhvr additive="base">
                                            <p:cTn id="7" dur="500" fill="hold"/>
                                            <p:tgtEl>
                                              <p:spTgt spid="22"/>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42000">
                                      <p:stCondLst>
                                        <p:cond delay="200"/>
                                      </p:stCondLst>
                                      <p:childTnLst>
                                        <p:set>
                                          <p:cBhvr>
                                            <p:cTn id="10" dur="1" fill="hold">
                                              <p:stCondLst>
                                                <p:cond delay="0"/>
                                              </p:stCondLst>
                                            </p:cTn>
                                            <p:tgtEl>
                                              <p:spTgt spid="24"/>
                                            </p:tgtEl>
                                            <p:attrNameLst>
                                              <p:attrName>style.visibility</p:attrName>
                                            </p:attrNameLst>
                                          </p:cBhvr>
                                          <p:to>
                                            <p:strVal val="visible"/>
                                          </p:to>
                                        </p:set>
                                        <p:anim calcmode="lin" valueType="num" p14:bounceEnd="42000">
                                          <p:cBhvr additive="base">
                                            <p:cTn id="11" dur="500" fill="hold"/>
                                            <p:tgtEl>
                                              <p:spTgt spid="24"/>
                                            </p:tgtEl>
                                            <p:attrNameLst>
                                              <p:attrName>ppt_x</p:attrName>
                                            </p:attrNameLst>
                                          </p:cBhvr>
                                          <p:tavLst>
                                            <p:tav tm="0">
                                              <p:val>
                                                <p:strVal val="#ppt_x"/>
                                              </p:val>
                                            </p:tav>
                                            <p:tav tm="100000">
                                              <p:val>
                                                <p:strVal val="#ppt_x"/>
                                              </p:val>
                                            </p:tav>
                                          </p:tavLst>
                                        </p:anim>
                                        <p:anim calcmode="lin" valueType="num" p14:bounceEnd="42000">
                                          <p:cBhvr additive="base">
                                            <p:cTn id="12" dur="500" fill="hold"/>
                                            <p:tgtEl>
                                              <p:spTgt spid="2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42000">
                                      <p:stCondLst>
                                        <p:cond delay="400"/>
                                      </p:stCondLst>
                                      <p:childTnLst>
                                        <p:set>
                                          <p:cBhvr>
                                            <p:cTn id="14" dur="1" fill="hold">
                                              <p:stCondLst>
                                                <p:cond delay="0"/>
                                              </p:stCondLst>
                                            </p:cTn>
                                            <p:tgtEl>
                                              <p:spTgt spid="26"/>
                                            </p:tgtEl>
                                            <p:attrNameLst>
                                              <p:attrName>style.visibility</p:attrName>
                                            </p:attrNameLst>
                                          </p:cBhvr>
                                          <p:to>
                                            <p:strVal val="visible"/>
                                          </p:to>
                                        </p:set>
                                        <p:anim calcmode="lin" valueType="num" p14:bounceEnd="42000">
                                          <p:cBhvr additive="base">
                                            <p:cTn id="15" dur="500" fill="hold"/>
                                            <p:tgtEl>
                                              <p:spTgt spid="26"/>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26"/>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600"/>
                                      </p:stCondLst>
                                      <p:childTnLst>
                                        <p:set>
                                          <p:cBhvr>
                                            <p:cTn id="18" dur="1" fill="hold">
                                              <p:stCondLst>
                                                <p:cond delay="0"/>
                                              </p:stCondLst>
                                            </p:cTn>
                                            <p:tgtEl>
                                              <p:spTgt spid="28"/>
                                            </p:tgtEl>
                                            <p:attrNameLst>
                                              <p:attrName>style.visibility</p:attrName>
                                            </p:attrNameLst>
                                          </p:cBhvr>
                                          <p:to>
                                            <p:strVal val="visible"/>
                                          </p:to>
                                        </p:set>
                                        <p:anim calcmode="lin" valueType="num" p14:bounceEnd="42000">
                                          <p:cBhvr additive="base">
                                            <p:cTn id="19" dur="500" fill="hold"/>
                                            <p:tgtEl>
                                              <p:spTgt spid="28"/>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28"/>
                                            </p:tgtEl>
                                            <p:attrNameLst>
                                              <p:attrName>ppt_y</p:attrName>
                                            </p:attrNameLst>
                                          </p:cBhvr>
                                          <p:tavLst>
                                            <p:tav tm="0">
                                              <p:val>
                                                <p:strVal val="0-#ppt_h/2"/>
                                              </p:val>
                                            </p:tav>
                                            <p:tav tm="100000">
                                              <p:val>
                                                <p:strVal val="#ppt_y"/>
                                              </p:val>
                                            </p:tav>
                                          </p:tavLst>
                                        </p:anim>
                                      </p:childTnLst>
                                    </p:cTn>
                                  </p:par>
                                </p:childTnLst>
                              </p:cTn>
                            </p:par>
                            <p:par>
                              <p:cTn id="21" fill="hold">
                                <p:stCondLst>
                                  <p:cond delay="1100"/>
                                </p:stCondLst>
                                <p:childTnLst>
                                  <p:par>
                                    <p:cTn id="22" presetID="22" presetClass="entr" presetSubtype="4"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down)">
                                          <p:cBhvr>
                                            <p:cTn id="24" dur="500"/>
                                            <p:tgtEl>
                                              <p:spTgt spid="29"/>
                                            </p:tgtEl>
                                          </p:cBhvr>
                                        </p:animEffect>
                                      </p:childTnLst>
                                    </p:cTn>
                                  </p:par>
                                </p:childTnLst>
                              </p:cTn>
                            </p:par>
                            <p:par>
                              <p:cTn id="25" fill="hold">
                                <p:stCondLst>
                                  <p:cond delay="1600"/>
                                </p:stCondLst>
                                <p:childTnLst>
                                  <p:par>
                                    <p:cTn id="26" presetID="42" presetClass="entr" presetSubtype="0"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1000"/>
                                            <p:tgtEl>
                                              <p:spTgt spid="30"/>
                                            </p:tgtEl>
                                          </p:cBhvr>
                                        </p:animEffect>
                                        <p:anim calcmode="lin" valueType="num">
                                          <p:cBhvr>
                                            <p:cTn id="29" dur="1000" fill="hold"/>
                                            <p:tgtEl>
                                              <p:spTgt spid="30"/>
                                            </p:tgtEl>
                                            <p:attrNameLst>
                                              <p:attrName>ppt_x</p:attrName>
                                            </p:attrNameLst>
                                          </p:cBhvr>
                                          <p:tavLst>
                                            <p:tav tm="0">
                                              <p:val>
                                                <p:strVal val="#ppt_x"/>
                                              </p:val>
                                            </p:tav>
                                            <p:tav tm="100000">
                                              <p:val>
                                                <p:strVal val="#ppt_x"/>
                                              </p:val>
                                            </p:tav>
                                          </p:tavLst>
                                        </p:anim>
                                        <p:anim calcmode="lin" valueType="num">
                                          <p:cBhvr>
                                            <p:cTn id="30" dur="1000" fill="hold"/>
                                            <p:tgtEl>
                                              <p:spTgt spid="30"/>
                                            </p:tgtEl>
                                            <p:attrNameLst>
                                              <p:attrName>ppt_y</p:attrName>
                                            </p:attrNameLst>
                                          </p:cBhvr>
                                          <p:tavLst>
                                            <p:tav tm="0">
                                              <p:val>
                                                <p:strVal val="#ppt_y+.1"/>
                                              </p:val>
                                            </p:tav>
                                            <p:tav tm="100000">
                                              <p:val>
                                                <p:strVal val="#ppt_y"/>
                                              </p:val>
                                            </p:tav>
                                          </p:tavLst>
                                        </p:anim>
                                      </p:childTnLst>
                                    </p:cTn>
                                  </p:par>
                                </p:childTnLst>
                              </p:cTn>
                            </p:par>
                            <p:par>
                              <p:cTn id="31" fill="hold">
                                <p:stCondLst>
                                  <p:cond delay="2600"/>
                                </p:stCondLst>
                                <p:childTnLst>
                                  <p:par>
                                    <p:cTn id="32" presetID="22" presetClass="entr" presetSubtype="8"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wipe(left)">
                                          <p:cBhvr>
                                            <p:cTn id="34" dur="500"/>
                                            <p:tgtEl>
                                              <p:spTgt spid="36"/>
                                            </p:tgtEl>
                                          </p:cBhvr>
                                        </p:animEffect>
                                      </p:childTnLst>
                                    </p:cTn>
                                  </p:par>
                                </p:childTnLst>
                              </p:cTn>
                            </p:par>
                            <p:par>
                              <p:cTn id="35" fill="hold">
                                <p:stCondLst>
                                  <p:cond delay="3100"/>
                                </p:stCondLst>
                                <p:childTnLst>
                                  <p:par>
                                    <p:cTn id="36" presetID="22" presetClass="entr" presetSubtype="8"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left)">
                                          <p:cBhvr>
                                            <p:cTn id="38" dur="500"/>
                                            <p:tgtEl>
                                              <p:spTgt spid="37"/>
                                            </p:tgtEl>
                                          </p:cBhvr>
                                        </p:animEffect>
                                      </p:childTnLst>
                                    </p:cTn>
                                  </p:par>
                                </p:childTnLst>
                              </p:cTn>
                            </p:par>
                            <p:par>
                              <p:cTn id="39" fill="hold">
                                <p:stCondLst>
                                  <p:cond delay="3600"/>
                                </p:stCondLst>
                                <p:childTnLst>
                                  <p:par>
                                    <p:cTn id="40" presetID="22" presetClass="entr" presetSubtype="4"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down)">
                                          <p:cBhvr>
                                            <p:cTn id="42" dur="500"/>
                                            <p:tgtEl>
                                              <p:spTgt spid="27"/>
                                            </p:tgtEl>
                                          </p:cBhvr>
                                        </p:animEffect>
                                      </p:childTnLst>
                                    </p:cTn>
                                  </p:par>
                                </p:childTnLst>
                              </p:cTn>
                            </p:par>
                            <p:par>
                              <p:cTn id="43" fill="hold">
                                <p:stCondLst>
                                  <p:cond delay="4100"/>
                                </p:stCondLst>
                                <p:childTnLst>
                                  <p:par>
                                    <p:cTn id="44" presetID="42" presetClass="entr" presetSubtype="0"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fade">
                                          <p:cBhvr>
                                            <p:cTn id="46" dur="1000"/>
                                            <p:tgtEl>
                                              <p:spTgt spid="31"/>
                                            </p:tgtEl>
                                          </p:cBhvr>
                                        </p:animEffect>
                                        <p:anim calcmode="lin" valueType="num">
                                          <p:cBhvr>
                                            <p:cTn id="47" dur="1000" fill="hold"/>
                                            <p:tgtEl>
                                              <p:spTgt spid="31"/>
                                            </p:tgtEl>
                                            <p:attrNameLst>
                                              <p:attrName>ppt_x</p:attrName>
                                            </p:attrNameLst>
                                          </p:cBhvr>
                                          <p:tavLst>
                                            <p:tav tm="0">
                                              <p:val>
                                                <p:strVal val="#ppt_x"/>
                                              </p:val>
                                            </p:tav>
                                            <p:tav tm="100000">
                                              <p:val>
                                                <p:strVal val="#ppt_x"/>
                                              </p:val>
                                            </p:tav>
                                          </p:tavLst>
                                        </p:anim>
                                        <p:anim calcmode="lin" valueType="num">
                                          <p:cBhvr>
                                            <p:cTn id="48" dur="1000" fill="hold"/>
                                            <p:tgtEl>
                                              <p:spTgt spid="31"/>
                                            </p:tgtEl>
                                            <p:attrNameLst>
                                              <p:attrName>ppt_y</p:attrName>
                                            </p:attrNameLst>
                                          </p:cBhvr>
                                          <p:tavLst>
                                            <p:tav tm="0">
                                              <p:val>
                                                <p:strVal val="#ppt_y+.1"/>
                                              </p:val>
                                            </p:tav>
                                            <p:tav tm="100000">
                                              <p:val>
                                                <p:strVal val="#ppt_y"/>
                                              </p:val>
                                            </p:tav>
                                          </p:tavLst>
                                        </p:anim>
                                      </p:childTnLst>
                                    </p:cTn>
                                  </p:par>
                                </p:childTnLst>
                              </p:cTn>
                            </p:par>
                            <p:par>
                              <p:cTn id="49" fill="hold">
                                <p:stCondLst>
                                  <p:cond delay="5100"/>
                                </p:stCondLst>
                                <p:childTnLst>
                                  <p:par>
                                    <p:cTn id="50" presetID="22" presetClass="entr" presetSubtype="8" fill="hold" nodeType="after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wipe(left)">
                                          <p:cBhvr>
                                            <p:cTn id="52" dur="500"/>
                                            <p:tgtEl>
                                              <p:spTgt spid="35"/>
                                            </p:tgtEl>
                                          </p:cBhvr>
                                        </p:animEffect>
                                      </p:childTnLst>
                                    </p:cTn>
                                  </p:par>
                                </p:childTnLst>
                              </p:cTn>
                            </p:par>
                            <p:par>
                              <p:cTn id="53" fill="hold">
                                <p:stCondLst>
                                  <p:cond delay="56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childTnLst>
                              </p:cTn>
                            </p:par>
                            <p:par>
                              <p:cTn id="57" fill="hold">
                                <p:stCondLst>
                                  <p:cond delay="6100"/>
                                </p:stCondLst>
                                <p:childTnLst>
                                  <p:par>
                                    <p:cTn id="58" presetID="22" presetClass="entr" presetSubtype="4"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down)">
                                          <p:cBhvr>
                                            <p:cTn id="60" dur="500"/>
                                            <p:tgtEl>
                                              <p:spTgt spid="25"/>
                                            </p:tgtEl>
                                          </p:cBhvr>
                                        </p:animEffect>
                                      </p:childTnLst>
                                    </p:cTn>
                                  </p:par>
                                </p:childTnLst>
                              </p:cTn>
                            </p:par>
                            <p:par>
                              <p:cTn id="61" fill="hold">
                                <p:stCondLst>
                                  <p:cond delay="6600"/>
                                </p:stCondLst>
                                <p:childTnLst>
                                  <p:par>
                                    <p:cTn id="62" presetID="42" presetClass="entr" presetSubtype="0"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1000"/>
                                            <p:tgtEl>
                                              <p:spTgt spid="32"/>
                                            </p:tgtEl>
                                          </p:cBhvr>
                                        </p:animEffect>
                                        <p:anim calcmode="lin" valueType="num">
                                          <p:cBhvr>
                                            <p:cTn id="65" dur="1000" fill="hold"/>
                                            <p:tgtEl>
                                              <p:spTgt spid="32"/>
                                            </p:tgtEl>
                                            <p:attrNameLst>
                                              <p:attrName>ppt_x</p:attrName>
                                            </p:attrNameLst>
                                          </p:cBhvr>
                                          <p:tavLst>
                                            <p:tav tm="0">
                                              <p:val>
                                                <p:strVal val="#ppt_x"/>
                                              </p:val>
                                            </p:tav>
                                            <p:tav tm="100000">
                                              <p:val>
                                                <p:strVal val="#ppt_x"/>
                                              </p:val>
                                            </p:tav>
                                          </p:tavLst>
                                        </p:anim>
                                        <p:anim calcmode="lin" valueType="num">
                                          <p:cBhvr>
                                            <p:cTn id="66" dur="1000" fill="hold"/>
                                            <p:tgtEl>
                                              <p:spTgt spid="32"/>
                                            </p:tgtEl>
                                            <p:attrNameLst>
                                              <p:attrName>ppt_y</p:attrName>
                                            </p:attrNameLst>
                                          </p:cBhvr>
                                          <p:tavLst>
                                            <p:tav tm="0">
                                              <p:val>
                                                <p:strVal val="#ppt_y+.1"/>
                                              </p:val>
                                            </p:tav>
                                            <p:tav tm="100000">
                                              <p:val>
                                                <p:strVal val="#ppt_y"/>
                                              </p:val>
                                            </p:tav>
                                          </p:tavLst>
                                        </p:anim>
                                      </p:childTnLst>
                                    </p:cTn>
                                  </p:par>
                                </p:childTnLst>
                              </p:cTn>
                            </p:par>
                            <p:par>
                              <p:cTn id="67" fill="hold">
                                <p:stCondLst>
                                  <p:cond delay="7600"/>
                                </p:stCondLst>
                                <p:childTnLst>
                                  <p:par>
                                    <p:cTn id="68" presetID="22" presetClass="entr" presetSubtype="8" fill="hold" nodeType="after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wipe(left)">
                                          <p:cBhvr>
                                            <p:cTn id="70" dur="500"/>
                                            <p:tgtEl>
                                              <p:spTgt spid="34"/>
                                            </p:tgtEl>
                                          </p:cBhvr>
                                        </p:animEffect>
                                      </p:childTnLst>
                                    </p:cTn>
                                  </p:par>
                                </p:childTnLst>
                              </p:cTn>
                            </p:par>
                            <p:par>
                              <p:cTn id="71" fill="hold">
                                <p:stCondLst>
                                  <p:cond delay="8100"/>
                                </p:stCondLst>
                                <p:childTnLst>
                                  <p:par>
                                    <p:cTn id="72" presetID="22" presetClass="entr" presetSubtype="8" fill="hold" grpId="0" nodeType="after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wipe(left)">
                                          <p:cBhvr>
                                            <p:cTn id="74" dur="500"/>
                                            <p:tgtEl>
                                              <p:spTgt spid="39"/>
                                            </p:tgtEl>
                                          </p:cBhvr>
                                        </p:animEffect>
                                      </p:childTnLst>
                                    </p:cTn>
                                  </p:par>
                                </p:childTnLst>
                              </p:cTn>
                            </p:par>
                            <p:par>
                              <p:cTn id="75" fill="hold">
                                <p:stCondLst>
                                  <p:cond delay="8600"/>
                                </p:stCondLst>
                                <p:childTnLst>
                                  <p:par>
                                    <p:cTn id="76" presetID="22" presetClass="entr" presetSubtype="4"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wipe(down)">
                                          <p:cBhvr>
                                            <p:cTn id="78" dur="500"/>
                                            <p:tgtEl>
                                              <p:spTgt spid="23"/>
                                            </p:tgtEl>
                                          </p:cBhvr>
                                        </p:animEffect>
                                      </p:childTnLst>
                                    </p:cTn>
                                  </p:par>
                                </p:childTnLst>
                              </p:cTn>
                            </p:par>
                            <p:par>
                              <p:cTn id="79" fill="hold">
                                <p:stCondLst>
                                  <p:cond delay="9100"/>
                                </p:stCondLst>
                                <p:childTnLst>
                                  <p:par>
                                    <p:cTn id="80" presetID="42" presetClass="entr" presetSubtype="0" fill="hold" grpId="0" nodeType="after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fade">
                                          <p:cBhvr>
                                            <p:cTn id="82" dur="1000"/>
                                            <p:tgtEl>
                                              <p:spTgt spid="41"/>
                                            </p:tgtEl>
                                          </p:cBhvr>
                                        </p:animEffect>
                                        <p:anim calcmode="lin" valueType="num">
                                          <p:cBhvr>
                                            <p:cTn id="83" dur="1000" fill="hold"/>
                                            <p:tgtEl>
                                              <p:spTgt spid="41"/>
                                            </p:tgtEl>
                                            <p:attrNameLst>
                                              <p:attrName>ppt_x</p:attrName>
                                            </p:attrNameLst>
                                          </p:cBhvr>
                                          <p:tavLst>
                                            <p:tav tm="0">
                                              <p:val>
                                                <p:strVal val="#ppt_x"/>
                                              </p:val>
                                            </p:tav>
                                            <p:tav tm="100000">
                                              <p:val>
                                                <p:strVal val="#ppt_x"/>
                                              </p:val>
                                            </p:tav>
                                          </p:tavLst>
                                        </p:anim>
                                        <p:anim calcmode="lin" valueType="num">
                                          <p:cBhvr>
                                            <p:cTn id="84" dur="1000" fill="hold"/>
                                            <p:tgtEl>
                                              <p:spTgt spid="41"/>
                                            </p:tgtEl>
                                            <p:attrNameLst>
                                              <p:attrName>ppt_y</p:attrName>
                                            </p:attrNameLst>
                                          </p:cBhvr>
                                          <p:tavLst>
                                            <p:tav tm="0">
                                              <p:val>
                                                <p:strVal val="#ppt_y+.1"/>
                                              </p:val>
                                            </p:tav>
                                            <p:tav tm="100000">
                                              <p:val>
                                                <p:strVal val="#ppt_y"/>
                                              </p:val>
                                            </p:tav>
                                          </p:tavLst>
                                        </p:anim>
                                      </p:childTnLst>
                                    </p:cTn>
                                  </p:par>
                                </p:childTnLst>
                              </p:cTn>
                            </p:par>
                            <p:par>
                              <p:cTn id="85" fill="hold">
                                <p:stCondLst>
                                  <p:cond delay="10100"/>
                                </p:stCondLst>
                                <p:childTnLst>
                                  <p:par>
                                    <p:cTn id="86" presetID="22" presetClass="entr" presetSubtype="8" fill="hold" nodeType="after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wipe(left)">
                                          <p:cBhvr>
                                            <p:cTn id="88" dur="500"/>
                                            <p:tgtEl>
                                              <p:spTgt spid="33"/>
                                            </p:tgtEl>
                                          </p:cBhvr>
                                        </p:animEffect>
                                      </p:childTnLst>
                                    </p:cTn>
                                  </p:par>
                                </p:childTnLst>
                              </p:cTn>
                            </p:par>
                            <p:par>
                              <p:cTn id="89" fill="hold">
                                <p:stCondLst>
                                  <p:cond delay="10600"/>
                                </p:stCondLst>
                                <p:childTnLst>
                                  <p:par>
                                    <p:cTn id="90" presetID="22" presetClass="entr" presetSubtype="8" fill="hold" grpId="0" nodeType="afterEffect">
                                      <p:stCondLst>
                                        <p:cond delay="0"/>
                                      </p:stCondLst>
                                      <p:childTnLst>
                                        <p:set>
                                          <p:cBhvr>
                                            <p:cTn id="91" dur="1" fill="hold">
                                              <p:stCondLst>
                                                <p:cond delay="0"/>
                                              </p:stCondLst>
                                            </p:cTn>
                                            <p:tgtEl>
                                              <p:spTgt spid="40"/>
                                            </p:tgtEl>
                                            <p:attrNameLst>
                                              <p:attrName>style.visibility</p:attrName>
                                            </p:attrNameLst>
                                          </p:cBhvr>
                                          <p:to>
                                            <p:strVal val="visible"/>
                                          </p:to>
                                        </p:set>
                                        <p:animEffect transition="in" filter="wipe(left)">
                                          <p:cBhvr>
                                            <p:cTn id="9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8" grpId="0" animBg="1"/>
          <p:bldP spid="29" grpId="0" animBg="1"/>
          <p:bldP spid="30" grpId="0"/>
          <p:bldP spid="31" grpId="0"/>
          <p:bldP spid="32" grpId="0"/>
          <p:bldP spid="37" grpId="0"/>
          <p:bldP spid="38" grpId="0"/>
          <p:bldP spid="39" grpId="0"/>
          <p:bldP spid="40" grpId="0"/>
          <p:bldP spid="4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0-#ppt_h/2"/>
                                              </p:val>
                                            </p:tav>
                                            <p:tav tm="100000">
                                              <p:val>
                                                <p:strVal val="#ppt_y"/>
                                              </p:val>
                                            </p:tav>
                                          </p:tavLst>
                                        </p:anim>
                                      </p:childTnLst>
                                    </p:cTn>
                                  </p:par>
                                </p:childTnLst>
                              </p:cTn>
                            </p:par>
                            <p:par>
                              <p:cTn id="21" fill="hold">
                                <p:stCondLst>
                                  <p:cond delay="1100"/>
                                </p:stCondLst>
                                <p:childTnLst>
                                  <p:par>
                                    <p:cTn id="22" presetID="22" presetClass="entr" presetSubtype="4"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down)">
                                          <p:cBhvr>
                                            <p:cTn id="24" dur="500"/>
                                            <p:tgtEl>
                                              <p:spTgt spid="29"/>
                                            </p:tgtEl>
                                          </p:cBhvr>
                                        </p:animEffect>
                                      </p:childTnLst>
                                    </p:cTn>
                                  </p:par>
                                </p:childTnLst>
                              </p:cTn>
                            </p:par>
                            <p:par>
                              <p:cTn id="25" fill="hold">
                                <p:stCondLst>
                                  <p:cond delay="1600"/>
                                </p:stCondLst>
                                <p:childTnLst>
                                  <p:par>
                                    <p:cTn id="26" presetID="42" presetClass="entr" presetSubtype="0"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1000"/>
                                            <p:tgtEl>
                                              <p:spTgt spid="30"/>
                                            </p:tgtEl>
                                          </p:cBhvr>
                                        </p:animEffect>
                                        <p:anim calcmode="lin" valueType="num">
                                          <p:cBhvr>
                                            <p:cTn id="29" dur="1000" fill="hold"/>
                                            <p:tgtEl>
                                              <p:spTgt spid="30"/>
                                            </p:tgtEl>
                                            <p:attrNameLst>
                                              <p:attrName>ppt_x</p:attrName>
                                            </p:attrNameLst>
                                          </p:cBhvr>
                                          <p:tavLst>
                                            <p:tav tm="0">
                                              <p:val>
                                                <p:strVal val="#ppt_x"/>
                                              </p:val>
                                            </p:tav>
                                            <p:tav tm="100000">
                                              <p:val>
                                                <p:strVal val="#ppt_x"/>
                                              </p:val>
                                            </p:tav>
                                          </p:tavLst>
                                        </p:anim>
                                        <p:anim calcmode="lin" valueType="num">
                                          <p:cBhvr>
                                            <p:cTn id="30" dur="1000" fill="hold"/>
                                            <p:tgtEl>
                                              <p:spTgt spid="30"/>
                                            </p:tgtEl>
                                            <p:attrNameLst>
                                              <p:attrName>ppt_y</p:attrName>
                                            </p:attrNameLst>
                                          </p:cBhvr>
                                          <p:tavLst>
                                            <p:tav tm="0">
                                              <p:val>
                                                <p:strVal val="#ppt_y+.1"/>
                                              </p:val>
                                            </p:tav>
                                            <p:tav tm="100000">
                                              <p:val>
                                                <p:strVal val="#ppt_y"/>
                                              </p:val>
                                            </p:tav>
                                          </p:tavLst>
                                        </p:anim>
                                      </p:childTnLst>
                                    </p:cTn>
                                  </p:par>
                                </p:childTnLst>
                              </p:cTn>
                            </p:par>
                            <p:par>
                              <p:cTn id="31" fill="hold">
                                <p:stCondLst>
                                  <p:cond delay="2600"/>
                                </p:stCondLst>
                                <p:childTnLst>
                                  <p:par>
                                    <p:cTn id="32" presetID="22" presetClass="entr" presetSubtype="8"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wipe(left)">
                                          <p:cBhvr>
                                            <p:cTn id="34" dur="500"/>
                                            <p:tgtEl>
                                              <p:spTgt spid="36"/>
                                            </p:tgtEl>
                                          </p:cBhvr>
                                        </p:animEffect>
                                      </p:childTnLst>
                                    </p:cTn>
                                  </p:par>
                                </p:childTnLst>
                              </p:cTn>
                            </p:par>
                            <p:par>
                              <p:cTn id="35" fill="hold">
                                <p:stCondLst>
                                  <p:cond delay="3100"/>
                                </p:stCondLst>
                                <p:childTnLst>
                                  <p:par>
                                    <p:cTn id="36" presetID="22" presetClass="entr" presetSubtype="8"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left)">
                                          <p:cBhvr>
                                            <p:cTn id="38" dur="500"/>
                                            <p:tgtEl>
                                              <p:spTgt spid="37"/>
                                            </p:tgtEl>
                                          </p:cBhvr>
                                        </p:animEffect>
                                      </p:childTnLst>
                                    </p:cTn>
                                  </p:par>
                                </p:childTnLst>
                              </p:cTn>
                            </p:par>
                            <p:par>
                              <p:cTn id="39" fill="hold">
                                <p:stCondLst>
                                  <p:cond delay="3600"/>
                                </p:stCondLst>
                                <p:childTnLst>
                                  <p:par>
                                    <p:cTn id="40" presetID="22" presetClass="entr" presetSubtype="4"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down)">
                                          <p:cBhvr>
                                            <p:cTn id="42" dur="500"/>
                                            <p:tgtEl>
                                              <p:spTgt spid="27"/>
                                            </p:tgtEl>
                                          </p:cBhvr>
                                        </p:animEffect>
                                      </p:childTnLst>
                                    </p:cTn>
                                  </p:par>
                                </p:childTnLst>
                              </p:cTn>
                            </p:par>
                            <p:par>
                              <p:cTn id="43" fill="hold">
                                <p:stCondLst>
                                  <p:cond delay="4100"/>
                                </p:stCondLst>
                                <p:childTnLst>
                                  <p:par>
                                    <p:cTn id="44" presetID="42" presetClass="entr" presetSubtype="0"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fade">
                                          <p:cBhvr>
                                            <p:cTn id="46" dur="1000"/>
                                            <p:tgtEl>
                                              <p:spTgt spid="31"/>
                                            </p:tgtEl>
                                          </p:cBhvr>
                                        </p:animEffect>
                                        <p:anim calcmode="lin" valueType="num">
                                          <p:cBhvr>
                                            <p:cTn id="47" dur="1000" fill="hold"/>
                                            <p:tgtEl>
                                              <p:spTgt spid="31"/>
                                            </p:tgtEl>
                                            <p:attrNameLst>
                                              <p:attrName>ppt_x</p:attrName>
                                            </p:attrNameLst>
                                          </p:cBhvr>
                                          <p:tavLst>
                                            <p:tav tm="0">
                                              <p:val>
                                                <p:strVal val="#ppt_x"/>
                                              </p:val>
                                            </p:tav>
                                            <p:tav tm="100000">
                                              <p:val>
                                                <p:strVal val="#ppt_x"/>
                                              </p:val>
                                            </p:tav>
                                          </p:tavLst>
                                        </p:anim>
                                        <p:anim calcmode="lin" valueType="num">
                                          <p:cBhvr>
                                            <p:cTn id="48" dur="1000" fill="hold"/>
                                            <p:tgtEl>
                                              <p:spTgt spid="31"/>
                                            </p:tgtEl>
                                            <p:attrNameLst>
                                              <p:attrName>ppt_y</p:attrName>
                                            </p:attrNameLst>
                                          </p:cBhvr>
                                          <p:tavLst>
                                            <p:tav tm="0">
                                              <p:val>
                                                <p:strVal val="#ppt_y+.1"/>
                                              </p:val>
                                            </p:tav>
                                            <p:tav tm="100000">
                                              <p:val>
                                                <p:strVal val="#ppt_y"/>
                                              </p:val>
                                            </p:tav>
                                          </p:tavLst>
                                        </p:anim>
                                      </p:childTnLst>
                                    </p:cTn>
                                  </p:par>
                                </p:childTnLst>
                              </p:cTn>
                            </p:par>
                            <p:par>
                              <p:cTn id="49" fill="hold">
                                <p:stCondLst>
                                  <p:cond delay="5100"/>
                                </p:stCondLst>
                                <p:childTnLst>
                                  <p:par>
                                    <p:cTn id="50" presetID="22" presetClass="entr" presetSubtype="8" fill="hold" nodeType="after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wipe(left)">
                                          <p:cBhvr>
                                            <p:cTn id="52" dur="500"/>
                                            <p:tgtEl>
                                              <p:spTgt spid="35"/>
                                            </p:tgtEl>
                                          </p:cBhvr>
                                        </p:animEffect>
                                      </p:childTnLst>
                                    </p:cTn>
                                  </p:par>
                                </p:childTnLst>
                              </p:cTn>
                            </p:par>
                            <p:par>
                              <p:cTn id="53" fill="hold">
                                <p:stCondLst>
                                  <p:cond delay="5600"/>
                                </p:stCondLst>
                                <p:childTnLst>
                                  <p:par>
                                    <p:cTn id="54" presetID="22" presetClass="entr" presetSubtype="8"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left)">
                                          <p:cBhvr>
                                            <p:cTn id="56" dur="500"/>
                                            <p:tgtEl>
                                              <p:spTgt spid="38"/>
                                            </p:tgtEl>
                                          </p:cBhvr>
                                        </p:animEffect>
                                      </p:childTnLst>
                                    </p:cTn>
                                  </p:par>
                                </p:childTnLst>
                              </p:cTn>
                            </p:par>
                            <p:par>
                              <p:cTn id="57" fill="hold">
                                <p:stCondLst>
                                  <p:cond delay="6100"/>
                                </p:stCondLst>
                                <p:childTnLst>
                                  <p:par>
                                    <p:cTn id="58" presetID="22" presetClass="entr" presetSubtype="4"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down)">
                                          <p:cBhvr>
                                            <p:cTn id="60" dur="500"/>
                                            <p:tgtEl>
                                              <p:spTgt spid="25"/>
                                            </p:tgtEl>
                                          </p:cBhvr>
                                        </p:animEffect>
                                      </p:childTnLst>
                                    </p:cTn>
                                  </p:par>
                                </p:childTnLst>
                              </p:cTn>
                            </p:par>
                            <p:par>
                              <p:cTn id="61" fill="hold">
                                <p:stCondLst>
                                  <p:cond delay="6600"/>
                                </p:stCondLst>
                                <p:childTnLst>
                                  <p:par>
                                    <p:cTn id="62" presetID="42" presetClass="entr" presetSubtype="0"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1000"/>
                                            <p:tgtEl>
                                              <p:spTgt spid="32"/>
                                            </p:tgtEl>
                                          </p:cBhvr>
                                        </p:animEffect>
                                        <p:anim calcmode="lin" valueType="num">
                                          <p:cBhvr>
                                            <p:cTn id="65" dur="1000" fill="hold"/>
                                            <p:tgtEl>
                                              <p:spTgt spid="32"/>
                                            </p:tgtEl>
                                            <p:attrNameLst>
                                              <p:attrName>ppt_x</p:attrName>
                                            </p:attrNameLst>
                                          </p:cBhvr>
                                          <p:tavLst>
                                            <p:tav tm="0">
                                              <p:val>
                                                <p:strVal val="#ppt_x"/>
                                              </p:val>
                                            </p:tav>
                                            <p:tav tm="100000">
                                              <p:val>
                                                <p:strVal val="#ppt_x"/>
                                              </p:val>
                                            </p:tav>
                                          </p:tavLst>
                                        </p:anim>
                                        <p:anim calcmode="lin" valueType="num">
                                          <p:cBhvr>
                                            <p:cTn id="66" dur="1000" fill="hold"/>
                                            <p:tgtEl>
                                              <p:spTgt spid="32"/>
                                            </p:tgtEl>
                                            <p:attrNameLst>
                                              <p:attrName>ppt_y</p:attrName>
                                            </p:attrNameLst>
                                          </p:cBhvr>
                                          <p:tavLst>
                                            <p:tav tm="0">
                                              <p:val>
                                                <p:strVal val="#ppt_y+.1"/>
                                              </p:val>
                                            </p:tav>
                                            <p:tav tm="100000">
                                              <p:val>
                                                <p:strVal val="#ppt_y"/>
                                              </p:val>
                                            </p:tav>
                                          </p:tavLst>
                                        </p:anim>
                                      </p:childTnLst>
                                    </p:cTn>
                                  </p:par>
                                </p:childTnLst>
                              </p:cTn>
                            </p:par>
                            <p:par>
                              <p:cTn id="67" fill="hold">
                                <p:stCondLst>
                                  <p:cond delay="7600"/>
                                </p:stCondLst>
                                <p:childTnLst>
                                  <p:par>
                                    <p:cTn id="68" presetID="22" presetClass="entr" presetSubtype="8" fill="hold" nodeType="after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wipe(left)">
                                          <p:cBhvr>
                                            <p:cTn id="70" dur="500"/>
                                            <p:tgtEl>
                                              <p:spTgt spid="34"/>
                                            </p:tgtEl>
                                          </p:cBhvr>
                                        </p:animEffect>
                                      </p:childTnLst>
                                    </p:cTn>
                                  </p:par>
                                </p:childTnLst>
                              </p:cTn>
                            </p:par>
                            <p:par>
                              <p:cTn id="71" fill="hold">
                                <p:stCondLst>
                                  <p:cond delay="8100"/>
                                </p:stCondLst>
                                <p:childTnLst>
                                  <p:par>
                                    <p:cTn id="72" presetID="22" presetClass="entr" presetSubtype="8" fill="hold" grpId="0" nodeType="after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wipe(left)">
                                          <p:cBhvr>
                                            <p:cTn id="74" dur="500"/>
                                            <p:tgtEl>
                                              <p:spTgt spid="39"/>
                                            </p:tgtEl>
                                          </p:cBhvr>
                                        </p:animEffect>
                                      </p:childTnLst>
                                    </p:cTn>
                                  </p:par>
                                </p:childTnLst>
                              </p:cTn>
                            </p:par>
                            <p:par>
                              <p:cTn id="75" fill="hold">
                                <p:stCondLst>
                                  <p:cond delay="8600"/>
                                </p:stCondLst>
                                <p:childTnLst>
                                  <p:par>
                                    <p:cTn id="76" presetID="22" presetClass="entr" presetSubtype="4"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wipe(down)">
                                          <p:cBhvr>
                                            <p:cTn id="78" dur="500"/>
                                            <p:tgtEl>
                                              <p:spTgt spid="23"/>
                                            </p:tgtEl>
                                          </p:cBhvr>
                                        </p:animEffect>
                                      </p:childTnLst>
                                    </p:cTn>
                                  </p:par>
                                </p:childTnLst>
                              </p:cTn>
                            </p:par>
                            <p:par>
                              <p:cTn id="79" fill="hold">
                                <p:stCondLst>
                                  <p:cond delay="9100"/>
                                </p:stCondLst>
                                <p:childTnLst>
                                  <p:par>
                                    <p:cTn id="80" presetID="42" presetClass="entr" presetSubtype="0" fill="hold" grpId="0" nodeType="after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fade">
                                          <p:cBhvr>
                                            <p:cTn id="82" dur="1000"/>
                                            <p:tgtEl>
                                              <p:spTgt spid="41"/>
                                            </p:tgtEl>
                                          </p:cBhvr>
                                        </p:animEffect>
                                        <p:anim calcmode="lin" valueType="num">
                                          <p:cBhvr>
                                            <p:cTn id="83" dur="1000" fill="hold"/>
                                            <p:tgtEl>
                                              <p:spTgt spid="41"/>
                                            </p:tgtEl>
                                            <p:attrNameLst>
                                              <p:attrName>ppt_x</p:attrName>
                                            </p:attrNameLst>
                                          </p:cBhvr>
                                          <p:tavLst>
                                            <p:tav tm="0">
                                              <p:val>
                                                <p:strVal val="#ppt_x"/>
                                              </p:val>
                                            </p:tav>
                                            <p:tav tm="100000">
                                              <p:val>
                                                <p:strVal val="#ppt_x"/>
                                              </p:val>
                                            </p:tav>
                                          </p:tavLst>
                                        </p:anim>
                                        <p:anim calcmode="lin" valueType="num">
                                          <p:cBhvr>
                                            <p:cTn id="84" dur="1000" fill="hold"/>
                                            <p:tgtEl>
                                              <p:spTgt spid="41"/>
                                            </p:tgtEl>
                                            <p:attrNameLst>
                                              <p:attrName>ppt_y</p:attrName>
                                            </p:attrNameLst>
                                          </p:cBhvr>
                                          <p:tavLst>
                                            <p:tav tm="0">
                                              <p:val>
                                                <p:strVal val="#ppt_y+.1"/>
                                              </p:val>
                                            </p:tav>
                                            <p:tav tm="100000">
                                              <p:val>
                                                <p:strVal val="#ppt_y"/>
                                              </p:val>
                                            </p:tav>
                                          </p:tavLst>
                                        </p:anim>
                                      </p:childTnLst>
                                    </p:cTn>
                                  </p:par>
                                </p:childTnLst>
                              </p:cTn>
                            </p:par>
                            <p:par>
                              <p:cTn id="85" fill="hold">
                                <p:stCondLst>
                                  <p:cond delay="10100"/>
                                </p:stCondLst>
                                <p:childTnLst>
                                  <p:par>
                                    <p:cTn id="86" presetID="22" presetClass="entr" presetSubtype="8" fill="hold" nodeType="after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wipe(left)">
                                          <p:cBhvr>
                                            <p:cTn id="88" dur="500"/>
                                            <p:tgtEl>
                                              <p:spTgt spid="33"/>
                                            </p:tgtEl>
                                          </p:cBhvr>
                                        </p:animEffect>
                                      </p:childTnLst>
                                    </p:cTn>
                                  </p:par>
                                </p:childTnLst>
                              </p:cTn>
                            </p:par>
                            <p:par>
                              <p:cTn id="89" fill="hold">
                                <p:stCondLst>
                                  <p:cond delay="10600"/>
                                </p:stCondLst>
                                <p:childTnLst>
                                  <p:par>
                                    <p:cTn id="90" presetID="22" presetClass="entr" presetSubtype="8" fill="hold" grpId="0" nodeType="afterEffect">
                                      <p:stCondLst>
                                        <p:cond delay="0"/>
                                      </p:stCondLst>
                                      <p:childTnLst>
                                        <p:set>
                                          <p:cBhvr>
                                            <p:cTn id="91" dur="1" fill="hold">
                                              <p:stCondLst>
                                                <p:cond delay="0"/>
                                              </p:stCondLst>
                                            </p:cTn>
                                            <p:tgtEl>
                                              <p:spTgt spid="40"/>
                                            </p:tgtEl>
                                            <p:attrNameLst>
                                              <p:attrName>style.visibility</p:attrName>
                                            </p:attrNameLst>
                                          </p:cBhvr>
                                          <p:to>
                                            <p:strVal val="visible"/>
                                          </p:to>
                                        </p:set>
                                        <p:animEffect transition="in" filter="wipe(left)">
                                          <p:cBhvr>
                                            <p:cTn id="9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8" grpId="0" animBg="1"/>
          <p:bldP spid="29" grpId="0" animBg="1"/>
          <p:bldP spid="30" grpId="0"/>
          <p:bldP spid="31" grpId="0"/>
          <p:bldP spid="32" grpId="0"/>
          <p:bldP spid="37" grpId="0"/>
          <p:bldP spid="38" grpId="0"/>
          <p:bldP spid="39" grpId="0"/>
          <p:bldP spid="40" grpId="0"/>
          <p:bldP spid="41"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0" y="805780"/>
            <a:ext cx="2790730" cy="5143500"/>
          </a:xfrm>
          <a:prstGeom prst="rect">
            <a:avLst/>
          </a:prstGeom>
          <a:solidFill>
            <a:srgbClr val="0070C0"/>
          </a:solidFill>
          <a:ln w="25400" cap="flat" cmpd="sng" algn="ctr">
            <a:noFill/>
            <a:prstDash val="solid"/>
          </a:ln>
          <a:effectLst/>
        </p:spPr>
        <p:txBody>
          <a:bodyPr lIns="68543" tIns="34272" rIns="68543" bIns="3427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圆角矩形 25"/>
          <p:cNvSpPr/>
          <p:nvPr/>
        </p:nvSpPr>
        <p:spPr>
          <a:xfrm>
            <a:off x="4341461" y="1985801"/>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1</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27" name="组合 26"/>
          <p:cNvGrpSpPr/>
          <p:nvPr/>
        </p:nvGrpSpPr>
        <p:grpSpPr>
          <a:xfrm>
            <a:off x="5002253" y="1985801"/>
            <a:ext cx="2805024" cy="384192"/>
            <a:chOff x="6339097" y="1573726"/>
            <a:chExt cx="3744416" cy="512375"/>
          </a:xfrm>
        </p:grpSpPr>
        <p:sp>
          <p:nvSpPr>
            <p:cNvPr id="28" name="圆角矩形 27"/>
            <p:cNvSpPr/>
            <p:nvPr/>
          </p:nvSpPr>
          <p:spPr>
            <a:xfrm>
              <a:off x="6339097" y="1573726"/>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29" name="矩形 28"/>
            <p:cNvSpPr/>
            <p:nvPr/>
          </p:nvSpPr>
          <p:spPr>
            <a:xfrm>
              <a:off x="6723350" y="1614014"/>
              <a:ext cx="2653076" cy="472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年度工作概述</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0" name="圆角矩形 29"/>
          <p:cNvSpPr/>
          <p:nvPr/>
        </p:nvSpPr>
        <p:spPr>
          <a:xfrm>
            <a:off x="4341461" y="2612995"/>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2</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31" name="组合 30"/>
          <p:cNvGrpSpPr/>
          <p:nvPr/>
        </p:nvGrpSpPr>
        <p:grpSpPr>
          <a:xfrm>
            <a:off x="5002253" y="2612995"/>
            <a:ext cx="2805024" cy="384192"/>
            <a:chOff x="6315199" y="2410178"/>
            <a:chExt cx="3744416" cy="512375"/>
          </a:xfrm>
        </p:grpSpPr>
        <p:sp>
          <p:nvSpPr>
            <p:cNvPr id="32" name="圆角矩形 31"/>
            <p:cNvSpPr/>
            <p:nvPr/>
          </p:nvSpPr>
          <p:spPr>
            <a:xfrm>
              <a:off x="6315199" y="2410178"/>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33" name="矩形 32"/>
            <p:cNvSpPr/>
            <p:nvPr/>
          </p:nvSpPr>
          <p:spPr>
            <a:xfrm>
              <a:off x="6747248" y="2450466"/>
              <a:ext cx="2653076" cy="472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工作完成情况</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4" name="圆角矩形 33"/>
          <p:cNvSpPr/>
          <p:nvPr/>
        </p:nvSpPr>
        <p:spPr>
          <a:xfrm>
            <a:off x="4341461" y="3277232"/>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3</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35" name="组合 34"/>
          <p:cNvGrpSpPr/>
          <p:nvPr/>
        </p:nvGrpSpPr>
        <p:grpSpPr>
          <a:xfrm>
            <a:off x="5002253" y="3277229"/>
            <a:ext cx="2805024" cy="384192"/>
            <a:chOff x="6339097" y="3296031"/>
            <a:chExt cx="3744416" cy="512375"/>
          </a:xfrm>
        </p:grpSpPr>
        <p:sp>
          <p:nvSpPr>
            <p:cNvPr id="36" name="圆角矩形 35"/>
            <p:cNvSpPr/>
            <p:nvPr/>
          </p:nvSpPr>
          <p:spPr>
            <a:xfrm>
              <a:off x="6339097" y="3296031"/>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37" name="矩形 36"/>
            <p:cNvSpPr/>
            <p:nvPr/>
          </p:nvSpPr>
          <p:spPr>
            <a:xfrm>
              <a:off x="6723350" y="3336319"/>
              <a:ext cx="2736305" cy="472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成功项目展示</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8" name="圆角矩形 37"/>
          <p:cNvSpPr/>
          <p:nvPr/>
        </p:nvSpPr>
        <p:spPr>
          <a:xfrm>
            <a:off x="4341461" y="3940731"/>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4</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39" name="组合 38"/>
          <p:cNvGrpSpPr/>
          <p:nvPr/>
        </p:nvGrpSpPr>
        <p:grpSpPr>
          <a:xfrm>
            <a:off x="5002253" y="3940730"/>
            <a:ext cx="2805024" cy="384710"/>
            <a:chOff x="6339097" y="4180903"/>
            <a:chExt cx="3744416" cy="513067"/>
          </a:xfrm>
        </p:grpSpPr>
        <p:sp>
          <p:nvSpPr>
            <p:cNvPr id="40" name="圆角矩形 39"/>
            <p:cNvSpPr/>
            <p:nvPr/>
          </p:nvSpPr>
          <p:spPr>
            <a:xfrm>
              <a:off x="6339097" y="4180903"/>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41" name="矩形 40"/>
            <p:cNvSpPr/>
            <p:nvPr/>
          </p:nvSpPr>
          <p:spPr>
            <a:xfrm>
              <a:off x="6723350" y="4221882"/>
              <a:ext cx="2736305" cy="472088"/>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工作存在不足</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2" name="圆角矩形 41"/>
          <p:cNvSpPr/>
          <p:nvPr/>
        </p:nvSpPr>
        <p:spPr>
          <a:xfrm>
            <a:off x="4341558" y="4598014"/>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5</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43" name="组合 42"/>
          <p:cNvGrpSpPr/>
          <p:nvPr/>
        </p:nvGrpSpPr>
        <p:grpSpPr>
          <a:xfrm>
            <a:off x="5002253" y="4598014"/>
            <a:ext cx="2805024" cy="383539"/>
            <a:chOff x="6339097" y="5057483"/>
            <a:chExt cx="3744416" cy="511504"/>
          </a:xfrm>
        </p:grpSpPr>
        <p:sp>
          <p:nvSpPr>
            <p:cNvPr id="44" name="圆角矩形 43"/>
            <p:cNvSpPr/>
            <p:nvPr/>
          </p:nvSpPr>
          <p:spPr>
            <a:xfrm>
              <a:off x="6339097" y="5057483"/>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45" name="矩形 44"/>
            <p:cNvSpPr/>
            <p:nvPr/>
          </p:nvSpPr>
          <p:spPr>
            <a:xfrm>
              <a:off x="6723478" y="5085978"/>
              <a:ext cx="2736174" cy="472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明年工作计划</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6" name="TextBox 45"/>
          <p:cNvSpPr txBox="1"/>
          <p:nvPr/>
        </p:nvSpPr>
        <p:spPr>
          <a:xfrm>
            <a:off x="253769" y="2470071"/>
            <a:ext cx="2103768" cy="1015447"/>
          </a:xfrm>
          <a:prstGeom prst="rect">
            <a:avLst/>
          </a:prstGeom>
          <a:noFill/>
        </p:spPr>
        <p:txBody>
          <a:bodyPr wrap="square" lIns="91361" tIns="45679" rIns="91361" bIns="45679">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rPr>
              <a:t>目录 </a:t>
            </a:r>
            <a:endParaRPr kumimoji="0" lang="en-US" altLang="zh-CN" sz="3600"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rPr>
              <a:t>CONTENTS</a:t>
            </a:r>
            <a:endParaRPr kumimoji="0" lang="zh-CN" altLang="en-US" sz="2400"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7" name="下箭头 46"/>
          <p:cNvSpPr/>
          <p:nvPr/>
        </p:nvSpPr>
        <p:spPr>
          <a:xfrm rot="16200000">
            <a:off x="3458674" y="4535147"/>
            <a:ext cx="431948" cy="509274"/>
          </a:xfrm>
          <a:prstGeom prst="downArrow">
            <a:avLst/>
          </a:prstGeom>
          <a:solidFill>
            <a:srgbClr val="0070C0"/>
          </a:solidFill>
          <a:ln w="25400" cap="flat" cmpd="sng" algn="ctr">
            <a:noFill/>
            <a:prstDash val="solid"/>
          </a:ln>
          <a:effectLst/>
        </p:spPr>
        <p:txBody>
          <a:bodyPr lIns="68504" tIns="34253" rIns="68504" bIns="3425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500" fill="hold"/>
                                        <p:tgtEl>
                                          <p:spTgt spid="47"/>
                                        </p:tgtEl>
                                        <p:attrNameLst>
                                          <p:attrName>ppt_x</p:attrName>
                                        </p:attrNameLst>
                                      </p:cBhvr>
                                      <p:tavLst>
                                        <p:tav tm="0">
                                          <p:val>
                                            <p:strVal val="0-#ppt_w/2"/>
                                          </p:val>
                                        </p:tav>
                                        <p:tav tm="100000">
                                          <p:val>
                                            <p:strVal val="#ppt_x"/>
                                          </p:val>
                                        </p:tav>
                                      </p:tavLst>
                                    </p:anim>
                                    <p:anim calcmode="lin" valueType="num">
                                      <p:cBhvr additive="base">
                                        <p:cTn id="13" dur="500" fill="hold"/>
                                        <p:tgtEl>
                                          <p:spTgt spid="4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42"/>
                                        </p:tgtEl>
                                      </p:cBhvr>
                                    </p:animEffect>
                                    <p:animScale>
                                      <p:cBhvr>
                                        <p:cTn id="17" dur="250" autoRev="1" fill="hold"/>
                                        <p:tgtEl>
                                          <p:spTgt spid="42"/>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43"/>
                                        </p:tgtEl>
                                      </p:cBhvr>
                                    </p:animEffect>
                                    <p:animScale>
                                      <p:cBhvr>
                                        <p:cTn id="20" dur="250" autoRev="1" fill="hold"/>
                                        <p:tgtEl>
                                          <p:spTgt spid="4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2" grpId="0" animBg="1"/>
      <p:bldP spid="4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445461" y="1610527"/>
            <a:ext cx="5851014" cy="918948"/>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68567" tIns="34284" rIns="68567"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 name="矩形 15"/>
          <p:cNvSpPr/>
          <p:nvPr/>
        </p:nvSpPr>
        <p:spPr>
          <a:xfrm>
            <a:off x="3069429" y="1450230"/>
            <a:ext cx="3515183" cy="347663"/>
          </a:xfrm>
          <a:prstGeom prst="rect">
            <a:avLst/>
          </a:prstGeom>
          <a:solidFill>
            <a:srgbClr val="0070C0"/>
          </a:solidFill>
          <a:ln w="25400" cap="flat" cmpd="sng" algn="ctr">
            <a:noFill/>
            <a:prstDash val="solid"/>
          </a:ln>
          <a:effectLst/>
        </p:spPr>
        <p:txBody>
          <a:bodyPr lIns="68567" tIns="34284" rIns="68567"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smtClean="0">
                <a:ln>
                  <a:noFill/>
                </a:ln>
                <a:solidFill>
                  <a:sysClr val="window" lastClr="FFFFFF"/>
                </a:solidFill>
                <a:effectLst/>
                <a:uLnTx/>
                <a:uFillTx/>
                <a:latin typeface="微软雅黑" pitchFamily="34" charset="-122"/>
                <a:ea typeface="微软雅黑" pitchFamily="34" charset="-122"/>
                <a:cs typeface="+mn-cs"/>
              </a:rPr>
              <a:t>点击添加标题</a:t>
            </a: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7" name="六边形 16"/>
          <p:cNvSpPr/>
          <p:nvPr/>
        </p:nvSpPr>
        <p:spPr>
          <a:xfrm>
            <a:off x="580931" y="2800379"/>
            <a:ext cx="1190447" cy="1026114"/>
          </a:xfrm>
          <a:prstGeom prst="hexagon">
            <a:avLst/>
          </a:prstGeom>
          <a:solidFill>
            <a:srgbClr val="0070C0"/>
          </a:solidFill>
          <a:ln w="25400" cap="flat" cmpd="sng" algn="ctr">
            <a:noFill/>
            <a:prstDash val="solid"/>
          </a:ln>
          <a:effectLst/>
        </p:spPr>
        <p:txBody>
          <a:bodyPr lIns="68567" tIns="34284" rIns="68567"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工作进度</a:t>
            </a:r>
          </a:p>
        </p:txBody>
      </p:sp>
      <p:cxnSp>
        <p:nvCxnSpPr>
          <p:cNvPr id="18" name="直接箭头连接符 17"/>
          <p:cNvCxnSpPr>
            <a:stCxn id="17" idx="5"/>
            <a:endCxn id="15" idx="1"/>
          </p:cNvCxnSpPr>
          <p:nvPr/>
        </p:nvCxnSpPr>
        <p:spPr>
          <a:xfrm flipV="1">
            <a:off x="1514923" y="2070001"/>
            <a:ext cx="930537" cy="730378"/>
          </a:xfrm>
          <a:prstGeom prst="straightConnector1">
            <a:avLst/>
          </a:prstGeom>
          <a:noFill/>
          <a:ln w="9525" cap="flat" cmpd="sng" algn="ctr">
            <a:solidFill>
              <a:srgbClr val="414455"/>
            </a:solidFill>
            <a:prstDash val="solid"/>
            <a:tailEnd type="arrow"/>
          </a:ln>
          <a:effectLst/>
        </p:spPr>
      </p:cxnSp>
      <p:cxnSp>
        <p:nvCxnSpPr>
          <p:cNvPr id="19" name="直接箭头连接符 18"/>
          <p:cNvCxnSpPr>
            <a:stCxn id="17" idx="0"/>
            <a:endCxn id="22" idx="1"/>
          </p:cNvCxnSpPr>
          <p:nvPr/>
        </p:nvCxnSpPr>
        <p:spPr>
          <a:xfrm flipV="1">
            <a:off x="1771378" y="3311851"/>
            <a:ext cx="674083" cy="1585"/>
          </a:xfrm>
          <a:prstGeom prst="straightConnector1">
            <a:avLst/>
          </a:prstGeom>
          <a:noFill/>
          <a:ln w="9525" cap="flat" cmpd="sng" algn="ctr">
            <a:solidFill>
              <a:srgbClr val="414455"/>
            </a:solidFill>
            <a:prstDash val="solid"/>
            <a:tailEnd type="arrow"/>
          </a:ln>
          <a:effectLst/>
        </p:spPr>
      </p:cxnSp>
      <p:cxnSp>
        <p:nvCxnSpPr>
          <p:cNvPr id="20" name="直接箭头连接符 19"/>
          <p:cNvCxnSpPr>
            <a:stCxn id="17" idx="1"/>
            <a:endCxn id="25" idx="1"/>
          </p:cNvCxnSpPr>
          <p:nvPr/>
        </p:nvCxnSpPr>
        <p:spPr>
          <a:xfrm>
            <a:off x="1514923" y="3826493"/>
            <a:ext cx="930537" cy="727209"/>
          </a:xfrm>
          <a:prstGeom prst="straightConnector1">
            <a:avLst/>
          </a:prstGeom>
          <a:noFill/>
          <a:ln w="9525" cap="flat" cmpd="sng" algn="ctr">
            <a:solidFill>
              <a:srgbClr val="414455"/>
            </a:solidFill>
            <a:prstDash val="solid"/>
            <a:tailEnd type="arrow"/>
          </a:ln>
          <a:effectLst/>
        </p:spPr>
      </p:cxnSp>
      <p:sp>
        <p:nvSpPr>
          <p:cNvPr id="21" name="TextBox 20"/>
          <p:cNvSpPr txBox="1"/>
          <p:nvPr/>
        </p:nvSpPr>
        <p:spPr>
          <a:xfrm>
            <a:off x="2607499" y="1828272"/>
            <a:ext cx="5473064" cy="549279"/>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2" name="矩形 21"/>
          <p:cNvSpPr/>
          <p:nvPr/>
        </p:nvSpPr>
        <p:spPr>
          <a:xfrm>
            <a:off x="2445461" y="2852377"/>
            <a:ext cx="5851014" cy="918948"/>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68567" tIns="34284" rIns="68567"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矩形 22"/>
          <p:cNvSpPr/>
          <p:nvPr/>
        </p:nvSpPr>
        <p:spPr>
          <a:xfrm>
            <a:off x="3069429" y="2692080"/>
            <a:ext cx="3515183" cy="347663"/>
          </a:xfrm>
          <a:prstGeom prst="rect">
            <a:avLst/>
          </a:prstGeom>
          <a:solidFill>
            <a:srgbClr val="0070C0"/>
          </a:solidFill>
          <a:ln w="25400" cap="flat" cmpd="sng" algn="ctr">
            <a:noFill/>
            <a:prstDash val="solid"/>
          </a:ln>
          <a:effectLst/>
        </p:spPr>
        <p:txBody>
          <a:bodyPr lIns="68567" tIns="34284" rIns="68567"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smtClean="0">
                <a:ln>
                  <a:noFill/>
                </a:ln>
                <a:solidFill>
                  <a:sysClr val="window" lastClr="FFFFFF"/>
                </a:solidFill>
                <a:effectLst/>
                <a:uLnTx/>
                <a:uFillTx/>
                <a:latin typeface="微软雅黑" pitchFamily="34" charset="-122"/>
                <a:ea typeface="微软雅黑" pitchFamily="34" charset="-122"/>
                <a:cs typeface="+mn-cs"/>
              </a:rPr>
              <a:t>点击添加标题</a:t>
            </a: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24" name="TextBox 23"/>
          <p:cNvSpPr txBox="1"/>
          <p:nvPr/>
        </p:nvSpPr>
        <p:spPr>
          <a:xfrm>
            <a:off x="2607499" y="3070122"/>
            <a:ext cx="5473064" cy="549279"/>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5" name="矩形 24"/>
          <p:cNvSpPr/>
          <p:nvPr/>
        </p:nvSpPr>
        <p:spPr>
          <a:xfrm>
            <a:off x="2445461" y="4094228"/>
            <a:ext cx="5851014" cy="918948"/>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68567" tIns="34284" rIns="68567"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矩形 25"/>
          <p:cNvSpPr/>
          <p:nvPr/>
        </p:nvSpPr>
        <p:spPr>
          <a:xfrm>
            <a:off x="3069429" y="3933930"/>
            <a:ext cx="3515183" cy="347663"/>
          </a:xfrm>
          <a:prstGeom prst="rect">
            <a:avLst/>
          </a:prstGeom>
          <a:solidFill>
            <a:srgbClr val="0070C0"/>
          </a:solidFill>
          <a:ln w="25400" cap="flat" cmpd="sng" algn="ctr">
            <a:noFill/>
            <a:prstDash val="solid"/>
          </a:ln>
          <a:effectLst/>
        </p:spPr>
        <p:txBody>
          <a:bodyPr lIns="68567" tIns="34284" rIns="68567"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smtClean="0">
                <a:ln>
                  <a:noFill/>
                </a:ln>
                <a:solidFill>
                  <a:sysClr val="window" lastClr="FFFFFF"/>
                </a:solidFill>
                <a:effectLst/>
                <a:uLnTx/>
                <a:uFillTx/>
                <a:latin typeface="微软雅黑" pitchFamily="34" charset="-122"/>
                <a:ea typeface="微软雅黑" pitchFamily="34" charset="-122"/>
                <a:cs typeface="+mn-cs"/>
              </a:rPr>
              <a:t>点击添加标题</a:t>
            </a: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27" name="TextBox 26"/>
          <p:cNvSpPr txBox="1"/>
          <p:nvPr/>
        </p:nvSpPr>
        <p:spPr>
          <a:xfrm>
            <a:off x="2607499" y="4311973"/>
            <a:ext cx="5473064" cy="549279"/>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Tree>
    <p:extLst>
      <p:ext uri="{BB962C8B-B14F-4D97-AF65-F5344CB8AC3E}">
        <p14:creationId xmlns:p14="http://schemas.microsoft.com/office/powerpoint/2010/main" val="32892643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par>
                                    <p:cTn id="12" presetID="22" presetClass="entr" presetSubtype="8" fill="hold" nodeType="with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500"/>
                                            <p:tgtEl>
                                              <p:spTgt spid="19"/>
                                            </p:tgtEl>
                                          </p:cBhvr>
                                        </p:animEffect>
                                      </p:childTnLst>
                                    </p:cTn>
                                  </p:par>
                                  <p:par>
                                    <p:cTn id="15" presetID="22" presetClass="entr" presetSubtype="8"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barn(outVertical)">
                                          <p:cBhvr>
                                            <p:cTn id="21" dur="500"/>
                                            <p:tgtEl>
                                              <p:spTgt spid="16"/>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14:bounceEnd="50000">
                                          <p:cBhvr additive="base">
                                            <p:cTn id="25" dur="5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15"/>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21"/>
                                            </p:tgtEl>
                                            <p:attrNameLst>
                                              <p:attrName>style.visibility</p:attrName>
                                            </p:attrNameLst>
                                          </p:cBhvr>
                                          <p:to>
                                            <p:strVal val="visible"/>
                                          </p:to>
                                        </p:set>
                                        <p:animEffect transition="in" filter="wipe(left)">
                                          <p:cBhvr>
                                            <p:cTn id="30" dur="100"/>
                                            <p:tgtEl>
                                              <p:spTgt spid="21"/>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21"/>
                                            </p:tgtEl>
                                          </p:cBhvr>
                                          <p:to x="80000" y="100000"/>
                                        </p:animScale>
                                        <p:anim by="(#ppt_w*0.10)" calcmode="lin" valueType="num">
                                          <p:cBhvr>
                                            <p:cTn id="33" dur="50" autoRev="1" fill="hold">
                                              <p:stCondLst>
                                                <p:cond delay="0"/>
                                              </p:stCondLst>
                                            </p:cTn>
                                            <p:tgtEl>
                                              <p:spTgt spid="21"/>
                                            </p:tgtEl>
                                            <p:attrNameLst>
                                              <p:attrName>ppt_x</p:attrName>
                                            </p:attrNameLst>
                                          </p:cBhvr>
                                        </p:anim>
                                        <p:anim by="(-#ppt_w*0.10)" calcmode="lin" valueType="num">
                                          <p:cBhvr>
                                            <p:cTn id="34" dur="50" autoRev="1" fill="hold">
                                              <p:stCondLst>
                                                <p:cond delay="0"/>
                                              </p:stCondLst>
                                            </p:cTn>
                                            <p:tgtEl>
                                              <p:spTgt spid="21"/>
                                            </p:tgtEl>
                                            <p:attrNameLst>
                                              <p:attrName>ppt_y</p:attrName>
                                            </p:attrNameLst>
                                          </p:cBhvr>
                                        </p:anim>
                                        <p:animRot by="-480000">
                                          <p:cBhvr>
                                            <p:cTn id="35" dur="50" autoRev="1" fill="hold">
                                              <p:stCondLst>
                                                <p:cond delay="0"/>
                                              </p:stCondLst>
                                            </p:cTn>
                                            <p:tgtEl>
                                              <p:spTgt spid="21"/>
                                            </p:tgtEl>
                                            <p:attrNameLst>
                                              <p:attrName>r</p:attrName>
                                            </p:attrNameLst>
                                          </p:cBhvr>
                                        </p:animRot>
                                      </p:childTnLst>
                                    </p:cTn>
                                  </p:par>
                                </p:childTnLst>
                              </p:cTn>
                            </p:par>
                            <p:par>
                              <p:cTn id="36" fill="hold">
                                <p:stCondLst>
                                  <p:cond delay="4140"/>
                                </p:stCondLst>
                                <p:childTnLst>
                                  <p:par>
                                    <p:cTn id="37" presetID="16" presetClass="entr" presetSubtype="37"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barn(outVertical)">
                                          <p:cBhvr>
                                            <p:cTn id="39" dur="500"/>
                                            <p:tgtEl>
                                              <p:spTgt spid="23"/>
                                            </p:tgtEl>
                                          </p:cBhvr>
                                        </p:animEffect>
                                      </p:childTnLst>
                                    </p:cTn>
                                  </p:par>
                                </p:childTnLst>
                              </p:cTn>
                            </p:par>
                            <p:par>
                              <p:cTn id="40" fill="hold">
                                <p:stCondLst>
                                  <p:cond delay="464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14:bounceEnd="50000">
                                          <p:cBhvr additive="base">
                                            <p:cTn id="43" dur="5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22"/>
                                            </p:tgtEl>
                                            <p:attrNameLst>
                                              <p:attrName>ppt_y</p:attrName>
                                            </p:attrNameLst>
                                          </p:cBhvr>
                                          <p:tavLst>
                                            <p:tav tm="0">
                                              <p:val>
                                                <p:strVal val="0-#ppt_h/2"/>
                                              </p:val>
                                            </p:tav>
                                            <p:tav tm="100000">
                                              <p:val>
                                                <p:strVal val="#ppt_y"/>
                                              </p:val>
                                            </p:tav>
                                          </p:tavLst>
                                        </p:anim>
                                      </p:childTnLst>
                                    </p:cTn>
                                  </p:par>
                                </p:childTnLst>
                              </p:cTn>
                            </p:par>
                            <p:par>
                              <p:cTn id="45" fill="hold">
                                <p:stCondLst>
                                  <p:cond delay="514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24"/>
                                            </p:tgtEl>
                                            <p:attrNameLst>
                                              <p:attrName>style.visibility</p:attrName>
                                            </p:attrNameLst>
                                          </p:cBhvr>
                                          <p:to>
                                            <p:strVal val="visible"/>
                                          </p:to>
                                        </p:set>
                                        <p:animEffect transition="in" filter="wipe(left)">
                                          <p:cBhvr>
                                            <p:cTn id="48" dur="100"/>
                                            <p:tgtEl>
                                              <p:spTgt spid="24"/>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24"/>
                                            </p:tgtEl>
                                          </p:cBhvr>
                                          <p:to x="80000" y="100000"/>
                                        </p:animScale>
                                        <p:anim by="(#ppt_w*0.10)" calcmode="lin" valueType="num">
                                          <p:cBhvr>
                                            <p:cTn id="51" dur="50" autoRev="1" fill="hold">
                                              <p:stCondLst>
                                                <p:cond delay="0"/>
                                              </p:stCondLst>
                                            </p:cTn>
                                            <p:tgtEl>
                                              <p:spTgt spid="24"/>
                                            </p:tgtEl>
                                            <p:attrNameLst>
                                              <p:attrName>ppt_x</p:attrName>
                                            </p:attrNameLst>
                                          </p:cBhvr>
                                        </p:anim>
                                        <p:anim by="(-#ppt_w*0.10)" calcmode="lin" valueType="num">
                                          <p:cBhvr>
                                            <p:cTn id="52" dur="50" autoRev="1" fill="hold">
                                              <p:stCondLst>
                                                <p:cond delay="0"/>
                                              </p:stCondLst>
                                            </p:cTn>
                                            <p:tgtEl>
                                              <p:spTgt spid="24"/>
                                            </p:tgtEl>
                                            <p:attrNameLst>
                                              <p:attrName>ppt_y</p:attrName>
                                            </p:attrNameLst>
                                          </p:cBhvr>
                                        </p:anim>
                                        <p:animRot by="-480000">
                                          <p:cBhvr>
                                            <p:cTn id="53" dur="50" autoRev="1" fill="hold">
                                              <p:stCondLst>
                                                <p:cond delay="0"/>
                                              </p:stCondLst>
                                            </p:cTn>
                                            <p:tgtEl>
                                              <p:spTgt spid="24"/>
                                            </p:tgtEl>
                                            <p:attrNameLst>
                                              <p:attrName>r</p:attrName>
                                            </p:attrNameLst>
                                          </p:cBhvr>
                                        </p:animRot>
                                      </p:childTnLst>
                                    </p:cTn>
                                  </p:par>
                                </p:childTnLst>
                              </p:cTn>
                            </p:par>
                            <p:par>
                              <p:cTn id="54" fill="hold">
                                <p:stCondLst>
                                  <p:cond delay="7280"/>
                                </p:stCondLst>
                                <p:childTnLst>
                                  <p:par>
                                    <p:cTn id="55" presetID="16" presetClass="entr" presetSubtype="37"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barn(outVertical)">
                                          <p:cBhvr>
                                            <p:cTn id="57" dur="500"/>
                                            <p:tgtEl>
                                              <p:spTgt spid="26"/>
                                            </p:tgtEl>
                                          </p:cBhvr>
                                        </p:animEffect>
                                      </p:childTnLst>
                                    </p:cTn>
                                  </p:par>
                                </p:childTnLst>
                              </p:cTn>
                            </p:par>
                            <p:par>
                              <p:cTn id="58" fill="hold">
                                <p:stCondLst>
                                  <p:cond delay="778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14:bounceEnd="50000">
                                          <p:cBhvr additive="base">
                                            <p:cTn id="61" dur="5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25"/>
                                            </p:tgtEl>
                                            <p:attrNameLst>
                                              <p:attrName>ppt_y</p:attrName>
                                            </p:attrNameLst>
                                          </p:cBhvr>
                                          <p:tavLst>
                                            <p:tav tm="0">
                                              <p:val>
                                                <p:strVal val="0-#ppt_h/2"/>
                                              </p:val>
                                            </p:tav>
                                            <p:tav tm="100000">
                                              <p:val>
                                                <p:strVal val="#ppt_y"/>
                                              </p:val>
                                            </p:tav>
                                          </p:tavLst>
                                        </p:anim>
                                      </p:childTnLst>
                                    </p:cTn>
                                  </p:par>
                                </p:childTnLst>
                              </p:cTn>
                            </p:par>
                            <p:par>
                              <p:cTn id="63" fill="hold">
                                <p:stCondLst>
                                  <p:cond delay="828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27"/>
                                            </p:tgtEl>
                                            <p:attrNameLst>
                                              <p:attrName>style.visibility</p:attrName>
                                            </p:attrNameLst>
                                          </p:cBhvr>
                                          <p:to>
                                            <p:strVal val="visible"/>
                                          </p:to>
                                        </p:set>
                                        <p:animEffect transition="in" filter="wipe(left)">
                                          <p:cBhvr>
                                            <p:cTn id="66" dur="100"/>
                                            <p:tgtEl>
                                              <p:spTgt spid="27"/>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27"/>
                                            </p:tgtEl>
                                          </p:cBhvr>
                                          <p:to x="80000" y="100000"/>
                                        </p:animScale>
                                        <p:anim by="(#ppt_w*0.10)" calcmode="lin" valueType="num">
                                          <p:cBhvr>
                                            <p:cTn id="69" dur="50" autoRev="1" fill="hold">
                                              <p:stCondLst>
                                                <p:cond delay="0"/>
                                              </p:stCondLst>
                                            </p:cTn>
                                            <p:tgtEl>
                                              <p:spTgt spid="27"/>
                                            </p:tgtEl>
                                            <p:attrNameLst>
                                              <p:attrName>ppt_x</p:attrName>
                                            </p:attrNameLst>
                                          </p:cBhvr>
                                        </p:anim>
                                        <p:anim by="(-#ppt_w*0.10)" calcmode="lin" valueType="num">
                                          <p:cBhvr>
                                            <p:cTn id="70" dur="50" autoRev="1" fill="hold">
                                              <p:stCondLst>
                                                <p:cond delay="0"/>
                                              </p:stCondLst>
                                            </p:cTn>
                                            <p:tgtEl>
                                              <p:spTgt spid="27"/>
                                            </p:tgtEl>
                                            <p:attrNameLst>
                                              <p:attrName>ppt_y</p:attrName>
                                            </p:attrNameLst>
                                          </p:cBhvr>
                                        </p:anim>
                                        <p:animRot by="-480000">
                                          <p:cBhvr>
                                            <p:cTn id="71" dur="50" autoRev="1"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21" grpId="0"/>
          <p:bldP spid="21" grpId="1"/>
          <p:bldP spid="22" grpId="0" animBg="1"/>
          <p:bldP spid="23" grpId="0" animBg="1"/>
          <p:bldP spid="24" grpId="0"/>
          <p:bldP spid="24" grpId="1"/>
          <p:bldP spid="25" grpId="0" animBg="1"/>
          <p:bldP spid="26" grpId="0" animBg="1"/>
          <p:bldP spid="27" grpId="0"/>
          <p:bldP spid="27"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par>
                                    <p:cTn id="12" presetID="22" presetClass="entr" presetSubtype="8" fill="hold" nodeType="with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500"/>
                                            <p:tgtEl>
                                              <p:spTgt spid="19"/>
                                            </p:tgtEl>
                                          </p:cBhvr>
                                        </p:animEffect>
                                      </p:childTnLst>
                                    </p:cTn>
                                  </p:par>
                                  <p:par>
                                    <p:cTn id="15" presetID="22" presetClass="entr" presetSubtype="8"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barn(outVertical)">
                                          <p:cBhvr>
                                            <p:cTn id="21" dur="500"/>
                                            <p:tgtEl>
                                              <p:spTgt spid="16"/>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21"/>
                                            </p:tgtEl>
                                            <p:attrNameLst>
                                              <p:attrName>style.visibility</p:attrName>
                                            </p:attrNameLst>
                                          </p:cBhvr>
                                          <p:to>
                                            <p:strVal val="visible"/>
                                          </p:to>
                                        </p:set>
                                        <p:animEffect transition="in" filter="wipe(left)">
                                          <p:cBhvr>
                                            <p:cTn id="30" dur="100"/>
                                            <p:tgtEl>
                                              <p:spTgt spid="21"/>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21"/>
                                            </p:tgtEl>
                                          </p:cBhvr>
                                          <p:to x="80000" y="100000"/>
                                        </p:animScale>
                                        <p:anim by="(#ppt_w*0.10)" calcmode="lin" valueType="num">
                                          <p:cBhvr>
                                            <p:cTn id="33" dur="50" autoRev="1" fill="hold">
                                              <p:stCondLst>
                                                <p:cond delay="0"/>
                                              </p:stCondLst>
                                            </p:cTn>
                                            <p:tgtEl>
                                              <p:spTgt spid="21"/>
                                            </p:tgtEl>
                                            <p:attrNameLst>
                                              <p:attrName>ppt_x</p:attrName>
                                            </p:attrNameLst>
                                          </p:cBhvr>
                                        </p:anim>
                                        <p:anim by="(-#ppt_w*0.10)" calcmode="lin" valueType="num">
                                          <p:cBhvr>
                                            <p:cTn id="34" dur="50" autoRev="1" fill="hold">
                                              <p:stCondLst>
                                                <p:cond delay="0"/>
                                              </p:stCondLst>
                                            </p:cTn>
                                            <p:tgtEl>
                                              <p:spTgt spid="21"/>
                                            </p:tgtEl>
                                            <p:attrNameLst>
                                              <p:attrName>ppt_y</p:attrName>
                                            </p:attrNameLst>
                                          </p:cBhvr>
                                        </p:anim>
                                        <p:animRot by="-480000">
                                          <p:cBhvr>
                                            <p:cTn id="35" dur="50" autoRev="1" fill="hold">
                                              <p:stCondLst>
                                                <p:cond delay="0"/>
                                              </p:stCondLst>
                                            </p:cTn>
                                            <p:tgtEl>
                                              <p:spTgt spid="21"/>
                                            </p:tgtEl>
                                            <p:attrNameLst>
                                              <p:attrName>r</p:attrName>
                                            </p:attrNameLst>
                                          </p:cBhvr>
                                        </p:animRot>
                                      </p:childTnLst>
                                    </p:cTn>
                                  </p:par>
                                </p:childTnLst>
                              </p:cTn>
                            </p:par>
                            <p:par>
                              <p:cTn id="36" fill="hold">
                                <p:stCondLst>
                                  <p:cond delay="4140"/>
                                </p:stCondLst>
                                <p:childTnLst>
                                  <p:par>
                                    <p:cTn id="37" presetID="16" presetClass="entr" presetSubtype="37"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barn(outVertical)">
                                          <p:cBhvr>
                                            <p:cTn id="39" dur="500"/>
                                            <p:tgtEl>
                                              <p:spTgt spid="23"/>
                                            </p:tgtEl>
                                          </p:cBhvr>
                                        </p:animEffect>
                                      </p:childTnLst>
                                    </p:cTn>
                                  </p:par>
                                </p:childTnLst>
                              </p:cTn>
                            </p:par>
                            <p:par>
                              <p:cTn id="40" fill="hold">
                                <p:stCondLst>
                                  <p:cond delay="4640"/>
                                </p:stCondLst>
                                <p:childTnLst>
                                  <p:par>
                                    <p:cTn id="41" presetID="2"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0-#ppt_h/2"/>
                                              </p:val>
                                            </p:tav>
                                            <p:tav tm="100000">
                                              <p:val>
                                                <p:strVal val="#ppt_y"/>
                                              </p:val>
                                            </p:tav>
                                          </p:tavLst>
                                        </p:anim>
                                      </p:childTnLst>
                                    </p:cTn>
                                  </p:par>
                                </p:childTnLst>
                              </p:cTn>
                            </p:par>
                            <p:par>
                              <p:cTn id="45" fill="hold">
                                <p:stCondLst>
                                  <p:cond delay="514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24"/>
                                            </p:tgtEl>
                                            <p:attrNameLst>
                                              <p:attrName>style.visibility</p:attrName>
                                            </p:attrNameLst>
                                          </p:cBhvr>
                                          <p:to>
                                            <p:strVal val="visible"/>
                                          </p:to>
                                        </p:set>
                                        <p:animEffect transition="in" filter="wipe(left)">
                                          <p:cBhvr>
                                            <p:cTn id="48" dur="100"/>
                                            <p:tgtEl>
                                              <p:spTgt spid="24"/>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24"/>
                                            </p:tgtEl>
                                          </p:cBhvr>
                                          <p:to x="80000" y="100000"/>
                                        </p:animScale>
                                        <p:anim by="(#ppt_w*0.10)" calcmode="lin" valueType="num">
                                          <p:cBhvr>
                                            <p:cTn id="51" dur="50" autoRev="1" fill="hold">
                                              <p:stCondLst>
                                                <p:cond delay="0"/>
                                              </p:stCondLst>
                                            </p:cTn>
                                            <p:tgtEl>
                                              <p:spTgt spid="24"/>
                                            </p:tgtEl>
                                            <p:attrNameLst>
                                              <p:attrName>ppt_x</p:attrName>
                                            </p:attrNameLst>
                                          </p:cBhvr>
                                        </p:anim>
                                        <p:anim by="(-#ppt_w*0.10)" calcmode="lin" valueType="num">
                                          <p:cBhvr>
                                            <p:cTn id="52" dur="50" autoRev="1" fill="hold">
                                              <p:stCondLst>
                                                <p:cond delay="0"/>
                                              </p:stCondLst>
                                            </p:cTn>
                                            <p:tgtEl>
                                              <p:spTgt spid="24"/>
                                            </p:tgtEl>
                                            <p:attrNameLst>
                                              <p:attrName>ppt_y</p:attrName>
                                            </p:attrNameLst>
                                          </p:cBhvr>
                                        </p:anim>
                                        <p:animRot by="-480000">
                                          <p:cBhvr>
                                            <p:cTn id="53" dur="50" autoRev="1" fill="hold">
                                              <p:stCondLst>
                                                <p:cond delay="0"/>
                                              </p:stCondLst>
                                            </p:cTn>
                                            <p:tgtEl>
                                              <p:spTgt spid="24"/>
                                            </p:tgtEl>
                                            <p:attrNameLst>
                                              <p:attrName>r</p:attrName>
                                            </p:attrNameLst>
                                          </p:cBhvr>
                                        </p:animRot>
                                      </p:childTnLst>
                                    </p:cTn>
                                  </p:par>
                                </p:childTnLst>
                              </p:cTn>
                            </p:par>
                            <p:par>
                              <p:cTn id="54" fill="hold">
                                <p:stCondLst>
                                  <p:cond delay="7280"/>
                                </p:stCondLst>
                                <p:childTnLst>
                                  <p:par>
                                    <p:cTn id="55" presetID="16" presetClass="entr" presetSubtype="37"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barn(outVertical)">
                                          <p:cBhvr>
                                            <p:cTn id="57" dur="500"/>
                                            <p:tgtEl>
                                              <p:spTgt spid="26"/>
                                            </p:tgtEl>
                                          </p:cBhvr>
                                        </p:animEffect>
                                      </p:childTnLst>
                                    </p:cTn>
                                  </p:par>
                                </p:childTnLst>
                              </p:cTn>
                            </p:par>
                            <p:par>
                              <p:cTn id="58" fill="hold">
                                <p:stCondLst>
                                  <p:cond delay="7780"/>
                                </p:stCondLst>
                                <p:childTnLst>
                                  <p:par>
                                    <p:cTn id="59" presetID="2" presetClass="entr" presetSubtype="1"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500" fill="hold"/>
                                            <p:tgtEl>
                                              <p:spTgt spid="25"/>
                                            </p:tgtEl>
                                            <p:attrNameLst>
                                              <p:attrName>ppt_x</p:attrName>
                                            </p:attrNameLst>
                                          </p:cBhvr>
                                          <p:tavLst>
                                            <p:tav tm="0">
                                              <p:val>
                                                <p:strVal val="#ppt_x"/>
                                              </p:val>
                                            </p:tav>
                                            <p:tav tm="100000">
                                              <p:val>
                                                <p:strVal val="#ppt_x"/>
                                              </p:val>
                                            </p:tav>
                                          </p:tavLst>
                                        </p:anim>
                                        <p:anim calcmode="lin" valueType="num">
                                          <p:cBhvr additive="base">
                                            <p:cTn id="62" dur="500" fill="hold"/>
                                            <p:tgtEl>
                                              <p:spTgt spid="25"/>
                                            </p:tgtEl>
                                            <p:attrNameLst>
                                              <p:attrName>ppt_y</p:attrName>
                                            </p:attrNameLst>
                                          </p:cBhvr>
                                          <p:tavLst>
                                            <p:tav tm="0">
                                              <p:val>
                                                <p:strVal val="0-#ppt_h/2"/>
                                              </p:val>
                                            </p:tav>
                                            <p:tav tm="100000">
                                              <p:val>
                                                <p:strVal val="#ppt_y"/>
                                              </p:val>
                                            </p:tav>
                                          </p:tavLst>
                                        </p:anim>
                                      </p:childTnLst>
                                    </p:cTn>
                                  </p:par>
                                </p:childTnLst>
                              </p:cTn>
                            </p:par>
                            <p:par>
                              <p:cTn id="63" fill="hold">
                                <p:stCondLst>
                                  <p:cond delay="828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27"/>
                                            </p:tgtEl>
                                            <p:attrNameLst>
                                              <p:attrName>style.visibility</p:attrName>
                                            </p:attrNameLst>
                                          </p:cBhvr>
                                          <p:to>
                                            <p:strVal val="visible"/>
                                          </p:to>
                                        </p:set>
                                        <p:animEffect transition="in" filter="wipe(left)">
                                          <p:cBhvr>
                                            <p:cTn id="66" dur="100"/>
                                            <p:tgtEl>
                                              <p:spTgt spid="27"/>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27"/>
                                            </p:tgtEl>
                                          </p:cBhvr>
                                          <p:to x="80000" y="100000"/>
                                        </p:animScale>
                                        <p:anim by="(#ppt_w*0.10)" calcmode="lin" valueType="num">
                                          <p:cBhvr>
                                            <p:cTn id="69" dur="50" autoRev="1" fill="hold">
                                              <p:stCondLst>
                                                <p:cond delay="0"/>
                                              </p:stCondLst>
                                            </p:cTn>
                                            <p:tgtEl>
                                              <p:spTgt spid="27"/>
                                            </p:tgtEl>
                                            <p:attrNameLst>
                                              <p:attrName>ppt_x</p:attrName>
                                            </p:attrNameLst>
                                          </p:cBhvr>
                                        </p:anim>
                                        <p:anim by="(-#ppt_w*0.10)" calcmode="lin" valueType="num">
                                          <p:cBhvr>
                                            <p:cTn id="70" dur="50" autoRev="1" fill="hold">
                                              <p:stCondLst>
                                                <p:cond delay="0"/>
                                              </p:stCondLst>
                                            </p:cTn>
                                            <p:tgtEl>
                                              <p:spTgt spid="27"/>
                                            </p:tgtEl>
                                            <p:attrNameLst>
                                              <p:attrName>ppt_y</p:attrName>
                                            </p:attrNameLst>
                                          </p:cBhvr>
                                        </p:anim>
                                        <p:animRot by="-480000">
                                          <p:cBhvr>
                                            <p:cTn id="71" dur="50" autoRev="1"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21" grpId="0"/>
          <p:bldP spid="21" grpId="1"/>
          <p:bldP spid="22" grpId="0" animBg="1"/>
          <p:bldP spid="23" grpId="0" animBg="1"/>
          <p:bldP spid="24" grpId="0"/>
          <p:bldP spid="24" grpId="1"/>
          <p:bldP spid="25" grpId="0" animBg="1"/>
          <p:bldP spid="26" grpId="0" animBg="1"/>
          <p:bldP spid="27" grpId="0"/>
          <p:bldP spid="27" grpId="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46"/>
          <p:cNvSpPr/>
          <p:nvPr/>
        </p:nvSpPr>
        <p:spPr>
          <a:xfrm>
            <a:off x="1115616" y="1752620"/>
            <a:ext cx="1318842" cy="1324532"/>
          </a:xfrm>
          <a:prstGeom prst="rect">
            <a:avLst/>
          </a:prstGeom>
          <a:solidFill>
            <a:srgbClr val="0070C0"/>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矩形 47"/>
          <p:cNvSpPr/>
          <p:nvPr/>
        </p:nvSpPr>
        <p:spPr>
          <a:xfrm>
            <a:off x="1115616" y="3077153"/>
            <a:ext cx="1318842" cy="794719"/>
          </a:xfrm>
          <a:prstGeom prst="rect">
            <a:avLst/>
          </a:prstGeom>
          <a:solidFill>
            <a:sysClr val="window" lastClr="FFFFFF">
              <a:lumMod val="75000"/>
            </a:sysClr>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点击添加标题</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点击添加标题</a:t>
            </a:r>
          </a:p>
        </p:txBody>
      </p:sp>
      <p:sp>
        <p:nvSpPr>
          <p:cNvPr id="49" name="矩形 48"/>
          <p:cNvSpPr/>
          <p:nvPr/>
        </p:nvSpPr>
        <p:spPr>
          <a:xfrm>
            <a:off x="2605907" y="1752620"/>
            <a:ext cx="1318842" cy="1324532"/>
          </a:xfrm>
          <a:prstGeom prst="rect">
            <a:avLst/>
          </a:prstGeom>
          <a:solidFill>
            <a:srgbClr val="0070C0"/>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矩形 49"/>
          <p:cNvSpPr/>
          <p:nvPr/>
        </p:nvSpPr>
        <p:spPr>
          <a:xfrm>
            <a:off x="2605907" y="3077153"/>
            <a:ext cx="1318842" cy="794719"/>
          </a:xfrm>
          <a:prstGeom prst="rect">
            <a:avLst/>
          </a:prstGeom>
          <a:solidFill>
            <a:sysClr val="window" lastClr="FFFFFF">
              <a:lumMod val="75000"/>
            </a:sysClr>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点击添加标题</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点击添加标题</a:t>
            </a:r>
          </a:p>
        </p:txBody>
      </p:sp>
      <p:sp>
        <p:nvSpPr>
          <p:cNvPr id="51" name="矩形 50"/>
          <p:cNvSpPr/>
          <p:nvPr/>
        </p:nvSpPr>
        <p:spPr>
          <a:xfrm>
            <a:off x="4096200" y="1752620"/>
            <a:ext cx="1318842" cy="1324532"/>
          </a:xfrm>
          <a:prstGeom prst="rect">
            <a:avLst/>
          </a:prstGeom>
          <a:solidFill>
            <a:srgbClr val="0070C0"/>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矩形 51"/>
          <p:cNvSpPr/>
          <p:nvPr/>
        </p:nvSpPr>
        <p:spPr>
          <a:xfrm>
            <a:off x="4096200" y="3077153"/>
            <a:ext cx="1318842" cy="794719"/>
          </a:xfrm>
          <a:prstGeom prst="rect">
            <a:avLst/>
          </a:prstGeom>
          <a:solidFill>
            <a:sysClr val="window" lastClr="FFFFFF">
              <a:lumMod val="75000"/>
            </a:sysClr>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点击添加标题</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点击添加标题</a:t>
            </a:r>
          </a:p>
        </p:txBody>
      </p:sp>
      <p:sp>
        <p:nvSpPr>
          <p:cNvPr id="53" name="矩形 52"/>
          <p:cNvSpPr/>
          <p:nvPr/>
        </p:nvSpPr>
        <p:spPr>
          <a:xfrm>
            <a:off x="5586492" y="1752620"/>
            <a:ext cx="1318842" cy="1324532"/>
          </a:xfrm>
          <a:prstGeom prst="rect">
            <a:avLst/>
          </a:prstGeom>
          <a:solidFill>
            <a:srgbClr val="0070C0"/>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矩形 53"/>
          <p:cNvSpPr/>
          <p:nvPr/>
        </p:nvSpPr>
        <p:spPr>
          <a:xfrm>
            <a:off x="5586492" y="3077153"/>
            <a:ext cx="1318842" cy="794719"/>
          </a:xfrm>
          <a:prstGeom prst="rect">
            <a:avLst/>
          </a:prstGeom>
          <a:solidFill>
            <a:sysClr val="window" lastClr="FFFFFF">
              <a:lumMod val="75000"/>
            </a:sysClr>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点击添加标题</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点击添加标题</a:t>
            </a:r>
          </a:p>
        </p:txBody>
      </p:sp>
      <p:sp>
        <p:nvSpPr>
          <p:cNvPr id="55" name="矩形 54"/>
          <p:cNvSpPr/>
          <p:nvPr/>
        </p:nvSpPr>
        <p:spPr>
          <a:xfrm>
            <a:off x="7076783" y="1752620"/>
            <a:ext cx="1318842" cy="1324532"/>
          </a:xfrm>
          <a:prstGeom prst="rect">
            <a:avLst/>
          </a:prstGeom>
          <a:solidFill>
            <a:sysClr val="window" lastClr="FFFFFF">
              <a:lumMod val="75000"/>
            </a:sysClr>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矩形 55"/>
          <p:cNvSpPr/>
          <p:nvPr/>
        </p:nvSpPr>
        <p:spPr>
          <a:xfrm>
            <a:off x="7076783" y="3077153"/>
            <a:ext cx="1318842" cy="794719"/>
          </a:xfrm>
          <a:prstGeom prst="rect">
            <a:avLst/>
          </a:prstGeom>
          <a:solidFill>
            <a:srgbClr val="0070C0"/>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点击添加标题</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点击添加标题</a:t>
            </a:r>
          </a:p>
        </p:txBody>
      </p:sp>
      <p:grpSp>
        <p:nvGrpSpPr>
          <p:cNvPr id="57" name="组合 56"/>
          <p:cNvGrpSpPr/>
          <p:nvPr/>
        </p:nvGrpSpPr>
        <p:grpSpPr>
          <a:xfrm>
            <a:off x="1537839" y="1911563"/>
            <a:ext cx="474396" cy="612440"/>
            <a:chOff x="3095876" y="2479873"/>
            <a:chExt cx="366231" cy="470769"/>
          </a:xfrm>
        </p:grpSpPr>
        <p:sp>
          <p:nvSpPr>
            <p:cNvPr id="58"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sp>
          <p:nvSpPr>
            <p:cNvPr id="59"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sp>
          <p:nvSpPr>
            <p:cNvPr id="60"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sp>
          <p:nvSpPr>
            <p:cNvPr id="61"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grpSp>
      <p:sp>
        <p:nvSpPr>
          <p:cNvPr id="62" name="Freeform 64"/>
          <p:cNvSpPr>
            <a:spLocks noEditPoints="1"/>
          </p:cNvSpPr>
          <p:nvPr/>
        </p:nvSpPr>
        <p:spPr bwMode="auto">
          <a:xfrm flipH="1">
            <a:off x="2938796" y="1945909"/>
            <a:ext cx="653068" cy="54374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72" tIns="33536" rIns="67072" bIns="3353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grpSp>
        <p:nvGrpSpPr>
          <p:cNvPr id="63" name="组合 62"/>
          <p:cNvGrpSpPr/>
          <p:nvPr/>
        </p:nvGrpSpPr>
        <p:grpSpPr>
          <a:xfrm>
            <a:off x="4551779" y="1919831"/>
            <a:ext cx="407684" cy="595906"/>
            <a:chOff x="5690315" y="3674507"/>
            <a:chExt cx="314729" cy="458061"/>
          </a:xfrm>
        </p:grpSpPr>
        <p:sp>
          <p:nvSpPr>
            <p:cNvPr id="64"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sp>
          <p:nvSpPr>
            <p:cNvPr id="65"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grpSp>
      <p:sp>
        <p:nvSpPr>
          <p:cNvPr id="66" name="Freeform 9"/>
          <p:cNvSpPr>
            <a:spLocks/>
          </p:cNvSpPr>
          <p:nvPr/>
        </p:nvSpPr>
        <p:spPr bwMode="auto">
          <a:xfrm flipH="1">
            <a:off x="5907046" y="2004588"/>
            <a:ext cx="677736" cy="426393"/>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72" tIns="33536" rIns="67072" bIns="3353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724">
              <a:defRPr/>
            </a:pPr>
            <a:endParaRPr lang="zh-CN" altLang="en-US" sz="1200">
              <a:solidFill>
                <a:sysClr val="windowText" lastClr="000000"/>
              </a:solidFill>
              <a:latin typeface="Calibri"/>
              <a:ea typeface="宋体"/>
            </a:endParaRPr>
          </a:p>
        </p:txBody>
      </p:sp>
      <p:grpSp>
        <p:nvGrpSpPr>
          <p:cNvPr id="67" name="组合 66"/>
          <p:cNvGrpSpPr/>
          <p:nvPr/>
        </p:nvGrpSpPr>
        <p:grpSpPr>
          <a:xfrm>
            <a:off x="7447324" y="1945257"/>
            <a:ext cx="577765" cy="545054"/>
            <a:chOff x="1784487" y="2486066"/>
            <a:chExt cx="446032" cy="418971"/>
          </a:xfrm>
          <a:solidFill>
            <a:sysClr val="windowText" lastClr="000000">
              <a:lumMod val="65000"/>
              <a:lumOff val="35000"/>
            </a:sysClr>
          </a:solidFill>
        </p:grpSpPr>
        <p:sp>
          <p:nvSpPr>
            <p:cNvPr id="68"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724"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9"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724"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70"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724"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71"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724"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72"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724"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73"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0724"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grpSp>
        <p:nvGrpSpPr>
          <p:cNvPr id="74" name="组合 73"/>
          <p:cNvGrpSpPr/>
          <p:nvPr/>
        </p:nvGrpSpPr>
        <p:grpSpPr>
          <a:xfrm>
            <a:off x="1695908" y="2706282"/>
            <a:ext cx="6119428" cy="158944"/>
            <a:chOff x="1918742" y="3212976"/>
            <a:chExt cx="8352927" cy="216024"/>
          </a:xfrm>
        </p:grpSpPr>
        <p:sp>
          <p:nvSpPr>
            <p:cNvPr id="75" name="椭圆 74"/>
            <p:cNvSpPr/>
            <p:nvPr/>
          </p:nvSpPr>
          <p:spPr>
            <a:xfrm>
              <a:off x="1918742" y="3212976"/>
              <a:ext cx="216024" cy="21602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6" name="椭圆 75"/>
            <p:cNvSpPr/>
            <p:nvPr/>
          </p:nvSpPr>
          <p:spPr>
            <a:xfrm>
              <a:off x="3913428" y="3212976"/>
              <a:ext cx="216024" cy="21602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椭圆 76"/>
            <p:cNvSpPr/>
            <p:nvPr/>
          </p:nvSpPr>
          <p:spPr>
            <a:xfrm>
              <a:off x="5987194" y="3212976"/>
              <a:ext cx="216024" cy="21602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8" name="椭圆 77"/>
            <p:cNvSpPr/>
            <p:nvPr/>
          </p:nvSpPr>
          <p:spPr>
            <a:xfrm>
              <a:off x="8021420" y="3212976"/>
              <a:ext cx="216024" cy="21602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9" name="椭圆 78"/>
            <p:cNvSpPr/>
            <p:nvPr/>
          </p:nvSpPr>
          <p:spPr>
            <a:xfrm>
              <a:off x="10055645" y="3212976"/>
              <a:ext cx="216024" cy="21602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0" name="矩形 79"/>
            <p:cNvSpPr/>
            <p:nvPr/>
          </p:nvSpPr>
          <p:spPr>
            <a:xfrm>
              <a:off x="1959948" y="3298129"/>
              <a:ext cx="8136905" cy="45719"/>
            </a:xfrm>
            <a:prstGeom prst="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81" name="等腰三角形 80"/>
          <p:cNvSpPr/>
          <p:nvPr/>
        </p:nvSpPr>
        <p:spPr>
          <a:xfrm flipV="1">
            <a:off x="1683247" y="3871870"/>
            <a:ext cx="183583" cy="158944"/>
          </a:xfrm>
          <a:prstGeom prst="triangle">
            <a:avLst/>
          </a:prstGeom>
          <a:solidFill>
            <a:sysClr val="window" lastClr="FFFFFF">
              <a:lumMod val="75000"/>
            </a:sysClr>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2" name="等腰三角形 81"/>
          <p:cNvSpPr/>
          <p:nvPr/>
        </p:nvSpPr>
        <p:spPr>
          <a:xfrm flipV="1">
            <a:off x="3173539" y="3871870"/>
            <a:ext cx="183583" cy="158944"/>
          </a:xfrm>
          <a:prstGeom prst="triangle">
            <a:avLst/>
          </a:prstGeom>
          <a:solidFill>
            <a:sysClr val="window" lastClr="FFFFFF">
              <a:lumMod val="75000"/>
            </a:sysClr>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等腰三角形 82"/>
          <p:cNvSpPr/>
          <p:nvPr/>
        </p:nvSpPr>
        <p:spPr>
          <a:xfrm flipV="1">
            <a:off x="4663831" y="3871870"/>
            <a:ext cx="183583" cy="158944"/>
          </a:xfrm>
          <a:prstGeom prst="triangle">
            <a:avLst/>
          </a:prstGeom>
          <a:solidFill>
            <a:sysClr val="window" lastClr="FFFFFF">
              <a:lumMod val="75000"/>
            </a:sysClr>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等腰三角形 83"/>
          <p:cNvSpPr/>
          <p:nvPr/>
        </p:nvSpPr>
        <p:spPr>
          <a:xfrm flipV="1">
            <a:off x="6154122" y="3871870"/>
            <a:ext cx="183583" cy="158944"/>
          </a:xfrm>
          <a:prstGeom prst="triangle">
            <a:avLst/>
          </a:prstGeom>
          <a:solidFill>
            <a:sysClr val="window" lastClr="FFFFFF">
              <a:lumMod val="75000"/>
            </a:sysClr>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等腰三角形 84"/>
          <p:cNvSpPr/>
          <p:nvPr/>
        </p:nvSpPr>
        <p:spPr>
          <a:xfrm flipV="1">
            <a:off x="7644415" y="3871870"/>
            <a:ext cx="183583" cy="158944"/>
          </a:xfrm>
          <a:prstGeom prst="triangle">
            <a:avLst/>
          </a:prstGeom>
          <a:solidFill>
            <a:srgbClr val="0070C0"/>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6" name="TextBox 85"/>
          <p:cNvSpPr txBox="1"/>
          <p:nvPr/>
        </p:nvSpPr>
        <p:spPr>
          <a:xfrm>
            <a:off x="1296930" y="4129940"/>
            <a:ext cx="956217" cy="313960"/>
          </a:xfrm>
          <a:prstGeom prst="rect">
            <a:avLst/>
          </a:prstGeom>
          <a:noFill/>
        </p:spPr>
        <p:txBody>
          <a:bodyPr wrap="none" lIns="67072" tIns="33536" rIns="67072" bIns="335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添加文字</a:t>
            </a:r>
          </a:p>
        </p:txBody>
      </p:sp>
      <p:sp>
        <p:nvSpPr>
          <p:cNvPr id="87" name="TextBox 86"/>
          <p:cNvSpPr txBox="1"/>
          <p:nvPr/>
        </p:nvSpPr>
        <p:spPr>
          <a:xfrm>
            <a:off x="2787222" y="4129940"/>
            <a:ext cx="956217" cy="313960"/>
          </a:xfrm>
          <a:prstGeom prst="rect">
            <a:avLst/>
          </a:prstGeom>
          <a:noFill/>
        </p:spPr>
        <p:txBody>
          <a:bodyPr wrap="none" lIns="67072" tIns="33536" rIns="67072" bIns="335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添加文字</a:t>
            </a:r>
          </a:p>
        </p:txBody>
      </p:sp>
      <p:sp>
        <p:nvSpPr>
          <p:cNvPr id="88" name="TextBox 87"/>
          <p:cNvSpPr txBox="1"/>
          <p:nvPr/>
        </p:nvSpPr>
        <p:spPr>
          <a:xfrm>
            <a:off x="4277515" y="4129940"/>
            <a:ext cx="956217" cy="313960"/>
          </a:xfrm>
          <a:prstGeom prst="rect">
            <a:avLst/>
          </a:prstGeom>
          <a:noFill/>
        </p:spPr>
        <p:txBody>
          <a:bodyPr wrap="none" lIns="67072" tIns="33536" rIns="67072" bIns="335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添加文字</a:t>
            </a:r>
          </a:p>
        </p:txBody>
      </p:sp>
      <p:sp>
        <p:nvSpPr>
          <p:cNvPr id="89" name="TextBox 88"/>
          <p:cNvSpPr txBox="1"/>
          <p:nvPr/>
        </p:nvSpPr>
        <p:spPr>
          <a:xfrm>
            <a:off x="5767807" y="4129940"/>
            <a:ext cx="956217" cy="313960"/>
          </a:xfrm>
          <a:prstGeom prst="rect">
            <a:avLst/>
          </a:prstGeom>
          <a:noFill/>
        </p:spPr>
        <p:txBody>
          <a:bodyPr wrap="none" lIns="67072" tIns="33536" rIns="67072" bIns="335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添加文字</a:t>
            </a:r>
          </a:p>
        </p:txBody>
      </p:sp>
      <p:sp>
        <p:nvSpPr>
          <p:cNvPr id="90" name="TextBox 89"/>
          <p:cNvSpPr txBox="1"/>
          <p:nvPr/>
        </p:nvSpPr>
        <p:spPr>
          <a:xfrm>
            <a:off x="7258097" y="4129940"/>
            <a:ext cx="956217" cy="313960"/>
          </a:xfrm>
          <a:prstGeom prst="rect">
            <a:avLst/>
          </a:prstGeom>
          <a:noFill/>
        </p:spPr>
        <p:txBody>
          <a:bodyPr wrap="none" lIns="67072" tIns="33536" rIns="67072" bIns="335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添加文字</a:t>
            </a:r>
          </a:p>
        </p:txBody>
      </p:sp>
      <p:sp>
        <p:nvSpPr>
          <p:cNvPr id="91" name="矩形 90"/>
          <p:cNvSpPr/>
          <p:nvPr/>
        </p:nvSpPr>
        <p:spPr>
          <a:xfrm>
            <a:off x="1115617" y="4507647"/>
            <a:ext cx="7280010" cy="433521"/>
          </a:xfrm>
          <a:prstGeom prst="rect">
            <a:avLst/>
          </a:prstGeom>
          <a:solidFill>
            <a:srgbClr val="0070C0"/>
          </a:solidFill>
          <a:ln w="25400" cap="flat" cmpd="sng" algn="ctr">
            <a:noFill/>
            <a:prstDash val="solid"/>
          </a:ln>
          <a:effectLst/>
        </p:spPr>
        <p:txBody>
          <a:bodyPr lIns="67072" tIns="33536" rIns="67072" bIns="335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点击添加标题</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97286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ppt_x"/>
                                          </p:val>
                                        </p:tav>
                                        <p:tav tm="100000">
                                          <p:val>
                                            <p:strVal val="#ppt_x"/>
                                          </p:val>
                                        </p:tav>
                                      </p:tavLst>
                                    </p:anim>
                                    <p:anim calcmode="lin" valueType="num">
                                      <p:cBhvr additive="base">
                                        <p:cTn id="8" dur="500" fill="hold"/>
                                        <p:tgtEl>
                                          <p:spTgt spid="47"/>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500" fill="hold"/>
                                        <p:tgtEl>
                                          <p:spTgt spid="49"/>
                                        </p:tgtEl>
                                        <p:attrNameLst>
                                          <p:attrName>ppt_x</p:attrName>
                                        </p:attrNameLst>
                                      </p:cBhvr>
                                      <p:tavLst>
                                        <p:tav tm="0">
                                          <p:val>
                                            <p:strVal val="#ppt_x"/>
                                          </p:val>
                                        </p:tav>
                                        <p:tav tm="100000">
                                          <p:val>
                                            <p:strVal val="#ppt_x"/>
                                          </p:val>
                                        </p:tav>
                                      </p:tavLst>
                                    </p:anim>
                                    <p:anim calcmode="lin" valueType="num">
                                      <p:cBhvr additive="base">
                                        <p:cTn id="16" dur="500" fill="hold"/>
                                        <p:tgtEl>
                                          <p:spTgt spid="49"/>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500" fill="hold"/>
                                        <p:tgtEl>
                                          <p:spTgt spid="50"/>
                                        </p:tgtEl>
                                        <p:attrNameLst>
                                          <p:attrName>ppt_x</p:attrName>
                                        </p:attrNameLst>
                                      </p:cBhvr>
                                      <p:tavLst>
                                        <p:tav tm="0">
                                          <p:val>
                                            <p:strVal val="#ppt_x"/>
                                          </p:val>
                                        </p:tav>
                                        <p:tav tm="100000">
                                          <p:val>
                                            <p:strVal val="#ppt_x"/>
                                          </p:val>
                                        </p:tav>
                                      </p:tavLst>
                                    </p:anim>
                                    <p:anim calcmode="lin" valueType="num">
                                      <p:cBhvr additive="base">
                                        <p:cTn id="20" dur="500" fill="hold"/>
                                        <p:tgtEl>
                                          <p:spTgt spid="50"/>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51"/>
                                        </p:tgtEl>
                                        <p:attrNameLst>
                                          <p:attrName>style.visibility</p:attrName>
                                        </p:attrNameLst>
                                      </p:cBhvr>
                                      <p:to>
                                        <p:strVal val="visible"/>
                                      </p:to>
                                    </p:set>
                                    <p:anim calcmode="lin" valueType="num">
                                      <p:cBhvr additive="base">
                                        <p:cTn id="23" dur="500" fill="hold"/>
                                        <p:tgtEl>
                                          <p:spTgt spid="51"/>
                                        </p:tgtEl>
                                        <p:attrNameLst>
                                          <p:attrName>ppt_x</p:attrName>
                                        </p:attrNameLst>
                                      </p:cBhvr>
                                      <p:tavLst>
                                        <p:tav tm="0">
                                          <p:val>
                                            <p:strVal val="#ppt_x"/>
                                          </p:val>
                                        </p:tav>
                                        <p:tav tm="100000">
                                          <p:val>
                                            <p:strVal val="#ppt_x"/>
                                          </p:val>
                                        </p:tav>
                                      </p:tavLst>
                                    </p:anim>
                                    <p:anim calcmode="lin" valueType="num">
                                      <p:cBhvr additive="base">
                                        <p:cTn id="24" dur="500" fill="hold"/>
                                        <p:tgtEl>
                                          <p:spTgt spid="51"/>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500" fill="hold"/>
                                        <p:tgtEl>
                                          <p:spTgt spid="52"/>
                                        </p:tgtEl>
                                        <p:attrNameLst>
                                          <p:attrName>ppt_x</p:attrName>
                                        </p:attrNameLst>
                                      </p:cBhvr>
                                      <p:tavLst>
                                        <p:tav tm="0">
                                          <p:val>
                                            <p:strVal val="#ppt_x"/>
                                          </p:val>
                                        </p:tav>
                                        <p:tav tm="100000">
                                          <p:val>
                                            <p:strVal val="#ppt_x"/>
                                          </p:val>
                                        </p:tav>
                                      </p:tavLst>
                                    </p:anim>
                                    <p:anim calcmode="lin" valueType="num">
                                      <p:cBhvr additive="base">
                                        <p:cTn id="28" dur="500" fill="hold"/>
                                        <p:tgtEl>
                                          <p:spTgt spid="52"/>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53"/>
                                        </p:tgtEl>
                                        <p:attrNameLst>
                                          <p:attrName>style.visibility</p:attrName>
                                        </p:attrNameLst>
                                      </p:cBhvr>
                                      <p:to>
                                        <p:strVal val="visible"/>
                                      </p:to>
                                    </p:set>
                                    <p:anim calcmode="lin" valueType="num">
                                      <p:cBhvr additive="base">
                                        <p:cTn id="31" dur="500" fill="hold"/>
                                        <p:tgtEl>
                                          <p:spTgt spid="53"/>
                                        </p:tgtEl>
                                        <p:attrNameLst>
                                          <p:attrName>ppt_x</p:attrName>
                                        </p:attrNameLst>
                                      </p:cBhvr>
                                      <p:tavLst>
                                        <p:tav tm="0">
                                          <p:val>
                                            <p:strVal val="#ppt_x"/>
                                          </p:val>
                                        </p:tav>
                                        <p:tav tm="100000">
                                          <p:val>
                                            <p:strVal val="#ppt_x"/>
                                          </p:val>
                                        </p:tav>
                                      </p:tavLst>
                                    </p:anim>
                                    <p:anim calcmode="lin" valueType="num">
                                      <p:cBhvr additive="base">
                                        <p:cTn id="32" dur="500" fill="hold"/>
                                        <p:tgtEl>
                                          <p:spTgt spid="53"/>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54"/>
                                        </p:tgtEl>
                                        <p:attrNameLst>
                                          <p:attrName>style.visibility</p:attrName>
                                        </p:attrNameLst>
                                      </p:cBhvr>
                                      <p:to>
                                        <p:strVal val="visible"/>
                                      </p:to>
                                    </p:set>
                                    <p:anim calcmode="lin" valueType="num">
                                      <p:cBhvr additive="base">
                                        <p:cTn id="35" dur="500" fill="hold"/>
                                        <p:tgtEl>
                                          <p:spTgt spid="54"/>
                                        </p:tgtEl>
                                        <p:attrNameLst>
                                          <p:attrName>ppt_x</p:attrName>
                                        </p:attrNameLst>
                                      </p:cBhvr>
                                      <p:tavLst>
                                        <p:tav tm="0">
                                          <p:val>
                                            <p:strVal val="#ppt_x"/>
                                          </p:val>
                                        </p:tav>
                                        <p:tav tm="100000">
                                          <p:val>
                                            <p:strVal val="#ppt_x"/>
                                          </p:val>
                                        </p:tav>
                                      </p:tavLst>
                                    </p:anim>
                                    <p:anim calcmode="lin" valueType="num">
                                      <p:cBhvr additive="base">
                                        <p:cTn id="36" dur="500" fill="hold"/>
                                        <p:tgtEl>
                                          <p:spTgt spid="54"/>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2000"/>
                                  </p:stCondLst>
                                  <p:childTnLst>
                                    <p:set>
                                      <p:cBhvr>
                                        <p:cTn id="38" dur="1" fill="hold">
                                          <p:stCondLst>
                                            <p:cond delay="0"/>
                                          </p:stCondLst>
                                        </p:cTn>
                                        <p:tgtEl>
                                          <p:spTgt spid="55"/>
                                        </p:tgtEl>
                                        <p:attrNameLst>
                                          <p:attrName>style.visibility</p:attrName>
                                        </p:attrNameLst>
                                      </p:cBhvr>
                                      <p:to>
                                        <p:strVal val="visible"/>
                                      </p:to>
                                    </p:set>
                                    <p:anim calcmode="lin" valueType="num">
                                      <p:cBhvr additive="base">
                                        <p:cTn id="39" dur="500" fill="hold"/>
                                        <p:tgtEl>
                                          <p:spTgt spid="55"/>
                                        </p:tgtEl>
                                        <p:attrNameLst>
                                          <p:attrName>ppt_x</p:attrName>
                                        </p:attrNameLst>
                                      </p:cBhvr>
                                      <p:tavLst>
                                        <p:tav tm="0">
                                          <p:val>
                                            <p:strVal val="#ppt_x"/>
                                          </p:val>
                                        </p:tav>
                                        <p:tav tm="100000">
                                          <p:val>
                                            <p:strVal val="#ppt_x"/>
                                          </p:val>
                                        </p:tav>
                                      </p:tavLst>
                                    </p:anim>
                                    <p:anim calcmode="lin" valueType="num">
                                      <p:cBhvr additive="base">
                                        <p:cTn id="40" dur="500" fill="hold"/>
                                        <p:tgtEl>
                                          <p:spTgt spid="55"/>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2000"/>
                                  </p:stCondLst>
                                  <p:childTnLst>
                                    <p:set>
                                      <p:cBhvr>
                                        <p:cTn id="42" dur="1" fill="hold">
                                          <p:stCondLst>
                                            <p:cond delay="0"/>
                                          </p:stCondLst>
                                        </p:cTn>
                                        <p:tgtEl>
                                          <p:spTgt spid="56"/>
                                        </p:tgtEl>
                                        <p:attrNameLst>
                                          <p:attrName>style.visibility</p:attrName>
                                        </p:attrNameLst>
                                      </p:cBhvr>
                                      <p:to>
                                        <p:strVal val="visible"/>
                                      </p:to>
                                    </p:set>
                                    <p:anim calcmode="lin" valueType="num">
                                      <p:cBhvr additive="base">
                                        <p:cTn id="43" dur="500" fill="hold"/>
                                        <p:tgtEl>
                                          <p:spTgt spid="56"/>
                                        </p:tgtEl>
                                        <p:attrNameLst>
                                          <p:attrName>ppt_x</p:attrName>
                                        </p:attrNameLst>
                                      </p:cBhvr>
                                      <p:tavLst>
                                        <p:tav tm="0">
                                          <p:val>
                                            <p:strVal val="#ppt_x"/>
                                          </p:val>
                                        </p:tav>
                                        <p:tav tm="100000">
                                          <p:val>
                                            <p:strVal val="#ppt_x"/>
                                          </p:val>
                                        </p:tav>
                                      </p:tavLst>
                                    </p:anim>
                                    <p:anim calcmode="lin" valueType="num">
                                      <p:cBhvr additive="base">
                                        <p:cTn id="44" dur="500" fill="hold"/>
                                        <p:tgtEl>
                                          <p:spTgt spid="56"/>
                                        </p:tgtEl>
                                        <p:attrNameLst>
                                          <p:attrName>ppt_y</p:attrName>
                                        </p:attrNameLst>
                                      </p:cBhvr>
                                      <p:tavLst>
                                        <p:tav tm="0">
                                          <p:val>
                                            <p:strVal val="0-#ppt_h/2"/>
                                          </p:val>
                                        </p:tav>
                                        <p:tav tm="100000">
                                          <p:val>
                                            <p:strVal val="#ppt_y"/>
                                          </p:val>
                                        </p:tav>
                                      </p:tavLst>
                                    </p:anim>
                                  </p:childTnLst>
                                </p:cTn>
                              </p:par>
                              <p:par>
                                <p:cTn id="45" presetID="42" presetClass="entr" presetSubtype="0" fill="hold" nodeType="withEffect">
                                  <p:stCondLst>
                                    <p:cond delay="2500"/>
                                  </p:stCondLst>
                                  <p:childTnLst>
                                    <p:set>
                                      <p:cBhvr>
                                        <p:cTn id="46" dur="1" fill="hold">
                                          <p:stCondLst>
                                            <p:cond delay="0"/>
                                          </p:stCondLst>
                                        </p:cTn>
                                        <p:tgtEl>
                                          <p:spTgt spid="57"/>
                                        </p:tgtEl>
                                        <p:attrNameLst>
                                          <p:attrName>style.visibility</p:attrName>
                                        </p:attrNameLst>
                                      </p:cBhvr>
                                      <p:to>
                                        <p:strVal val="visible"/>
                                      </p:to>
                                    </p:set>
                                    <p:animEffect transition="in" filter="fade">
                                      <p:cBhvr>
                                        <p:cTn id="47" dur="1000"/>
                                        <p:tgtEl>
                                          <p:spTgt spid="57"/>
                                        </p:tgtEl>
                                      </p:cBhvr>
                                    </p:animEffect>
                                    <p:anim calcmode="lin" valueType="num">
                                      <p:cBhvr>
                                        <p:cTn id="48" dur="1000" fill="hold"/>
                                        <p:tgtEl>
                                          <p:spTgt spid="57"/>
                                        </p:tgtEl>
                                        <p:attrNameLst>
                                          <p:attrName>ppt_x</p:attrName>
                                        </p:attrNameLst>
                                      </p:cBhvr>
                                      <p:tavLst>
                                        <p:tav tm="0">
                                          <p:val>
                                            <p:strVal val="#ppt_x"/>
                                          </p:val>
                                        </p:tav>
                                        <p:tav tm="100000">
                                          <p:val>
                                            <p:strVal val="#ppt_x"/>
                                          </p:val>
                                        </p:tav>
                                      </p:tavLst>
                                    </p:anim>
                                    <p:anim calcmode="lin" valueType="num">
                                      <p:cBhvr>
                                        <p:cTn id="49" dur="1000" fill="hold"/>
                                        <p:tgtEl>
                                          <p:spTgt spid="57"/>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0"/>
                                  </p:stCondLst>
                                  <p:childTnLst>
                                    <p:set>
                                      <p:cBhvr>
                                        <p:cTn id="51" dur="1" fill="hold">
                                          <p:stCondLst>
                                            <p:cond delay="0"/>
                                          </p:stCondLst>
                                        </p:cTn>
                                        <p:tgtEl>
                                          <p:spTgt spid="62"/>
                                        </p:tgtEl>
                                        <p:attrNameLst>
                                          <p:attrName>style.visibility</p:attrName>
                                        </p:attrNameLst>
                                      </p:cBhvr>
                                      <p:to>
                                        <p:strVal val="visible"/>
                                      </p:to>
                                    </p:set>
                                    <p:animEffect transition="in" filter="fade">
                                      <p:cBhvr>
                                        <p:cTn id="52" dur="1000"/>
                                        <p:tgtEl>
                                          <p:spTgt spid="62"/>
                                        </p:tgtEl>
                                      </p:cBhvr>
                                    </p:animEffect>
                                    <p:anim calcmode="lin" valueType="num">
                                      <p:cBhvr>
                                        <p:cTn id="53" dur="1000" fill="hold"/>
                                        <p:tgtEl>
                                          <p:spTgt spid="62"/>
                                        </p:tgtEl>
                                        <p:attrNameLst>
                                          <p:attrName>ppt_x</p:attrName>
                                        </p:attrNameLst>
                                      </p:cBhvr>
                                      <p:tavLst>
                                        <p:tav tm="0">
                                          <p:val>
                                            <p:strVal val="#ppt_x"/>
                                          </p:val>
                                        </p:tav>
                                        <p:tav tm="100000">
                                          <p:val>
                                            <p:strVal val="#ppt_x"/>
                                          </p:val>
                                        </p:tav>
                                      </p:tavLst>
                                    </p:anim>
                                    <p:anim calcmode="lin" valueType="num">
                                      <p:cBhvr>
                                        <p:cTn id="54" dur="1000" fill="hold"/>
                                        <p:tgtEl>
                                          <p:spTgt spid="6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1000"/>
                                        <p:tgtEl>
                                          <p:spTgt spid="63"/>
                                        </p:tgtEl>
                                      </p:cBhvr>
                                    </p:animEffect>
                                    <p:anim calcmode="lin" valueType="num">
                                      <p:cBhvr>
                                        <p:cTn id="58" dur="1000" fill="hold"/>
                                        <p:tgtEl>
                                          <p:spTgt spid="63"/>
                                        </p:tgtEl>
                                        <p:attrNameLst>
                                          <p:attrName>ppt_x</p:attrName>
                                        </p:attrNameLst>
                                      </p:cBhvr>
                                      <p:tavLst>
                                        <p:tav tm="0">
                                          <p:val>
                                            <p:strVal val="#ppt_x"/>
                                          </p:val>
                                        </p:tav>
                                        <p:tav tm="100000">
                                          <p:val>
                                            <p:strVal val="#ppt_x"/>
                                          </p:val>
                                        </p:tav>
                                      </p:tavLst>
                                    </p:anim>
                                    <p:anim calcmode="lin" valueType="num">
                                      <p:cBhvr>
                                        <p:cTn id="59" dur="1000" fill="hold"/>
                                        <p:tgtEl>
                                          <p:spTgt spid="6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66"/>
                                        </p:tgtEl>
                                        <p:attrNameLst>
                                          <p:attrName>style.visibility</p:attrName>
                                        </p:attrNameLst>
                                      </p:cBhvr>
                                      <p:to>
                                        <p:strVal val="visible"/>
                                      </p:to>
                                    </p:set>
                                    <p:animEffect transition="in" filter="fade">
                                      <p:cBhvr>
                                        <p:cTn id="62" dur="1000"/>
                                        <p:tgtEl>
                                          <p:spTgt spid="66"/>
                                        </p:tgtEl>
                                      </p:cBhvr>
                                    </p:animEffect>
                                    <p:anim calcmode="lin" valueType="num">
                                      <p:cBhvr>
                                        <p:cTn id="63" dur="1000" fill="hold"/>
                                        <p:tgtEl>
                                          <p:spTgt spid="66"/>
                                        </p:tgtEl>
                                        <p:attrNameLst>
                                          <p:attrName>ppt_x</p:attrName>
                                        </p:attrNameLst>
                                      </p:cBhvr>
                                      <p:tavLst>
                                        <p:tav tm="0">
                                          <p:val>
                                            <p:strVal val="#ppt_x"/>
                                          </p:val>
                                        </p:tav>
                                        <p:tav tm="100000">
                                          <p:val>
                                            <p:strVal val="#ppt_x"/>
                                          </p:val>
                                        </p:tav>
                                      </p:tavLst>
                                    </p:anim>
                                    <p:anim calcmode="lin" valueType="num">
                                      <p:cBhvr>
                                        <p:cTn id="64" dur="1000" fill="hold"/>
                                        <p:tgtEl>
                                          <p:spTgt spid="66"/>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500"/>
                                  </p:stCondLst>
                                  <p:childTnLst>
                                    <p:set>
                                      <p:cBhvr>
                                        <p:cTn id="66" dur="1" fill="hold">
                                          <p:stCondLst>
                                            <p:cond delay="0"/>
                                          </p:stCondLst>
                                        </p:cTn>
                                        <p:tgtEl>
                                          <p:spTgt spid="67"/>
                                        </p:tgtEl>
                                        <p:attrNameLst>
                                          <p:attrName>style.visibility</p:attrName>
                                        </p:attrNameLst>
                                      </p:cBhvr>
                                      <p:to>
                                        <p:strVal val="visible"/>
                                      </p:to>
                                    </p:set>
                                    <p:animEffect transition="in" filter="fade">
                                      <p:cBhvr>
                                        <p:cTn id="67" dur="1000"/>
                                        <p:tgtEl>
                                          <p:spTgt spid="67"/>
                                        </p:tgtEl>
                                      </p:cBhvr>
                                    </p:animEffect>
                                    <p:anim calcmode="lin" valueType="num">
                                      <p:cBhvr>
                                        <p:cTn id="68" dur="1000" fill="hold"/>
                                        <p:tgtEl>
                                          <p:spTgt spid="67"/>
                                        </p:tgtEl>
                                        <p:attrNameLst>
                                          <p:attrName>ppt_x</p:attrName>
                                        </p:attrNameLst>
                                      </p:cBhvr>
                                      <p:tavLst>
                                        <p:tav tm="0">
                                          <p:val>
                                            <p:strVal val="#ppt_x"/>
                                          </p:val>
                                        </p:tav>
                                        <p:tav tm="100000">
                                          <p:val>
                                            <p:strVal val="#ppt_x"/>
                                          </p:val>
                                        </p:tav>
                                      </p:tavLst>
                                    </p:anim>
                                    <p:anim calcmode="lin" valueType="num">
                                      <p:cBhvr>
                                        <p:cTn id="69" dur="1000" fill="hold"/>
                                        <p:tgtEl>
                                          <p:spTgt spid="67"/>
                                        </p:tgtEl>
                                        <p:attrNameLst>
                                          <p:attrName>ppt_y</p:attrName>
                                        </p:attrNameLst>
                                      </p:cBhvr>
                                      <p:tavLst>
                                        <p:tav tm="0">
                                          <p:val>
                                            <p:strVal val="#ppt_y+.1"/>
                                          </p:val>
                                        </p:tav>
                                        <p:tav tm="100000">
                                          <p:val>
                                            <p:strVal val="#ppt_y"/>
                                          </p:val>
                                        </p:tav>
                                      </p:tavLst>
                                    </p:anim>
                                  </p:childTnLst>
                                </p:cTn>
                              </p:par>
                              <p:par>
                                <p:cTn id="70" presetID="22" presetClass="entr" presetSubtype="8" fill="hold" nodeType="withEffect">
                                  <p:stCondLst>
                                    <p:cond delay="3000"/>
                                  </p:stCondLst>
                                  <p:childTnLst>
                                    <p:set>
                                      <p:cBhvr>
                                        <p:cTn id="71" dur="1" fill="hold">
                                          <p:stCondLst>
                                            <p:cond delay="0"/>
                                          </p:stCondLst>
                                        </p:cTn>
                                        <p:tgtEl>
                                          <p:spTgt spid="74"/>
                                        </p:tgtEl>
                                        <p:attrNameLst>
                                          <p:attrName>style.visibility</p:attrName>
                                        </p:attrNameLst>
                                      </p:cBhvr>
                                      <p:to>
                                        <p:strVal val="visible"/>
                                      </p:to>
                                    </p:set>
                                    <p:animEffect transition="in" filter="wipe(left)">
                                      <p:cBhvr>
                                        <p:cTn id="72" dur="500"/>
                                        <p:tgtEl>
                                          <p:spTgt spid="74"/>
                                        </p:tgtEl>
                                      </p:cBhvr>
                                    </p:animEffect>
                                  </p:childTnLst>
                                </p:cTn>
                              </p:par>
                              <p:par>
                                <p:cTn id="73" presetID="10" presetClass="entr" presetSubtype="0" fill="hold" grpId="0" nodeType="withEffect">
                                  <p:stCondLst>
                                    <p:cond delay="2500"/>
                                  </p:stCondLst>
                                  <p:childTnLst>
                                    <p:set>
                                      <p:cBhvr>
                                        <p:cTn id="74" dur="1" fill="hold">
                                          <p:stCondLst>
                                            <p:cond delay="0"/>
                                          </p:stCondLst>
                                        </p:cTn>
                                        <p:tgtEl>
                                          <p:spTgt spid="81"/>
                                        </p:tgtEl>
                                        <p:attrNameLst>
                                          <p:attrName>style.visibility</p:attrName>
                                        </p:attrNameLst>
                                      </p:cBhvr>
                                      <p:to>
                                        <p:strVal val="visible"/>
                                      </p:to>
                                    </p:set>
                                    <p:animEffect transition="in" filter="fade">
                                      <p:cBhvr>
                                        <p:cTn id="75" dur="500"/>
                                        <p:tgtEl>
                                          <p:spTgt spid="81"/>
                                        </p:tgtEl>
                                      </p:cBhvr>
                                    </p:animEffect>
                                  </p:childTnLst>
                                </p:cTn>
                              </p:par>
                              <p:par>
                                <p:cTn id="76" presetID="42" presetClass="entr" presetSubtype="0" fill="hold" grpId="0" nodeType="withEffect">
                                  <p:stCondLst>
                                    <p:cond delay="2500"/>
                                  </p:stCondLst>
                                  <p:childTnLst>
                                    <p:set>
                                      <p:cBhvr>
                                        <p:cTn id="77" dur="1" fill="hold">
                                          <p:stCondLst>
                                            <p:cond delay="0"/>
                                          </p:stCondLst>
                                        </p:cTn>
                                        <p:tgtEl>
                                          <p:spTgt spid="86"/>
                                        </p:tgtEl>
                                        <p:attrNameLst>
                                          <p:attrName>style.visibility</p:attrName>
                                        </p:attrNameLst>
                                      </p:cBhvr>
                                      <p:to>
                                        <p:strVal val="visible"/>
                                      </p:to>
                                    </p:set>
                                    <p:animEffect transition="in" filter="fade">
                                      <p:cBhvr>
                                        <p:cTn id="78" dur="500"/>
                                        <p:tgtEl>
                                          <p:spTgt spid="86"/>
                                        </p:tgtEl>
                                      </p:cBhvr>
                                    </p:animEffect>
                                    <p:anim calcmode="lin" valueType="num">
                                      <p:cBhvr>
                                        <p:cTn id="79" dur="500" fill="hold"/>
                                        <p:tgtEl>
                                          <p:spTgt spid="86"/>
                                        </p:tgtEl>
                                        <p:attrNameLst>
                                          <p:attrName>ppt_x</p:attrName>
                                        </p:attrNameLst>
                                      </p:cBhvr>
                                      <p:tavLst>
                                        <p:tav tm="0">
                                          <p:val>
                                            <p:strVal val="#ppt_x"/>
                                          </p:val>
                                        </p:tav>
                                        <p:tav tm="100000">
                                          <p:val>
                                            <p:strVal val="#ppt_x"/>
                                          </p:val>
                                        </p:tav>
                                      </p:tavLst>
                                    </p:anim>
                                    <p:anim calcmode="lin" valueType="num">
                                      <p:cBhvr>
                                        <p:cTn id="80" dur="500" fill="hold"/>
                                        <p:tgtEl>
                                          <p:spTgt spid="86"/>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3000"/>
                                  </p:stCondLst>
                                  <p:childTnLst>
                                    <p:set>
                                      <p:cBhvr>
                                        <p:cTn id="82" dur="1" fill="hold">
                                          <p:stCondLst>
                                            <p:cond delay="0"/>
                                          </p:stCondLst>
                                        </p:cTn>
                                        <p:tgtEl>
                                          <p:spTgt spid="82"/>
                                        </p:tgtEl>
                                        <p:attrNameLst>
                                          <p:attrName>style.visibility</p:attrName>
                                        </p:attrNameLst>
                                      </p:cBhvr>
                                      <p:to>
                                        <p:strVal val="visible"/>
                                      </p:to>
                                    </p:set>
                                    <p:animEffect transition="in" filter="fade">
                                      <p:cBhvr>
                                        <p:cTn id="83" dur="500"/>
                                        <p:tgtEl>
                                          <p:spTgt spid="82"/>
                                        </p:tgtEl>
                                      </p:cBhvr>
                                    </p:animEffect>
                                  </p:childTnLst>
                                </p:cTn>
                              </p:par>
                              <p:par>
                                <p:cTn id="84" presetID="10" presetClass="entr" presetSubtype="0" fill="hold" grpId="0" nodeType="withEffect">
                                  <p:stCondLst>
                                    <p:cond delay="3500"/>
                                  </p:stCondLst>
                                  <p:childTnLst>
                                    <p:set>
                                      <p:cBhvr>
                                        <p:cTn id="85" dur="1" fill="hold">
                                          <p:stCondLst>
                                            <p:cond delay="0"/>
                                          </p:stCondLst>
                                        </p:cTn>
                                        <p:tgtEl>
                                          <p:spTgt spid="83"/>
                                        </p:tgtEl>
                                        <p:attrNameLst>
                                          <p:attrName>style.visibility</p:attrName>
                                        </p:attrNameLst>
                                      </p:cBhvr>
                                      <p:to>
                                        <p:strVal val="visible"/>
                                      </p:to>
                                    </p:set>
                                    <p:animEffect transition="in" filter="fade">
                                      <p:cBhvr>
                                        <p:cTn id="86" dur="500"/>
                                        <p:tgtEl>
                                          <p:spTgt spid="83"/>
                                        </p:tgtEl>
                                      </p:cBhvr>
                                    </p:animEffect>
                                  </p:childTnLst>
                                </p:cTn>
                              </p:par>
                              <p:par>
                                <p:cTn id="87" presetID="10" presetClass="entr" presetSubtype="0" fill="hold" grpId="0" nodeType="withEffect">
                                  <p:stCondLst>
                                    <p:cond delay="4000"/>
                                  </p:stCondLst>
                                  <p:childTnLst>
                                    <p:set>
                                      <p:cBhvr>
                                        <p:cTn id="88" dur="1" fill="hold">
                                          <p:stCondLst>
                                            <p:cond delay="0"/>
                                          </p:stCondLst>
                                        </p:cTn>
                                        <p:tgtEl>
                                          <p:spTgt spid="84"/>
                                        </p:tgtEl>
                                        <p:attrNameLst>
                                          <p:attrName>style.visibility</p:attrName>
                                        </p:attrNameLst>
                                      </p:cBhvr>
                                      <p:to>
                                        <p:strVal val="visible"/>
                                      </p:to>
                                    </p:set>
                                    <p:animEffect transition="in" filter="fade">
                                      <p:cBhvr>
                                        <p:cTn id="89" dur="500"/>
                                        <p:tgtEl>
                                          <p:spTgt spid="84"/>
                                        </p:tgtEl>
                                      </p:cBhvr>
                                    </p:animEffect>
                                  </p:childTnLst>
                                </p:cTn>
                              </p:par>
                              <p:par>
                                <p:cTn id="90" presetID="10" presetClass="entr" presetSubtype="0" fill="hold" grpId="0" nodeType="withEffect">
                                  <p:stCondLst>
                                    <p:cond delay="4500"/>
                                  </p:stCondLst>
                                  <p:childTnLst>
                                    <p:set>
                                      <p:cBhvr>
                                        <p:cTn id="91" dur="1" fill="hold">
                                          <p:stCondLst>
                                            <p:cond delay="0"/>
                                          </p:stCondLst>
                                        </p:cTn>
                                        <p:tgtEl>
                                          <p:spTgt spid="85"/>
                                        </p:tgtEl>
                                        <p:attrNameLst>
                                          <p:attrName>style.visibility</p:attrName>
                                        </p:attrNameLst>
                                      </p:cBhvr>
                                      <p:to>
                                        <p:strVal val="visible"/>
                                      </p:to>
                                    </p:set>
                                    <p:animEffect transition="in" filter="fade">
                                      <p:cBhvr>
                                        <p:cTn id="92" dur="500"/>
                                        <p:tgtEl>
                                          <p:spTgt spid="85"/>
                                        </p:tgtEl>
                                      </p:cBhvr>
                                    </p:animEffect>
                                  </p:childTnLst>
                                </p:cTn>
                              </p:par>
                              <p:par>
                                <p:cTn id="93" presetID="42" presetClass="entr" presetSubtype="0" fill="hold" grpId="0" nodeType="withEffect">
                                  <p:stCondLst>
                                    <p:cond delay="3000"/>
                                  </p:stCondLst>
                                  <p:childTnLst>
                                    <p:set>
                                      <p:cBhvr>
                                        <p:cTn id="94" dur="1" fill="hold">
                                          <p:stCondLst>
                                            <p:cond delay="0"/>
                                          </p:stCondLst>
                                        </p:cTn>
                                        <p:tgtEl>
                                          <p:spTgt spid="87"/>
                                        </p:tgtEl>
                                        <p:attrNameLst>
                                          <p:attrName>style.visibility</p:attrName>
                                        </p:attrNameLst>
                                      </p:cBhvr>
                                      <p:to>
                                        <p:strVal val="visible"/>
                                      </p:to>
                                    </p:set>
                                    <p:animEffect transition="in" filter="fade">
                                      <p:cBhvr>
                                        <p:cTn id="95" dur="500"/>
                                        <p:tgtEl>
                                          <p:spTgt spid="87"/>
                                        </p:tgtEl>
                                      </p:cBhvr>
                                    </p:animEffect>
                                    <p:anim calcmode="lin" valueType="num">
                                      <p:cBhvr>
                                        <p:cTn id="96" dur="500" fill="hold"/>
                                        <p:tgtEl>
                                          <p:spTgt spid="87"/>
                                        </p:tgtEl>
                                        <p:attrNameLst>
                                          <p:attrName>ppt_x</p:attrName>
                                        </p:attrNameLst>
                                      </p:cBhvr>
                                      <p:tavLst>
                                        <p:tav tm="0">
                                          <p:val>
                                            <p:strVal val="#ppt_x"/>
                                          </p:val>
                                        </p:tav>
                                        <p:tav tm="100000">
                                          <p:val>
                                            <p:strVal val="#ppt_x"/>
                                          </p:val>
                                        </p:tav>
                                      </p:tavLst>
                                    </p:anim>
                                    <p:anim calcmode="lin" valueType="num">
                                      <p:cBhvr>
                                        <p:cTn id="97" dur="500" fill="hold"/>
                                        <p:tgtEl>
                                          <p:spTgt spid="87"/>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3500"/>
                                  </p:stCondLst>
                                  <p:childTnLst>
                                    <p:set>
                                      <p:cBhvr>
                                        <p:cTn id="99" dur="1" fill="hold">
                                          <p:stCondLst>
                                            <p:cond delay="0"/>
                                          </p:stCondLst>
                                        </p:cTn>
                                        <p:tgtEl>
                                          <p:spTgt spid="88"/>
                                        </p:tgtEl>
                                        <p:attrNameLst>
                                          <p:attrName>style.visibility</p:attrName>
                                        </p:attrNameLst>
                                      </p:cBhvr>
                                      <p:to>
                                        <p:strVal val="visible"/>
                                      </p:to>
                                    </p:set>
                                    <p:animEffect transition="in" filter="fade">
                                      <p:cBhvr>
                                        <p:cTn id="100" dur="500"/>
                                        <p:tgtEl>
                                          <p:spTgt spid="88"/>
                                        </p:tgtEl>
                                      </p:cBhvr>
                                    </p:animEffect>
                                    <p:anim calcmode="lin" valueType="num">
                                      <p:cBhvr>
                                        <p:cTn id="101" dur="500" fill="hold"/>
                                        <p:tgtEl>
                                          <p:spTgt spid="88"/>
                                        </p:tgtEl>
                                        <p:attrNameLst>
                                          <p:attrName>ppt_x</p:attrName>
                                        </p:attrNameLst>
                                      </p:cBhvr>
                                      <p:tavLst>
                                        <p:tav tm="0">
                                          <p:val>
                                            <p:strVal val="#ppt_x"/>
                                          </p:val>
                                        </p:tav>
                                        <p:tav tm="100000">
                                          <p:val>
                                            <p:strVal val="#ppt_x"/>
                                          </p:val>
                                        </p:tav>
                                      </p:tavLst>
                                    </p:anim>
                                    <p:anim calcmode="lin" valueType="num">
                                      <p:cBhvr>
                                        <p:cTn id="102" dur="500" fill="hold"/>
                                        <p:tgtEl>
                                          <p:spTgt spid="88"/>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4000"/>
                                  </p:stCondLst>
                                  <p:childTnLst>
                                    <p:set>
                                      <p:cBhvr>
                                        <p:cTn id="104" dur="1" fill="hold">
                                          <p:stCondLst>
                                            <p:cond delay="0"/>
                                          </p:stCondLst>
                                        </p:cTn>
                                        <p:tgtEl>
                                          <p:spTgt spid="89"/>
                                        </p:tgtEl>
                                        <p:attrNameLst>
                                          <p:attrName>style.visibility</p:attrName>
                                        </p:attrNameLst>
                                      </p:cBhvr>
                                      <p:to>
                                        <p:strVal val="visible"/>
                                      </p:to>
                                    </p:set>
                                    <p:animEffect transition="in" filter="fade">
                                      <p:cBhvr>
                                        <p:cTn id="105" dur="500"/>
                                        <p:tgtEl>
                                          <p:spTgt spid="89"/>
                                        </p:tgtEl>
                                      </p:cBhvr>
                                    </p:animEffect>
                                    <p:anim calcmode="lin" valueType="num">
                                      <p:cBhvr>
                                        <p:cTn id="106" dur="500" fill="hold"/>
                                        <p:tgtEl>
                                          <p:spTgt spid="89"/>
                                        </p:tgtEl>
                                        <p:attrNameLst>
                                          <p:attrName>ppt_x</p:attrName>
                                        </p:attrNameLst>
                                      </p:cBhvr>
                                      <p:tavLst>
                                        <p:tav tm="0">
                                          <p:val>
                                            <p:strVal val="#ppt_x"/>
                                          </p:val>
                                        </p:tav>
                                        <p:tav tm="100000">
                                          <p:val>
                                            <p:strVal val="#ppt_x"/>
                                          </p:val>
                                        </p:tav>
                                      </p:tavLst>
                                    </p:anim>
                                    <p:anim calcmode="lin" valueType="num">
                                      <p:cBhvr>
                                        <p:cTn id="107" dur="500" fill="hold"/>
                                        <p:tgtEl>
                                          <p:spTgt spid="89"/>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500"/>
                                  </p:stCondLst>
                                  <p:childTnLst>
                                    <p:set>
                                      <p:cBhvr>
                                        <p:cTn id="109" dur="1" fill="hold">
                                          <p:stCondLst>
                                            <p:cond delay="0"/>
                                          </p:stCondLst>
                                        </p:cTn>
                                        <p:tgtEl>
                                          <p:spTgt spid="90"/>
                                        </p:tgtEl>
                                        <p:attrNameLst>
                                          <p:attrName>style.visibility</p:attrName>
                                        </p:attrNameLst>
                                      </p:cBhvr>
                                      <p:to>
                                        <p:strVal val="visible"/>
                                      </p:to>
                                    </p:set>
                                    <p:animEffect transition="in" filter="fade">
                                      <p:cBhvr>
                                        <p:cTn id="110" dur="500"/>
                                        <p:tgtEl>
                                          <p:spTgt spid="90"/>
                                        </p:tgtEl>
                                      </p:cBhvr>
                                    </p:animEffect>
                                    <p:anim calcmode="lin" valueType="num">
                                      <p:cBhvr>
                                        <p:cTn id="111" dur="500" fill="hold"/>
                                        <p:tgtEl>
                                          <p:spTgt spid="90"/>
                                        </p:tgtEl>
                                        <p:attrNameLst>
                                          <p:attrName>ppt_x</p:attrName>
                                        </p:attrNameLst>
                                      </p:cBhvr>
                                      <p:tavLst>
                                        <p:tav tm="0">
                                          <p:val>
                                            <p:strVal val="#ppt_x"/>
                                          </p:val>
                                        </p:tav>
                                        <p:tav tm="100000">
                                          <p:val>
                                            <p:strVal val="#ppt_x"/>
                                          </p:val>
                                        </p:tav>
                                      </p:tavLst>
                                    </p:anim>
                                    <p:anim calcmode="lin" valueType="num">
                                      <p:cBhvr>
                                        <p:cTn id="112" dur="500" fill="hold"/>
                                        <p:tgtEl>
                                          <p:spTgt spid="90"/>
                                        </p:tgtEl>
                                        <p:attrNameLst>
                                          <p:attrName>ppt_y</p:attrName>
                                        </p:attrNameLst>
                                      </p:cBhvr>
                                      <p:tavLst>
                                        <p:tav tm="0">
                                          <p:val>
                                            <p:strVal val="#ppt_y+.1"/>
                                          </p:val>
                                        </p:tav>
                                        <p:tav tm="100000">
                                          <p:val>
                                            <p:strVal val="#ppt_y"/>
                                          </p:val>
                                        </p:tav>
                                      </p:tavLst>
                                    </p:anim>
                                  </p:childTnLst>
                                </p:cTn>
                              </p:par>
                            </p:childTnLst>
                          </p:cTn>
                        </p:par>
                        <p:par>
                          <p:cTn id="113" fill="hold">
                            <p:stCondLst>
                              <p:cond delay="5000"/>
                            </p:stCondLst>
                            <p:childTnLst>
                              <p:par>
                                <p:cTn id="114" presetID="42" presetClass="entr" presetSubtype="0" fill="hold" grpId="0" nodeType="afterEffect">
                                  <p:stCondLst>
                                    <p:cond delay="0"/>
                                  </p:stCondLst>
                                  <p:childTnLst>
                                    <p:set>
                                      <p:cBhvr>
                                        <p:cTn id="115" dur="1" fill="hold">
                                          <p:stCondLst>
                                            <p:cond delay="0"/>
                                          </p:stCondLst>
                                        </p:cTn>
                                        <p:tgtEl>
                                          <p:spTgt spid="91"/>
                                        </p:tgtEl>
                                        <p:attrNameLst>
                                          <p:attrName>style.visibility</p:attrName>
                                        </p:attrNameLst>
                                      </p:cBhvr>
                                      <p:to>
                                        <p:strVal val="visible"/>
                                      </p:to>
                                    </p:set>
                                    <p:animEffect transition="in" filter="fade">
                                      <p:cBhvr>
                                        <p:cTn id="116" dur="1000"/>
                                        <p:tgtEl>
                                          <p:spTgt spid="91"/>
                                        </p:tgtEl>
                                      </p:cBhvr>
                                    </p:animEffect>
                                    <p:anim calcmode="lin" valueType="num">
                                      <p:cBhvr>
                                        <p:cTn id="117" dur="1000" fill="hold"/>
                                        <p:tgtEl>
                                          <p:spTgt spid="91"/>
                                        </p:tgtEl>
                                        <p:attrNameLst>
                                          <p:attrName>ppt_x</p:attrName>
                                        </p:attrNameLst>
                                      </p:cBhvr>
                                      <p:tavLst>
                                        <p:tav tm="0">
                                          <p:val>
                                            <p:strVal val="#ppt_x"/>
                                          </p:val>
                                        </p:tav>
                                        <p:tav tm="100000">
                                          <p:val>
                                            <p:strVal val="#ppt_x"/>
                                          </p:val>
                                        </p:tav>
                                      </p:tavLst>
                                    </p:anim>
                                    <p:anim calcmode="lin" valueType="num">
                                      <p:cBhvr>
                                        <p:cTn id="118" dur="1000" fill="hold"/>
                                        <p:tgtEl>
                                          <p:spTgt spid="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62" grpId="0" animBg="1"/>
      <p:bldP spid="66" grpId="0" animBg="1"/>
      <p:bldP spid="81" grpId="0" animBg="1"/>
      <p:bldP spid="82" grpId="0" animBg="1"/>
      <p:bldP spid="83" grpId="0" animBg="1"/>
      <p:bldP spid="84" grpId="0" animBg="1"/>
      <p:bldP spid="85" grpId="0" animBg="1"/>
      <p:bldP spid="86" grpId="0"/>
      <p:bldP spid="87" grpId="0"/>
      <p:bldP spid="88" grpId="0"/>
      <p:bldP spid="89" grpId="0"/>
      <p:bldP spid="90" grpId="0"/>
      <p:bldP spid="9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7"/>
          <p:cNvSpPr>
            <a:spLocks noChangeArrowheads="1"/>
          </p:cNvSpPr>
          <p:nvPr/>
        </p:nvSpPr>
        <p:spPr bwMode="auto">
          <a:xfrm>
            <a:off x="0" y="4335672"/>
            <a:ext cx="7164288" cy="637839"/>
          </a:xfrm>
          <a:prstGeom prst="rect">
            <a:avLst/>
          </a:prstGeom>
          <a:solidFill>
            <a:sysClr val="window" lastClr="FFFFFF">
              <a:lumMod val="85000"/>
            </a:sysClr>
          </a:solidFill>
          <a:ln w="9525">
            <a:solidFill>
              <a:srgbClr val="EAEAEA"/>
            </a:solidFill>
            <a:miter lim="800000"/>
            <a:headEnd/>
            <a:tailEnd/>
          </a:ln>
          <a:extLst/>
        </p:spPr>
        <p:txBody>
          <a:bodyPr wrap="none" lIns="67072" tIns="33536" rIns="67072" bIns="3353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1" name="Line 43"/>
          <p:cNvSpPr>
            <a:spLocks noChangeShapeType="1"/>
          </p:cNvSpPr>
          <p:nvPr/>
        </p:nvSpPr>
        <p:spPr bwMode="auto">
          <a:xfrm rot="5400000">
            <a:off x="3283608" y="2002626"/>
            <a:ext cx="0" cy="5519899"/>
          </a:xfrm>
          <a:prstGeom prst="line">
            <a:avLst/>
          </a:prstGeom>
          <a:noFill/>
          <a:ln w="28575">
            <a:solidFill>
              <a:sysClr val="window" lastClr="FFFFFF">
                <a:lumMod val="50000"/>
              </a:sysClr>
            </a:solidFill>
            <a:prstDash val="lgDash"/>
            <a:round/>
            <a:headEnd/>
            <a:tailEnd type="triangle" w="lg" len="lg"/>
          </a:ln>
          <a:extLst>
            <a:ext uri="{909E8E84-426E-40DD-AFC4-6F175D3DCCD1}">
              <a14:hiddenFill xmlns:a14="http://schemas.microsoft.com/office/drawing/2010/main">
                <a:noFill/>
              </a14:hiddenFill>
            </a:ext>
          </a:extLst>
        </p:spPr>
        <p:txBody>
          <a:bodyPr lIns="67072" tIns="33536" rIns="67072" bIns="33536"/>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2" name="Rectangle 6"/>
          <p:cNvSpPr>
            <a:spLocks noChangeArrowheads="1"/>
          </p:cNvSpPr>
          <p:nvPr/>
        </p:nvSpPr>
        <p:spPr bwMode="auto">
          <a:xfrm>
            <a:off x="2774991" y="2954868"/>
            <a:ext cx="4389297" cy="633742"/>
          </a:xfrm>
          <a:prstGeom prst="rect">
            <a:avLst/>
          </a:prstGeom>
          <a:solidFill>
            <a:sysClr val="window" lastClr="FFFFFF">
              <a:lumMod val="85000"/>
            </a:sysClr>
          </a:solidFill>
          <a:ln w="9525">
            <a:solidFill>
              <a:srgbClr val="EAEAEA"/>
            </a:solidFill>
            <a:miter lim="800000"/>
            <a:headEnd/>
            <a:tailEnd/>
          </a:ln>
          <a:extLst/>
        </p:spPr>
        <p:txBody>
          <a:bodyPr wrap="none" lIns="67072" tIns="33536" rIns="67072" bIns="3353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3" name="Line 43"/>
          <p:cNvSpPr>
            <a:spLocks noChangeShapeType="1"/>
          </p:cNvSpPr>
          <p:nvPr/>
        </p:nvSpPr>
        <p:spPr bwMode="auto">
          <a:xfrm rot="16200000" flipH="1">
            <a:off x="4894819" y="2095381"/>
            <a:ext cx="0" cy="2526729"/>
          </a:xfrm>
          <a:prstGeom prst="line">
            <a:avLst/>
          </a:prstGeom>
          <a:noFill/>
          <a:ln w="28575">
            <a:solidFill>
              <a:sysClr val="window" lastClr="FFFFFF">
                <a:lumMod val="50000"/>
              </a:sysClr>
            </a:solidFill>
            <a:prstDash val="lgDash"/>
            <a:round/>
            <a:headEnd/>
            <a:tailEnd type="triangle" w="lg" len="lg"/>
          </a:ln>
          <a:extLst>
            <a:ext uri="{909E8E84-426E-40DD-AFC4-6F175D3DCCD1}">
              <a14:hiddenFill xmlns:a14="http://schemas.microsoft.com/office/drawing/2010/main">
                <a:noFill/>
              </a14:hiddenFill>
            </a:ext>
          </a:extLst>
        </p:spPr>
        <p:txBody>
          <a:bodyPr lIns="67072" tIns="33536" rIns="67072" bIns="33536"/>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4" name="Rectangle 5"/>
          <p:cNvSpPr>
            <a:spLocks noChangeArrowheads="1"/>
          </p:cNvSpPr>
          <p:nvPr/>
        </p:nvSpPr>
        <p:spPr bwMode="auto">
          <a:xfrm rot="5400000">
            <a:off x="5978042" y="3813645"/>
            <a:ext cx="1744121" cy="631020"/>
          </a:xfrm>
          <a:prstGeom prst="rect">
            <a:avLst/>
          </a:prstGeom>
          <a:solidFill>
            <a:sysClr val="window" lastClr="FFFFFF">
              <a:lumMod val="85000"/>
            </a:sysClr>
          </a:solidFill>
          <a:ln w="9525">
            <a:solidFill>
              <a:srgbClr val="EAEAEA"/>
            </a:solidFill>
            <a:miter lim="800000"/>
            <a:headEnd/>
            <a:tailEnd/>
          </a:ln>
          <a:extLst/>
        </p:spPr>
        <p:txBody>
          <a:bodyPr wrap="none" lIns="67072" tIns="33536" rIns="67072" bIns="3353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5" name="Line 44"/>
          <p:cNvSpPr>
            <a:spLocks noChangeShapeType="1"/>
          </p:cNvSpPr>
          <p:nvPr/>
        </p:nvSpPr>
        <p:spPr bwMode="auto">
          <a:xfrm>
            <a:off x="6863359" y="3800300"/>
            <a:ext cx="0" cy="302226"/>
          </a:xfrm>
          <a:prstGeom prst="line">
            <a:avLst/>
          </a:prstGeom>
          <a:noFill/>
          <a:ln w="28575">
            <a:solidFill>
              <a:sysClr val="window" lastClr="FFFFFF">
                <a:lumMod val="50000"/>
              </a:sysClr>
            </a:solidFill>
            <a:prstDash val="lgDash"/>
            <a:round/>
            <a:headEnd/>
            <a:tailEnd type="triangle" w="lg" len="lg"/>
          </a:ln>
          <a:extLst>
            <a:ext uri="{909E8E84-426E-40DD-AFC4-6F175D3DCCD1}">
              <a14:hiddenFill xmlns:a14="http://schemas.microsoft.com/office/drawing/2010/main">
                <a:noFill/>
              </a14:hiddenFill>
            </a:ext>
          </a:extLst>
        </p:spPr>
        <p:txBody>
          <a:bodyPr lIns="67072" tIns="33536" rIns="67072" bIns="33536"/>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6" name="Rectangle 7"/>
          <p:cNvSpPr>
            <a:spLocks noChangeArrowheads="1"/>
          </p:cNvSpPr>
          <p:nvPr/>
        </p:nvSpPr>
        <p:spPr bwMode="auto">
          <a:xfrm>
            <a:off x="3135573" y="1626142"/>
            <a:ext cx="4028715" cy="637839"/>
          </a:xfrm>
          <a:prstGeom prst="rect">
            <a:avLst/>
          </a:prstGeom>
          <a:solidFill>
            <a:sysClr val="window" lastClr="FFFFFF">
              <a:lumMod val="85000"/>
            </a:sysClr>
          </a:solidFill>
          <a:ln w="9525">
            <a:solidFill>
              <a:srgbClr val="EAEAEA"/>
            </a:solidFill>
            <a:miter lim="800000"/>
            <a:headEnd/>
            <a:tailEnd/>
          </a:ln>
          <a:extLst/>
        </p:spPr>
        <p:txBody>
          <a:bodyPr wrap="none" lIns="67072" tIns="33536" rIns="67072" bIns="3353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7" name="Line 43"/>
          <p:cNvSpPr>
            <a:spLocks noChangeShapeType="1"/>
          </p:cNvSpPr>
          <p:nvPr/>
        </p:nvSpPr>
        <p:spPr bwMode="auto">
          <a:xfrm rot="5400000">
            <a:off x="4780192" y="745544"/>
            <a:ext cx="0" cy="2526729"/>
          </a:xfrm>
          <a:prstGeom prst="line">
            <a:avLst/>
          </a:prstGeom>
          <a:noFill/>
          <a:ln w="28575">
            <a:solidFill>
              <a:sysClr val="window" lastClr="FFFFFF">
                <a:lumMod val="50000"/>
              </a:sysClr>
            </a:solidFill>
            <a:prstDash val="lgDash"/>
            <a:round/>
            <a:headEnd/>
            <a:tailEnd type="triangle" w="lg" len="lg"/>
          </a:ln>
          <a:extLst>
            <a:ext uri="{909E8E84-426E-40DD-AFC4-6F175D3DCCD1}">
              <a14:hiddenFill xmlns:a14="http://schemas.microsoft.com/office/drawing/2010/main">
                <a:noFill/>
              </a14:hiddenFill>
            </a:ext>
          </a:extLst>
        </p:spPr>
        <p:txBody>
          <a:bodyPr lIns="67072" tIns="33536" rIns="67072" bIns="33536"/>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8" name="Rectangle 8"/>
          <p:cNvSpPr>
            <a:spLocks noChangeArrowheads="1"/>
          </p:cNvSpPr>
          <p:nvPr/>
        </p:nvSpPr>
        <p:spPr bwMode="auto">
          <a:xfrm rot="5400000">
            <a:off x="1867997" y="2291865"/>
            <a:ext cx="1962467" cy="631020"/>
          </a:xfrm>
          <a:prstGeom prst="rect">
            <a:avLst/>
          </a:prstGeom>
          <a:solidFill>
            <a:sysClr val="window" lastClr="FFFFFF">
              <a:lumMod val="85000"/>
            </a:sysClr>
          </a:solidFill>
          <a:ln w="9525">
            <a:solidFill>
              <a:srgbClr val="EAEAEA"/>
            </a:solidFill>
            <a:miter lim="800000"/>
            <a:headEnd/>
            <a:tailEnd/>
          </a:ln>
          <a:extLst/>
        </p:spPr>
        <p:txBody>
          <a:bodyPr wrap="none" lIns="67072" tIns="33536" rIns="67072" bIns="33536"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9" name="Line 42"/>
          <p:cNvSpPr>
            <a:spLocks noChangeShapeType="1"/>
          </p:cNvSpPr>
          <p:nvPr/>
        </p:nvSpPr>
        <p:spPr bwMode="auto">
          <a:xfrm>
            <a:off x="2834646" y="2433600"/>
            <a:ext cx="0" cy="340061"/>
          </a:xfrm>
          <a:prstGeom prst="line">
            <a:avLst/>
          </a:prstGeom>
          <a:noFill/>
          <a:ln w="28575">
            <a:solidFill>
              <a:sysClr val="window" lastClr="FFFFFF">
                <a:lumMod val="50000"/>
              </a:sysClr>
            </a:solidFill>
            <a:prstDash val="lgDash"/>
            <a:round/>
            <a:headEnd/>
            <a:tailEnd type="triangle" w="lg" len="lg"/>
          </a:ln>
          <a:extLst>
            <a:ext uri="{909E8E84-426E-40DD-AFC4-6F175D3DCCD1}">
              <a14:hiddenFill xmlns:a14="http://schemas.microsoft.com/office/drawing/2010/main">
                <a:noFill/>
              </a14:hiddenFill>
            </a:ext>
          </a:extLst>
        </p:spPr>
        <p:txBody>
          <a:bodyPr lIns="67072" tIns="33536" rIns="67072" bIns="33536"/>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30" name="Oval 38"/>
          <p:cNvSpPr>
            <a:spLocks noChangeArrowheads="1"/>
          </p:cNvSpPr>
          <p:nvPr/>
        </p:nvSpPr>
        <p:spPr bwMode="auto">
          <a:xfrm>
            <a:off x="6339994" y="1414979"/>
            <a:ext cx="1030982" cy="1018620"/>
          </a:xfrm>
          <a:prstGeom prst="ellipse">
            <a:avLst/>
          </a:prstGeom>
          <a:solidFill>
            <a:srgbClr val="0070C0"/>
          </a:solidFill>
          <a:ln w="19050">
            <a:noFill/>
            <a:round/>
            <a:headEnd/>
            <a:tailEnd/>
          </a:ln>
        </p:spPr>
        <p:txBody>
          <a:bodyPr wrap="none" lIns="67072" tIns="33536" rIns="67072" bIns="3353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ea typeface="微软雅黑" pitchFamily="34" charset="-122"/>
              </a:rPr>
              <a:t>起点</a:t>
            </a:r>
          </a:p>
        </p:txBody>
      </p:sp>
      <p:sp>
        <p:nvSpPr>
          <p:cNvPr id="31" name="矩形 30"/>
          <p:cNvSpPr/>
          <p:nvPr/>
        </p:nvSpPr>
        <p:spPr>
          <a:xfrm>
            <a:off x="3536051" y="1664171"/>
            <a:ext cx="2663136" cy="344738"/>
          </a:xfrm>
          <a:prstGeom prst="rect">
            <a:avLst/>
          </a:prstGeom>
        </p:spPr>
        <p:txBody>
          <a:bodyPr wrap="square" lIns="67072" tIns="33536" rIns="67072" bIns="33536" anchor="ctr">
            <a:spAutoFit/>
          </a:bodyPr>
          <a:lstStyle/>
          <a:p>
            <a:pPr algn="ctr">
              <a:lnSpc>
                <a:spcPct val="150000"/>
              </a:lnSpc>
            </a:pPr>
            <a:r>
              <a:rPr lang="zh-CN" altLang="en-US" sz="1200" dirty="0">
                <a:latin typeface="微软雅黑" pitchFamily="34" charset="-122"/>
                <a:ea typeface="微软雅黑" pitchFamily="34" charset="-122"/>
                <a:cs typeface="华文黑体" pitchFamily="2" charset="-122"/>
              </a:rPr>
              <a:t>点击添加文本点击添加文本点击添加</a:t>
            </a:r>
            <a:endParaRPr lang="zh-CN" altLang="en-US" sz="1200" dirty="0">
              <a:latin typeface="微软雅黑" pitchFamily="34" charset="-122"/>
              <a:ea typeface="微软雅黑" pitchFamily="34" charset="-122"/>
            </a:endParaRPr>
          </a:p>
        </p:txBody>
      </p:sp>
      <p:sp>
        <p:nvSpPr>
          <p:cNvPr id="32" name="Oval 38"/>
          <p:cNvSpPr>
            <a:spLocks noChangeArrowheads="1"/>
          </p:cNvSpPr>
          <p:nvPr/>
        </p:nvSpPr>
        <p:spPr bwMode="auto">
          <a:xfrm>
            <a:off x="2333737" y="1414979"/>
            <a:ext cx="1030982" cy="1018620"/>
          </a:xfrm>
          <a:prstGeom prst="ellipse">
            <a:avLst/>
          </a:prstGeom>
          <a:solidFill>
            <a:srgbClr val="0070C0"/>
          </a:solidFill>
          <a:ln w="19050">
            <a:noFill/>
            <a:round/>
            <a:headEnd/>
            <a:tailEnd/>
          </a:ln>
        </p:spPr>
        <p:txBody>
          <a:bodyPr wrap="none" lIns="67072" tIns="33536" rIns="67072" bIns="3353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ea typeface="微软雅黑" pitchFamily="34" charset="-122"/>
              </a:rPr>
              <a:t>第一季度</a:t>
            </a:r>
          </a:p>
        </p:txBody>
      </p:sp>
      <p:sp>
        <p:nvSpPr>
          <p:cNvPr id="33" name="Oval 38"/>
          <p:cNvSpPr>
            <a:spLocks noChangeArrowheads="1"/>
          </p:cNvSpPr>
          <p:nvPr/>
        </p:nvSpPr>
        <p:spPr bwMode="auto">
          <a:xfrm>
            <a:off x="2333737" y="2747784"/>
            <a:ext cx="1030982" cy="1018620"/>
          </a:xfrm>
          <a:prstGeom prst="ellipse">
            <a:avLst/>
          </a:prstGeom>
          <a:solidFill>
            <a:srgbClr val="0070C0"/>
          </a:solidFill>
          <a:ln w="19050">
            <a:noFill/>
            <a:round/>
            <a:headEnd/>
            <a:tailEnd/>
          </a:ln>
        </p:spPr>
        <p:txBody>
          <a:bodyPr wrap="none" lIns="67072" tIns="33536" rIns="67072" bIns="3353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ea typeface="微软雅黑" pitchFamily="34" charset="-122"/>
              </a:rPr>
              <a:t>第二季度</a:t>
            </a:r>
          </a:p>
        </p:txBody>
      </p:sp>
      <p:sp>
        <p:nvSpPr>
          <p:cNvPr id="34" name="矩形 33"/>
          <p:cNvSpPr/>
          <p:nvPr/>
        </p:nvSpPr>
        <p:spPr>
          <a:xfrm>
            <a:off x="3536051" y="3014008"/>
            <a:ext cx="2663136" cy="344738"/>
          </a:xfrm>
          <a:prstGeom prst="rect">
            <a:avLst/>
          </a:prstGeom>
        </p:spPr>
        <p:txBody>
          <a:bodyPr wrap="square" lIns="67072" tIns="33536" rIns="67072" bIns="33536" anchor="ctr">
            <a:spAutoFit/>
          </a:bodyPr>
          <a:lstStyle/>
          <a:p>
            <a:pPr algn="ctr">
              <a:lnSpc>
                <a:spcPct val="150000"/>
              </a:lnSpc>
            </a:pPr>
            <a:r>
              <a:rPr lang="zh-CN" altLang="en-US" sz="1200" dirty="0">
                <a:latin typeface="微软雅黑" pitchFamily="34" charset="-122"/>
                <a:ea typeface="微软雅黑" pitchFamily="34" charset="-122"/>
                <a:cs typeface="华文黑体" pitchFamily="2" charset="-122"/>
              </a:rPr>
              <a:t>点击添加文本点击添加文本点击添加</a:t>
            </a:r>
            <a:endParaRPr lang="zh-CN" altLang="en-US" sz="1200" dirty="0">
              <a:latin typeface="微软雅黑" pitchFamily="34" charset="-122"/>
              <a:ea typeface="微软雅黑" pitchFamily="34" charset="-122"/>
            </a:endParaRPr>
          </a:p>
        </p:txBody>
      </p:sp>
      <p:sp>
        <p:nvSpPr>
          <p:cNvPr id="35" name="Oval 38"/>
          <p:cNvSpPr>
            <a:spLocks noChangeArrowheads="1"/>
          </p:cNvSpPr>
          <p:nvPr/>
        </p:nvSpPr>
        <p:spPr bwMode="auto">
          <a:xfrm>
            <a:off x="6347868" y="2747784"/>
            <a:ext cx="1030982" cy="1018620"/>
          </a:xfrm>
          <a:prstGeom prst="ellipse">
            <a:avLst/>
          </a:prstGeom>
          <a:solidFill>
            <a:srgbClr val="0070C0"/>
          </a:solidFill>
          <a:ln w="19050">
            <a:noFill/>
            <a:round/>
            <a:headEnd/>
            <a:tailEnd/>
          </a:ln>
        </p:spPr>
        <p:txBody>
          <a:bodyPr wrap="none" lIns="67072" tIns="33536" rIns="67072" bIns="3353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ea typeface="微软雅黑" pitchFamily="34" charset="-122"/>
              </a:rPr>
              <a:t>第三季度</a:t>
            </a:r>
          </a:p>
        </p:txBody>
      </p:sp>
      <p:sp>
        <p:nvSpPr>
          <p:cNvPr id="36" name="Oval 38"/>
          <p:cNvSpPr>
            <a:spLocks noChangeArrowheads="1"/>
          </p:cNvSpPr>
          <p:nvPr/>
        </p:nvSpPr>
        <p:spPr bwMode="auto">
          <a:xfrm>
            <a:off x="6347868" y="4138572"/>
            <a:ext cx="1030982" cy="1018620"/>
          </a:xfrm>
          <a:prstGeom prst="ellipse">
            <a:avLst/>
          </a:prstGeom>
          <a:solidFill>
            <a:srgbClr val="0070C0"/>
          </a:solidFill>
          <a:ln w="19050">
            <a:noFill/>
            <a:round/>
            <a:headEnd/>
            <a:tailEnd/>
          </a:ln>
        </p:spPr>
        <p:txBody>
          <a:bodyPr wrap="none" lIns="67072" tIns="33536" rIns="67072" bIns="3353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ea typeface="微软雅黑" pitchFamily="34" charset="-122"/>
              </a:rPr>
              <a:t>第四季度</a:t>
            </a:r>
          </a:p>
        </p:txBody>
      </p:sp>
      <p:sp>
        <p:nvSpPr>
          <p:cNvPr id="37" name="矩形 36"/>
          <p:cNvSpPr/>
          <p:nvPr/>
        </p:nvSpPr>
        <p:spPr>
          <a:xfrm>
            <a:off x="872913" y="4417839"/>
            <a:ext cx="5170644" cy="344738"/>
          </a:xfrm>
          <a:prstGeom prst="rect">
            <a:avLst/>
          </a:prstGeom>
        </p:spPr>
        <p:txBody>
          <a:bodyPr wrap="square" lIns="67072" tIns="33536" rIns="67072" bIns="33536" anchor="ctr">
            <a:spAutoFit/>
          </a:bodyPr>
          <a:lstStyle/>
          <a:p>
            <a:pPr algn="ctr">
              <a:lnSpc>
                <a:spcPct val="150000"/>
              </a:lnSpc>
            </a:pPr>
            <a:r>
              <a:rPr lang="zh-CN" altLang="en-US" sz="1200" dirty="0">
                <a:latin typeface="微软雅黑" pitchFamily="34" charset="-122"/>
                <a:ea typeface="微软雅黑" pitchFamily="34" charset="-122"/>
                <a:cs typeface="华文黑体" pitchFamily="2" charset="-122"/>
              </a:rPr>
              <a:t>点击添加文本点击添加文本点击添加文本点击添加文本</a:t>
            </a:r>
            <a:endParaRPr lang="zh-CN" altLang="en-US" sz="1200" dirty="0">
              <a:latin typeface="微软雅黑" pitchFamily="34" charset="-122"/>
              <a:ea typeface="微软雅黑" pitchFamily="34" charset="-122"/>
            </a:endParaRPr>
          </a:p>
        </p:txBody>
      </p:sp>
    </p:spTree>
    <p:extLst>
      <p:ext uri="{BB962C8B-B14F-4D97-AF65-F5344CB8AC3E}">
        <p14:creationId xmlns:p14="http://schemas.microsoft.com/office/powerpoint/2010/main" val="420235998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14:bounceEnd="50000">
                                          <p:cBhvr additive="base">
                                            <p:cTn id="7" dur="500" fill="hold"/>
                                            <p:tgtEl>
                                              <p:spTgt spid="30"/>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right)">
                                          <p:cBhvr>
                                            <p:cTn id="12" dur="500"/>
                                            <p:tgtEl>
                                              <p:spTgt spid="26"/>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right)">
                                          <p:cBhvr>
                                            <p:cTn id="15" dur="500"/>
                                            <p:tgtEl>
                                              <p:spTgt spid="27"/>
                                            </p:tgtEl>
                                          </p:cBhvr>
                                        </p:animEffect>
                                      </p:childTnLst>
                                    </p:cTn>
                                  </p:par>
                                </p:childTnLst>
                              </p:cTn>
                            </p:par>
                            <p:par>
                              <p:cTn id="16" fill="hold">
                                <p:stCondLst>
                                  <p:cond delay="1000"/>
                                </p:stCondLst>
                                <p:childTnLst>
                                  <p:par>
                                    <p:cTn id="17" presetID="2" presetClass="entr" presetSubtype="1" fill="hold" grpId="0" nodeType="afterEffect" p14:presetBounceEnd="50000">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14:bounceEnd="50000">
                                          <p:cBhvr additive="base">
                                            <p:cTn id="19" dur="500" fill="hold"/>
                                            <p:tgtEl>
                                              <p:spTgt spid="32"/>
                                            </p:tgtEl>
                                            <p:attrNameLst>
                                              <p:attrName>ppt_x</p:attrName>
                                            </p:attrNameLst>
                                          </p:cBhvr>
                                          <p:tavLst>
                                            <p:tav tm="0">
                                              <p:val>
                                                <p:strVal val="#ppt_x"/>
                                              </p:val>
                                            </p:tav>
                                            <p:tav tm="100000">
                                              <p:val>
                                                <p:strVal val="#ppt_x"/>
                                              </p:val>
                                            </p:tav>
                                          </p:tavLst>
                                        </p:anim>
                                        <p:anim calcmode="lin" valueType="num" p14:bounceEnd="50000">
                                          <p:cBhvr additive="base">
                                            <p:cTn id="20" dur="500" fill="hold"/>
                                            <p:tgtEl>
                                              <p:spTgt spid="32"/>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31"/>
                                            </p:tgtEl>
                                            <p:attrNameLst>
                                              <p:attrName>style.visibility</p:attrName>
                                            </p:attrNameLst>
                                          </p:cBhvr>
                                          <p:to>
                                            <p:strVal val="visible"/>
                                          </p:to>
                                        </p:set>
                                        <p:animEffect transition="in" filter="wipe(left)">
                                          <p:cBhvr>
                                            <p:cTn id="24" dur="100"/>
                                            <p:tgtEl>
                                              <p:spTgt spid="31"/>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31"/>
                                            </p:tgtEl>
                                          </p:cBhvr>
                                          <p:to x="80000" y="100000"/>
                                        </p:animScale>
                                        <p:anim by="(#ppt_w*0.10)" calcmode="lin" valueType="num">
                                          <p:cBhvr>
                                            <p:cTn id="27" dur="50" autoRev="1" fill="hold">
                                              <p:stCondLst>
                                                <p:cond delay="0"/>
                                              </p:stCondLst>
                                            </p:cTn>
                                            <p:tgtEl>
                                              <p:spTgt spid="31"/>
                                            </p:tgtEl>
                                            <p:attrNameLst>
                                              <p:attrName>ppt_x</p:attrName>
                                            </p:attrNameLst>
                                          </p:cBhvr>
                                        </p:anim>
                                        <p:anim by="(-#ppt_w*0.10)" calcmode="lin" valueType="num">
                                          <p:cBhvr>
                                            <p:cTn id="28" dur="50" autoRev="1" fill="hold">
                                              <p:stCondLst>
                                                <p:cond delay="0"/>
                                              </p:stCondLst>
                                            </p:cTn>
                                            <p:tgtEl>
                                              <p:spTgt spid="31"/>
                                            </p:tgtEl>
                                            <p:attrNameLst>
                                              <p:attrName>ppt_y</p:attrName>
                                            </p:attrNameLst>
                                          </p:cBhvr>
                                        </p:anim>
                                        <p:animRot by="-480000">
                                          <p:cBhvr>
                                            <p:cTn id="29" dur="50" autoRev="1" fill="hold">
                                              <p:stCondLst>
                                                <p:cond delay="0"/>
                                              </p:stCondLst>
                                            </p:cTn>
                                            <p:tgtEl>
                                              <p:spTgt spid="31"/>
                                            </p:tgtEl>
                                            <p:attrNameLst>
                                              <p:attrName>r</p:attrName>
                                            </p:attrNameLst>
                                          </p:cBhvr>
                                        </p:animRot>
                                      </p:childTnLst>
                                    </p:cTn>
                                  </p:par>
                                </p:childTnLst>
                              </p:cTn>
                            </p:par>
                            <p:par>
                              <p:cTn id="30" fill="hold">
                                <p:stCondLst>
                                  <p:cond delay="2050"/>
                                </p:stCondLst>
                                <p:childTnLst>
                                  <p:par>
                                    <p:cTn id="31" presetID="22" presetClass="entr" presetSubtype="1"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up)">
                                          <p:cBhvr>
                                            <p:cTn id="33" dur="500"/>
                                            <p:tgtEl>
                                              <p:spTgt spid="29"/>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up)">
                                          <p:cBhvr>
                                            <p:cTn id="36" dur="500"/>
                                            <p:tgtEl>
                                              <p:spTgt spid="28"/>
                                            </p:tgtEl>
                                          </p:cBhvr>
                                        </p:animEffect>
                                      </p:childTnLst>
                                    </p:cTn>
                                  </p:par>
                                </p:childTnLst>
                              </p:cTn>
                            </p:par>
                            <p:par>
                              <p:cTn id="37" fill="hold">
                                <p:stCondLst>
                                  <p:cond delay="2550"/>
                                </p:stCondLst>
                                <p:childTnLst>
                                  <p:par>
                                    <p:cTn id="38" presetID="2" presetClass="entr" presetSubtype="1" fill="hold" grpId="0" nodeType="afterEffect" p14:presetBounceEnd="50000">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14:bounceEnd="50000">
                                          <p:cBhvr additive="base">
                                            <p:cTn id="40" dur="5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41" dur="500" fill="hold"/>
                                            <p:tgtEl>
                                              <p:spTgt spid="33"/>
                                            </p:tgtEl>
                                            <p:attrNameLst>
                                              <p:attrName>ppt_y</p:attrName>
                                            </p:attrNameLst>
                                          </p:cBhvr>
                                          <p:tavLst>
                                            <p:tav tm="0">
                                              <p:val>
                                                <p:strVal val="0-#ppt_h/2"/>
                                              </p:val>
                                            </p:tav>
                                            <p:tav tm="100000">
                                              <p:val>
                                                <p:strVal val="#ppt_y"/>
                                              </p:val>
                                            </p:tav>
                                          </p:tavLst>
                                        </p:anim>
                                      </p:childTnLst>
                                    </p:cTn>
                                  </p:par>
                                </p:childTnLst>
                              </p:cTn>
                            </p:par>
                            <p:par>
                              <p:cTn id="42" fill="hold">
                                <p:stCondLst>
                                  <p:cond delay="3050"/>
                                </p:stCondLst>
                                <p:childTnLst>
                                  <p:par>
                                    <p:cTn id="43" presetID="22" presetClass="entr" presetSubtype="8"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ipe(left)">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left)">
                                          <p:cBhvr>
                                            <p:cTn id="48" dur="500"/>
                                            <p:tgtEl>
                                              <p:spTgt spid="23"/>
                                            </p:tgtEl>
                                          </p:cBhvr>
                                        </p:animEffect>
                                      </p:childTnLst>
                                    </p:cTn>
                                  </p:par>
                                </p:childTnLst>
                              </p:cTn>
                            </p:par>
                            <p:par>
                              <p:cTn id="49" fill="hold">
                                <p:stCondLst>
                                  <p:cond delay="3550"/>
                                </p:stCondLst>
                                <p:childTnLst>
                                  <p:par>
                                    <p:cTn id="50" presetID="2" presetClass="entr" presetSubtype="1" fill="hold" grpId="0" nodeType="afterEffect" p14:presetBounceEnd="50000">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14:bounceEnd="50000">
                                          <p:cBhvr additive="base">
                                            <p:cTn id="52" dur="5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53" dur="500" fill="hold"/>
                                            <p:tgtEl>
                                              <p:spTgt spid="35"/>
                                            </p:tgtEl>
                                            <p:attrNameLst>
                                              <p:attrName>ppt_y</p:attrName>
                                            </p:attrNameLst>
                                          </p:cBhvr>
                                          <p:tavLst>
                                            <p:tav tm="0">
                                              <p:val>
                                                <p:strVal val="0-#ppt_h/2"/>
                                              </p:val>
                                            </p:tav>
                                            <p:tav tm="100000">
                                              <p:val>
                                                <p:strVal val="#ppt_y"/>
                                              </p:val>
                                            </p:tav>
                                          </p:tavLst>
                                        </p:anim>
                                      </p:childTnLst>
                                    </p:cTn>
                                  </p:par>
                                </p:childTnLst>
                              </p:cTn>
                            </p:par>
                            <p:par>
                              <p:cTn id="54" fill="hold">
                                <p:stCondLst>
                                  <p:cond delay="405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34"/>
                                            </p:tgtEl>
                                            <p:attrNameLst>
                                              <p:attrName>style.visibility</p:attrName>
                                            </p:attrNameLst>
                                          </p:cBhvr>
                                          <p:to>
                                            <p:strVal val="visible"/>
                                          </p:to>
                                        </p:set>
                                        <p:animEffect transition="in" filter="wipe(left)">
                                          <p:cBhvr>
                                            <p:cTn id="57" dur="100"/>
                                            <p:tgtEl>
                                              <p:spTgt spid="34"/>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34"/>
                                            </p:tgtEl>
                                          </p:cBhvr>
                                          <p:to x="80000" y="100000"/>
                                        </p:animScale>
                                        <p:anim by="(#ppt_w*0.10)" calcmode="lin" valueType="num">
                                          <p:cBhvr>
                                            <p:cTn id="60" dur="50" autoRev="1" fill="hold">
                                              <p:stCondLst>
                                                <p:cond delay="0"/>
                                              </p:stCondLst>
                                            </p:cTn>
                                            <p:tgtEl>
                                              <p:spTgt spid="34"/>
                                            </p:tgtEl>
                                            <p:attrNameLst>
                                              <p:attrName>ppt_x</p:attrName>
                                            </p:attrNameLst>
                                          </p:cBhvr>
                                        </p:anim>
                                        <p:anim by="(-#ppt_w*0.10)" calcmode="lin" valueType="num">
                                          <p:cBhvr>
                                            <p:cTn id="61" dur="50" autoRev="1" fill="hold">
                                              <p:stCondLst>
                                                <p:cond delay="0"/>
                                              </p:stCondLst>
                                            </p:cTn>
                                            <p:tgtEl>
                                              <p:spTgt spid="34"/>
                                            </p:tgtEl>
                                            <p:attrNameLst>
                                              <p:attrName>ppt_y</p:attrName>
                                            </p:attrNameLst>
                                          </p:cBhvr>
                                        </p:anim>
                                        <p:animRot by="-480000">
                                          <p:cBhvr>
                                            <p:cTn id="62" dur="50" autoRev="1" fill="hold">
                                              <p:stCondLst>
                                                <p:cond delay="0"/>
                                              </p:stCondLst>
                                            </p:cTn>
                                            <p:tgtEl>
                                              <p:spTgt spid="34"/>
                                            </p:tgtEl>
                                            <p:attrNameLst>
                                              <p:attrName>r</p:attrName>
                                            </p:attrNameLst>
                                          </p:cBhvr>
                                        </p:animRot>
                                      </p:childTnLst>
                                    </p:cTn>
                                  </p:par>
                                </p:childTnLst>
                              </p:cTn>
                            </p:par>
                            <p:par>
                              <p:cTn id="63" fill="hold">
                                <p:stCondLst>
                                  <p:cond delay="4600"/>
                                </p:stCondLst>
                                <p:childTnLst>
                                  <p:par>
                                    <p:cTn id="64" presetID="22" presetClass="entr" presetSubtype="1"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up)">
                                          <p:cBhvr>
                                            <p:cTn id="66" dur="500"/>
                                            <p:tgtEl>
                                              <p:spTgt spid="25"/>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wipe(up)">
                                          <p:cBhvr>
                                            <p:cTn id="69" dur="500"/>
                                            <p:tgtEl>
                                              <p:spTgt spid="24"/>
                                            </p:tgtEl>
                                          </p:cBhvr>
                                        </p:animEffect>
                                      </p:childTnLst>
                                    </p:cTn>
                                  </p:par>
                                </p:childTnLst>
                              </p:cTn>
                            </p:par>
                            <p:par>
                              <p:cTn id="70" fill="hold">
                                <p:stCondLst>
                                  <p:cond delay="5100"/>
                                </p:stCondLst>
                                <p:childTnLst>
                                  <p:par>
                                    <p:cTn id="71" presetID="2" presetClass="entr" presetSubtype="1" fill="hold" grpId="0" nodeType="afterEffect" p14:presetBounceEnd="50000">
                                      <p:stCondLst>
                                        <p:cond delay="0"/>
                                      </p:stCondLst>
                                      <p:childTnLst>
                                        <p:set>
                                          <p:cBhvr>
                                            <p:cTn id="72" dur="1" fill="hold">
                                              <p:stCondLst>
                                                <p:cond delay="0"/>
                                              </p:stCondLst>
                                            </p:cTn>
                                            <p:tgtEl>
                                              <p:spTgt spid="36"/>
                                            </p:tgtEl>
                                            <p:attrNameLst>
                                              <p:attrName>style.visibility</p:attrName>
                                            </p:attrNameLst>
                                          </p:cBhvr>
                                          <p:to>
                                            <p:strVal val="visible"/>
                                          </p:to>
                                        </p:set>
                                        <p:anim calcmode="lin" valueType="num" p14:bounceEnd="50000">
                                          <p:cBhvr additive="base">
                                            <p:cTn id="73" dur="5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74" dur="500" fill="hold"/>
                                            <p:tgtEl>
                                              <p:spTgt spid="36"/>
                                            </p:tgtEl>
                                            <p:attrNameLst>
                                              <p:attrName>ppt_y</p:attrName>
                                            </p:attrNameLst>
                                          </p:cBhvr>
                                          <p:tavLst>
                                            <p:tav tm="0">
                                              <p:val>
                                                <p:strVal val="0-#ppt_h/2"/>
                                              </p:val>
                                            </p:tav>
                                            <p:tav tm="100000">
                                              <p:val>
                                                <p:strVal val="#ppt_y"/>
                                              </p:val>
                                            </p:tav>
                                          </p:tavLst>
                                        </p:anim>
                                      </p:childTnLst>
                                    </p:cTn>
                                  </p:par>
                                </p:childTnLst>
                              </p:cTn>
                            </p:par>
                            <p:par>
                              <p:cTn id="75" fill="hold">
                                <p:stCondLst>
                                  <p:cond delay="5600"/>
                                </p:stCondLst>
                                <p:childTnLst>
                                  <p:par>
                                    <p:cTn id="76" presetID="22" presetClass="entr" presetSubtype="2" fill="hold" grpId="0" nodeType="after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wipe(right)">
                                          <p:cBhvr>
                                            <p:cTn id="78" dur="500"/>
                                            <p:tgtEl>
                                              <p:spTgt spid="20"/>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right)">
                                          <p:cBhvr>
                                            <p:cTn id="81" dur="500"/>
                                            <p:tgtEl>
                                              <p:spTgt spid="21"/>
                                            </p:tgtEl>
                                          </p:cBhvr>
                                        </p:animEffect>
                                      </p:childTnLst>
                                    </p:cTn>
                                  </p:par>
                                </p:childTnLst>
                              </p:cTn>
                            </p:par>
                            <p:par>
                              <p:cTn id="82" fill="hold">
                                <p:stCondLst>
                                  <p:cond delay="610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37"/>
                                            </p:tgtEl>
                                            <p:attrNameLst>
                                              <p:attrName>style.visibility</p:attrName>
                                            </p:attrNameLst>
                                          </p:cBhvr>
                                          <p:to>
                                            <p:strVal val="visible"/>
                                          </p:to>
                                        </p:set>
                                        <p:animEffect transition="in" filter="wipe(left)">
                                          <p:cBhvr>
                                            <p:cTn id="85" dur="100"/>
                                            <p:tgtEl>
                                              <p:spTgt spid="37"/>
                                            </p:tgtEl>
                                          </p:cBhvr>
                                        </p:animEffect>
                                      </p:childTnLst>
                                    </p:cTn>
                                  </p:par>
                                  <p:par>
                                    <p:cTn id="86" presetID="36" presetClass="emph" presetSubtype="0" fill="hold" grpId="1" nodeType="withEffect">
                                      <p:stCondLst>
                                        <p:cond delay="0"/>
                                      </p:stCondLst>
                                      <p:iterate type="lt">
                                        <p:tmPct val="30000"/>
                                      </p:iterate>
                                      <p:childTnLst>
                                        <p:animScale>
                                          <p:cBhvr>
                                            <p:cTn id="87" dur="50" autoRev="1" fill="hold">
                                              <p:stCondLst>
                                                <p:cond delay="0"/>
                                              </p:stCondLst>
                                            </p:cTn>
                                            <p:tgtEl>
                                              <p:spTgt spid="37"/>
                                            </p:tgtEl>
                                          </p:cBhvr>
                                          <p:to x="80000" y="100000"/>
                                        </p:animScale>
                                        <p:anim by="(#ppt_w*0.10)" calcmode="lin" valueType="num">
                                          <p:cBhvr>
                                            <p:cTn id="88" dur="50" autoRev="1" fill="hold">
                                              <p:stCondLst>
                                                <p:cond delay="0"/>
                                              </p:stCondLst>
                                            </p:cTn>
                                            <p:tgtEl>
                                              <p:spTgt spid="37"/>
                                            </p:tgtEl>
                                            <p:attrNameLst>
                                              <p:attrName>ppt_x</p:attrName>
                                            </p:attrNameLst>
                                          </p:cBhvr>
                                        </p:anim>
                                        <p:anim by="(-#ppt_w*0.10)" calcmode="lin" valueType="num">
                                          <p:cBhvr>
                                            <p:cTn id="89" dur="50" autoRev="1" fill="hold">
                                              <p:stCondLst>
                                                <p:cond delay="0"/>
                                              </p:stCondLst>
                                            </p:cTn>
                                            <p:tgtEl>
                                              <p:spTgt spid="37"/>
                                            </p:tgtEl>
                                            <p:attrNameLst>
                                              <p:attrName>ppt_y</p:attrName>
                                            </p:attrNameLst>
                                          </p:cBhvr>
                                        </p:anim>
                                        <p:animRot by="-480000">
                                          <p:cBhvr>
                                            <p:cTn id="90" dur="50" autoRev="1" fill="hold">
                                              <p:stCondLst>
                                                <p:cond delay="0"/>
                                              </p:stCondLst>
                                            </p:cTn>
                                            <p:tgtEl>
                                              <p:spTgt spid="3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p:bldP spid="31" grpId="1"/>
          <p:bldP spid="32" grpId="0" animBg="1"/>
          <p:bldP spid="33" grpId="0" animBg="1"/>
          <p:bldP spid="34" grpId="0"/>
          <p:bldP spid="34" grpId="1"/>
          <p:bldP spid="35" grpId="0" animBg="1"/>
          <p:bldP spid="36" grpId="0" animBg="1"/>
          <p:bldP spid="37" grpId="0"/>
          <p:bldP spid="37"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right)">
                                          <p:cBhvr>
                                            <p:cTn id="12" dur="500"/>
                                            <p:tgtEl>
                                              <p:spTgt spid="26"/>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right)">
                                          <p:cBhvr>
                                            <p:cTn id="15" dur="500"/>
                                            <p:tgtEl>
                                              <p:spTgt spid="27"/>
                                            </p:tgtEl>
                                          </p:cBhvr>
                                        </p:animEffect>
                                      </p:childTnLst>
                                    </p:cTn>
                                  </p:par>
                                </p:childTnLst>
                              </p:cTn>
                            </p:par>
                            <p:par>
                              <p:cTn id="16" fill="hold">
                                <p:stCondLst>
                                  <p:cond delay="1000"/>
                                </p:stCondLst>
                                <p:childTnLst>
                                  <p:par>
                                    <p:cTn id="17" presetID="2" presetClass="entr" presetSubtype="1"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31"/>
                                            </p:tgtEl>
                                            <p:attrNameLst>
                                              <p:attrName>style.visibility</p:attrName>
                                            </p:attrNameLst>
                                          </p:cBhvr>
                                          <p:to>
                                            <p:strVal val="visible"/>
                                          </p:to>
                                        </p:set>
                                        <p:animEffect transition="in" filter="wipe(left)">
                                          <p:cBhvr>
                                            <p:cTn id="24" dur="100"/>
                                            <p:tgtEl>
                                              <p:spTgt spid="31"/>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31"/>
                                            </p:tgtEl>
                                          </p:cBhvr>
                                          <p:to x="80000" y="100000"/>
                                        </p:animScale>
                                        <p:anim by="(#ppt_w*0.10)" calcmode="lin" valueType="num">
                                          <p:cBhvr>
                                            <p:cTn id="27" dur="50" autoRev="1" fill="hold">
                                              <p:stCondLst>
                                                <p:cond delay="0"/>
                                              </p:stCondLst>
                                            </p:cTn>
                                            <p:tgtEl>
                                              <p:spTgt spid="31"/>
                                            </p:tgtEl>
                                            <p:attrNameLst>
                                              <p:attrName>ppt_x</p:attrName>
                                            </p:attrNameLst>
                                          </p:cBhvr>
                                        </p:anim>
                                        <p:anim by="(-#ppt_w*0.10)" calcmode="lin" valueType="num">
                                          <p:cBhvr>
                                            <p:cTn id="28" dur="50" autoRev="1" fill="hold">
                                              <p:stCondLst>
                                                <p:cond delay="0"/>
                                              </p:stCondLst>
                                            </p:cTn>
                                            <p:tgtEl>
                                              <p:spTgt spid="31"/>
                                            </p:tgtEl>
                                            <p:attrNameLst>
                                              <p:attrName>ppt_y</p:attrName>
                                            </p:attrNameLst>
                                          </p:cBhvr>
                                        </p:anim>
                                        <p:animRot by="-480000">
                                          <p:cBhvr>
                                            <p:cTn id="29" dur="50" autoRev="1" fill="hold">
                                              <p:stCondLst>
                                                <p:cond delay="0"/>
                                              </p:stCondLst>
                                            </p:cTn>
                                            <p:tgtEl>
                                              <p:spTgt spid="31"/>
                                            </p:tgtEl>
                                            <p:attrNameLst>
                                              <p:attrName>r</p:attrName>
                                            </p:attrNameLst>
                                          </p:cBhvr>
                                        </p:animRot>
                                      </p:childTnLst>
                                    </p:cTn>
                                  </p:par>
                                </p:childTnLst>
                              </p:cTn>
                            </p:par>
                            <p:par>
                              <p:cTn id="30" fill="hold">
                                <p:stCondLst>
                                  <p:cond delay="2050"/>
                                </p:stCondLst>
                                <p:childTnLst>
                                  <p:par>
                                    <p:cTn id="31" presetID="22" presetClass="entr" presetSubtype="1"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up)">
                                          <p:cBhvr>
                                            <p:cTn id="33" dur="500"/>
                                            <p:tgtEl>
                                              <p:spTgt spid="29"/>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up)">
                                          <p:cBhvr>
                                            <p:cTn id="36" dur="500"/>
                                            <p:tgtEl>
                                              <p:spTgt spid="28"/>
                                            </p:tgtEl>
                                          </p:cBhvr>
                                        </p:animEffect>
                                      </p:childTnLst>
                                    </p:cTn>
                                  </p:par>
                                </p:childTnLst>
                              </p:cTn>
                            </p:par>
                            <p:par>
                              <p:cTn id="37" fill="hold">
                                <p:stCondLst>
                                  <p:cond delay="2550"/>
                                </p:stCondLst>
                                <p:childTnLst>
                                  <p:par>
                                    <p:cTn id="38" presetID="2" presetClass="entr" presetSubtype="1" fill="hold" grpId="0" nodeType="after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fill="hold"/>
                                            <p:tgtEl>
                                              <p:spTgt spid="33"/>
                                            </p:tgtEl>
                                            <p:attrNameLst>
                                              <p:attrName>ppt_x</p:attrName>
                                            </p:attrNameLst>
                                          </p:cBhvr>
                                          <p:tavLst>
                                            <p:tav tm="0">
                                              <p:val>
                                                <p:strVal val="#ppt_x"/>
                                              </p:val>
                                            </p:tav>
                                            <p:tav tm="100000">
                                              <p:val>
                                                <p:strVal val="#ppt_x"/>
                                              </p:val>
                                            </p:tav>
                                          </p:tavLst>
                                        </p:anim>
                                        <p:anim calcmode="lin" valueType="num">
                                          <p:cBhvr additive="base">
                                            <p:cTn id="41" dur="500" fill="hold"/>
                                            <p:tgtEl>
                                              <p:spTgt spid="33"/>
                                            </p:tgtEl>
                                            <p:attrNameLst>
                                              <p:attrName>ppt_y</p:attrName>
                                            </p:attrNameLst>
                                          </p:cBhvr>
                                          <p:tavLst>
                                            <p:tav tm="0">
                                              <p:val>
                                                <p:strVal val="0-#ppt_h/2"/>
                                              </p:val>
                                            </p:tav>
                                            <p:tav tm="100000">
                                              <p:val>
                                                <p:strVal val="#ppt_y"/>
                                              </p:val>
                                            </p:tav>
                                          </p:tavLst>
                                        </p:anim>
                                      </p:childTnLst>
                                    </p:cTn>
                                  </p:par>
                                </p:childTnLst>
                              </p:cTn>
                            </p:par>
                            <p:par>
                              <p:cTn id="42" fill="hold">
                                <p:stCondLst>
                                  <p:cond delay="3050"/>
                                </p:stCondLst>
                                <p:childTnLst>
                                  <p:par>
                                    <p:cTn id="43" presetID="22" presetClass="entr" presetSubtype="8"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ipe(left)">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left)">
                                          <p:cBhvr>
                                            <p:cTn id="48" dur="500"/>
                                            <p:tgtEl>
                                              <p:spTgt spid="23"/>
                                            </p:tgtEl>
                                          </p:cBhvr>
                                        </p:animEffect>
                                      </p:childTnLst>
                                    </p:cTn>
                                  </p:par>
                                </p:childTnLst>
                              </p:cTn>
                            </p:par>
                            <p:par>
                              <p:cTn id="49" fill="hold">
                                <p:stCondLst>
                                  <p:cond delay="3550"/>
                                </p:stCondLst>
                                <p:childTnLst>
                                  <p:par>
                                    <p:cTn id="50" presetID="2" presetClass="entr" presetSubtype="1"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500" fill="hold"/>
                                            <p:tgtEl>
                                              <p:spTgt spid="35"/>
                                            </p:tgtEl>
                                            <p:attrNameLst>
                                              <p:attrName>ppt_x</p:attrName>
                                            </p:attrNameLst>
                                          </p:cBhvr>
                                          <p:tavLst>
                                            <p:tav tm="0">
                                              <p:val>
                                                <p:strVal val="#ppt_x"/>
                                              </p:val>
                                            </p:tav>
                                            <p:tav tm="100000">
                                              <p:val>
                                                <p:strVal val="#ppt_x"/>
                                              </p:val>
                                            </p:tav>
                                          </p:tavLst>
                                        </p:anim>
                                        <p:anim calcmode="lin" valueType="num">
                                          <p:cBhvr additive="base">
                                            <p:cTn id="53" dur="500" fill="hold"/>
                                            <p:tgtEl>
                                              <p:spTgt spid="35"/>
                                            </p:tgtEl>
                                            <p:attrNameLst>
                                              <p:attrName>ppt_y</p:attrName>
                                            </p:attrNameLst>
                                          </p:cBhvr>
                                          <p:tavLst>
                                            <p:tav tm="0">
                                              <p:val>
                                                <p:strVal val="0-#ppt_h/2"/>
                                              </p:val>
                                            </p:tav>
                                            <p:tav tm="100000">
                                              <p:val>
                                                <p:strVal val="#ppt_y"/>
                                              </p:val>
                                            </p:tav>
                                          </p:tavLst>
                                        </p:anim>
                                      </p:childTnLst>
                                    </p:cTn>
                                  </p:par>
                                </p:childTnLst>
                              </p:cTn>
                            </p:par>
                            <p:par>
                              <p:cTn id="54" fill="hold">
                                <p:stCondLst>
                                  <p:cond delay="405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34"/>
                                            </p:tgtEl>
                                            <p:attrNameLst>
                                              <p:attrName>style.visibility</p:attrName>
                                            </p:attrNameLst>
                                          </p:cBhvr>
                                          <p:to>
                                            <p:strVal val="visible"/>
                                          </p:to>
                                        </p:set>
                                        <p:animEffect transition="in" filter="wipe(left)">
                                          <p:cBhvr>
                                            <p:cTn id="57" dur="100"/>
                                            <p:tgtEl>
                                              <p:spTgt spid="34"/>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34"/>
                                            </p:tgtEl>
                                          </p:cBhvr>
                                          <p:to x="80000" y="100000"/>
                                        </p:animScale>
                                        <p:anim by="(#ppt_w*0.10)" calcmode="lin" valueType="num">
                                          <p:cBhvr>
                                            <p:cTn id="60" dur="50" autoRev="1" fill="hold">
                                              <p:stCondLst>
                                                <p:cond delay="0"/>
                                              </p:stCondLst>
                                            </p:cTn>
                                            <p:tgtEl>
                                              <p:spTgt spid="34"/>
                                            </p:tgtEl>
                                            <p:attrNameLst>
                                              <p:attrName>ppt_x</p:attrName>
                                            </p:attrNameLst>
                                          </p:cBhvr>
                                        </p:anim>
                                        <p:anim by="(-#ppt_w*0.10)" calcmode="lin" valueType="num">
                                          <p:cBhvr>
                                            <p:cTn id="61" dur="50" autoRev="1" fill="hold">
                                              <p:stCondLst>
                                                <p:cond delay="0"/>
                                              </p:stCondLst>
                                            </p:cTn>
                                            <p:tgtEl>
                                              <p:spTgt spid="34"/>
                                            </p:tgtEl>
                                            <p:attrNameLst>
                                              <p:attrName>ppt_y</p:attrName>
                                            </p:attrNameLst>
                                          </p:cBhvr>
                                        </p:anim>
                                        <p:animRot by="-480000">
                                          <p:cBhvr>
                                            <p:cTn id="62" dur="50" autoRev="1" fill="hold">
                                              <p:stCondLst>
                                                <p:cond delay="0"/>
                                              </p:stCondLst>
                                            </p:cTn>
                                            <p:tgtEl>
                                              <p:spTgt spid="34"/>
                                            </p:tgtEl>
                                            <p:attrNameLst>
                                              <p:attrName>r</p:attrName>
                                            </p:attrNameLst>
                                          </p:cBhvr>
                                        </p:animRot>
                                      </p:childTnLst>
                                    </p:cTn>
                                  </p:par>
                                </p:childTnLst>
                              </p:cTn>
                            </p:par>
                            <p:par>
                              <p:cTn id="63" fill="hold">
                                <p:stCondLst>
                                  <p:cond delay="4600"/>
                                </p:stCondLst>
                                <p:childTnLst>
                                  <p:par>
                                    <p:cTn id="64" presetID="22" presetClass="entr" presetSubtype="1"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up)">
                                          <p:cBhvr>
                                            <p:cTn id="66" dur="500"/>
                                            <p:tgtEl>
                                              <p:spTgt spid="25"/>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wipe(up)">
                                          <p:cBhvr>
                                            <p:cTn id="69" dur="500"/>
                                            <p:tgtEl>
                                              <p:spTgt spid="24"/>
                                            </p:tgtEl>
                                          </p:cBhvr>
                                        </p:animEffect>
                                      </p:childTnLst>
                                    </p:cTn>
                                  </p:par>
                                </p:childTnLst>
                              </p:cTn>
                            </p:par>
                            <p:par>
                              <p:cTn id="70" fill="hold">
                                <p:stCondLst>
                                  <p:cond delay="5100"/>
                                </p:stCondLst>
                                <p:childTnLst>
                                  <p:par>
                                    <p:cTn id="71" presetID="2" presetClass="entr" presetSubtype="1"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 calcmode="lin" valueType="num">
                                          <p:cBhvr additive="base">
                                            <p:cTn id="73" dur="500" fill="hold"/>
                                            <p:tgtEl>
                                              <p:spTgt spid="36"/>
                                            </p:tgtEl>
                                            <p:attrNameLst>
                                              <p:attrName>ppt_x</p:attrName>
                                            </p:attrNameLst>
                                          </p:cBhvr>
                                          <p:tavLst>
                                            <p:tav tm="0">
                                              <p:val>
                                                <p:strVal val="#ppt_x"/>
                                              </p:val>
                                            </p:tav>
                                            <p:tav tm="100000">
                                              <p:val>
                                                <p:strVal val="#ppt_x"/>
                                              </p:val>
                                            </p:tav>
                                          </p:tavLst>
                                        </p:anim>
                                        <p:anim calcmode="lin" valueType="num">
                                          <p:cBhvr additive="base">
                                            <p:cTn id="74" dur="500" fill="hold"/>
                                            <p:tgtEl>
                                              <p:spTgt spid="36"/>
                                            </p:tgtEl>
                                            <p:attrNameLst>
                                              <p:attrName>ppt_y</p:attrName>
                                            </p:attrNameLst>
                                          </p:cBhvr>
                                          <p:tavLst>
                                            <p:tav tm="0">
                                              <p:val>
                                                <p:strVal val="0-#ppt_h/2"/>
                                              </p:val>
                                            </p:tav>
                                            <p:tav tm="100000">
                                              <p:val>
                                                <p:strVal val="#ppt_y"/>
                                              </p:val>
                                            </p:tav>
                                          </p:tavLst>
                                        </p:anim>
                                      </p:childTnLst>
                                    </p:cTn>
                                  </p:par>
                                </p:childTnLst>
                              </p:cTn>
                            </p:par>
                            <p:par>
                              <p:cTn id="75" fill="hold">
                                <p:stCondLst>
                                  <p:cond delay="5600"/>
                                </p:stCondLst>
                                <p:childTnLst>
                                  <p:par>
                                    <p:cTn id="76" presetID="22" presetClass="entr" presetSubtype="2" fill="hold" grpId="0" nodeType="after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wipe(right)">
                                          <p:cBhvr>
                                            <p:cTn id="78" dur="500"/>
                                            <p:tgtEl>
                                              <p:spTgt spid="20"/>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right)">
                                          <p:cBhvr>
                                            <p:cTn id="81" dur="500"/>
                                            <p:tgtEl>
                                              <p:spTgt spid="21"/>
                                            </p:tgtEl>
                                          </p:cBhvr>
                                        </p:animEffect>
                                      </p:childTnLst>
                                    </p:cTn>
                                  </p:par>
                                </p:childTnLst>
                              </p:cTn>
                            </p:par>
                            <p:par>
                              <p:cTn id="82" fill="hold">
                                <p:stCondLst>
                                  <p:cond delay="610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37"/>
                                            </p:tgtEl>
                                            <p:attrNameLst>
                                              <p:attrName>style.visibility</p:attrName>
                                            </p:attrNameLst>
                                          </p:cBhvr>
                                          <p:to>
                                            <p:strVal val="visible"/>
                                          </p:to>
                                        </p:set>
                                        <p:animEffect transition="in" filter="wipe(left)">
                                          <p:cBhvr>
                                            <p:cTn id="85" dur="100"/>
                                            <p:tgtEl>
                                              <p:spTgt spid="37"/>
                                            </p:tgtEl>
                                          </p:cBhvr>
                                        </p:animEffect>
                                      </p:childTnLst>
                                    </p:cTn>
                                  </p:par>
                                  <p:par>
                                    <p:cTn id="86" presetID="36" presetClass="emph" presetSubtype="0" fill="hold" grpId="1" nodeType="withEffect">
                                      <p:stCondLst>
                                        <p:cond delay="0"/>
                                      </p:stCondLst>
                                      <p:iterate type="lt">
                                        <p:tmPct val="30000"/>
                                      </p:iterate>
                                      <p:childTnLst>
                                        <p:animScale>
                                          <p:cBhvr>
                                            <p:cTn id="87" dur="50" autoRev="1" fill="hold">
                                              <p:stCondLst>
                                                <p:cond delay="0"/>
                                              </p:stCondLst>
                                            </p:cTn>
                                            <p:tgtEl>
                                              <p:spTgt spid="37"/>
                                            </p:tgtEl>
                                          </p:cBhvr>
                                          <p:to x="80000" y="100000"/>
                                        </p:animScale>
                                        <p:anim by="(#ppt_w*0.10)" calcmode="lin" valueType="num">
                                          <p:cBhvr>
                                            <p:cTn id="88" dur="50" autoRev="1" fill="hold">
                                              <p:stCondLst>
                                                <p:cond delay="0"/>
                                              </p:stCondLst>
                                            </p:cTn>
                                            <p:tgtEl>
                                              <p:spTgt spid="37"/>
                                            </p:tgtEl>
                                            <p:attrNameLst>
                                              <p:attrName>ppt_x</p:attrName>
                                            </p:attrNameLst>
                                          </p:cBhvr>
                                        </p:anim>
                                        <p:anim by="(-#ppt_w*0.10)" calcmode="lin" valueType="num">
                                          <p:cBhvr>
                                            <p:cTn id="89" dur="50" autoRev="1" fill="hold">
                                              <p:stCondLst>
                                                <p:cond delay="0"/>
                                              </p:stCondLst>
                                            </p:cTn>
                                            <p:tgtEl>
                                              <p:spTgt spid="37"/>
                                            </p:tgtEl>
                                            <p:attrNameLst>
                                              <p:attrName>ppt_y</p:attrName>
                                            </p:attrNameLst>
                                          </p:cBhvr>
                                        </p:anim>
                                        <p:animRot by="-480000">
                                          <p:cBhvr>
                                            <p:cTn id="90" dur="50" autoRev="1" fill="hold">
                                              <p:stCondLst>
                                                <p:cond delay="0"/>
                                              </p:stCondLst>
                                            </p:cTn>
                                            <p:tgtEl>
                                              <p:spTgt spid="3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p:bldP spid="31" grpId="1"/>
          <p:bldP spid="32" grpId="0" animBg="1"/>
          <p:bldP spid="33" grpId="0" animBg="1"/>
          <p:bldP spid="34" grpId="0"/>
          <p:bldP spid="34" grpId="1"/>
          <p:bldP spid="35" grpId="0" animBg="1"/>
          <p:bldP spid="36" grpId="0" animBg="1"/>
          <p:bldP spid="37" grpId="0"/>
          <p:bldP spid="37" grpId="1"/>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474554" y="2800251"/>
            <a:ext cx="1745751"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474554" y="3929170"/>
            <a:ext cx="1745751"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383031" y="1727311"/>
            <a:ext cx="1974445" cy="954521"/>
            <a:chOff x="8835092" y="1945063"/>
            <a:chExt cx="2483676" cy="1198062"/>
          </a:xfrm>
        </p:grpSpPr>
        <p:sp>
          <p:nvSpPr>
            <p:cNvPr id="5" name="文本框 11"/>
            <p:cNvSpPr txBox="1"/>
            <p:nvPr/>
          </p:nvSpPr>
          <p:spPr>
            <a:xfrm>
              <a:off x="8835092" y="1945063"/>
              <a:ext cx="1248229" cy="373427"/>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6" name="文本框 12"/>
            <p:cNvSpPr txBox="1"/>
            <p:nvPr/>
          </p:nvSpPr>
          <p:spPr>
            <a:xfrm>
              <a:off x="8872836" y="2273941"/>
              <a:ext cx="2445932" cy="869184"/>
            </a:xfrm>
            <a:prstGeom prst="rect">
              <a:avLst/>
            </a:prstGeom>
            <a:noFill/>
          </p:spPr>
          <p:txBody>
            <a:bodyPr wrap="square" rtlCol="0">
              <a:spAutoFit/>
            </a:bodyPr>
            <a:lstStyle/>
            <a:p>
              <a:pPr>
                <a:lnSpc>
                  <a:spcPct val="130000"/>
                </a:lnSpc>
              </a:pPr>
              <a:r>
                <a:rPr lang="zh-CN" altLang="en-US" sz="10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7" name="组合 6"/>
          <p:cNvGrpSpPr/>
          <p:nvPr/>
        </p:nvGrpSpPr>
        <p:grpSpPr>
          <a:xfrm>
            <a:off x="375316" y="2856991"/>
            <a:ext cx="1974445" cy="974656"/>
            <a:chOff x="8835092" y="2033592"/>
            <a:chExt cx="2483676" cy="1223322"/>
          </a:xfrm>
        </p:grpSpPr>
        <p:sp>
          <p:nvSpPr>
            <p:cNvPr id="8" name="文本框 14"/>
            <p:cNvSpPr txBox="1"/>
            <p:nvPr/>
          </p:nvSpPr>
          <p:spPr>
            <a:xfrm>
              <a:off x="8835092" y="2033592"/>
              <a:ext cx="1248229" cy="373423"/>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9" name="文本框 15"/>
            <p:cNvSpPr txBox="1"/>
            <p:nvPr/>
          </p:nvSpPr>
          <p:spPr>
            <a:xfrm>
              <a:off x="8872836" y="2387739"/>
              <a:ext cx="2445932" cy="869175"/>
            </a:xfrm>
            <a:prstGeom prst="rect">
              <a:avLst/>
            </a:prstGeom>
            <a:noFill/>
          </p:spPr>
          <p:txBody>
            <a:bodyPr wrap="square" rtlCol="0">
              <a:spAutoFit/>
            </a:bodyPr>
            <a:lstStyle/>
            <a:p>
              <a:pPr>
                <a:lnSpc>
                  <a:spcPct val="130000"/>
                </a:lnSpc>
              </a:pPr>
              <a:r>
                <a:rPr lang="zh-CN" altLang="en-US" sz="10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0" name="组合 9"/>
          <p:cNvGrpSpPr/>
          <p:nvPr/>
        </p:nvGrpSpPr>
        <p:grpSpPr>
          <a:xfrm>
            <a:off x="383029" y="3976567"/>
            <a:ext cx="1984446" cy="964601"/>
            <a:chOff x="8835092" y="2046239"/>
            <a:chExt cx="2496257" cy="1210712"/>
          </a:xfrm>
        </p:grpSpPr>
        <p:sp>
          <p:nvSpPr>
            <p:cNvPr id="11" name="文本框 17"/>
            <p:cNvSpPr txBox="1"/>
            <p:nvPr/>
          </p:nvSpPr>
          <p:spPr>
            <a:xfrm>
              <a:off x="8835092" y="2046239"/>
              <a:ext cx="1248229" cy="373426"/>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12" name="文本框 18"/>
            <p:cNvSpPr txBox="1"/>
            <p:nvPr/>
          </p:nvSpPr>
          <p:spPr>
            <a:xfrm>
              <a:off x="8885416" y="2387768"/>
              <a:ext cx="2445933" cy="869183"/>
            </a:xfrm>
            <a:prstGeom prst="rect">
              <a:avLst/>
            </a:prstGeom>
            <a:noFill/>
          </p:spPr>
          <p:txBody>
            <a:bodyPr wrap="square" rtlCol="0">
              <a:spAutoFit/>
            </a:bodyPr>
            <a:lstStyle/>
            <a:p>
              <a:pPr>
                <a:lnSpc>
                  <a:spcPct val="130000"/>
                </a:lnSpc>
              </a:pPr>
              <a:r>
                <a:rPr lang="zh-CN" altLang="en-US" sz="10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3" name="组合 12"/>
          <p:cNvGrpSpPr/>
          <p:nvPr/>
        </p:nvGrpSpPr>
        <p:grpSpPr>
          <a:xfrm>
            <a:off x="2598270" y="3436261"/>
            <a:ext cx="1853644" cy="1396334"/>
            <a:chOff x="3474720" y="4038600"/>
            <a:chExt cx="2331720" cy="1752600"/>
          </a:xfrm>
        </p:grpSpPr>
        <p:sp>
          <p:nvSpPr>
            <p:cNvPr id="14" name="文本框 19"/>
            <p:cNvSpPr txBox="1"/>
            <p:nvPr/>
          </p:nvSpPr>
          <p:spPr>
            <a:xfrm>
              <a:off x="3987799" y="4758224"/>
              <a:ext cx="1248229" cy="373427"/>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15" name="文本框 20"/>
            <p:cNvSpPr txBox="1"/>
            <p:nvPr/>
          </p:nvSpPr>
          <p:spPr>
            <a:xfrm>
              <a:off x="3987799" y="5299084"/>
              <a:ext cx="1248229" cy="373427"/>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16" name="文本框 21"/>
            <p:cNvSpPr txBox="1"/>
            <p:nvPr/>
          </p:nvSpPr>
          <p:spPr>
            <a:xfrm>
              <a:off x="3987799" y="4217364"/>
              <a:ext cx="1248229" cy="373427"/>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17" name="矩形 16"/>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b="1">
                <a:ln w="12700">
                  <a:solidFill>
                    <a:schemeClr val="tx2">
                      <a:satMod val="155000"/>
                    </a:schemeClr>
                  </a:solidFill>
                  <a:prstDash val="solid"/>
                </a:ln>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18" name="直接连接符 17"/>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4718451" y="3436261"/>
            <a:ext cx="1853644" cy="1396334"/>
            <a:chOff x="3474720" y="4038600"/>
            <a:chExt cx="2331720" cy="1752600"/>
          </a:xfrm>
        </p:grpSpPr>
        <p:sp>
          <p:nvSpPr>
            <p:cNvPr id="21" name="文本框 30"/>
            <p:cNvSpPr txBox="1"/>
            <p:nvPr/>
          </p:nvSpPr>
          <p:spPr>
            <a:xfrm>
              <a:off x="3987799" y="4758224"/>
              <a:ext cx="1248229" cy="373427"/>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22" name="文本框 31"/>
            <p:cNvSpPr txBox="1"/>
            <p:nvPr/>
          </p:nvSpPr>
          <p:spPr>
            <a:xfrm>
              <a:off x="3987799" y="5299084"/>
              <a:ext cx="1248229" cy="373427"/>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23" name="文本框 32"/>
            <p:cNvSpPr txBox="1"/>
            <p:nvPr/>
          </p:nvSpPr>
          <p:spPr>
            <a:xfrm>
              <a:off x="3987799" y="4217364"/>
              <a:ext cx="1248229" cy="373427"/>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24" name="矩形 23"/>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latin typeface="微软雅黑" pitchFamily="34" charset="-122"/>
                <a:ea typeface="微软雅黑" pitchFamily="34" charset="-122"/>
              </a:endParaRPr>
            </a:p>
          </p:txBody>
        </p:sp>
        <p:cxnSp>
          <p:nvCxnSpPr>
            <p:cNvPr id="25" name="直接连接符 24"/>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6853778" y="3436261"/>
            <a:ext cx="1853644" cy="1396334"/>
            <a:chOff x="3474720" y="4038600"/>
            <a:chExt cx="2331720" cy="1752600"/>
          </a:xfrm>
        </p:grpSpPr>
        <p:sp>
          <p:nvSpPr>
            <p:cNvPr id="28" name="文本框 37"/>
            <p:cNvSpPr txBox="1"/>
            <p:nvPr/>
          </p:nvSpPr>
          <p:spPr>
            <a:xfrm>
              <a:off x="3987799" y="4758224"/>
              <a:ext cx="1248229" cy="373427"/>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29" name="文本框 38"/>
            <p:cNvSpPr txBox="1"/>
            <p:nvPr/>
          </p:nvSpPr>
          <p:spPr>
            <a:xfrm>
              <a:off x="3987799" y="5299084"/>
              <a:ext cx="1248229" cy="373427"/>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30" name="文本框 39"/>
            <p:cNvSpPr txBox="1"/>
            <p:nvPr/>
          </p:nvSpPr>
          <p:spPr>
            <a:xfrm>
              <a:off x="3987799" y="4217364"/>
              <a:ext cx="1248229" cy="373427"/>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31" name="矩形 30"/>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latin typeface="微软雅黑" pitchFamily="34" charset="-122"/>
                <a:ea typeface="微软雅黑" pitchFamily="34" charset="-122"/>
              </a:endParaRPr>
            </a:p>
          </p:txBody>
        </p:sp>
        <p:cxnSp>
          <p:nvCxnSpPr>
            <p:cNvPr id="32" name="直接连接符 31"/>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2598270" y="1906366"/>
            <a:ext cx="1853644" cy="1529897"/>
            <a:chOff x="3569970" y="1908810"/>
            <a:chExt cx="2331720" cy="1920240"/>
          </a:xfrm>
        </p:grpSpPr>
        <p:sp>
          <p:nvSpPr>
            <p:cNvPr id="35" name="矩形 34"/>
            <p:cNvSpPr/>
            <p:nvPr/>
          </p:nvSpPr>
          <p:spPr>
            <a:xfrm>
              <a:off x="3569970" y="1908810"/>
              <a:ext cx="2331720" cy="1920240"/>
            </a:xfrm>
            <a:prstGeom prst="rect">
              <a:avLst/>
            </a:prstGeom>
            <a:gradFill flip="none" rotWithShape="1">
              <a:gsLst>
                <a:gs pos="50000">
                  <a:srgbClr val="E7E7E7"/>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36"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sz="1600">
                <a:latin typeface="微软雅黑" pitchFamily="34" charset="-122"/>
                <a:ea typeface="微软雅黑" pitchFamily="34" charset="-122"/>
              </a:endParaRPr>
            </a:p>
          </p:txBody>
        </p:sp>
        <p:sp>
          <p:nvSpPr>
            <p:cNvPr id="37" name="文本框 47"/>
            <p:cNvSpPr txBox="1"/>
            <p:nvPr/>
          </p:nvSpPr>
          <p:spPr>
            <a:xfrm>
              <a:off x="4111716" y="3381327"/>
              <a:ext cx="1248229" cy="373426"/>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grpSp>
      <p:grpSp>
        <p:nvGrpSpPr>
          <p:cNvPr id="38" name="组合 37"/>
          <p:cNvGrpSpPr/>
          <p:nvPr/>
        </p:nvGrpSpPr>
        <p:grpSpPr>
          <a:xfrm>
            <a:off x="4730566" y="1906366"/>
            <a:ext cx="1853644" cy="1529897"/>
            <a:chOff x="6252210" y="1908810"/>
            <a:chExt cx="2331720" cy="1920240"/>
          </a:xfrm>
        </p:grpSpPr>
        <p:sp>
          <p:nvSpPr>
            <p:cNvPr id="39" name="矩形 38"/>
            <p:cNvSpPr/>
            <p:nvPr/>
          </p:nvSpPr>
          <p:spPr>
            <a:xfrm>
              <a:off x="6252210" y="1908810"/>
              <a:ext cx="2331720" cy="192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40"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91440" tIns="45720" rIns="91440" bIns="45720" numCol="1" anchor="t" anchorCtr="0" compatLnSpc="1">
              <a:prstTxWarp prst="textNoShape">
                <a:avLst/>
              </a:prstTxWarp>
            </a:bodyPr>
            <a:lstStyle/>
            <a:p>
              <a:endParaRPr lang="zh-CN" altLang="en-US" sz="1600">
                <a:latin typeface="微软雅黑" pitchFamily="34" charset="-122"/>
                <a:ea typeface="微软雅黑" pitchFamily="34" charset="-122"/>
              </a:endParaRPr>
            </a:p>
          </p:txBody>
        </p:sp>
        <p:sp>
          <p:nvSpPr>
            <p:cNvPr id="41" name="文本框 48"/>
            <p:cNvSpPr txBox="1"/>
            <p:nvPr/>
          </p:nvSpPr>
          <p:spPr>
            <a:xfrm>
              <a:off x="6793956" y="3381327"/>
              <a:ext cx="1248229" cy="386304"/>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sz="1400" dirty="0">
                  <a:solidFill>
                    <a:schemeClr val="bg1"/>
                  </a:solidFill>
                  <a:latin typeface="微软雅黑" pitchFamily="34" charset="-122"/>
                  <a:ea typeface="微软雅黑" pitchFamily="34" charset="-122"/>
                </a:rPr>
                <a:t>添加标题</a:t>
              </a:r>
            </a:p>
          </p:txBody>
        </p:sp>
      </p:grpSp>
      <p:grpSp>
        <p:nvGrpSpPr>
          <p:cNvPr id="42" name="组合 41"/>
          <p:cNvGrpSpPr/>
          <p:nvPr/>
        </p:nvGrpSpPr>
        <p:grpSpPr>
          <a:xfrm>
            <a:off x="6859834" y="1906366"/>
            <a:ext cx="1853644" cy="1529897"/>
            <a:chOff x="9025890" y="1908810"/>
            <a:chExt cx="2331720" cy="1920240"/>
          </a:xfrm>
        </p:grpSpPr>
        <p:sp>
          <p:nvSpPr>
            <p:cNvPr id="43" name="矩形 42"/>
            <p:cNvSpPr/>
            <p:nvPr/>
          </p:nvSpPr>
          <p:spPr>
            <a:xfrm>
              <a:off x="9025890" y="1908810"/>
              <a:ext cx="2331720" cy="1920240"/>
            </a:xfrm>
            <a:prstGeom prst="rect">
              <a:avLst/>
            </a:prstGeom>
            <a:gradFill flip="none" rotWithShape="1">
              <a:gsLst>
                <a:gs pos="50000">
                  <a:srgbClr val="E7E7E7">
                    <a:alpha val="90000"/>
                  </a:srgbClr>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44" name="Freeform 145"/>
            <p:cNvSpPr>
              <a:spLocks noChangeAspect="1" noEditPoints="1"/>
            </p:cNvSpPr>
            <p:nvPr/>
          </p:nvSpPr>
          <p:spPr bwMode="auto">
            <a:xfrm>
              <a:off x="9740033" y="2282642"/>
              <a:ext cx="903435"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sz="1600">
                <a:latin typeface="微软雅黑" pitchFamily="34" charset="-122"/>
                <a:ea typeface="微软雅黑" pitchFamily="34" charset="-122"/>
              </a:endParaRPr>
            </a:p>
          </p:txBody>
        </p:sp>
        <p:sp>
          <p:nvSpPr>
            <p:cNvPr id="45" name="文本框 49"/>
            <p:cNvSpPr txBox="1"/>
            <p:nvPr/>
          </p:nvSpPr>
          <p:spPr>
            <a:xfrm>
              <a:off x="9567636" y="3381327"/>
              <a:ext cx="1248229" cy="386304"/>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sz="1400" dirty="0">
                  <a:solidFill>
                    <a:schemeClr val="tx1"/>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295619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par>
                                <p:cTn id="8" presetID="16" presetClass="entr" presetSubtype="21"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barn(inVertical)">
                                      <p:cBhvr>
                                        <p:cTn id="10" dur="500"/>
                                        <p:tgtEl>
                                          <p:spTgt spid="27"/>
                                        </p:tgtEl>
                                      </p:cBhvr>
                                    </p:animEffect>
                                  </p:childTnLst>
                                </p:cTn>
                              </p:par>
                              <p:par>
                                <p:cTn id="11" presetID="16" presetClass="entr" presetSubtype="21" fill="hold" nodeType="withEffect">
                                  <p:stCondLst>
                                    <p:cond delay="1250"/>
                                  </p:stCondLst>
                                  <p:childTnLst>
                                    <p:set>
                                      <p:cBhvr>
                                        <p:cTn id="12" dur="1" fill="hold">
                                          <p:stCondLst>
                                            <p:cond delay="0"/>
                                          </p:stCondLst>
                                        </p:cTn>
                                        <p:tgtEl>
                                          <p:spTgt spid="38"/>
                                        </p:tgtEl>
                                        <p:attrNameLst>
                                          <p:attrName>style.visibility</p:attrName>
                                        </p:attrNameLst>
                                      </p:cBhvr>
                                      <p:to>
                                        <p:strVal val="visible"/>
                                      </p:to>
                                    </p:set>
                                    <p:animEffect transition="in" filter="barn(inVertical)">
                                      <p:cBhvr>
                                        <p:cTn id="13" dur="500"/>
                                        <p:tgtEl>
                                          <p:spTgt spid="38"/>
                                        </p:tgtEl>
                                      </p:cBhvr>
                                    </p:animEffect>
                                  </p:childTnLst>
                                </p:cTn>
                              </p:par>
                              <p:par>
                                <p:cTn id="14" presetID="16" presetClass="entr" presetSubtype="21" fill="hold" nodeType="withEffect">
                                  <p:stCondLst>
                                    <p:cond delay="125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par>
                                <p:cTn id="17" presetID="16" presetClass="entr" presetSubtype="21" fill="hold" nodeType="withEffect">
                                  <p:stCondLst>
                                    <p:cond delay="2250"/>
                                  </p:stCondLst>
                                  <p:childTnLst>
                                    <p:set>
                                      <p:cBhvr>
                                        <p:cTn id="18" dur="1" fill="hold">
                                          <p:stCondLst>
                                            <p:cond delay="0"/>
                                          </p:stCondLst>
                                        </p:cTn>
                                        <p:tgtEl>
                                          <p:spTgt spid="34"/>
                                        </p:tgtEl>
                                        <p:attrNameLst>
                                          <p:attrName>style.visibility</p:attrName>
                                        </p:attrNameLst>
                                      </p:cBhvr>
                                      <p:to>
                                        <p:strVal val="visible"/>
                                      </p:to>
                                    </p:set>
                                    <p:animEffect transition="in" filter="barn(inVertical)">
                                      <p:cBhvr>
                                        <p:cTn id="19" dur="500"/>
                                        <p:tgtEl>
                                          <p:spTgt spid="34"/>
                                        </p:tgtEl>
                                      </p:cBhvr>
                                    </p:animEffect>
                                  </p:childTnLst>
                                </p:cTn>
                              </p:par>
                              <p:par>
                                <p:cTn id="20" presetID="16" presetClass="entr" presetSubtype="21" fill="hold" nodeType="withEffect">
                                  <p:stCondLst>
                                    <p:cond delay="225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par>
                                <p:cTn id="23" presetID="14" presetClass="entr" presetSubtype="10" fill="hold" nodeType="withEffect">
                                  <p:stCondLst>
                                    <p:cond delay="325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par>
                                <p:cTn id="26" presetID="14" presetClass="entr" presetSubtype="10" fill="hold" nodeType="withEffect">
                                  <p:stCondLst>
                                    <p:cond delay="3250"/>
                                  </p:stCondLst>
                                  <p:childTnLst>
                                    <p:set>
                                      <p:cBhvr>
                                        <p:cTn id="27" dur="1" fill="hold">
                                          <p:stCondLst>
                                            <p:cond delay="0"/>
                                          </p:stCondLst>
                                        </p:cTn>
                                        <p:tgtEl>
                                          <p:spTgt spid="2"/>
                                        </p:tgtEl>
                                        <p:attrNameLst>
                                          <p:attrName>style.visibility</p:attrName>
                                        </p:attrNameLst>
                                      </p:cBhvr>
                                      <p:to>
                                        <p:strVal val="visible"/>
                                      </p:to>
                                    </p:set>
                                    <p:animEffect transition="in" filter="randombar(horizontal)">
                                      <p:cBhvr>
                                        <p:cTn id="28" dur="500"/>
                                        <p:tgtEl>
                                          <p:spTgt spid="2"/>
                                        </p:tgtEl>
                                      </p:cBhvr>
                                    </p:animEffect>
                                  </p:childTnLst>
                                </p:cTn>
                              </p:par>
                              <p:par>
                                <p:cTn id="29" presetID="14" presetClass="entr" presetSubtype="10" fill="hold" nodeType="withEffect">
                                  <p:stCondLst>
                                    <p:cond delay="325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nodeType="withEffect">
                                  <p:stCondLst>
                                    <p:cond delay="3250"/>
                                  </p:stCondLst>
                                  <p:childTnLst>
                                    <p:set>
                                      <p:cBhvr>
                                        <p:cTn id="33" dur="1" fill="hold">
                                          <p:stCondLst>
                                            <p:cond delay="0"/>
                                          </p:stCondLst>
                                        </p:cTn>
                                        <p:tgtEl>
                                          <p:spTgt spid="7"/>
                                        </p:tgtEl>
                                        <p:attrNameLst>
                                          <p:attrName>style.visibility</p:attrName>
                                        </p:attrNameLst>
                                      </p:cBhvr>
                                      <p:to>
                                        <p:strVal val="visible"/>
                                      </p:to>
                                    </p:set>
                                    <p:animEffect transition="in" filter="randombar(horizontal)">
                                      <p:cBhvr>
                                        <p:cTn id="34" dur="500"/>
                                        <p:tgtEl>
                                          <p:spTgt spid="7"/>
                                        </p:tgtEl>
                                      </p:cBhvr>
                                    </p:animEffect>
                                  </p:childTnLst>
                                </p:cTn>
                              </p:par>
                              <p:par>
                                <p:cTn id="35" presetID="14" presetClass="entr" presetSubtype="10" fill="hold" nodeType="withEffect">
                                  <p:stCondLst>
                                    <p:cond delay="325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025957" y="3894265"/>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a:t>
            </a:r>
            <a:endPar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文字</a:t>
            </a:r>
          </a:p>
        </p:txBody>
      </p:sp>
      <p:sp>
        <p:nvSpPr>
          <p:cNvPr id="13" name="TextBox 12"/>
          <p:cNvSpPr txBox="1"/>
          <p:nvPr/>
        </p:nvSpPr>
        <p:spPr>
          <a:xfrm>
            <a:off x="2123749" y="2778812"/>
            <a:ext cx="1193420" cy="692337"/>
          </a:xfrm>
          <a:prstGeom prst="rect">
            <a:avLst/>
          </a:prstGeom>
          <a:noFill/>
        </p:spPr>
        <p:txBody>
          <a:bodyPr wrap="square" lIns="68543" tIns="34272" rIns="68543" bIns="34272"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a:t>
            </a:r>
            <a:endPar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文字点击添加</a:t>
            </a:r>
            <a:endPar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文字</a:t>
            </a:r>
          </a:p>
        </p:txBody>
      </p:sp>
      <p:sp>
        <p:nvSpPr>
          <p:cNvPr id="14" name="TextBox 13"/>
          <p:cNvSpPr txBox="1"/>
          <p:nvPr/>
        </p:nvSpPr>
        <p:spPr>
          <a:xfrm>
            <a:off x="3607913" y="3718890"/>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a:t>
            </a:r>
            <a:endPar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文字</a:t>
            </a:r>
          </a:p>
        </p:txBody>
      </p:sp>
      <p:sp>
        <p:nvSpPr>
          <p:cNvPr id="15" name="TextBox 14"/>
          <p:cNvSpPr txBox="1"/>
          <p:nvPr/>
        </p:nvSpPr>
        <p:spPr>
          <a:xfrm>
            <a:off x="4689429" y="2907962"/>
            <a:ext cx="1193420" cy="484636"/>
          </a:xfrm>
          <a:prstGeom prst="rect">
            <a:avLst/>
          </a:prstGeom>
          <a:noFill/>
        </p:spPr>
        <p:txBody>
          <a:bodyPr wrap="square" lIns="68543" tIns="34272" rIns="68543" bIns="34272"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a:t>
            </a:r>
            <a:endPar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文字点击</a:t>
            </a:r>
          </a:p>
        </p:txBody>
      </p:sp>
      <p:sp>
        <p:nvSpPr>
          <p:cNvPr id="16" name="矩形 15"/>
          <p:cNvSpPr/>
          <p:nvPr/>
        </p:nvSpPr>
        <p:spPr>
          <a:xfrm>
            <a:off x="6454228" y="2223479"/>
            <a:ext cx="1943204" cy="2630881"/>
          </a:xfrm>
          <a:prstGeom prst="rect">
            <a:avLst/>
          </a:prstGeom>
        </p:spPr>
        <p:txBody>
          <a:bodyPr wrap="square" lIns="68543" tIns="34272" rIns="68543" bIns="34272">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点击添加小标题</a:t>
            </a:r>
            <a:endParaRPr kumimoji="0" lang="en-US" altLang="zh-CN" sz="15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p:txBody>
      </p:sp>
      <p:sp>
        <p:nvSpPr>
          <p:cNvPr id="17" name="Freeform 4"/>
          <p:cNvSpPr>
            <a:spLocks/>
          </p:cNvSpPr>
          <p:nvPr/>
        </p:nvSpPr>
        <p:spPr bwMode="auto">
          <a:xfrm>
            <a:off x="1838595" y="2259760"/>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ysClr val="window" lastClr="FFFFFF">
              <a:lumMod val="65000"/>
            </a:sysClr>
          </a:solidFill>
          <a:ln w="3175" cap="flat" cmpd="sng" algn="ctr">
            <a:noFill/>
            <a:prstDash val="solid"/>
          </a:ln>
          <a:effectLst/>
          <a:extLst/>
        </p:spPr>
        <p:txBody>
          <a:bodyPr lIns="0" tIns="34272" rIns="0" bIns="34272" anchor="ctr"/>
          <a:lstStyle/>
          <a:p>
            <a:pPr marL="0" marR="0" lvl="0" indent="0" algn="ctr" defTabSz="685434"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8" name="Freeform 6"/>
          <p:cNvSpPr>
            <a:spLocks/>
          </p:cNvSpPr>
          <p:nvPr/>
        </p:nvSpPr>
        <p:spPr bwMode="auto">
          <a:xfrm>
            <a:off x="3330306" y="3212151"/>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0070C0"/>
          </a:solidFill>
          <a:ln w="3175" cap="flat" cmpd="sng" algn="ctr">
            <a:noFill/>
            <a:prstDash val="solid"/>
          </a:ln>
          <a:effectLst/>
          <a:extLst/>
        </p:spPr>
        <p:txBody>
          <a:bodyPr lIns="0" tIns="34272" rIns="0" bIns="34272" anchor="ctr"/>
          <a:lstStyle/>
          <a:p>
            <a:pPr marL="0" marR="0" lvl="0" indent="0" algn="ctr" defTabSz="685434"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rgbClr val="414455"/>
              </a:solidFill>
              <a:effectLst/>
              <a:uLnTx/>
              <a:uFillTx/>
              <a:latin typeface="微软雅黑" pitchFamily="34" charset="-122"/>
              <a:ea typeface="微软雅黑" pitchFamily="34" charset="-122"/>
            </a:endParaRPr>
          </a:p>
        </p:txBody>
      </p:sp>
      <p:sp>
        <p:nvSpPr>
          <p:cNvPr id="19" name="Freeform 8"/>
          <p:cNvSpPr>
            <a:spLocks/>
          </p:cNvSpPr>
          <p:nvPr/>
        </p:nvSpPr>
        <p:spPr bwMode="auto">
          <a:xfrm>
            <a:off x="685592" y="3345660"/>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rgbClr val="0070C0"/>
          </a:solidFill>
          <a:ln w="3175" cap="flat" cmpd="sng" algn="ctr">
            <a:noFill/>
            <a:prstDash val="solid"/>
          </a:ln>
          <a:effectLst/>
          <a:extLst/>
        </p:spPr>
        <p:txBody>
          <a:bodyPr lIns="0" tIns="34272" rIns="0" bIns="34272" anchor="ctr"/>
          <a:lstStyle/>
          <a:p>
            <a:pPr marL="0" marR="0" lvl="0" indent="0" algn="ctr" defTabSz="685434"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0" name="Freeform 6"/>
          <p:cNvSpPr>
            <a:spLocks/>
          </p:cNvSpPr>
          <p:nvPr/>
        </p:nvSpPr>
        <p:spPr bwMode="auto">
          <a:xfrm>
            <a:off x="4443769" y="2314788"/>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ysClr val="window" lastClr="FFFFFF">
              <a:lumMod val="65000"/>
            </a:sysClr>
          </a:solidFill>
          <a:ln w="3175" cap="flat" cmpd="sng" algn="ctr">
            <a:noFill/>
            <a:prstDash val="solid"/>
          </a:ln>
          <a:effectLst/>
          <a:extLst/>
        </p:spPr>
        <p:txBody>
          <a:bodyPr lIns="0" tIns="34272" rIns="0" bIns="34272" anchor="ctr"/>
          <a:lstStyle/>
          <a:p>
            <a:pPr marL="0" marR="0" lvl="0" indent="0" algn="ctr" defTabSz="685434"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1" name="矩形 20"/>
          <p:cNvSpPr/>
          <p:nvPr/>
        </p:nvSpPr>
        <p:spPr>
          <a:xfrm>
            <a:off x="3114597" y="1521563"/>
            <a:ext cx="2880301" cy="347663"/>
          </a:xfrm>
          <a:prstGeom prst="rect">
            <a:avLst/>
          </a:prstGeom>
          <a:solidFill>
            <a:srgbClr val="0070C0"/>
          </a:solidFill>
          <a:ln w="25400" cap="flat" cmpd="sng" algn="ctr">
            <a:noFill/>
            <a:prstDash val="solid"/>
          </a:ln>
          <a:effectLst/>
        </p:spPr>
        <p:txBody>
          <a:bodyPr lIns="68567" tIns="34284" rIns="68567"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点击添加小标题</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871667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outVertical)">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19"/>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17"/>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18"/>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ppt_w</p:attrName>
                                        </p:attrNameLst>
                                      </p:cBhvr>
                                      <p:tavLst>
                                        <p:tav tm="0">
                                          <p:val>
                                            <p:fltVal val="0"/>
                                          </p:val>
                                        </p:tav>
                                        <p:tav tm="100000">
                                          <p:val>
                                            <p:strVal val="#ppt_w"/>
                                          </p:val>
                                        </p:tav>
                                      </p:tavLst>
                                    </p:anim>
                                    <p:anim calcmode="lin" valueType="num">
                                      <p:cBhvr>
                                        <p:cTn id="37" dur="500" fill="hold"/>
                                        <p:tgtEl>
                                          <p:spTgt spid="14"/>
                                        </p:tgtEl>
                                        <p:attrNameLst>
                                          <p:attrName>ppt_h</p:attrName>
                                        </p:attrNameLst>
                                      </p:cBhvr>
                                      <p:tavLst>
                                        <p:tav tm="0">
                                          <p:val>
                                            <p:fltVal val="0"/>
                                          </p:val>
                                        </p:tav>
                                        <p:tav tm="100000">
                                          <p:val>
                                            <p:strVal val="#ppt_h"/>
                                          </p:val>
                                        </p:tav>
                                      </p:tavLst>
                                    </p:anim>
                                    <p:animEffect transition="in" filter="fade">
                                      <p:cBhvr>
                                        <p:cTn id="38" dur="500"/>
                                        <p:tgtEl>
                                          <p:spTgt spid="14"/>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20"/>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animBg="1"/>
      <p:bldP spid="17" grpId="1" animBg="1"/>
      <p:bldP spid="18" grpId="0" animBg="1"/>
      <p:bldP spid="18" grpId="1" animBg="1"/>
      <p:bldP spid="19" grpId="0" animBg="1"/>
      <p:bldP spid="19" grpId="1" animBg="1"/>
      <p:bldP spid="20" grpId="0" animBg="1"/>
      <p:bldP spid="20" grpId="1" animBg="1"/>
      <p:bldP spid="2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8"/>
          <p:cNvSpPr>
            <a:spLocks/>
          </p:cNvSpPr>
          <p:nvPr/>
        </p:nvSpPr>
        <p:spPr bwMode="gray">
          <a:xfrm flipH="1">
            <a:off x="901505" y="1434303"/>
            <a:ext cx="3702909" cy="1838013"/>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noFill/>
          <a:ln w="12700">
            <a:solidFill>
              <a:sysClr val="window" lastClr="FFFFFF">
                <a:lumMod val="65000"/>
              </a:sysClr>
            </a:solidFill>
            <a:miter lim="800000"/>
            <a:headEnd/>
            <a:tailEnd/>
          </a:ln>
          <a:effectLst/>
        </p:spPr>
        <p:txBody>
          <a:bodyPr lIns="95959" tIns="63973" rIns="95959" bIns="127946" anchor="b"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选择粘贴，并选择只保留文字。</a:t>
            </a:r>
          </a:p>
        </p:txBody>
      </p:sp>
      <p:sp>
        <p:nvSpPr>
          <p:cNvPr id="15" name="Freeform 9"/>
          <p:cNvSpPr>
            <a:spLocks/>
          </p:cNvSpPr>
          <p:nvPr/>
        </p:nvSpPr>
        <p:spPr bwMode="gray">
          <a:xfrm>
            <a:off x="901505" y="3391187"/>
            <a:ext cx="3702909" cy="1838013"/>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noFill/>
          <a:ln w="12700">
            <a:solidFill>
              <a:sysClr val="window" lastClr="FFFFFF">
                <a:lumMod val="65000"/>
              </a:sysClr>
            </a:solidFill>
            <a:miter lim="800000"/>
            <a:headEnd/>
            <a:tailEnd/>
          </a:ln>
          <a:effectLst/>
        </p:spPr>
        <p:txBody>
          <a:bodyPr lIns="95959" tIns="127946" rIns="95959" bIns="127946" anchor="t"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选择粘贴，并选择只保留文字。</a:t>
            </a:r>
          </a:p>
        </p:txBody>
      </p:sp>
      <p:sp>
        <p:nvSpPr>
          <p:cNvPr id="16" name="Freeform 10"/>
          <p:cNvSpPr>
            <a:spLocks/>
          </p:cNvSpPr>
          <p:nvPr/>
        </p:nvSpPr>
        <p:spPr bwMode="gray">
          <a:xfrm>
            <a:off x="4731391" y="3391187"/>
            <a:ext cx="3702909" cy="1838013"/>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noFill/>
          <a:ln w="12700">
            <a:solidFill>
              <a:sysClr val="window" lastClr="FFFFFF">
                <a:lumMod val="65000"/>
              </a:sysClr>
            </a:solidFill>
            <a:miter lim="800000"/>
            <a:headEnd/>
            <a:tailEnd/>
          </a:ln>
          <a:effectLst/>
        </p:spPr>
        <p:txBody>
          <a:bodyPr lIns="95959" tIns="127946" rIns="95959" bIns="127946" anchor="t" anchorCtr="0"/>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选择粘贴，并选择只保留文字</a:t>
            </a:r>
          </a:p>
        </p:txBody>
      </p:sp>
      <p:sp>
        <p:nvSpPr>
          <p:cNvPr id="17" name="Freeform 8"/>
          <p:cNvSpPr>
            <a:spLocks/>
          </p:cNvSpPr>
          <p:nvPr/>
        </p:nvSpPr>
        <p:spPr bwMode="gray">
          <a:xfrm>
            <a:off x="4731391" y="1434303"/>
            <a:ext cx="3702084" cy="1838013"/>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noFill/>
          <a:ln w="12700">
            <a:solidFill>
              <a:sysClr val="window" lastClr="FFFFFF">
                <a:lumMod val="65000"/>
              </a:sysClr>
            </a:solidFill>
            <a:miter lim="800000"/>
            <a:headEnd/>
            <a:tailEnd/>
          </a:ln>
          <a:effectLst/>
        </p:spPr>
        <p:txBody>
          <a:bodyPr lIns="95959" tIns="63973" rIns="95959" bIns="127946" anchor="b" anchorCtr="0"/>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选择粘贴，并选择只保留文字</a:t>
            </a:r>
          </a:p>
        </p:txBody>
      </p:sp>
      <p:sp>
        <p:nvSpPr>
          <p:cNvPr id="18" name="Rectangle 19"/>
          <p:cNvSpPr>
            <a:spLocks noChangeArrowheads="1"/>
          </p:cNvSpPr>
          <p:nvPr/>
        </p:nvSpPr>
        <p:spPr bwMode="gray">
          <a:xfrm>
            <a:off x="901504" y="4907469"/>
            <a:ext cx="3696204" cy="321731"/>
          </a:xfrm>
          <a:prstGeom prst="rect">
            <a:avLst/>
          </a:prstGeom>
          <a:solidFill>
            <a:srgbClr val="0070C0"/>
          </a:solidFill>
          <a:ln w="12700">
            <a:noFill/>
            <a:miter lim="800000"/>
            <a:headEnd/>
            <a:tailEnd/>
          </a:ln>
          <a:effectLst/>
        </p:spPr>
        <p:txBody>
          <a:bodyPr lIns="95959" tIns="63973" rIns="95959" bIns="63973" anchor="ctr"/>
          <a:lstStyle/>
          <a:p>
            <a:pPr marL="0" marR="0" lvl="0" indent="0" defTabSz="712313" eaLnBrk="0" fontAlgn="auto" latinLnBrk="0" hangingPunct="0">
              <a:lnSpc>
                <a:spcPct val="100000"/>
              </a:lnSpc>
              <a:spcBef>
                <a:spcPts val="0"/>
              </a:spcBef>
              <a:spcAft>
                <a:spcPts val="0"/>
              </a:spcAft>
              <a:buClrTx/>
              <a:buSzTx/>
              <a:buFontTx/>
              <a:buNone/>
              <a:tabLst/>
              <a:defRPr/>
            </a:pPr>
            <a:r>
              <a:rPr kumimoji="0" lang="zh-CN" altLang="en-US" sz="1400" b="1" i="0" u="none" strike="noStrike" kern="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endParaRPr kumimoji="0" lang="de-DE" altLang="zh-CN" sz="1400" b="1" i="0" u="none" strike="noStrike" kern="0" cap="none" spc="0" normalizeH="0" baseline="0" noProof="1">
              <a:ln>
                <a:noFill/>
              </a:ln>
              <a:solidFill>
                <a:srgbClr val="FFFFFF"/>
              </a:solidFill>
              <a:effectLst/>
              <a:uLnTx/>
              <a:uFillTx/>
              <a:latin typeface="微软雅黑" pitchFamily="34" charset="-122"/>
              <a:ea typeface="微软雅黑" pitchFamily="34" charset="-122"/>
              <a:cs typeface="Arial" charset="0"/>
            </a:endParaRPr>
          </a:p>
        </p:txBody>
      </p:sp>
      <p:sp>
        <p:nvSpPr>
          <p:cNvPr id="19" name="Rectangle 19"/>
          <p:cNvSpPr>
            <a:spLocks noChangeArrowheads="1"/>
          </p:cNvSpPr>
          <p:nvPr/>
        </p:nvSpPr>
        <p:spPr bwMode="gray">
          <a:xfrm>
            <a:off x="4738094" y="4907469"/>
            <a:ext cx="3696204" cy="321731"/>
          </a:xfrm>
          <a:prstGeom prst="rect">
            <a:avLst/>
          </a:prstGeom>
          <a:solidFill>
            <a:srgbClr val="0070C0"/>
          </a:solidFill>
          <a:ln w="12700">
            <a:noFill/>
            <a:miter lim="800000"/>
            <a:headEnd/>
            <a:tailEnd/>
          </a:ln>
          <a:effectLst/>
        </p:spPr>
        <p:txBody>
          <a:bodyPr lIns="95959" tIns="63973" rIns="95959" bIns="63973" anchor="ctr"/>
          <a:lstStyle/>
          <a:p>
            <a:pPr marL="0" marR="0" lvl="0" indent="0" defTabSz="712313" eaLnBrk="0" fontAlgn="auto" latinLnBrk="0" hangingPunct="0">
              <a:lnSpc>
                <a:spcPct val="100000"/>
              </a:lnSpc>
              <a:spcBef>
                <a:spcPts val="0"/>
              </a:spcBef>
              <a:spcAft>
                <a:spcPts val="0"/>
              </a:spcAft>
              <a:buClrTx/>
              <a:buSzTx/>
              <a:buFontTx/>
              <a:buNone/>
              <a:tabLst/>
              <a:defRPr/>
            </a:pPr>
            <a:r>
              <a:rPr kumimoji="0" lang="zh-CN" altLang="en-US" sz="1400" b="1" i="0" u="none" strike="noStrike" kern="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endParaRPr kumimoji="0" lang="de-DE" altLang="zh-CN" sz="1400" b="1" i="0" u="none" strike="noStrike" kern="0" cap="none" spc="0" normalizeH="0" baseline="0" noProof="1">
              <a:ln>
                <a:noFill/>
              </a:ln>
              <a:solidFill>
                <a:srgbClr val="FFFFFF"/>
              </a:solidFill>
              <a:effectLst/>
              <a:uLnTx/>
              <a:uFillTx/>
              <a:latin typeface="微软雅黑" pitchFamily="34" charset="-122"/>
              <a:ea typeface="微软雅黑" pitchFamily="34" charset="-122"/>
              <a:cs typeface="Arial" charset="0"/>
            </a:endParaRPr>
          </a:p>
        </p:txBody>
      </p:sp>
      <p:sp>
        <p:nvSpPr>
          <p:cNvPr id="20" name="Rectangle 19"/>
          <p:cNvSpPr>
            <a:spLocks noChangeArrowheads="1"/>
          </p:cNvSpPr>
          <p:nvPr/>
        </p:nvSpPr>
        <p:spPr bwMode="gray">
          <a:xfrm>
            <a:off x="4738094" y="1434303"/>
            <a:ext cx="3696204" cy="321731"/>
          </a:xfrm>
          <a:prstGeom prst="rect">
            <a:avLst/>
          </a:prstGeom>
          <a:solidFill>
            <a:srgbClr val="0070C0"/>
          </a:solidFill>
          <a:ln w="12700">
            <a:noFill/>
            <a:miter lim="800000"/>
            <a:headEnd/>
            <a:tailEnd/>
          </a:ln>
          <a:effectLst/>
        </p:spPr>
        <p:txBody>
          <a:bodyPr lIns="95959" tIns="63973" rIns="95959" bIns="63973" anchor="ctr"/>
          <a:lstStyle/>
          <a:p>
            <a:pPr marL="0" marR="0" lvl="0" indent="0" defTabSz="712313" eaLnBrk="0" fontAlgn="auto" latinLnBrk="0" hangingPunct="0">
              <a:lnSpc>
                <a:spcPct val="100000"/>
              </a:lnSpc>
              <a:spcBef>
                <a:spcPts val="0"/>
              </a:spcBef>
              <a:spcAft>
                <a:spcPts val="0"/>
              </a:spcAft>
              <a:buClrTx/>
              <a:buSzTx/>
              <a:buFontTx/>
              <a:buNone/>
              <a:tabLst/>
              <a:defRPr/>
            </a:pPr>
            <a:r>
              <a:rPr kumimoji="0" lang="zh-CN" altLang="en-US" sz="1400" b="1" i="0" u="none" strike="noStrike" kern="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p>
        </p:txBody>
      </p:sp>
      <p:sp>
        <p:nvSpPr>
          <p:cNvPr id="21" name="Rectangle 19"/>
          <p:cNvSpPr>
            <a:spLocks noChangeArrowheads="1"/>
          </p:cNvSpPr>
          <p:nvPr/>
        </p:nvSpPr>
        <p:spPr bwMode="gray">
          <a:xfrm>
            <a:off x="901504" y="1434303"/>
            <a:ext cx="3696204" cy="321731"/>
          </a:xfrm>
          <a:prstGeom prst="rect">
            <a:avLst/>
          </a:prstGeom>
          <a:solidFill>
            <a:srgbClr val="0070C0"/>
          </a:solidFill>
          <a:ln w="12700">
            <a:noFill/>
            <a:round/>
            <a:headEnd/>
            <a:tailEnd/>
          </a:ln>
          <a:effectLst/>
        </p:spPr>
        <p:txBody>
          <a:bodyPr wrap="none" lIns="81246" tIns="40624" rIns="81246" bIns="40624"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1">
                <a:ln>
                  <a:noFill/>
                </a:ln>
                <a:solidFill>
                  <a:sysClr val="window" lastClr="FFFFFF"/>
                </a:solidFill>
                <a:effectLst/>
                <a:uLnTx/>
                <a:uFillTx/>
                <a:latin typeface="微软雅黑" pitchFamily="34" charset="-122"/>
                <a:ea typeface="微软雅黑" pitchFamily="34" charset="-122"/>
              </a:rPr>
              <a:t>点击添加标题</a:t>
            </a:r>
            <a:endParaRPr kumimoji="0" lang="de-DE" sz="1400" b="1" i="0" u="none" strike="noStrike" kern="0" cap="none" spc="0" normalizeH="0" baseline="0" noProof="1">
              <a:ln>
                <a:noFill/>
              </a:ln>
              <a:solidFill>
                <a:sysClr val="window" lastClr="FFFFFF"/>
              </a:solidFill>
              <a:effectLst/>
              <a:uLnTx/>
              <a:uFillTx/>
              <a:latin typeface="微软雅黑" pitchFamily="34" charset="-122"/>
              <a:ea typeface="微软雅黑" pitchFamily="34" charset="-122"/>
            </a:endParaRPr>
          </a:p>
        </p:txBody>
      </p:sp>
      <p:grpSp>
        <p:nvGrpSpPr>
          <p:cNvPr id="22" name="Gruppieren 43"/>
          <p:cNvGrpSpPr/>
          <p:nvPr/>
        </p:nvGrpSpPr>
        <p:grpSpPr bwMode="gray">
          <a:xfrm>
            <a:off x="3798279" y="2442344"/>
            <a:ext cx="1721257" cy="1733460"/>
            <a:chOff x="2804400" y="1911431"/>
            <a:chExt cx="3535200" cy="3535200"/>
          </a:xfrm>
          <a:solidFill>
            <a:srgbClr val="0070C0"/>
          </a:solidFill>
          <a:effectLst/>
        </p:grpSpPr>
        <p:sp>
          <p:nvSpPr>
            <p:cNvPr id="23"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24"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
          <p:nvSpPr>
            <p:cNvPr id="25"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3777930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ppt_w</p:attrName>
                                        </p:attrNameLst>
                                      </p:cBhvr>
                                      <p:tavLst>
                                        <p:tav tm="0" fmla="#ppt_w*sin(2.5*pi*$)">
                                          <p:val>
                                            <p:fltVal val="0"/>
                                          </p:val>
                                        </p:tav>
                                        <p:tav tm="100000">
                                          <p:val>
                                            <p:fltVal val="1"/>
                                          </p:val>
                                        </p:tav>
                                      </p:tavLst>
                                    </p:anim>
                                    <p:anim calcmode="lin" valueType="num">
                                      <p:cBhvr>
                                        <p:cTn id="9" dur="1000" fill="hold"/>
                                        <p:tgtEl>
                                          <p:spTgt spid="2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9"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0-#ppt_w/2"/>
                                          </p:val>
                                        </p:tav>
                                        <p:tav tm="100000">
                                          <p:val>
                                            <p:strVal val="#ppt_x"/>
                                          </p:val>
                                        </p:tav>
                                      </p:tavLst>
                                    </p:anim>
                                    <p:anim calcmode="lin" valueType="num">
                                      <p:cBhvr additive="base">
                                        <p:cTn id="15" dur="500" fill="hold"/>
                                        <p:tgtEl>
                                          <p:spTgt spid="14"/>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14" presetClass="entr" presetSubtype="1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randombar(horizontal)">
                                      <p:cBhvr>
                                        <p:cTn id="19" dur="500"/>
                                        <p:tgtEl>
                                          <p:spTgt spid="21"/>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3"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1+#ppt_w/2"/>
                                          </p:val>
                                        </p:tav>
                                        <p:tav tm="100000">
                                          <p:val>
                                            <p:strVal val="#ppt_x"/>
                                          </p:val>
                                        </p:tav>
                                      </p:tavLst>
                                    </p:anim>
                                    <p:anim calcmode="lin" valueType="num">
                                      <p:cBhvr additive="base">
                                        <p:cTn id="25" dur="500" fill="hold"/>
                                        <p:tgtEl>
                                          <p:spTgt spid="17"/>
                                        </p:tgtEl>
                                        <p:attrNameLst>
                                          <p:attrName>ppt_y</p:attrName>
                                        </p:attrNameLst>
                                      </p:cBhvr>
                                      <p:tavLst>
                                        <p:tav tm="0">
                                          <p:val>
                                            <p:strVal val="0-#ppt_h/2"/>
                                          </p:val>
                                        </p:tav>
                                        <p:tav tm="100000">
                                          <p:val>
                                            <p:strVal val="#ppt_y"/>
                                          </p:val>
                                        </p:tav>
                                      </p:tavLst>
                                    </p:anim>
                                  </p:childTnLst>
                                </p:cTn>
                              </p:par>
                            </p:childTnLst>
                          </p:cTn>
                        </p:par>
                        <p:par>
                          <p:cTn id="26" fill="hold">
                            <p:stCondLst>
                              <p:cond delay="500"/>
                            </p:stCondLst>
                            <p:childTnLst>
                              <p:par>
                                <p:cTn id="27" presetID="14" presetClass="entr" presetSubtype="10"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randombar(horizontal)">
                                      <p:cBhvr>
                                        <p:cTn id="29" dur="500"/>
                                        <p:tgtEl>
                                          <p:spTgt spid="20"/>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12"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0-#ppt_w/2"/>
                                          </p:val>
                                        </p:tav>
                                        <p:tav tm="100000">
                                          <p:val>
                                            <p:strVal val="#ppt_x"/>
                                          </p:val>
                                        </p:tav>
                                      </p:tavLst>
                                    </p:anim>
                                    <p:anim calcmode="lin" valueType="num">
                                      <p:cBhvr additive="base">
                                        <p:cTn id="35" dur="500" fill="hold"/>
                                        <p:tgtEl>
                                          <p:spTgt spid="15"/>
                                        </p:tgtEl>
                                        <p:attrNameLst>
                                          <p:attrName>ppt_y</p:attrName>
                                        </p:attrNameLst>
                                      </p:cBhvr>
                                      <p:tavLst>
                                        <p:tav tm="0">
                                          <p:val>
                                            <p:strVal val="1+#ppt_h/2"/>
                                          </p:val>
                                        </p:tav>
                                        <p:tav tm="100000">
                                          <p:val>
                                            <p:strVal val="#ppt_y"/>
                                          </p:val>
                                        </p:tav>
                                      </p:tavLst>
                                    </p:anim>
                                  </p:childTnLst>
                                </p:cTn>
                              </p:par>
                            </p:childTnLst>
                          </p:cTn>
                        </p:par>
                        <p:par>
                          <p:cTn id="36" fill="hold">
                            <p:stCondLst>
                              <p:cond delay="500"/>
                            </p:stCondLst>
                            <p:childTnLst>
                              <p:par>
                                <p:cTn id="37" presetID="14" presetClass="entr" presetSubtype="1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randombar(horizontal)">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6" fill="hold" grpId="0" nodeType="click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fill="hold"/>
                                        <p:tgtEl>
                                          <p:spTgt spid="16"/>
                                        </p:tgtEl>
                                        <p:attrNameLst>
                                          <p:attrName>ppt_x</p:attrName>
                                        </p:attrNameLst>
                                      </p:cBhvr>
                                      <p:tavLst>
                                        <p:tav tm="0">
                                          <p:val>
                                            <p:strVal val="1+#ppt_w/2"/>
                                          </p:val>
                                        </p:tav>
                                        <p:tav tm="100000">
                                          <p:val>
                                            <p:strVal val="#ppt_x"/>
                                          </p:val>
                                        </p:tav>
                                      </p:tavLst>
                                    </p:anim>
                                    <p:anim calcmode="lin" valueType="num">
                                      <p:cBhvr additive="base">
                                        <p:cTn id="45" dur="500" fill="hold"/>
                                        <p:tgtEl>
                                          <p:spTgt spid="16"/>
                                        </p:tgtEl>
                                        <p:attrNameLst>
                                          <p:attrName>ppt_y</p:attrName>
                                        </p:attrNameLst>
                                      </p:cBhvr>
                                      <p:tavLst>
                                        <p:tav tm="0">
                                          <p:val>
                                            <p:strVal val="1+#ppt_h/2"/>
                                          </p:val>
                                        </p:tav>
                                        <p:tav tm="100000">
                                          <p:val>
                                            <p:strVal val="#ppt_y"/>
                                          </p:val>
                                        </p:tav>
                                      </p:tavLst>
                                    </p:anim>
                                  </p:childTnLst>
                                </p:cTn>
                              </p:par>
                              <p:par>
                                <p:cTn id="46" presetID="14" presetClass="entr" presetSubtype="10" fill="hold" grpId="0" nodeType="withEffect">
                                  <p:stCondLst>
                                    <p:cond delay="600"/>
                                  </p:stCondLst>
                                  <p:childTnLst>
                                    <p:set>
                                      <p:cBhvr>
                                        <p:cTn id="47" dur="1" fill="hold">
                                          <p:stCondLst>
                                            <p:cond delay="0"/>
                                          </p:stCondLst>
                                        </p:cTn>
                                        <p:tgtEl>
                                          <p:spTgt spid="19"/>
                                        </p:tgtEl>
                                        <p:attrNameLst>
                                          <p:attrName>style.visibility</p:attrName>
                                        </p:attrNameLst>
                                      </p:cBhvr>
                                      <p:to>
                                        <p:strVal val="visible"/>
                                      </p:to>
                                    </p:set>
                                    <p:animEffect transition="in" filter="randombar(horizontal)">
                                      <p:cBhvr>
                                        <p:cTn id="4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4099270" y="2050806"/>
            <a:ext cx="257112" cy="504245"/>
          </a:xfrm>
          <a:prstGeom prst="rect">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 name="矩形 9"/>
          <p:cNvSpPr/>
          <p:nvPr/>
        </p:nvSpPr>
        <p:spPr>
          <a:xfrm>
            <a:off x="4099270" y="2050806"/>
            <a:ext cx="1971191" cy="247133"/>
          </a:xfrm>
          <a:prstGeom prst="rect">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 name="矩形 10"/>
          <p:cNvSpPr/>
          <p:nvPr/>
        </p:nvSpPr>
        <p:spPr>
          <a:xfrm rot="5400000">
            <a:off x="5023182" y="3012380"/>
            <a:ext cx="2170282" cy="247133"/>
          </a:xfrm>
          <a:prstGeom prst="rect">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 name="矩形 11"/>
          <p:cNvSpPr/>
          <p:nvPr/>
        </p:nvSpPr>
        <p:spPr>
          <a:xfrm flipV="1">
            <a:off x="4099270" y="3716843"/>
            <a:ext cx="257112" cy="342816"/>
          </a:xfrm>
          <a:prstGeom prst="rect">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 name="矩形 12"/>
          <p:cNvSpPr/>
          <p:nvPr/>
        </p:nvSpPr>
        <p:spPr>
          <a:xfrm flipV="1">
            <a:off x="4099270" y="3973955"/>
            <a:ext cx="1971191" cy="247133"/>
          </a:xfrm>
          <a:prstGeom prst="rect">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TextBox 13"/>
          <p:cNvSpPr txBox="1"/>
          <p:nvPr/>
        </p:nvSpPr>
        <p:spPr>
          <a:xfrm>
            <a:off x="3678408" y="3245712"/>
            <a:ext cx="15959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zh-CN"/>
            </a:defPPr>
            <a:lvl1pPr defTabSz="685800" fontAlgn="base">
              <a:spcBef>
                <a:spcPct val="0"/>
              </a:spcBef>
              <a:spcAft>
                <a:spcPct val="0"/>
              </a:spcAft>
              <a:defRPr sz="2700">
                <a:solidFill>
                  <a:schemeClr val="tx1">
                    <a:lumMod val="75000"/>
                    <a:lumOff val="25000"/>
                  </a:schemeClr>
                </a:solidFill>
                <a:latin typeface="Agency FB" pitchFamily="34" charset="0"/>
                <a:ea typeface="宋体" pitchFamily="2" charset="-122"/>
                <a:cs typeface="宋体" pitchFamily="2" charset="-122"/>
              </a:defRPr>
            </a:lvl1pPr>
            <a:lvl2pPr fontAlgn="base">
              <a:spcBef>
                <a:spcPct val="0"/>
              </a:spcBef>
              <a:spcAft>
                <a:spcPct val="0"/>
              </a:spcAft>
              <a:defRPr>
                <a:latin typeface="Arial" pitchFamily="34" charset="0"/>
                <a:ea typeface="宋体" pitchFamily="2" charset="-122"/>
                <a:cs typeface="宋体" pitchFamily="2" charset="-122"/>
              </a:defRPr>
            </a:lvl2pPr>
            <a:lvl3pPr fontAlgn="base">
              <a:spcBef>
                <a:spcPct val="0"/>
              </a:spcBef>
              <a:spcAft>
                <a:spcPct val="0"/>
              </a:spcAft>
              <a:defRPr>
                <a:latin typeface="Arial" pitchFamily="34" charset="0"/>
                <a:ea typeface="宋体" pitchFamily="2" charset="-122"/>
                <a:cs typeface="宋体" pitchFamily="2" charset="-122"/>
              </a:defRPr>
            </a:lvl3pPr>
            <a:lvl4pPr fontAlgn="base">
              <a:spcBef>
                <a:spcPct val="0"/>
              </a:spcBef>
              <a:spcAft>
                <a:spcPct val="0"/>
              </a:spcAft>
              <a:defRPr>
                <a:latin typeface="Arial" pitchFamily="34" charset="0"/>
                <a:ea typeface="宋体" pitchFamily="2" charset="-122"/>
                <a:cs typeface="宋体" pitchFamily="2" charset="-122"/>
              </a:defRPr>
            </a:lvl4pPr>
            <a:lvl5pPr fontAlgn="base">
              <a:spcBef>
                <a:spcPct val="0"/>
              </a:spcBef>
              <a:spcAft>
                <a:spcPct val="0"/>
              </a:spcAft>
              <a:defRPr>
                <a:latin typeface="Arial" pitchFamily="34" charset="0"/>
                <a:ea typeface="宋体" pitchFamily="2" charset="-122"/>
                <a:cs typeface="宋体" pitchFamily="2" charset="-122"/>
              </a:defRPr>
            </a:lvl5pPr>
            <a:lvl6pPr fontAlgn="base">
              <a:spcBef>
                <a:spcPct val="0"/>
              </a:spcBef>
              <a:spcAft>
                <a:spcPct val="0"/>
              </a:spcAft>
              <a:defRPr>
                <a:latin typeface="Arial" pitchFamily="34" charset="0"/>
                <a:ea typeface="宋体" pitchFamily="2" charset="-122"/>
                <a:cs typeface="宋体" pitchFamily="2" charset="-122"/>
              </a:defRPr>
            </a:lvl6pPr>
            <a:lvl7pPr fontAlgn="base">
              <a:spcBef>
                <a:spcPct val="0"/>
              </a:spcBef>
              <a:spcAft>
                <a:spcPct val="0"/>
              </a:spcAft>
              <a:defRPr>
                <a:latin typeface="Arial" pitchFamily="34" charset="0"/>
                <a:ea typeface="宋体" pitchFamily="2" charset="-122"/>
                <a:cs typeface="宋体" pitchFamily="2" charset="-122"/>
              </a:defRPr>
            </a:lvl7pPr>
            <a:lvl8pPr fontAlgn="base">
              <a:spcBef>
                <a:spcPct val="0"/>
              </a:spcBef>
              <a:spcAft>
                <a:spcPct val="0"/>
              </a:spcAft>
              <a:defRPr>
                <a:latin typeface="Arial" pitchFamily="34" charset="0"/>
                <a:ea typeface="宋体" pitchFamily="2" charset="-122"/>
                <a:cs typeface="宋体" pitchFamily="2" charset="-122"/>
              </a:defRPr>
            </a:lvl8pPr>
            <a:lvl9pPr fontAlgn="base">
              <a:spcBef>
                <a:spcPct val="0"/>
              </a:spcBef>
              <a:spcAft>
                <a:spcPct val="0"/>
              </a:spcAft>
              <a:defRPr>
                <a:latin typeface="Arial" pitchFamily="34" charset="0"/>
                <a:ea typeface="宋体" pitchFamily="2" charset="-122"/>
                <a:cs typeface="宋体" pitchFamily="2" charset="-122"/>
              </a:defRPr>
            </a:lvl9pPr>
          </a:lstStyle>
          <a:p>
            <a:pPr marL="0" marR="0" lvl="0" indent="0" algn="r" defTabSz="685800" eaLnBrk="1" fontAlgn="base" latinLnBrk="0" hangingPunct="1">
              <a:lnSpc>
                <a:spcPct val="100000"/>
              </a:lnSpc>
              <a:spcBef>
                <a:spcPct val="0"/>
              </a:spcBef>
              <a:spcAft>
                <a:spcPct val="0"/>
              </a:spcAft>
              <a:buClrTx/>
              <a:buSzTx/>
              <a:buFontTx/>
              <a:buNone/>
              <a:tabLst/>
              <a:defRPr/>
            </a:pPr>
            <a:r>
              <a:rPr kumimoji="0" lang="zh-CN" altLang="en-US" sz="2400" b="0" i="0" u="none" strike="noStrike" kern="0" cap="none" spc="0" normalizeH="0" baseline="0" noProof="0" dirty="0" smtClean="0">
                <a:ln>
                  <a:noFill/>
                </a:ln>
                <a:solidFill>
                  <a:srgbClr val="0070C0">
                    <a:lumMod val="75000"/>
                  </a:srgbClr>
                </a:solidFill>
                <a:effectLst/>
                <a:uLnTx/>
                <a:uFillTx/>
                <a:latin typeface="微软雅黑" panose="020B0503020204020204" pitchFamily="34" charset="-122"/>
                <a:ea typeface="微软雅黑" panose="020B0503020204020204" pitchFamily="34" charset="-122"/>
              </a:rPr>
              <a:t>谢谢观看</a:t>
            </a:r>
            <a:endParaRPr kumimoji="0" lang="zh-CN" altLang="en-US" sz="2400" b="0" i="0" u="none" strike="noStrike" kern="0" cap="none" spc="0" normalizeH="0" baseline="0" noProof="0" dirty="0">
              <a:ln>
                <a:noFill/>
              </a:ln>
              <a:solidFill>
                <a:srgbClr val="0070C0">
                  <a:lumMod val="75000"/>
                </a:srgbClr>
              </a:solidFill>
              <a:effectLst/>
              <a:uLnTx/>
              <a:uFillTx/>
              <a:latin typeface="微软雅黑" panose="020B0503020204020204" pitchFamily="34" charset="-122"/>
              <a:ea typeface="微软雅黑" panose="020B0503020204020204" pitchFamily="34" charset="-122"/>
            </a:endParaRPr>
          </a:p>
        </p:txBody>
      </p:sp>
      <p:sp>
        <p:nvSpPr>
          <p:cNvPr id="15" name="TextBox 14"/>
          <p:cNvSpPr txBox="1"/>
          <p:nvPr/>
        </p:nvSpPr>
        <p:spPr>
          <a:xfrm>
            <a:off x="2339752" y="2679884"/>
            <a:ext cx="3529364"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defPPr>
              <a:defRPr lang="zh-CN"/>
            </a:defPPr>
            <a:lvl1pPr defTabSz="685800" fontAlgn="base">
              <a:spcBef>
                <a:spcPct val="0"/>
              </a:spcBef>
              <a:spcAft>
                <a:spcPct val="0"/>
              </a:spcAft>
              <a:defRPr sz="2700">
                <a:solidFill>
                  <a:schemeClr val="tx1">
                    <a:lumMod val="75000"/>
                    <a:lumOff val="25000"/>
                  </a:schemeClr>
                </a:solidFill>
                <a:latin typeface="Agency FB" pitchFamily="34" charset="0"/>
                <a:ea typeface="宋体" pitchFamily="2" charset="-122"/>
                <a:cs typeface="宋体" pitchFamily="2" charset="-122"/>
              </a:defRPr>
            </a:lvl1pPr>
            <a:lvl2pPr fontAlgn="base">
              <a:spcBef>
                <a:spcPct val="0"/>
              </a:spcBef>
              <a:spcAft>
                <a:spcPct val="0"/>
              </a:spcAft>
              <a:defRPr>
                <a:latin typeface="Arial" pitchFamily="34" charset="0"/>
                <a:ea typeface="宋体" pitchFamily="2" charset="-122"/>
                <a:cs typeface="宋体" pitchFamily="2" charset="-122"/>
              </a:defRPr>
            </a:lvl2pPr>
            <a:lvl3pPr fontAlgn="base">
              <a:spcBef>
                <a:spcPct val="0"/>
              </a:spcBef>
              <a:spcAft>
                <a:spcPct val="0"/>
              </a:spcAft>
              <a:defRPr>
                <a:latin typeface="Arial" pitchFamily="34" charset="0"/>
                <a:ea typeface="宋体" pitchFamily="2" charset="-122"/>
                <a:cs typeface="宋体" pitchFamily="2" charset="-122"/>
              </a:defRPr>
            </a:lvl3pPr>
            <a:lvl4pPr fontAlgn="base">
              <a:spcBef>
                <a:spcPct val="0"/>
              </a:spcBef>
              <a:spcAft>
                <a:spcPct val="0"/>
              </a:spcAft>
              <a:defRPr>
                <a:latin typeface="Arial" pitchFamily="34" charset="0"/>
                <a:ea typeface="宋体" pitchFamily="2" charset="-122"/>
                <a:cs typeface="宋体" pitchFamily="2" charset="-122"/>
              </a:defRPr>
            </a:lvl4pPr>
            <a:lvl5pPr fontAlgn="base">
              <a:spcBef>
                <a:spcPct val="0"/>
              </a:spcBef>
              <a:spcAft>
                <a:spcPct val="0"/>
              </a:spcAft>
              <a:defRPr>
                <a:latin typeface="Arial" pitchFamily="34" charset="0"/>
                <a:ea typeface="宋体" pitchFamily="2" charset="-122"/>
                <a:cs typeface="宋体" pitchFamily="2" charset="-122"/>
              </a:defRPr>
            </a:lvl5pPr>
            <a:lvl6pPr fontAlgn="base">
              <a:spcBef>
                <a:spcPct val="0"/>
              </a:spcBef>
              <a:spcAft>
                <a:spcPct val="0"/>
              </a:spcAft>
              <a:defRPr>
                <a:latin typeface="Arial" pitchFamily="34" charset="0"/>
                <a:ea typeface="宋体" pitchFamily="2" charset="-122"/>
                <a:cs typeface="宋体" pitchFamily="2" charset="-122"/>
              </a:defRPr>
            </a:lvl6pPr>
            <a:lvl7pPr fontAlgn="base">
              <a:spcBef>
                <a:spcPct val="0"/>
              </a:spcBef>
              <a:spcAft>
                <a:spcPct val="0"/>
              </a:spcAft>
              <a:defRPr>
                <a:latin typeface="Arial" pitchFamily="34" charset="0"/>
                <a:ea typeface="宋体" pitchFamily="2" charset="-122"/>
                <a:cs typeface="宋体" pitchFamily="2" charset="-122"/>
              </a:defRPr>
            </a:lvl7pPr>
            <a:lvl8pPr fontAlgn="base">
              <a:spcBef>
                <a:spcPct val="0"/>
              </a:spcBef>
              <a:spcAft>
                <a:spcPct val="0"/>
              </a:spcAft>
              <a:defRPr>
                <a:latin typeface="Arial" pitchFamily="34" charset="0"/>
                <a:ea typeface="宋体" pitchFamily="2" charset="-122"/>
                <a:cs typeface="宋体" pitchFamily="2" charset="-122"/>
              </a:defRPr>
            </a:lvl8pPr>
            <a:lvl9pPr fontAlgn="base">
              <a:spcBef>
                <a:spcPct val="0"/>
              </a:spcBef>
              <a:spcAft>
                <a:spcPct val="0"/>
              </a:spcAft>
              <a:defRPr>
                <a:latin typeface="Arial" pitchFamily="34" charset="0"/>
                <a:ea typeface="宋体" pitchFamily="2" charset="-122"/>
                <a:cs typeface="宋体" pitchFamily="2" charset="-122"/>
              </a:defRPr>
            </a:lvl9pPr>
          </a:lstStyle>
          <a:p>
            <a:pPr marL="0" marR="0" lvl="0" indent="0" algn="r" defTabSz="685800" eaLnBrk="1" fontAlgn="base" latinLnBrk="0" hangingPunct="1">
              <a:lnSpc>
                <a:spcPct val="100000"/>
              </a:lnSpc>
              <a:spcBef>
                <a:spcPct val="0"/>
              </a:spcBef>
              <a:spcAft>
                <a:spcPct val="0"/>
              </a:spcAft>
              <a:buClrTx/>
              <a:buSzTx/>
              <a:buFontTx/>
              <a:buNone/>
              <a:tabLst/>
              <a:defRPr/>
            </a:pPr>
            <a:r>
              <a:rPr kumimoji="0" lang="en-US" altLang="zh-CN" sz="4400" b="1" i="0" u="none" strike="noStrike" kern="0" cap="none" spc="0" normalizeH="0" baseline="0" noProof="0" dirty="0" smtClean="0">
                <a:ln>
                  <a:noFill/>
                </a:ln>
                <a:solidFill>
                  <a:srgbClr val="0070C0">
                    <a:lumMod val="75000"/>
                  </a:srgbClr>
                </a:solidFill>
                <a:effectLst/>
                <a:uLnTx/>
                <a:uFillTx/>
                <a:latin typeface="微软雅黑" panose="020B0503020204020204" pitchFamily="34" charset="-122"/>
                <a:ea typeface="微软雅黑" panose="020B0503020204020204" pitchFamily="34" charset="-122"/>
              </a:rPr>
              <a:t>THANK YOU</a:t>
            </a:r>
            <a:endParaRPr kumimoji="0" lang="zh-CN" altLang="en-US" sz="4400" b="1" i="0" u="none" strike="noStrike" kern="0" cap="none" spc="0" normalizeH="0" baseline="0" noProof="0" dirty="0">
              <a:ln>
                <a:noFill/>
              </a:ln>
              <a:solidFill>
                <a:srgbClr val="0070C0">
                  <a:lumMod val="75000"/>
                </a:srgb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68558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right)">
                                      <p:cBhvr>
                                        <p:cTn id="19" dur="500"/>
                                        <p:tgtEl>
                                          <p:spTgt spid="13"/>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childTnLst>
                          </p:cTn>
                        </p:par>
                        <p:par>
                          <p:cTn id="24" fill="hold">
                            <p:stCondLst>
                              <p:cond delay="250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ppt_y</p:attrName>
                                        </p:attrNameLst>
                                      </p:cBhvr>
                                      <p:tavLst>
                                        <p:tav tm="0">
                                          <p:val>
                                            <p:strVal val="#ppt_y+#ppt_h*1.125000"/>
                                          </p:val>
                                        </p:tav>
                                        <p:tav tm="100000">
                                          <p:val>
                                            <p:strVal val="#ppt_y"/>
                                          </p:val>
                                        </p:tav>
                                      </p:tavLst>
                                    </p:anim>
                                    <p:animEffect transition="in" filter="wipe(up)">
                                      <p:cBhvr>
                                        <p:cTn id="28" dur="500"/>
                                        <p:tgtEl>
                                          <p:spTgt spid="14"/>
                                        </p:tgtEl>
                                      </p:cBhvr>
                                    </p:animEffect>
                                  </p:childTnLst>
                                </p:cTn>
                              </p:par>
                            </p:childTnLst>
                          </p:cTn>
                        </p:par>
                        <p:par>
                          <p:cTn id="29" fill="hold">
                            <p:stCondLst>
                              <p:cond delay="3150"/>
                            </p:stCondLst>
                            <p:childTnLst>
                              <p:par>
                                <p:cTn id="30" presetID="12" presetClass="entr" presetSubtype="4" fill="hold" grpId="0" nodeType="afterEffect">
                                  <p:stCondLst>
                                    <p:cond delay="0"/>
                                  </p:stCondLst>
                                  <p:iterate type="lt">
                                    <p:tmPct val="10000"/>
                                  </p:iterate>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p:tgtEl>
                                          <p:spTgt spid="15"/>
                                        </p:tgtEl>
                                        <p:attrNameLst>
                                          <p:attrName>ppt_y</p:attrName>
                                        </p:attrNameLst>
                                      </p:cBhvr>
                                      <p:tavLst>
                                        <p:tav tm="0">
                                          <p:val>
                                            <p:strVal val="#ppt_y+#ppt_h*1.125000"/>
                                          </p:val>
                                        </p:tav>
                                        <p:tav tm="100000">
                                          <p:val>
                                            <p:strVal val="#ppt_y"/>
                                          </p:val>
                                        </p:tav>
                                      </p:tavLst>
                                    </p:anim>
                                    <p:animEffect transition="in" filter="wipe(up)">
                                      <p:cBhvr>
                                        <p:cTn id="3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P spid="1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p:cNvGrpSpPr/>
          <p:nvPr/>
        </p:nvGrpSpPr>
        <p:grpSpPr>
          <a:xfrm>
            <a:off x="400620" y="3383638"/>
            <a:ext cx="8203895" cy="328532"/>
            <a:chOff x="534438" y="3368953"/>
            <a:chExt cx="10944224" cy="438144"/>
          </a:xfrm>
          <a:solidFill>
            <a:sysClr val="window" lastClr="FFFFFF">
              <a:lumMod val="65000"/>
            </a:sysClr>
          </a:solidFill>
        </p:grpSpPr>
        <p:sp>
          <p:nvSpPr>
            <p:cNvPr id="66" name="矩形 65"/>
            <p:cNvSpPr/>
            <p:nvPr/>
          </p:nvSpPr>
          <p:spPr>
            <a:xfrm>
              <a:off x="11049789" y="3503489"/>
              <a:ext cx="50397"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7" name="组合 66"/>
            <p:cNvGrpSpPr/>
            <p:nvPr/>
          </p:nvGrpSpPr>
          <p:grpSpPr>
            <a:xfrm>
              <a:off x="534438" y="3368953"/>
              <a:ext cx="10944224" cy="438144"/>
              <a:chOff x="623889" y="3209929"/>
              <a:chExt cx="10944224" cy="438144"/>
            </a:xfrm>
            <a:grpFill/>
          </p:grpSpPr>
          <p:sp>
            <p:nvSpPr>
              <p:cNvPr id="68" name="矩形 67"/>
              <p:cNvSpPr/>
              <p:nvPr/>
            </p:nvSpPr>
            <p:spPr>
              <a:xfrm>
                <a:off x="623889" y="3344465"/>
                <a:ext cx="50397"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矩形 68"/>
              <p:cNvSpPr/>
              <p:nvPr/>
            </p:nvSpPr>
            <p:spPr>
              <a:xfrm>
                <a:off x="717047" y="3344465"/>
                <a:ext cx="107093"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0" name="矩形 69"/>
              <p:cNvSpPr/>
              <p:nvPr/>
            </p:nvSpPr>
            <p:spPr>
              <a:xfrm>
                <a:off x="866901" y="3344465"/>
                <a:ext cx="198437"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矩形 70"/>
              <p:cNvSpPr/>
              <p:nvPr/>
            </p:nvSpPr>
            <p:spPr>
              <a:xfrm>
                <a:off x="1108099" y="3344465"/>
                <a:ext cx="9613876"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2" name="矩形 71"/>
              <p:cNvSpPr/>
              <p:nvPr/>
            </p:nvSpPr>
            <p:spPr>
              <a:xfrm>
                <a:off x="10994902" y="3344465"/>
                <a:ext cx="107093"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3" name="矩形 72"/>
              <p:cNvSpPr/>
              <p:nvPr/>
            </p:nvSpPr>
            <p:spPr>
              <a:xfrm>
                <a:off x="10759220" y="3344465"/>
                <a:ext cx="198437"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4" name="等腰三角形 73"/>
              <p:cNvSpPr/>
              <p:nvPr/>
            </p:nvSpPr>
            <p:spPr>
              <a:xfrm rot="5400000">
                <a:off x="11159803" y="3239763"/>
                <a:ext cx="438144" cy="378476"/>
              </a:xfrm>
              <a:prstGeom prst="triangl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grpSp>
      <p:cxnSp>
        <p:nvCxnSpPr>
          <p:cNvPr id="75" name="肘形连接符 74"/>
          <p:cNvCxnSpPr>
            <a:stCxn id="77" idx="3"/>
            <a:endCxn id="80" idx="1"/>
          </p:cNvCxnSpPr>
          <p:nvPr/>
        </p:nvCxnSpPr>
        <p:spPr>
          <a:xfrm rot="5400000" flipH="1" flipV="1">
            <a:off x="810373" y="2904378"/>
            <a:ext cx="564557" cy="218547"/>
          </a:xfrm>
          <a:prstGeom prst="bentConnector2">
            <a:avLst/>
          </a:prstGeom>
          <a:noFill/>
          <a:ln w="9525" cap="flat" cmpd="sng" algn="ctr">
            <a:solidFill>
              <a:srgbClr val="414455"/>
            </a:solidFill>
            <a:prstDash val="solid"/>
          </a:ln>
          <a:effectLst/>
        </p:spPr>
      </p:cxnSp>
      <p:grpSp>
        <p:nvGrpSpPr>
          <p:cNvPr id="76" name="组合 75"/>
          <p:cNvGrpSpPr/>
          <p:nvPr/>
        </p:nvGrpSpPr>
        <p:grpSpPr>
          <a:xfrm>
            <a:off x="764831" y="3295930"/>
            <a:ext cx="437094" cy="507177"/>
            <a:chOff x="1109756" y="3090803"/>
            <a:chExt cx="583096" cy="676392"/>
          </a:xfrm>
          <a:solidFill>
            <a:srgbClr val="005DA2"/>
          </a:solidFill>
        </p:grpSpPr>
        <p:sp>
          <p:nvSpPr>
            <p:cNvPr id="77" name="六边形 76"/>
            <p:cNvSpPr/>
            <p:nvPr/>
          </p:nvSpPr>
          <p:spPr>
            <a:xfrm rot="5400000">
              <a:off x="1063108" y="3137451"/>
              <a:ext cx="676392" cy="583096"/>
            </a:xfrm>
            <a:prstGeom prst="hexagon">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78" name="文本框 64"/>
            <p:cNvSpPr txBox="1"/>
            <p:nvPr/>
          </p:nvSpPr>
          <p:spPr>
            <a:xfrm>
              <a:off x="1115001" y="3298193"/>
              <a:ext cx="577851" cy="32837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4</a:t>
              </a: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79" name="组合 78"/>
          <p:cNvGrpSpPr/>
          <p:nvPr/>
        </p:nvGrpSpPr>
        <p:grpSpPr>
          <a:xfrm>
            <a:off x="1201925" y="2402851"/>
            <a:ext cx="1059449" cy="864924"/>
            <a:chOff x="1853741" y="1952625"/>
            <a:chExt cx="1413335" cy="1153499"/>
          </a:xfrm>
          <a:solidFill>
            <a:sysClr val="window" lastClr="FFFFFF">
              <a:lumMod val="85000"/>
            </a:sysClr>
          </a:solidFill>
        </p:grpSpPr>
        <p:sp>
          <p:nvSpPr>
            <p:cNvPr id="80" name="矩形 79"/>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81" name="文本框 66"/>
            <p:cNvSpPr txBox="1"/>
            <p:nvPr/>
          </p:nvSpPr>
          <p:spPr>
            <a:xfrm>
              <a:off x="1853742" y="1997871"/>
              <a:ext cx="1413334" cy="1108253"/>
            </a:xfrm>
            <a:prstGeom prst="rect">
              <a:avLst/>
            </a:prstGeom>
            <a:grp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a:t>
              </a:r>
            </a:p>
          </p:txBody>
        </p:sp>
      </p:grpSp>
      <p:cxnSp>
        <p:nvCxnSpPr>
          <p:cNvPr id="82" name="肘形连接符 81"/>
          <p:cNvCxnSpPr>
            <a:stCxn id="84" idx="3"/>
            <a:endCxn id="87" idx="1"/>
          </p:cNvCxnSpPr>
          <p:nvPr/>
        </p:nvCxnSpPr>
        <p:spPr>
          <a:xfrm rot="5400000" flipH="1" flipV="1">
            <a:off x="2744660" y="2904378"/>
            <a:ext cx="564557" cy="218547"/>
          </a:xfrm>
          <a:prstGeom prst="bentConnector2">
            <a:avLst/>
          </a:prstGeom>
          <a:noFill/>
          <a:ln w="9525" cap="flat" cmpd="sng" algn="ctr">
            <a:solidFill>
              <a:srgbClr val="414455"/>
            </a:solidFill>
            <a:prstDash val="solid"/>
          </a:ln>
          <a:effectLst/>
        </p:spPr>
      </p:cxnSp>
      <p:grpSp>
        <p:nvGrpSpPr>
          <p:cNvPr id="83" name="组合 82"/>
          <p:cNvGrpSpPr/>
          <p:nvPr/>
        </p:nvGrpSpPr>
        <p:grpSpPr>
          <a:xfrm>
            <a:off x="2699117" y="3295930"/>
            <a:ext cx="437094" cy="507177"/>
            <a:chOff x="1109756" y="3090803"/>
            <a:chExt cx="583096" cy="676392"/>
          </a:xfrm>
          <a:solidFill>
            <a:srgbClr val="005DA2"/>
          </a:solidFill>
        </p:grpSpPr>
        <p:sp>
          <p:nvSpPr>
            <p:cNvPr id="84" name="六边形 83"/>
            <p:cNvSpPr/>
            <p:nvPr/>
          </p:nvSpPr>
          <p:spPr>
            <a:xfrm rot="5400000">
              <a:off x="1063108" y="3137451"/>
              <a:ext cx="676392" cy="583096"/>
            </a:xfrm>
            <a:prstGeom prst="hexagon">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85" name="文本框 72"/>
            <p:cNvSpPr txBox="1"/>
            <p:nvPr/>
          </p:nvSpPr>
          <p:spPr>
            <a:xfrm>
              <a:off x="1115001" y="3298193"/>
              <a:ext cx="577851" cy="32837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6</a:t>
              </a: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86" name="组合 85"/>
          <p:cNvGrpSpPr/>
          <p:nvPr/>
        </p:nvGrpSpPr>
        <p:grpSpPr>
          <a:xfrm>
            <a:off x="3136212" y="2402851"/>
            <a:ext cx="1059449" cy="864924"/>
            <a:chOff x="1853741" y="1952625"/>
            <a:chExt cx="1413335" cy="1153499"/>
          </a:xfrm>
          <a:solidFill>
            <a:sysClr val="window" lastClr="FFFFFF">
              <a:lumMod val="85000"/>
            </a:sysClr>
          </a:solidFill>
        </p:grpSpPr>
        <p:sp>
          <p:nvSpPr>
            <p:cNvPr id="87" name="矩形 86"/>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88" name="文本框 75"/>
            <p:cNvSpPr txBox="1"/>
            <p:nvPr/>
          </p:nvSpPr>
          <p:spPr>
            <a:xfrm>
              <a:off x="1853742" y="1997871"/>
              <a:ext cx="1413334" cy="1108253"/>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a:t>
              </a:r>
            </a:p>
          </p:txBody>
        </p:sp>
      </p:grpSp>
      <p:cxnSp>
        <p:nvCxnSpPr>
          <p:cNvPr id="89" name="肘形连接符 88"/>
          <p:cNvCxnSpPr>
            <a:stCxn id="91" idx="3"/>
            <a:endCxn id="94" idx="1"/>
          </p:cNvCxnSpPr>
          <p:nvPr/>
        </p:nvCxnSpPr>
        <p:spPr>
          <a:xfrm rot="5400000" flipH="1" flipV="1">
            <a:off x="4678947" y="2904378"/>
            <a:ext cx="564557" cy="218547"/>
          </a:xfrm>
          <a:prstGeom prst="bentConnector2">
            <a:avLst/>
          </a:prstGeom>
          <a:noFill/>
          <a:ln w="9525" cap="flat" cmpd="sng" algn="ctr">
            <a:solidFill>
              <a:srgbClr val="414455"/>
            </a:solidFill>
            <a:prstDash val="solid"/>
          </a:ln>
          <a:effectLst/>
        </p:spPr>
      </p:cxnSp>
      <p:grpSp>
        <p:nvGrpSpPr>
          <p:cNvPr id="90" name="组合 89"/>
          <p:cNvGrpSpPr/>
          <p:nvPr/>
        </p:nvGrpSpPr>
        <p:grpSpPr>
          <a:xfrm>
            <a:off x="4633404" y="3295930"/>
            <a:ext cx="437094" cy="507177"/>
            <a:chOff x="1109756" y="3090803"/>
            <a:chExt cx="583096" cy="676392"/>
          </a:xfrm>
          <a:solidFill>
            <a:srgbClr val="005DA2"/>
          </a:solidFill>
        </p:grpSpPr>
        <p:sp>
          <p:nvSpPr>
            <p:cNvPr id="91" name="六边形 90"/>
            <p:cNvSpPr/>
            <p:nvPr/>
          </p:nvSpPr>
          <p:spPr>
            <a:xfrm rot="5400000">
              <a:off x="1063108" y="3137451"/>
              <a:ext cx="676392" cy="583096"/>
            </a:xfrm>
            <a:prstGeom prst="hexagon">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92" name="文本框 79"/>
            <p:cNvSpPr txBox="1"/>
            <p:nvPr/>
          </p:nvSpPr>
          <p:spPr>
            <a:xfrm>
              <a:off x="1115001" y="3298193"/>
              <a:ext cx="577851" cy="32837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8</a:t>
              </a: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93" name="组合 92"/>
          <p:cNvGrpSpPr/>
          <p:nvPr/>
        </p:nvGrpSpPr>
        <p:grpSpPr>
          <a:xfrm>
            <a:off x="5070498" y="2402851"/>
            <a:ext cx="1059449" cy="864924"/>
            <a:chOff x="1853741" y="1952625"/>
            <a:chExt cx="1413335" cy="1153499"/>
          </a:xfrm>
          <a:solidFill>
            <a:sysClr val="window" lastClr="FFFFFF">
              <a:lumMod val="85000"/>
            </a:sysClr>
          </a:solidFill>
        </p:grpSpPr>
        <p:sp>
          <p:nvSpPr>
            <p:cNvPr id="94" name="矩形 93"/>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95" name="文本框 82"/>
            <p:cNvSpPr txBox="1"/>
            <p:nvPr/>
          </p:nvSpPr>
          <p:spPr>
            <a:xfrm>
              <a:off x="1853742" y="1997871"/>
              <a:ext cx="1413334" cy="1108253"/>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a:t>
              </a:r>
            </a:p>
          </p:txBody>
        </p:sp>
      </p:grpSp>
      <p:cxnSp>
        <p:nvCxnSpPr>
          <p:cNvPr id="96" name="肘形连接符 95"/>
          <p:cNvCxnSpPr>
            <a:stCxn id="98" idx="3"/>
            <a:endCxn id="101" idx="1"/>
          </p:cNvCxnSpPr>
          <p:nvPr/>
        </p:nvCxnSpPr>
        <p:spPr>
          <a:xfrm rot="5400000" flipH="1" flipV="1">
            <a:off x="6613233" y="2904378"/>
            <a:ext cx="564557" cy="218547"/>
          </a:xfrm>
          <a:prstGeom prst="bentConnector2">
            <a:avLst/>
          </a:prstGeom>
          <a:noFill/>
          <a:ln w="9525" cap="flat" cmpd="sng" algn="ctr">
            <a:solidFill>
              <a:srgbClr val="414455"/>
            </a:solidFill>
            <a:prstDash val="solid"/>
          </a:ln>
          <a:effectLst/>
        </p:spPr>
      </p:cxnSp>
      <p:grpSp>
        <p:nvGrpSpPr>
          <p:cNvPr id="97" name="组合 96"/>
          <p:cNvGrpSpPr/>
          <p:nvPr/>
        </p:nvGrpSpPr>
        <p:grpSpPr>
          <a:xfrm>
            <a:off x="6515204" y="3295930"/>
            <a:ext cx="539779" cy="507177"/>
            <a:chOff x="1039738" y="3090803"/>
            <a:chExt cx="720080" cy="676392"/>
          </a:xfrm>
          <a:solidFill>
            <a:srgbClr val="005DA2"/>
          </a:solidFill>
        </p:grpSpPr>
        <p:sp>
          <p:nvSpPr>
            <p:cNvPr id="98" name="六边形 97"/>
            <p:cNvSpPr/>
            <p:nvPr/>
          </p:nvSpPr>
          <p:spPr>
            <a:xfrm rot="5400000">
              <a:off x="1063108" y="3137451"/>
              <a:ext cx="676392" cy="583096"/>
            </a:xfrm>
            <a:prstGeom prst="hexagon">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99" name="文本框 86"/>
            <p:cNvSpPr txBox="1"/>
            <p:nvPr/>
          </p:nvSpPr>
          <p:spPr>
            <a:xfrm>
              <a:off x="1039738" y="3298193"/>
              <a:ext cx="720080" cy="32837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10</a:t>
              </a: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100" name="组合 99"/>
          <p:cNvGrpSpPr/>
          <p:nvPr/>
        </p:nvGrpSpPr>
        <p:grpSpPr>
          <a:xfrm>
            <a:off x="7004785" y="2402851"/>
            <a:ext cx="1059449" cy="864924"/>
            <a:chOff x="1853741" y="1952625"/>
            <a:chExt cx="1413335" cy="1153499"/>
          </a:xfrm>
          <a:solidFill>
            <a:sysClr val="window" lastClr="FFFFFF">
              <a:lumMod val="85000"/>
            </a:sysClr>
          </a:solidFill>
        </p:grpSpPr>
        <p:sp>
          <p:nvSpPr>
            <p:cNvPr id="101" name="矩形 100"/>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102" name="文本框 89"/>
            <p:cNvSpPr txBox="1"/>
            <p:nvPr/>
          </p:nvSpPr>
          <p:spPr>
            <a:xfrm>
              <a:off x="1853742" y="1997871"/>
              <a:ext cx="1413334" cy="1108253"/>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a:t>
              </a:r>
            </a:p>
          </p:txBody>
        </p:sp>
      </p:grpSp>
      <p:cxnSp>
        <p:nvCxnSpPr>
          <p:cNvPr id="103" name="肘形连接符 102"/>
          <p:cNvCxnSpPr>
            <a:stCxn id="105" idx="0"/>
            <a:endCxn id="108" idx="1"/>
          </p:cNvCxnSpPr>
          <p:nvPr/>
        </p:nvCxnSpPr>
        <p:spPr>
          <a:xfrm rot="16200000" flipH="1">
            <a:off x="1758965" y="3994663"/>
            <a:ext cx="601659" cy="218547"/>
          </a:xfrm>
          <a:prstGeom prst="bentConnector2">
            <a:avLst/>
          </a:prstGeom>
          <a:noFill/>
          <a:ln w="9525" cap="flat" cmpd="sng" algn="ctr">
            <a:solidFill>
              <a:srgbClr val="414455"/>
            </a:solidFill>
            <a:prstDash val="solid"/>
          </a:ln>
          <a:effectLst/>
        </p:spPr>
      </p:cxnSp>
      <p:grpSp>
        <p:nvGrpSpPr>
          <p:cNvPr id="104" name="组合 103"/>
          <p:cNvGrpSpPr/>
          <p:nvPr/>
        </p:nvGrpSpPr>
        <p:grpSpPr>
          <a:xfrm>
            <a:off x="1731974" y="3295930"/>
            <a:ext cx="437094" cy="507177"/>
            <a:chOff x="1109756" y="3090803"/>
            <a:chExt cx="583096" cy="676392"/>
          </a:xfrm>
          <a:solidFill>
            <a:srgbClr val="005DA2"/>
          </a:solidFill>
        </p:grpSpPr>
        <p:sp>
          <p:nvSpPr>
            <p:cNvPr id="105" name="六边形 104"/>
            <p:cNvSpPr/>
            <p:nvPr/>
          </p:nvSpPr>
          <p:spPr>
            <a:xfrm rot="5400000">
              <a:off x="1063108" y="3137451"/>
              <a:ext cx="676392" cy="583096"/>
            </a:xfrm>
            <a:prstGeom prst="hexagon">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06" name="文本框 93"/>
            <p:cNvSpPr txBox="1"/>
            <p:nvPr/>
          </p:nvSpPr>
          <p:spPr>
            <a:xfrm>
              <a:off x="1115001" y="3298193"/>
              <a:ext cx="577851" cy="32837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5</a:t>
              </a: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107" name="组合 106"/>
          <p:cNvGrpSpPr/>
          <p:nvPr/>
        </p:nvGrpSpPr>
        <p:grpSpPr>
          <a:xfrm>
            <a:off x="2169069" y="4076244"/>
            <a:ext cx="1059449" cy="864924"/>
            <a:chOff x="1853741" y="1952625"/>
            <a:chExt cx="1413335" cy="1153499"/>
          </a:xfrm>
          <a:solidFill>
            <a:sysClr val="window" lastClr="FFFFFF">
              <a:lumMod val="85000"/>
            </a:sysClr>
          </a:solidFill>
        </p:grpSpPr>
        <p:sp>
          <p:nvSpPr>
            <p:cNvPr id="108" name="矩形 107"/>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109" name="文本框 96"/>
            <p:cNvSpPr txBox="1"/>
            <p:nvPr/>
          </p:nvSpPr>
          <p:spPr>
            <a:xfrm>
              <a:off x="1853742" y="1997871"/>
              <a:ext cx="1413334" cy="1108253"/>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a:t>
              </a:r>
            </a:p>
          </p:txBody>
        </p:sp>
      </p:grpSp>
      <p:cxnSp>
        <p:nvCxnSpPr>
          <p:cNvPr id="110" name="肘形连接符 109"/>
          <p:cNvCxnSpPr>
            <a:stCxn id="112" idx="0"/>
            <a:endCxn id="115" idx="1"/>
          </p:cNvCxnSpPr>
          <p:nvPr/>
        </p:nvCxnSpPr>
        <p:spPr>
          <a:xfrm rot="16200000" flipH="1">
            <a:off x="3693251" y="3994663"/>
            <a:ext cx="601659" cy="218547"/>
          </a:xfrm>
          <a:prstGeom prst="bentConnector2">
            <a:avLst/>
          </a:prstGeom>
          <a:noFill/>
          <a:ln w="9525" cap="flat" cmpd="sng" algn="ctr">
            <a:solidFill>
              <a:srgbClr val="414455"/>
            </a:solidFill>
            <a:prstDash val="solid"/>
          </a:ln>
          <a:effectLst/>
        </p:spPr>
      </p:cxnSp>
      <p:grpSp>
        <p:nvGrpSpPr>
          <p:cNvPr id="111" name="组合 110"/>
          <p:cNvGrpSpPr/>
          <p:nvPr/>
        </p:nvGrpSpPr>
        <p:grpSpPr>
          <a:xfrm>
            <a:off x="3666260" y="3295930"/>
            <a:ext cx="437094" cy="507177"/>
            <a:chOff x="1109756" y="3090803"/>
            <a:chExt cx="583096" cy="676392"/>
          </a:xfrm>
          <a:solidFill>
            <a:srgbClr val="005DA2"/>
          </a:solidFill>
        </p:grpSpPr>
        <p:sp>
          <p:nvSpPr>
            <p:cNvPr id="112" name="六边形 111"/>
            <p:cNvSpPr/>
            <p:nvPr/>
          </p:nvSpPr>
          <p:spPr>
            <a:xfrm rot="5400000">
              <a:off x="1063108" y="3137451"/>
              <a:ext cx="676392" cy="583096"/>
            </a:xfrm>
            <a:prstGeom prst="hexagon">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13" name="文本框 101"/>
            <p:cNvSpPr txBox="1"/>
            <p:nvPr/>
          </p:nvSpPr>
          <p:spPr>
            <a:xfrm>
              <a:off x="1115001" y="3298193"/>
              <a:ext cx="577851" cy="32837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7</a:t>
              </a: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114" name="组合 113"/>
          <p:cNvGrpSpPr/>
          <p:nvPr/>
        </p:nvGrpSpPr>
        <p:grpSpPr>
          <a:xfrm>
            <a:off x="4103355" y="4076244"/>
            <a:ext cx="1059449" cy="864924"/>
            <a:chOff x="1853741" y="1952625"/>
            <a:chExt cx="1413335" cy="1153499"/>
          </a:xfrm>
          <a:solidFill>
            <a:sysClr val="window" lastClr="FFFFFF">
              <a:lumMod val="85000"/>
            </a:sysClr>
          </a:solidFill>
        </p:grpSpPr>
        <p:sp>
          <p:nvSpPr>
            <p:cNvPr id="115" name="矩形 114"/>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116" name="文本框 104"/>
            <p:cNvSpPr txBox="1"/>
            <p:nvPr/>
          </p:nvSpPr>
          <p:spPr>
            <a:xfrm>
              <a:off x="1853742" y="1997871"/>
              <a:ext cx="1413334" cy="1108253"/>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a:t>
              </a:r>
            </a:p>
          </p:txBody>
        </p:sp>
      </p:grpSp>
      <p:cxnSp>
        <p:nvCxnSpPr>
          <p:cNvPr id="117" name="肘形连接符 116"/>
          <p:cNvCxnSpPr>
            <a:stCxn id="119" idx="0"/>
            <a:endCxn id="122" idx="1"/>
          </p:cNvCxnSpPr>
          <p:nvPr/>
        </p:nvCxnSpPr>
        <p:spPr>
          <a:xfrm rot="16200000" flipH="1">
            <a:off x="5627538" y="3994663"/>
            <a:ext cx="601659" cy="218547"/>
          </a:xfrm>
          <a:prstGeom prst="bentConnector2">
            <a:avLst/>
          </a:prstGeom>
          <a:noFill/>
          <a:ln w="9525" cap="flat" cmpd="sng" algn="ctr">
            <a:solidFill>
              <a:srgbClr val="414455"/>
            </a:solidFill>
            <a:prstDash val="solid"/>
          </a:ln>
          <a:effectLst/>
        </p:spPr>
      </p:cxnSp>
      <p:grpSp>
        <p:nvGrpSpPr>
          <p:cNvPr id="118" name="组合 117"/>
          <p:cNvGrpSpPr/>
          <p:nvPr/>
        </p:nvGrpSpPr>
        <p:grpSpPr>
          <a:xfrm>
            <a:off x="5600547" y="3295930"/>
            <a:ext cx="437094" cy="507177"/>
            <a:chOff x="1109756" y="3090803"/>
            <a:chExt cx="583096" cy="676392"/>
          </a:xfrm>
          <a:solidFill>
            <a:srgbClr val="005DA2"/>
          </a:solidFill>
        </p:grpSpPr>
        <p:sp>
          <p:nvSpPr>
            <p:cNvPr id="119" name="六边形 118"/>
            <p:cNvSpPr/>
            <p:nvPr/>
          </p:nvSpPr>
          <p:spPr>
            <a:xfrm rot="5400000">
              <a:off x="1063108" y="3137451"/>
              <a:ext cx="676392" cy="583096"/>
            </a:xfrm>
            <a:prstGeom prst="hexagon">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20" name="文本框 108"/>
            <p:cNvSpPr txBox="1"/>
            <p:nvPr/>
          </p:nvSpPr>
          <p:spPr>
            <a:xfrm>
              <a:off x="1115001" y="3298193"/>
              <a:ext cx="577851" cy="32837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9</a:t>
              </a: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121" name="组合 120"/>
          <p:cNvGrpSpPr/>
          <p:nvPr/>
        </p:nvGrpSpPr>
        <p:grpSpPr>
          <a:xfrm>
            <a:off x="6037642" y="4076244"/>
            <a:ext cx="1059449" cy="864924"/>
            <a:chOff x="1853741" y="1952625"/>
            <a:chExt cx="1413335" cy="1153499"/>
          </a:xfrm>
          <a:solidFill>
            <a:sysClr val="window" lastClr="FFFFFF">
              <a:lumMod val="85000"/>
            </a:sysClr>
          </a:solidFill>
        </p:grpSpPr>
        <p:sp>
          <p:nvSpPr>
            <p:cNvPr id="122" name="矩形 121"/>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123" name="文本框 111"/>
            <p:cNvSpPr txBox="1"/>
            <p:nvPr/>
          </p:nvSpPr>
          <p:spPr>
            <a:xfrm>
              <a:off x="1853742" y="1997871"/>
              <a:ext cx="1413334" cy="1108253"/>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a:t>
              </a:r>
            </a:p>
          </p:txBody>
        </p:sp>
      </p:grpSp>
      <p:grpSp>
        <p:nvGrpSpPr>
          <p:cNvPr id="124" name="组合 123"/>
          <p:cNvGrpSpPr/>
          <p:nvPr/>
        </p:nvGrpSpPr>
        <p:grpSpPr>
          <a:xfrm>
            <a:off x="7486806" y="3295930"/>
            <a:ext cx="511355" cy="507177"/>
            <a:chOff x="1045689" y="3090803"/>
            <a:chExt cx="682162" cy="676392"/>
          </a:xfrm>
          <a:solidFill>
            <a:srgbClr val="005DA2"/>
          </a:solidFill>
        </p:grpSpPr>
        <p:sp>
          <p:nvSpPr>
            <p:cNvPr id="125" name="六边形 124"/>
            <p:cNvSpPr/>
            <p:nvPr/>
          </p:nvSpPr>
          <p:spPr>
            <a:xfrm rot="5400000">
              <a:off x="1063108" y="3137451"/>
              <a:ext cx="676392" cy="583096"/>
            </a:xfrm>
            <a:prstGeom prst="hexagon">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26" name="文本框 114"/>
            <p:cNvSpPr txBox="1"/>
            <p:nvPr/>
          </p:nvSpPr>
          <p:spPr>
            <a:xfrm>
              <a:off x="1045689" y="3298193"/>
              <a:ext cx="682162" cy="32837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11</a:t>
              </a: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sp>
        <p:nvSpPr>
          <p:cNvPr id="127" name="矩形 126"/>
          <p:cNvSpPr/>
          <p:nvPr/>
        </p:nvSpPr>
        <p:spPr>
          <a:xfrm>
            <a:off x="3114597" y="1493678"/>
            <a:ext cx="2880301" cy="347663"/>
          </a:xfrm>
          <a:prstGeom prst="rect">
            <a:avLst/>
          </a:prstGeom>
          <a:solidFill>
            <a:srgbClr val="0070C0"/>
          </a:solidFill>
          <a:ln w="25400" cap="flat" cmpd="sng" algn="ctr">
            <a:noFill/>
            <a:prstDash val="solid"/>
          </a:ln>
          <a:effectLst/>
        </p:spPr>
        <p:txBody>
          <a:bodyPr lIns="68567" tIns="34284" rIns="68567"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点击添加小标题</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Effect transition="in" filter="barn(outVertical)">
                                      <p:cBhvr>
                                        <p:cTn id="7" dur="500"/>
                                        <p:tgtEl>
                                          <p:spTgt spid="12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left)">
                                      <p:cBhvr>
                                        <p:cTn id="11" dur="500"/>
                                        <p:tgtEl>
                                          <p:spTgt spid="6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Effect transition="in" filter="fade">
                                      <p:cBhvr>
                                        <p:cTn id="15" dur="500"/>
                                        <p:tgtEl>
                                          <p:spTgt spid="7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wipe(left)">
                                      <p:cBhvr>
                                        <p:cTn id="23" dur="500"/>
                                        <p:tgtEl>
                                          <p:spTgt spid="7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04"/>
                                        </p:tgtEl>
                                        <p:attrNameLst>
                                          <p:attrName>style.visibility</p:attrName>
                                        </p:attrNameLst>
                                      </p:cBhvr>
                                      <p:to>
                                        <p:strVal val="visible"/>
                                      </p:to>
                                    </p:set>
                                    <p:animEffect transition="in" filter="fade">
                                      <p:cBhvr>
                                        <p:cTn id="27" dur="500"/>
                                        <p:tgtEl>
                                          <p:spTgt spid="104"/>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03"/>
                                        </p:tgtEl>
                                        <p:attrNameLst>
                                          <p:attrName>style.visibility</p:attrName>
                                        </p:attrNameLst>
                                      </p:cBhvr>
                                      <p:to>
                                        <p:strVal val="visible"/>
                                      </p:to>
                                    </p:set>
                                    <p:animEffect transition="in" filter="wipe(up)">
                                      <p:cBhvr>
                                        <p:cTn id="31" dur="500"/>
                                        <p:tgtEl>
                                          <p:spTgt spid="10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07"/>
                                        </p:tgtEl>
                                        <p:attrNameLst>
                                          <p:attrName>style.visibility</p:attrName>
                                        </p:attrNameLst>
                                      </p:cBhvr>
                                      <p:to>
                                        <p:strVal val="visible"/>
                                      </p:to>
                                    </p:set>
                                    <p:animEffect transition="in" filter="wipe(left)">
                                      <p:cBhvr>
                                        <p:cTn id="35" dur="500"/>
                                        <p:tgtEl>
                                          <p:spTgt spid="107"/>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3"/>
                                        </p:tgtEl>
                                        <p:attrNameLst>
                                          <p:attrName>style.visibility</p:attrName>
                                        </p:attrNameLst>
                                      </p:cBhvr>
                                      <p:to>
                                        <p:strVal val="visible"/>
                                      </p:to>
                                    </p:set>
                                    <p:animEffect transition="in" filter="fade">
                                      <p:cBhvr>
                                        <p:cTn id="39" dur="500"/>
                                        <p:tgtEl>
                                          <p:spTgt spid="83"/>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82"/>
                                        </p:tgtEl>
                                        <p:attrNameLst>
                                          <p:attrName>style.visibility</p:attrName>
                                        </p:attrNameLst>
                                      </p:cBhvr>
                                      <p:to>
                                        <p:strVal val="visible"/>
                                      </p:to>
                                    </p:set>
                                    <p:animEffect transition="in" filter="wipe(down)">
                                      <p:cBhvr>
                                        <p:cTn id="43" dur="500"/>
                                        <p:tgtEl>
                                          <p:spTgt spid="8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86"/>
                                        </p:tgtEl>
                                        <p:attrNameLst>
                                          <p:attrName>style.visibility</p:attrName>
                                        </p:attrNameLst>
                                      </p:cBhvr>
                                      <p:to>
                                        <p:strVal val="visible"/>
                                      </p:to>
                                    </p:set>
                                    <p:animEffect transition="in" filter="wipe(left)">
                                      <p:cBhvr>
                                        <p:cTn id="47" dur="500"/>
                                        <p:tgtEl>
                                          <p:spTgt spid="86"/>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111"/>
                                        </p:tgtEl>
                                        <p:attrNameLst>
                                          <p:attrName>style.visibility</p:attrName>
                                        </p:attrNameLst>
                                      </p:cBhvr>
                                      <p:to>
                                        <p:strVal val="visible"/>
                                      </p:to>
                                    </p:set>
                                    <p:animEffect transition="in" filter="fade">
                                      <p:cBhvr>
                                        <p:cTn id="51" dur="500"/>
                                        <p:tgtEl>
                                          <p:spTgt spid="111"/>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110"/>
                                        </p:tgtEl>
                                        <p:attrNameLst>
                                          <p:attrName>style.visibility</p:attrName>
                                        </p:attrNameLst>
                                      </p:cBhvr>
                                      <p:to>
                                        <p:strVal val="visible"/>
                                      </p:to>
                                    </p:set>
                                    <p:animEffect transition="in" filter="wipe(up)">
                                      <p:cBhvr>
                                        <p:cTn id="55" dur="500"/>
                                        <p:tgtEl>
                                          <p:spTgt spid="110"/>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114"/>
                                        </p:tgtEl>
                                        <p:attrNameLst>
                                          <p:attrName>style.visibility</p:attrName>
                                        </p:attrNameLst>
                                      </p:cBhvr>
                                      <p:to>
                                        <p:strVal val="visible"/>
                                      </p:to>
                                    </p:set>
                                    <p:animEffect transition="in" filter="wipe(left)">
                                      <p:cBhvr>
                                        <p:cTn id="59" dur="500"/>
                                        <p:tgtEl>
                                          <p:spTgt spid="114"/>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90"/>
                                        </p:tgtEl>
                                        <p:attrNameLst>
                                          <p:attrName>style.visibility</p:attrName>
                                        </p:attrNameLst>
                                      </p:cBhvr>
                                      <p:to>
                                        <p:strVal val="visible"/>
                                      </p:to>
                                    </p:set>
                                    <p:animEffect transition="in" filter="fade">
                                      <p:cBhvr>
                                        <p:cTn id="63" dur="500"/>
                                        <p:tgtEl>
                                          <p:spTgt spid="90"/>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wipe(down)">
                                      <p:cBhvr>
                                        <p:cTn id="67" dur="500"/>
                                        <p:tgtEl>
                                          <p:spTgt spid="89"/>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93"/>
                                        </p:tgtEl>
                                        <p:attrNameLst>
                                          <p:attrName>style.visibility</p:attrName>
                                        </p:attrNameLst>
                                      </p:cBhvr>
                                      <p:to>
                                        <p:strVal val="visible"/>
                                      </p:to>
                                    </p:set>
                                    <p:animEffect transition="in" filter="wipe(left)">
                                      <p:cBhvr>
                                        <p:cTn id="71" dur="500"/>
                                        <p:tgtEl>
                                          <p:spTgt spid="93"/>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118"/>
                                        </p:tgtEl>
                                        <p:attrNameLst>
                                          <p:attrName>style.visibility</p:attrName>
                                        </p:attrNameLst>
                                      </p:cBhvr>
                                      <p:to>
                                        <p:strVal val="visible"/>
                                      </p:to>
                                    </p:set>
                                    <p:animEffect transition="in" filter="fade">
                                      <p:cBhvr>
                                        <p:cTn id="75" dur="500"/>
                                        <p:tgtEl>
                                          <p:spTgt spid="118"/>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117"/>
                                        </p:tgtEl>
                                        <p:attrNameLst>
                                          <p:attrName>style.visibility</p:attrName>
                                        </p:attrNameLst>
                                      </p:cBhvr>
                                      <p:to>
                                        <p:strVal val="visible"/>
                                      </p:to>
                                    </p:set>
                                    <p:animEffect transition="in" filter="wipe(up)">
                                      <p:cBhvr>
                                        <p:cTn id="79" dur="500"/>
                                        <p:tgtEl>
                                          <p:spTgt spid="117"/>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121"/>
                                        </p:tgtEl>
                                        <p:attrNameLst>
                                          <p:attrName>style.visibility</p:attrName>
                                        </p:attrNameLst>
                                      </p:cBhvr>
                                      <p:to>
                                        <p:strVal val="visible"/>
                                      </p:to>
                                    </p:set>
                                    <p:animEffect transition="in" filter="wipe(left)">
                                      <p:cBhvr>
                                        <p:cTn id="83" dur="500"/>
                                        <p:tgtEl>
                                          <p:spTgt spid="121"/>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97"/>
                                        </p:tgtEl>
                                        <p:attrNameLst>
                                          <p:attrName>style.visibility</p:attrName>
                                        </p:attrNameLst>
                                      </p:cBhvr>
                                      <p:to>
                                        <p:strVal val="visible"/>
                                      </p:to>
                                    </p:set>
                                    <p:animEffect transition="in" filter="fade">
                                      <p:cBhvr>
                                        <p:cTn id="87" dur="500"/>
                                        <p:tgtEl>
                                          <p:spTgt spid="97"/>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96"/>
                                        </p:tgtEl>
                                        <p:attrNameLst>
                                          <p:attrName>style.visibility</p:attrName>
                                        </p:attrNameLst>
                                      </p:cBhvr>
                                      <p:to>
                                        <p:strVal val="visible"/>
                                      </p:to>
                                    </p:set>
                                    <p:animEffect transition="in" filter="wipe(down)">
                                      <p:cBhvr>
                                        <p:cTn id="91" dur="500"/>
                                        <p:tgtEl>
                                          <p:spTgt spid="96"/>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100"/>
                                        </p:tgtEl>
                                        <p:attrNameLst>
                                          <p:attrName>style.visibility</p:attrName>
                                        </p:attrNameLst>
                                      </p:cBhvr>
                                      <p:to>
                                        <p:strVal val="visible"/>
                                      </p:to>
                                    </p:set>
                                    <p:animEffect transition="in" filter="wipe(left)">
                                      <p:cBhvr>
                                        <p:cTn id="95" dur="500"/>
                                        <p:tgtEl>
                                          <p:spTgt spid="100"/>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124"/>
                                        </p:tgtEl>
                                        <p:attrNameLst>
                                          <p:attrName>style.visibility</p:attrName>
                                        </p:attrNameLst>
                                      </p:cBhvr>
                                      <p:to>
                                        <p:strVal val="visible"/>
                                      </p:to>
                                    </p:set>
                                    <p:animEffect transition="in" filter="fade">
                                      <p:cBhvr>
                                        <p:cTn id="99" dur="500"/>
                                        <p:tgtEl>
                                          <p:spTgt spid="124"/>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124"/>
                                        </p:tgtEl>
                                      </p:cBhvr>
                                    </p:animEffect>
                                    <p:animScale>
                                      <p:cBhvr>
                                        <p:cTn id="103" dur="250" autoRev="1" fill="hold"/>
                                        <p:tgtEl>
                                          <p:spTgt spid="12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5"/>
          <p:cNvSpPr>
            <a:spLocks noChangeArrowheads="1"/>
          </p:cNvSpPr>
          <p:nvPr/>
        </p:nvSpPr>
        <p:spPr bwMode="auto">
          <a:xfrm>
            <a:off x="1301200" y="3667410"/>
            <a:ext cx="1443962" cy="2463986"/>
          </a:xfrm>
          <a:prstGeom prst="rect">
            <a:avLst/>
          </a:prstGeom>
          <a:solidFill>
            <a:srgbClr val="0070C0"/>
          </a:solidFill>
          <a:ln>
            <a:noFill/>
          </a:ln>
          <a:extLst/>
        </p:spPr>
        <p:txBody>
          <a:bodyPr lIns="68543" tIns="34272" rIns="68543" bIns="3427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6" name="Rectangle 6"/>
          <p:cNvSpPr>
            <a:spLocks noChangeArrowheads="1"/>
          </p:cNvSpPr>
          <p:nvPr/>
        </p:nvSpPr>
        <p:spPr bwMode="auto">
          <a:xfrm>
            <a:off x="2907080" y="4185589"/>
            <a:ext cx="1459488" cy="1945807"/>
          </a:xfrm>
          <a:prstGeom prst="rect">
            <a:avLst/>
          </a:prstGeom>
          <a:solidFill>
            <a:srgbClr val="0070C0"/>
          </a:solidFill>
          <a:ln>
            <a:noFill/>
          </a:ln>
          <a:extLst/>
        </p:spPr>
        <p:txBody>
          <a:bodyPr lIns="68543" tIns="34272" rIns="68543" bIns="3427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7" name="Rectangle 7"/>
          <p:cNvSpPr>
            <a:spLocks noChangeArrowheads="1"/>
          </p:cNvSpPr>
          <p:nvPr/>
        </p:nvSpPr>
        <p:spPr bwMode="auto">
          <a:xfrm>
            <a:off x="4528487" y="4715861"/>
            <a:ext cx="1459488" cy="1415535"/>
          </a:xfrm>
          <a:prstGeom prst="rect">
            <a:avLst/>
          </a:prstGeom>
          <a:solidFill>
            <a:sysClr val="window" lastClr="FFFFFF">
              <a:lumMod val="65000"/>
            </a:sysClr>
          </a:solidFill>
          <a:ln>
            <a:noFill/>
          </a:ln>
          <a:extLst/>
        </p:spPr>
        <p:txBody>
          <a:bodyPr lIns="68543" tIns="34272" rIns="68543" bIns="3427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8" name="Rectangle 8"/>
          <p:cNvSpPr>
            <a:spLocks noChangeArrowheads="1"/>
          </p:cNvSpPr>
          <p:nvPr/>
        </p:nvSpPr>
        <p:spPr bwMode="auto">
          <a:xfrm>
            <a:off x="6149892" y="2976394"/>
            <a:ext cx="1459488" cy="3155002"/>
          </a:xfrm>
          <a:prstGeom prst="rect">
            <a:avLst/>
          </a:prstGeom>
          <a:solidFill>
            <a:srgbClr val="0070C0"/>
          </a:solidFill>
          <a:ln>
            <a:noFill/>
          </a:ln>
          <a:extLst/>
        </p:spPr>
        <p:txBody>
          <a:bodyPr lIns="68543" tIns="34272" rIns="68543" bIns="3427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9" name="TextBox 682"/>
          <p:cNvSpPr txBox="1"/>
          <p:nvPr/>
        </p:nvSpPr>
        <p:spPr>
          <a:xfrm>
            <a:off x="1597206" y="3811572"/>
            <a:ext cx="932702" cy="530792"/>
          </a:xfrm>
          <a:prstGeom prst="rect">
            <a:avLst/>
          </a:prstGeom>
          <a:noFill/>
        </p:spPr>
        <p:txBody>
          <a:bodyPr wrap="none" lIns="68543" tIns="34272" rIns="68543" bIns="34272">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0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52%</a:t>
            </a:r>
            <a:endParaRPr kumimoji="0" lang="zh-CN" altLang="en-US" sz="30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20" name="TextBox 682"/>
          <p:cNvSpPr txBox="1"/>
          <p:nvPr/>
        </p:nvSpPr>
        <p:spPr>
          <a:xfrm>
            <a:off x="3211437" y="4318808"/>
            <a:ext cx="1198010" cy="684767"/>
          </a:xfrm>
          <a:prstGeom prst="rect">
            <a:avLst/>
          </a:prstGeom>
          <a:noFill/>
        </p:spPr>
        <p:txBody>
          <a:bodyPr wrap="none" lIns="68543" tIns="34272" rIns="68543" bIns="34272">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4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45%</a:t>
            </a:r>
            <a:endParaRPr kumimoji="0" lang="zh-CN" altLang="en-US" sz="4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21" name="TextBox 682"/>
          <p:cNvSpPr txBox="1"/>
          <p:nvPr/>
        </p:nvSpPr>
        <p:spPr>
          <a:xfrm>
            <a:off x="4815223" y="4755173"/>
            <a:ext cx="1198010" cy="684767"/>
          </a:xfrm>
          <a:prstGeom prst="rect">
            <a:avLst/>
          </a:prstGeom>
          <a:noFill/>
        </p:spPr>
        <p:txBody>
          <a:bodyPr wrap="none" lIns="68543" tIns="34272" rIns="68543" bIns="34272">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4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39%</a:t>
            </a:r>
            <a:endParaRPr kumimoji="0" lang="zh-CN" altLang="en-US" sz="4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22" name="TextBox 682"/>
          <p:cNvSpPr txBox="1"/>
          <p:nvPr/>
        </p:nvSpPr>
        <p:spPr>
          <a:xfrm>
            <a:off x="6419931" y="3099900"/>
            <a:ext cx="1198010" cy="684767"/>
          </a:xfrm>
          <a:prstGeom prst="rect">
            <a:avLst/>
          </a:prstGeom>
          <a:noFill/>
        </p:spPr>
        <p:txBody>
          <a:bodyPr wrap="none" lIns="68543" tIns="34272" rIns="68543" bIns="34272">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4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70%</a:t>
            </a:r>
            <a:endParaRPr kumimoji="0" lang="zh-CN" altLang="en-US" sz="4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23" name="Copyright Notice"/>
          <p:cNvSpPr>
            <a:spLocks/>
          </p:cNvSpPr>
          <p:nvPr/>
        </p:nvSpPr>
        <p:spPr bwMode="auto">
          <a:xfrm>
            <a:off x="1497696" y="3253034"/>
            <a:ext cx="1054489" cy="2983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lIns="53971" tIns="24287" rIns="53971" bIns="24287" rtlCol="0" anchor="t">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zh-CN" altLang="en-US" sz="1800" b="0" i="0" u="none" strike="noStrike" kern="0" cap="small"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第一季度</a:t>
            </a:r>
            <a:endParaRPr kumimoji="0" lang="en-US" sz="1800" b="0" i="0" u="none" strike="noStrike" kern="0" cap="small"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sp>
        <p:nvSpPr>
          <p:cNvPr id="24" name="Copyright Notice"/>
          <p:cNvSpPr>
            <a:spLocks/>
          </p:cNvSpPr>
          <p:nvPr/>
        </p:nvSpPr>
        <p:spPr bwMode="auto">
          <a:xfrm>
            <a:off x="3159284" y="3766338"/>
            <a:ext cx="1054489" cy="2983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lIns="53971" tIns="24287" rIns="53971" bIns="24287" rtlCol="0" anchor="t">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zh-CN" altLang="en-US" sz="1800" b="0" i="0" u="none" strike="noStrike" kern="0" cap="small"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第二季度</a:t>
            </a:r>
            <a:endParaRPr kumimoji="0" lang="en-US" sz="1800" b="0" i="0" u="none" strike="noStrike" kern="0" cap="small"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sp>
        <p:nvSpPr>
          <p:cNvPr id="25" name="Copyright Notice"/>
          <p:cNvSpPr>
            <a:spLocks/>
          </p:cNvSpPr>
          <p:nvPr/>
        </p:nvSpPr>
        <p:spPr bwMode="auto">
          <a:xfrm>
            <a:off x="4763070" y="4318808"/>
            <a:ext cx="1054489" cy="2983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lIns="53971" tIns="24287" rIns="53971" bIns="24287" rtlCol="0" anchor="t">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zh-CN" altLang="en-US" sz="1800" b="0" i="0" u="none" strike="noStrike" kern="0" cap="small"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cs"/>
              </a:rPr>
              <a:t>第三季度</a:t>
            </a:r>
            <a:endParaRPr kumimoji="0" lang="en-US" sz="1800" b="0" i="0" u="none" strike="noStrike" kern="0" cap="small"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sp>
        <p:nvSpPr>
          <p:cNvPr id="26" name="Copyright Notice"/>
          <p:cNvSpPr>
            <a:spLocks/>
          </p:cNvSpPr>
          <p:nvPr/>
        </p:nvSpPr>
        <p:spPr bwMode="auto">
          <a:xfrm>
            <a:off x="6375767" y="2563335"/>
            <a:ext cx="1054489" cy="2983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lIns="53971" tIns="24287" rIns="53971" bIns="24287" rtlCol="0" anchor="t">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zh-CN" altLang="en-US" sz="1800" b="0" i="0" u="none" strike="noStrike" kern="0" cap="small"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第四季度</a:t>
            </a:r>
            <a:endParaRPr kumimoji="0" lang="en-US" sz="1800" b="0" i="0" u="none" strike="noStrike" kern="0" cap="small"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sp>
        <p:nvSpPr>
          <p:cNvPr id="27" name="矩形 26"/>
          <p:cNvSpPr/>
          <p:nvPr/>
        </p:nvSpPr>
        <p:spPr>
          <a:xfrm>
            <a:off x="1225371" y="1838476"/>
            <a:ext cx="3163567" cy="1269284"/>
          </a:xfrm>
          <a:prstGeom prst="rect">
            <a:avLst/>
          </a:prstGeom>
        </p:spPr>
        <p:txBody>
          <a:bodyPr wrap="square" lIns="68543" tIns="34272" rIns="68543" bIns="34272">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点击添加小标题</a:t>
            </a:r>
            <a:endParaRPr kumimoji="0" lang="en-US" altLang="zh-CN" sz="15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down)">
                                      <p:cBhvr>
                                        <p:cTn id="11" dur="500"/>
                                        <p:tgtEl>
                                          <p:spTgt spid="15"/>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randombar(horizontal)">
                                      <p:cBhvr>
                                        <p:cTn id="15" dur="500"/>
                                        <p:tgtEl>
                                          <p:spTgt spid="1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down)">
                                      <p:cBhvr>
                                        <p:cTn id="19" dur="500"/>
                                        <p:tgtEl>
                                          <p:spTgt spid="23"/>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randombar(horizontal)">
                                      <p:cBhvr>
                                        <p:cTn id="27" dur="500"/>
                                        <p:tgtEl>
                                          <p:spTgt spid="2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randombar(horizontal)">
                                      <p:cBhvr>
                                        <p:cTn id="39" dur="500"/>
                                        <p:tgtEl>
                                          <p:spTgt spid="21"/>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500"/>
                                        <p:tgtEl>
                                          <p:spTgt spid="18"/>
                                        </p:tgtEl>
                                      </p:cBhvr>
                                    </p:animEffect>
                                  </p:childTnLst>
                                </p:cTn>
                              </p:par>
                            </p:childTnLst>
                          </p:cTn>
                        </p:par>
                        <p:par>
                          <p:cTn id="48" fill="hold">
                            <p:stCondLst>
                              <p:cond delay="5500"/>
                            </p:stCondLst>
                            <p:childTnLst>
                              <p:par>
                                <p:cTn id="49" presetID="14" presetClass="entr" presetSubtype="1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randombar(horizontal)">
                                      <p:cBhvr>
                                        <p:cTn id="51" dur="500"/>
                                        <p:tgtEl>
                                          <p:spTgt spid="22"/>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p:bldP spid="20" grpId="0"/>
      <p:bldP spid="21" grpId="0"/>
      <p:bldP spid="22" grpId="0"/>
      <p:bldP spid="23" grpId="0"/>
      <p:bldP spid="24" grpId="0"/>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组合 81"/>
          <p:cNvGrpSpPr/>
          <p:nvPr/>
        </p:nvGrpSpPr>
        <p:grpSpPr>
          <a:xfrm>
            <a:off x="1031650" y="2139540"/>
            <a:ext cx="3238673" cy="107987"/>
            <a:chOff x="1507396" y="1628800"/>
            <a:chExt cx="4320480" cy="144016"/>
          </a:xfrm>
        </p:grpSpPr>
        <p:cxnSp>
          <p:nvCxnSpPr>
            <p:cNvPr id="83" name="直接连接符 82"/>
            <p:cNvCxnSpPr/>
            <p:nvPr/>
          </p:nvCxnSpPr>
          <p:spPr>
            <a:xfrm>
              <a:off x="1507396" y="1700808"/>
              <a:ext cx="4320480" cy="0"/>
            </a:xfrm>
            <a:prstGeom prst="line">
              <a:avLst/>
            </a:prstGeom>
            <a:noFill/>
            <a:ln w="9525" cap="flat" cmpd="sng" algn="ctr">
              <a:solidFill>
                <a:sysClr val="windowText" lastClr="000000">
                  <a:lumMod val="85000"/>
                  <a:lumOff val="15000"/>
                </a:sysClr>
              </a:solidFill>
              <a:prstDash val="solid"/>
            </a:ln>
            <a:effectLst/>
          </p:spPr>
        </p:cxnSp>
        <p:cxnSp>
          <p:nvCxnSpPr>
            <p:cNvPr id="84" name="直接连接符 83"/>
            <p:cNvCxnSpPr/>
            <p:nvPr/>
          </p:nvCxnSpPr>
          <p:spPr>
            <a:xfrm flipV="1">
              <a:off x="1507396"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85" name="直接连接符 84"/>
            <p:cNvCxnSpPr/>
            <p:nvPr/>
          </p:nvCxnSpPr>
          <p:spPr>
            <a:xfrm flipV="1">
              <a:off x="1987449"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86" name="直接连接符 85"/>
            <p:cNvCxnSpPr/>
            <p:nvPr/>
          </p:nvCxnSpPr>
          <p:spPr>
            <a:xfrm flipV="1">
              <a:off x="2467502"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87" name="直接连接符 86"/>
            <p:cNvCxnSpPr/>
            <p:nvPr/>
          </p:nvCxnSpPr>
          <p:spPr>
            <a:xfrm flipV="1">
              <a:off x="2947555"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88" name="直接连接符 87"/>
            <p:cNvCxnSpPr/>
            <p:nvPr/>
          </p:nvCxnSpPr>
          <p:spPr>
            <a:xfrm flipV="1">
              <a:off x="3427608"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89" name="直接连接符 88"/>
            <p:cNvCxnSpPr/>
            <p:nvPr/>
          </p:nvCxnSpPr>
          <p:spPr>
            <a:xfrm flipV="1">
              <a:off x="3907661"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0" name="直接连接符 89"/>
            <p:cNvCxnSpPr/>
            <p:nvPr/>
          </p:nvCxnSpPr>
          <p:spPr>
            <a:xfrm flipV="1">
              <a:off x="4387714"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1" name="直接连接符 90"/>
            <p:cNvCxnSpPr/>
            <p:nvPr/>
          </p:nvCxnSpPr>
          <p:spPr>
            <a:xfrm flipV="1">
              <a:off x="4867767"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2" name="直接连接符 91"/>
            <p:cNvCxnSpPr/>
            <p:nvPr/>
          </p:nvCxnSpPr>
          <p:spPr>
            <a:xfrm flipV="1">
              <a:off x="5347820"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3" name="直接连接符 92"/>
            <p:cNvCxnSpPr/>
            <p:nvPr/>
          </p:nvCxnSpPr>
          <p:spPr>
            <a:xfrm flipV="1">
              <a:off x="5827876" y="1628800"/>
              <a:ext cx="0" cy="144016"/>
            </a:xfrm>
            <a:prstGeom prst="line">
              <a:avLst/>
            </a:prstGeom>
            <a:noFill/>
            <a:ln w="9525" cap="flat" cmpd="sng" algn="ctr">
              <a:solidFill>
                <a:sysClr val="windowText" lastClr="000000">
                  <a:lumMod val="85000"/>
                  <a:lumOff val="15000"/>
                </a:sysClr>
              </a:solidFill>
              <a:prstDash val="solid"/>
            </a:ln>
            <a:effectLst/>
          </p:spPr>
        </p:cxnSp>
      </p:grpSp>
      <p:grpSp>
        <p:nvGrpSpPr>
          <p:cNvPr id="94" name="组合 93"/>
          <p:cNvGrpSpPr/>
          <p:nvPr/>
        </p:nvGrpSpPr>
        <p:grpSpPr>
          <a:xfrm>
            <a:off x="4686627" y="2139540"/>
            <a:ext cx="3238673" cy="107987"/>
            <a:chOff x="1507396" y="1628800"/>
            <a:chExt cx="4320480" cy="144016"/>
          </a:xfrm>
        </p:grpSpPr>
        <p:cxnSp>
          <p:nvCxnSpPr>
            <p:cNvPr id="95" name="直接连接符 94"/>
            <p:cNvCxnSpPr/>
            <p:nvPr/>
          </p:nvCxnSpPr>
          <p:spPr>
            <a:xfrm>
              <a:off x="1507396" y="1700808"/>
              <a:ext cx="4320480" cy="0"/>
            </a:xfrm>
            <a:prstGeom prst="line">
              <a:avLst/>
            </a:prstGeom>
            <a:noFill/>
            <a:ln w="9525" cap="flat" cmpd="sng" algn="ctr">
              <a:solidFill>
                <a:sysClr val="windowText" lastClr="000000">
                  <a:lumMod val="85000"/>
                  <a:lumOff val="15000"/>
                </a:sysClr>
              </a:solidFill>
              <a:prstDash val="solid"/>
            </a:ln>
            <a:effectLst/>
          </p:spPr>
        </p:cxnSp>
        <p:cxnSp>
          <p:nvCxnSpPr>
            <p:cNvPr id="96" name="直接连接符 95"/>
            <p:cNvCxnSpPr/>
            <p:nvPr/>
          </p:nvCxnSpPr>
          <p:spPr>
            <a:xfrm flipV="1">
              <a:off x="1507396"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7" name="直接连接符 96"/>
            <p:cNvCxnSpPr/>
            <p:nvPr/>
          </p:nvCxnSpPr>
          <p:spPr>
            <a:xfrm flipV="1">
              <a:off x="1987449"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8" name="直接连接符 97"/>
            <p:cNvCxnSpPr/>
            <p:nvPr/>
          </p:nvCxnSpPr>
          <p:spPr>
            <a:xfrm flipV="1">
              <a:off x="2467502"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9" name="直接连接符 98"/>
            <p:cNvCxnSpPr/>
            <p:nvPr/>
          </p:nvCxnSpPr>
          <p:spPr>
            <a:xfrm flipV="1">
              <a:off x="2947555"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100" name="直接连接符 99"/>
            <p:cNvCxnSpPr/>
            <p:nvPr/>
          </p:nvCxnSpPr>
          <p:spPr>
            <a:xfrm flipV="1">
              <a:off x="3427608"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101" name="直接连接符 100"/>
            <p:cNvCxnSpPr/>
            <p:nvPr/>
          </p:nvCxnSpPr>
          <p:spPr>
            <a:xfrm flipV="1">
              <a:off x="3907661"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102" name="直接连接符 101"/>
            <p:cNvCxnSpPr/>
            <p:nvPr/>
          </p:nvCxnSpPr>
          <p:spPr>
            <a:xfrm flipV="1">
              <a:off x="4387714"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103" name="直接连接符 102"/>
            <p:cNvCxnSpPr/>
            <p:nvPr/>
          </p:nvCxnSpPr>
          <p:spPr>
            <a:xfrm flipV="1">
              <a:off x="4867767"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104" name="直接连接符 103"/>
            <p:cNvCxnSpPr/>
            <p:nvPr/>
          </p:nvCxnSpPr>
          <p:spPr>
            <a:xfrm flipV="1">
              <a:off x="5347820"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105" name="直接连接符 104"/>
            <p:cNvCxnSpPr/>
            <p:nvPr/>
          </p:nvCxnSpPr>
          <p:spPr>
            <a:xfrm flipV="1">
              <a:off x="5827876" y="1628800"/>
              <a:ext cx="0" cy="144016"/>
            </a:xfrm>
            <a:prstGeom prst="line">
              <a:avLst/>
            </a:prstGeom>
            <a:noFill/>
            <a:ln w="9525" cap="flat" cmpd="sng" algn="ctr">
              <a:solidFill>
                <a:sysClr val="windowText" lastClr="000000">
                  <a:lumMod val="85000"/>
                  <a:lumOff val="15000"/>
                </a:sysClr>
              </a:solidFill>
              <a:prstDash val="solid"/>
            </a:ln>
            <a:effectLst/>
          </p:spPr>
        </p:cxnSp>
      </p:grpSp>
      <p:sp>
        <p:nvSpPr>
          <p:cNvPr id="106" name="TextBox 105"/>
          <p:cNvSpPr txBox="1"/>
          <p:nvPr/>
        </p:nvSpPr>
        <p:spPr>
          <a:xfrm>
            <a:off x="4128106" y="1915729"/>
            <a:ext cx="318671"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10</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07" name="TextBox 106"/>
          <p:cNvSpPr txBox="1"/>
          <p:nvPr/>
        </p:nvSpPr>
        <p:spPr>
          <a:xfrm>
            <a:off x="3773963" y="1915729"/>
            <a:ext cx="318671"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20</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08" name="TextBox 107"/>
          <p:cNvSpPr txBox="1"/>
          <p:nvPr/>
        </p:nvSpPr>
        <p:spPr>
          <a:xfrm>
            <a:off x="3414111" y="1915729"/>
            <a:ext cx="318671"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30</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09" name="TextBox 108"/>
          <p:cNvSpPr txBox="1"/>
          <p:nvPr/>
        </p:nvSpPr>
        <p:spPr>
          <a:xfrm>
            <a:off x="3054259" y="1915729"/>
            <a:ext cx="318671"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40</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10" name="TextBox 109"/>
          <p:cNvSpPr txBox="1"/>
          <p:nvPr/>
        </p:nvSpPr>
        <p:spPr>
          <a:xfrm>
            <a:off x="2694406" y="1915729"/>
            <a:ext cx="318671"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50</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11" name="TextBox 110"/>
          <p:cNvSpPr txBox="1"/>
          <p:nvPr/>
        </p:nvSpPr>
        <p:spPr>
          <a:xfrm>
            <a:off x="2334554" y="1915729"/>
            <a:ext cx="318671"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60</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12" name="TextBox 111"/>
          <p:cNvSpPr txBox="1"/>
          <p:nvPr/>
        </p:nvSpPr>
        <p:spPr>
          <a:xfrm>
            <a:off x="1974702" y="1915729"/>
            <a:ext cx="318671"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70</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13" name="TextBox 112"/>
          <p:cNvSpPr txBox="1"/>
          <p:nvPr/>
        </p:nvSpPr>
        <p:spPr>
          <a:xfrm>
            <a:off x="1614849" y="1915729"/>
            <a:ext cx="318671"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80</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14" name="TextBox 113"/>
          <p:cNvSpPr txBox="1"/>
          <p:nvPr/>
        </p:nvSpPr>
        <p:spPr>
          <a:xfrm>
            <a:off x="1254997" y="1915729"/>
            <a:ext cx="318671"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90</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15" name="TextBox 114"/>
          <p:cNvSpPr txBox="1"/>
          <p:nvPr/>
        </p:nvSpPr>
        <p:spPr>
          <a:xfrm>
            <a:off x="861499" y="1915729"/>
            <a:ext cx="408794"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100</a:t>
            </a:r>
            <a:endPar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16" name="TextBox 115"/>
          <p:cNvSpPr txBox="1"/>
          <p:nvPr/>
        </p:nvSpPr>
        <p:spPr>
          <a:xfrm>
            <a:off x="4551718" y="1915729"/>
            <a:ext cx="318671"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10</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17" name="TextBox 116"/>
          <p:cNvSpPr txBox="1"/>
          <p:nvPr/>
        </p:nvSpPr>
        <p:spPr>
          <a:xfrm>
            <a:off x="4909975" y="1915729"/>
            <a:ext cx="318671"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20</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18" name="TextBox 117"/>
          <p:cNvSpPr txBox="1"/>
          <p:nvPr/>
        </p:nvSpPr>
        <p:spPr>
          <a:xfrm>
            <a:off x="5269827" y="1915729"/>
            <a:ext cx="318671"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30</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19" name="TextBox 118"/>
          <p:cNvSpPr txBox="1"/>
          <p:nvPr/>
        </p:nvSpPr>
        <p:spPr>
          <a:xfrm>
            <a:off x="5629680" y="1915729"/>
            <a:ext cx="318671"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40</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20" name="TextBox 119"/>
          <p:cNvSpPr txBox="1"/>
          <p:nvPr/>
        </p:nvSpPr>
        <p:spPr>
          <a:xfrm>
            <a:off x="5989532" y="1915729"/>
            <a:ext cx="318671"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50</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21" name="TextBox 120"/>
          <p:cNvSpPr txBox="1"/>
          <p:nvPr/>
        </p:nvSpPr>
        <p:spPr>
          <a:xfrm>
            <a:off x="6349384" y="1915729"/>
            <a:ext cx="318671"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60</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22" name="TextBox 121"/>
          <p:cNvSpPr txBox="1"/>
          <p:nvPr/>
        </p:nvSpPr>
        <p:spPr>
          <a:xfrm>
            <a:off x="6709237" y="1915729"/>
            <a:ext cx="318671"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70</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23" name="TextBox 122"/>
          <p:cNvSpPr txBox="1"/>
          <p:nvPr/>
        </p:nvSpPr>
        <p:spPr>
          <a:xfrm>
            <a:off x="7069089" y="1915729"/>
            <a:ext cx="318671"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80</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24" name="TextBox 123"/>
          <p:cNvSpPr txBox="1"/>
          <p:nvPr/>
        </p:nvSpPr>
        <p:spPr>
          <a:xfrm>
            <a:off x="7428941" y="1915729"/>
            <a:ext cx="318671"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90</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25" name="TextBox 124"/>
          <p:cNvSpPr txBox="1"/>
          <p:nvPr/>
        </p:nvSpPr>
        <p:spPr>
          <a:xfrm>
            <a:off x="7755150" y="1915729"/>
            <a:ext cx="408794"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100</a:t>
            </a:r>
            <a:endPar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26" name="五边形 125"/>
          <p:cNvSpPr/>
          <p:nvPr/>
        </p:nvSpPr>
        <p:spPr>
          <a:xfrm flipH="1">
            <a:off x="1887858" y="2546029"/>
            <a:ext cx="2382464" cy="242944"/>
          </a:xfrm>
          <a:prstGeom prst="homePlate">
            <a:avLst/>
          </a:prstGeom>
          <a:solidFill>
            <a:sysClr val="window" lastClr="FFFFFF">
              <a:lumMod val="65000"/>
            </a:sysClr>
          </a:solidFill>
          <a:ln w="25400" cap="flat" cmpd="sng" algn="ctr">
            <a:noFill/>
            <a:prstDash val="solid"/>
          </a:ln>
          <a:effectLst/>
        </p:spPr>
        <p:txBody>
          <a:bodyPr lIns="68543" tIns="34272" rIns="68543" bIns="3427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27" name="五边形 126"/>
          <p:cNvSpPr/>
          <p:nvPr/>
        </p:nvSpPr>
        <p:spPr>
          <a:xfrm flipH="1">
            <a:off x="2805110" y="2959979"/>
            <a:ext cx="1465212" cy="242944"/>
          </a:xfrm>
          <a:prstGeom prst="homePlate">
            <a:avLst/>
          </a:prstGeom>
          <a:solidFill>
            <a:sysClr val="window" lastClr="FFFFFF">
              <a:lumMod val="65000"/>
            </a:sysClr>
          </a:solidFill>
          <a:ln w="25400" cap="flat" cmpd="sng" algn="ctr">
            <a:noFill/>
            <a:prstDash val="solid"/>
          </a:ln>
          <a:effectLst/>
        </p:spPr>
        <p:txBody>
          <a:bodyPr lIns="68543" tIns="34272" rIns="68543" bIns="3427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28" name="五边形 127"/>
          <p:cNvSpPr/>
          <p:nvPr/>
        </p:nvSpPr>
        <p:spPr>
          <a:xfrm flipH="1">
            <a:off x="2247711" y="3373929"/>
            <a:ext cx="2022612" cy="242944"/>
          </a:xfrm>
          <a:prstGeom prst="homePlate">
            <a:avLst/>
          </a:prstGeom>
          <a:solidFill>
            <a:sysClr val="window" lastClr="FFFFFF">
              <a:lumMod val="65000"/>
            </a:sysClr>
          </a:solidFill>
          <a:ln w="25400" cap="flat" cmpd="sng" algn="ctr">
            <a:noFill/>
            <a:prstDash val="solid"/>
          </a:ln>
          <a:effectLst/>
        </p:spPr>
        <p:txBody>
          <a:bodyPr lIns="68543" tIns="34272" rIns="68543" bIns="3427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29" name="五边形 128"/>
          <p:cNvSpPr/>
          <p:nvPr/>
        </p:nvSpPr>
        <p:spPr>
          <a:xfrm flipH="1">
            <a:off x="1054927" y="3787879"/>
            <a:ext cx="3215396" cy="242944"/>
          </a:xfrm>
          <a:prstGeom prst="homePlate">
            <a:avLst/>
          </a:prstGeom>
          <a:solidFill>
            <a:sysClr val="window" lastClr="FFFFFF">
              <a:lumMod val="65000"/>
            </a:sysClr>
          </a:solidFill>
          <a:ln w="25400" cap="flat" cmpd="sng" algn="ctr">
            <a:noFill/>
            <a:prstDash val="solid"/>
          </a:ln>
          <a:effectLst/>
        </p:spPr>
        <p:txBody>
          <a:bodyPr lIns="68543" tIns="34272" rIns="68543" bIns="3427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30" name="五边形 129"/>
          <p:cNvSpPr/>
          <p:nvPr/>
        </p:nvSpPr>
        <p:spPr>
          <a:xfrm flipH="1">
            <a:off x="1614850" y="4201829"/>
            <a:ext cx="2655473" cy="242944"/>
          </a:xfrm>
          <a:prstGeom prst="homePlate">
            <a:avLst/>
          </a:prstGeom>
          <a:solidFill>
            <a:sysClr val="window" lastClr="FFFFFF">
              <a:lumMod val="65000"/>
            </a:sysClr>
          </a:solidFill>
          <a:ln w="25400" cap="flat" cmpd="sng" algn="ctr">
            <a:noFill/>
            <a:prstDash val="solid"/>
          </a:ln>
          <a:effectLst/>
        </p:spPr>
        <p:txBody>
          <a:bodyPr lIns="68543" tIns="34272" rIns="68543" bIns="3427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31" name="五边形 130"/>
          <p:cNvSpPr/>
          <p:nvPr/>
        </p:nvSpPr>
        <p:spPr>
          <a:xfrm flipH="1">
            <a:off x="2471059" y="4615778"/>
            <a:ext cx="1799264" cy="242944"/>
          </a:xfrm>
          <a:prstGeom prst="homePlate">
            <a:avLst/>
          </a:prstGeom>
          <a:solidFill>
            <a:sysClr val="window" lastClr="FFFFFF">
              <a:lumMod val="65000"/>
            </a:sysClr>
          </a:solidFill>
          <a:ln w="25400" cap="flat" cmpd="sng" algn="ctr">
            <a:noFill/>
            <a:prstDash val="solid"/>
          </a:ln>
          <a:effectLst/>
        </p:spPr>
        <p:txBody>
          <a:bodyPr lIns="68543" tIns="34272" rIns="68543" bIns="3427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32" name="五边形 131"/>
          <p:cNvSpPr/>
          <p:nvPr/>
        </p:nvSpPr>
        <p:spPr>
          <a:xfrm flipH="1">
            <a:off x="3190764" y="5030083"/>
            <a:ext cx="1079559" cy="242944"/>
          </a:xfrm>
          <a:prstGeom prst="homePlate">
            <a:avLst/>
          </a:prstGeom>
          <a:solidFill>
            <a:sysClr val="window" lastClr="FFFFFF">
              <a:lumMod val="65000"/>
            </a:sysClr>
          </a:solidFill>
          <a:ln w="25400" cap="flat" cmpd="sng" algn="ctr">
            <a:noFill/>
            <a:prstDash val="solid"/>
          </a:ln>
          <a:effectLst/>
        </p:spPr>
        <p:txBody>
          <a:bodyPr lIns="68543" tIns="34272" rIns="68543" bIns="3427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33" name="TextBox 132"/>
          <p:cNvSpPr txBox="1"/>
          <p:nvPr/>
        </p:nvSpPr>
        <p:spPr>
          <a:xfrm>
            <a:off x="1148721" y="2543646"/>
            <a:ext cx="753660"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34" name="TextBox 133"/>
          <p:cNvSpPr txBox="1"/>
          <p:nvPr/>
        </p:nvSpPr>
        <p:spPr>
          <a:xfrm>
            <a:off x="2048058" y="2958065"/>
            <a:ext cx="753660"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35" name="TextBox 134"/>
          <p:cNvSpPr txBox="1"/>
          <p:nvPr/>
        </p:nvSpPr>
        <p:spPr>
          <a:xfrm>
            <a:off x="1511598" y="3371723"/>
            <a:ext cx="753660"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36" name="TextBox 135"/>
          <p:cNvSpPr txBox="1"/>
          <p:nvPr/>
        </p:nvSpPr>
        <p:spPr>
          <a:xfrm>
            <a:off x="361725" y="3779414"/>
            <a:ext cx="753660"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37" name="TextBox 136"/>
          <p:cNvSpPr txBox="1"/>
          <p:nvPr/>
        </p:nvSpPr>
        <p:spPr>
          <a:xfrm>
            <a:off x="925202" y="4199446"/>
            <a:ext cx="753660"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38" name="TextBox 137"/>
          <p:cNvSpPr txBox="1"/>
          <p:nvPr/>
        </p:nvSpPr>
        <p:spPr>
          <a:xfrm>
            <a:off x="1712369" y="4613864"/>
            <a:ext cx="753660"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39" name="TextBox 138"/>
          <p:cNvSpPr txBox="1"/>
          <p:nvPr/>
        </p:nvSpPr>
        <p:spPr>
          <a:xfrm>
            <a:off x="2426030" y="5027522"/>
            <a:ext cx="753660"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40" name="五边形 139"/>
          <p:cNvSpPr/>
          <p:nvPr/>
        </p:nvSpPr>
        <p:spPr>
          <a:xfrm>
            <a:off x="4686627" y="2546029"/>
            <a:ext cx="1216062" cy="242944"/>
          </a:xfrm>
          <a:prstGeom prst="homePlate">
            <a:avLst/>
          </a:prstGeom>
          <a:solidFill>
            <a:srgbClr val="0070C0"/>
          </a:solidFill>
          <a:ln w="25400" cap="flat" cmpd="sng" algn="ctr">
            <a:noFill/>
            <a:prstDash val="solid"/>
          </a:ln>
          <a:effectLst/>
        </p:spPr>
        <p:txBody>
          <a:bodyPr lIns="68543" tIns="34272" rIns="68543" bIns="3427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41" name="五边形 140"/>
          <p:cNvSpPr/>
          <p:nvPr/>
        </p:nvSpPr>
        <p:spPr>
          <a:xfrm>
            <a:off x="4686627" y="2959979"/>
            <a:ext cx="2295619" cy="242944"/>
          </a:xfrm>
          <a:prstGeom prst="homePlate">
            <a:avLst/>
          </a:prstGeom>
          <a:solidFill>
            <a:srgbClr val="0070C0"/>
          </a:solidFill>
          <a:ln w="25400" cap="flat" cmpd="sng" algn="ctr">
            <a:noFill/>
            <a:prstDash val="solid"/>
          </a:ln>
          <a:effectLst/>
        </p:spPr>
        <p:txBody>
          <a:bodyPr lIns="68543" tIns="34272" rIns="68543" bIns="3427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42" name="五边形 141"/>
          <p:cNvSpPr/>
          <p:nvPr/>
        </p:nvSpPr>
        <p:spPr>
          <a:xfrm>
            <a:off x="4686627" y="3373929"/>
            <a:ext cx="1439409" cy="242944"/>
          </a:xfrm>
          <a:prstGeom prst="homePlate">
            <a:avLst/>
          </a:prstGeom>
          <a:solidFill>
            <a:srgbClr val="0070C0"/>
          </a:solidFill>
          <a:ln w="25400" cap="flat" cmpd="sng" algn="ctr">
            <a:noFill/>
            <a:prstDash val="solid"/>
          </a:ln>
          <a:effectLst/>
        </p:spPr>
        <p:txBody>
          <a:bodyPr lIns="68543" tIns="34272" rIns="68543" bIns="3427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43" name="五边形 142"/>
          <p:cNvSpPr/>
          <p:nvPr/>
        </p:nvSpPr>
        <p:spPr>
          <a:xfrm>
            <a:off x="4686627" y="3787879"/>
            <a:ext cx="3068523" cy="242944"/>
          </a:xfrm>
          <a:prstGeom prst="homePlate">
            <a:avLst/>
          </a:prstGeom>
          <a:solidFill>
            <a:srgbClr val="0070C0"/>
          </a:solidFill>
          <a:ln w="25400" cap="flat" cmpd="sng" algn="ctr">
            <a:noFill/>
            <a:prstDash val="solid"/>
          </a:ln>
          <a:effectLst/>
        </p:spPr>
        <p:txBody>
          <a:bodyPr lIns="68543" tIns="34272" rIns="68543" bIns="3427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44" name="五边形 143"/>
          <p:cNvSpPr/>
          <p:nvPr/>
        </p:nvSpPr>
        <p:spPr>
          <a:xfrm>
            <a:off x="4686628" y="4201829"/>
            <a:ext cx="2518966" cy="242944"/>
          </a:xfrm>
          <a:prstGeom prst="homePlate">
            <a:avLst/>
          </a:prstGeom>
          <a:solidFill>
            <a:srgbClr val="0070C0"/>
          </a:solidFill>
          <a:ln w="25400" cap="flat" cmpd="sng" algn="ctr">
            <a:noFill/>
            <a:prstDash val="solid"/>
          </a:ln>
          <a:effectLst/>
        </p:spPr>
        <p:txBody>
          <a:bodyPr lIns="68543" tIns="34272" rIns="68543" bIns="3427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45" name="五边形 144"/>
          <p:cNvSpPr/>
          <p:nvPr/>
        </p:nvSpPr>
        <p:spPr>
          <a:xfrm>
            <a:off x="4686628" y="4615778"/>
            <a:ext cx="2742314" cy="242944"/>
          </a:xfrm>
          <a:prstGeom prst="homePlate">
            <a:avLst/>
          </a:prstGeom>
          <a:solidFill>
            <a:srgbClr val="0070C0"/>
          </a:solidFill>
          <a:ln w="25400" cap="flat" cmpd="sng" algn="ctr">
            <a:noFill/>
            <a:prstDash val="solid"/>
          </a:ln>
          <a:effectLst/>
        </p:spPr>
        <p:txBody>
          <a:bodyPr lIns="68543" tIns="34272" rIns="68543" bIns="3427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46" name="五边形 145"/>
          <p:cNvSpPr/>
          <p:nvPr/>
        </p:nvSpPr>
        <p:spPr>
          <a:xfrm>
            <a:off x="4686627" y="5030083"/>
            <a:ext cx="2159114" cy="242944"/>
          </a:xfrm>
          <a:prstGeom prst="homePlate">
            <a:avLst/>
          </a:prstGeom>
          <a:solidFill>
            <a:srgbClr val="0070C0"/>
          </a:solidFill>
          <a:ln w="25400" cap="flat" cmpd="sng" algn="ctr">
            <a:noFill/>
            <a:prstDash val="solid"/>
          </a:ln>
          <a:effectLst/>
        </p:spPr>
        <p:txBody>
          <a:bodyPr lIns="68543" tIns="34272" rIns="68543" bIns="3427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47" name="TextBox 146"/>
          <p:cNvSpPr txBox="1"/>
          <p:nvPr/>
        </p:nvSpPr>
        <p:spPr>
          <a:xfrm>
            <a:off x="5949031" y="2543646"/>
            <a:ext cx="753660"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48" name="TextBox 147"/>
          <p:cNvSpPr txBox="1"/>
          <p:nvPr/>
        </p:nvSpPr>
        <p:spPr>
          <a:xfrm>
            <a:off x="7039667" y="2966530"/>
            <a:ext cx="407592" cy="230779"/>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文字</a:t>
            </a:r>
          </a:p>
        </p:txBody>
      </p:sp>
      <p:sp>
        <p:nvSpPr>
          <p:cNvPr id="149" name="TextBox 148"/>
          <p:cNvSpPr txBox="1"/>
          <p:nvPr/>
        </p:nvSpPr>
        <p:spPr>
          <a:xfrm>
            <a:off x="6159096" y="3371723"/>
            <a:ext cx="753660"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50" name="TextBox 149"/>
          <p:cNvSpPr txBox="1"/>
          <p:nvPr/>
        </p:nvSpPr>
        <p:spPr>
          <a:xfrm>
            <a:off x="7738226" y="3779414"/>
            <a:ext cx="753660"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51" name="TextBox 150"/>
          <p:cNvSpPr txBox="1"/>
          <p:nvPr/>
        </p:nvSpPr>
        <p:spPr>
          <a:xfrm>
            <a:off x="7243767" y="4199446"/>
            <a:ext cx="753660"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52" name="TextBox 151"/>
          <p:cNvSpPr txBox="1"/>
          <p:nvPr/>
        </p:nvSpPr>
        <p:spPr>
          <a:xfrm>
            <a:off x="7442542" y="4613864"/>
            <a:ext cx="753660"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53" name="TextBox 152"/>
          <p:cNvSpPr txBox="1"/>
          <p:nvPr/>
        </p:nvSpPr>
        <p:spPr>
          <a:xfrm>
            <a:off x="6917582" y="5027522"/>
            <a:ext cx="753660" cy="253857"/>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54" name="TextBox 153"/>
          <p:cNvSpPr txBox="1"/>
          <p:nvPr/>
        </p:nvSpPr>
        <p:spPr>
          <a:xfrm>
            <a:off x="4341369" y="2517494"/>
            <a:ext cx="274212" cy="300013"/>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A</a:t>
            </a:r>
            <a:endParaRPr kumimoji="0" lang="zh-CN" altLang="en-US" sz="15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55" name="TextBox 154"/>
          <p:cNvSpPr txBox="1"/>
          <p:nvPr/>
        </p:nvSpPr>
        <p:spPr>
          <a:xfrm>
            <a:off x="4341369" y="2931444"/>
            <a:ext cx="258590" cy="300013"/>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B</a:t>
            </a:r>
            <a:endParaRPr kumimoji="0" lang="zh-CN" altLang="en-US" sz="15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56" name="TextBox 155"/>
          <p:cNvSpPr txBox="1"/>
          <p:nvPr/>
        </p:nvSpPr>
        <p:spPr>
          <a:xfrm>
            <a:off x="4341369" y="3345394"/>
            <a:ext cx="267002" cy="300013"/>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C</a:t>
            </a:r>
            <a:endParaRPr kumimoji="0" lang="zh-CN" altLang="en-US" sz="15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57" name="TextBox 156"/>
          <p:cNvSpPr txBox="1"/>
          <p:nvPr/>
        </p:nvSpPr>
        <p:spPr>
          <a:xfrm>
            <a:off x="4341369" y="3759344"/>
            <a:ext cx="285026" cy="300013"/>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D</a:t>
            </a:r>
            <a:endParaRPr kumimoji="0" lang="zh-CN" altLang="en-US" sz="15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58" name="TextBox 157"/>
          <p:cNvSpPr txBox="1"/>
          <p:nvPr/>
        </p:nvSpPr>
        <p:spPr>
          <a:xfrm>
            <a:off x="4341369" y="4173294"/>
            <a:ext cx="244170" cy="300013"/>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E</a:t>
            </a:r>
            <a:endParaRPr kumimoji="0" lang="zh-CN" altLang="en-US" sz="15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59" name="TextBox 158"/>
          <p:cNvSpPr txBox="1"/>
          <p:nvPr/>
        </p:nvSpPr>
        <p:spPr>
          <a:xfrm>
            <a:off x="4341369" y="4587244"/>
            <a:ext cx="240566" cy="300013"/>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F</a:t>
            </a:r>
            <a:endParaRPr kumimoji="0" lang="zh-CN" altLang="en-US" sz="15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60" name="TextBox 159"/>
          <p:cNvSpPr txBox="1"/>
          <p:nvPr/>
        </p:nvSpPr>
        <p:spPr>
          <a:xfrm>
            <a:off x="4341369" y="5001195"/>
            <a:ext cx="281421" cy="300013"/>
          </a:xfrm>
          <a:prstGeom prst="rect">
            <a:avLst/>
          </a:prstGeom>
          <a:noFill/>
        </p:spPr>
        <p:txBody>
          <a:bodyPr wrap="non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G</a:t>
            </a:r>
            <a:endParaRPr kumimoji="0" lang="zh-CN" altLang="en-US" sz="15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61" name="矩形 160"/>
          <p:cNvSpPr/>
          <p:nvPr/>
        </p:nvSpPr>
        <p:spPr>
          <a:xfrm>
            <a:off x="3114597" y="1305690"/>
            <a:ext cx="2880301" cy="347663"/>
          </a:xfrm>
          <a:prstGeom prst="rect">
            <a:avLst/>
          </a:prstGeom>
          <a:solidFill>
            <a:srgbClr val="0070C0"/>
          </a:solidFill>
          <a:ln w="25400" cap="flat" cmpd="sng" algn="ctr">
            <a:noFill/>
            <a:prstDash val="solid"/>
          </a:ln>
          <a:effectLst/>
        </p:spPr>
        <p:txBody>
          <a:bodyPr lIns="68567" tIns="34284" rIns="68567"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点击添加小标题</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61"/>
                                        </p:tgtEl>
                                        <p:attrNameLst>
                                          <p:attrName>style.visibility</p:attrName>
                                        </p:attrNameLst>
                                      </p:cBhvr>
                                      <p:to>
                                        <p:strVal val="visible"/>
                                      </p:to>
                                    </p:set>
                                    <p:animEffect transition="in" filter="barn(outVertical)">
                                      <p:cBhvr>
                                        <p:cTn id="7" dur="500"/>
                                        <p:tgtEl>
                                          <p:spTgt spid="16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fade">
                                      <p:cBhvr>
                                        <p:cTn id="11" dur="1000"/>
                                        <p:tgtEl>
                                          <p:spTgt spid="82"/>
                                        </p:tgtEl>
                                      </p:cBhvr>
                                    </p:animEffect>
                                    <p:anim calcmode="lin" valueType="num">
                                      <p:cBhvr>
                                        <p:cTn id="12" dur="1000" fill="hold"/>
                                        <p:tgtEl>
                                          <p:spTgt spid="82"/>
                                        </p:tgtEl>
                                        <p:attrNameLst>
                                          <p:attrName>ppt_x</p:attrName>
                                        </p:attrNameLst>
                                      </p:cBhvr>
                                      <p:tavLst>
                                        <p:tav tm="0">
                                          <p:val>
                                            <p:strVal val="#ppt_x"/>
                                          </p:val>
                                        </p:tav>
                                        <p:tav tm="100000">
                                          <p:val>
                                            <p:strVal val="#ppt_x"/>
                                          </p:val>
                                        </p:tav>
                                      </p:tavLst>
                                    </p:anim>
                                    <p:anim calcmode="lin" valueType="num">
                                      <p:cBhvr>
                                        <p:cTn id="13" dur="1000" fill="hold"/>
                                        <p:tgtEl>
                                          <p:spTgt spid="8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94"/>
                                        </p:tgtEl>
                                        <p:attrNameLst>
                                          <p:attrName>style.visibility</p:attrName>
                                        </p:attrNameLst>
                                      </p:cBhvr>
                                      <p:to>
                                        <p:strVal val="visible"/>
                                      </p:to>
                                    </p:set>
                                    <p:animEffect transition="in" filter="fade">
                                      <p:cBhvr>
                                        <p:cTn id="16" dur="1000"/>
                                        <p:tgtEl>
                                          <p:spTgt spid="94"/>
                                        </p:tgtEl>
                                      </p:cBhvr>
                                    </p:animEffect>
                                    <p:anim calcmode="lin" valueType="num">
                                      <p:cBhvr>
                                        <p:cTn id="17" dur="1000" fill="hold"/>
                                        <p:tgtEl>
                                          <p:spTgt spid="94"/>
                                        </p:tgtEl>
                                        <p:attrNameLst>
                                          <p:attrName>ppt_x</p:attrName>
                                        </p:attrNameLst>
                                      </p:cBhvr>
                                      <p:tavLst>
                                        <p:tav tm="0">
                                          <p:val>
                                            <p:strVal val="#ppt_x"/>
                                          </p:val>
                                        </p:tav>
                                        <p:tav tm="100000">
                                          <p:val>
                                            <p:strVal val="#ppt_x"/>
                                          </p:val>
                                        </p:tav>
                                      </p:tavLst>
                                    </p:anim>
                                    <p:anim calcmode="lin" valueType="num">
                                      <p:cBhvr>
                                        <p:cTn id="18" dur="1000" fill="hold"/>
                                        <p:tgtEl>
                                          <p:spTgt spid="94"/>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7" presetClass="entr" presetSubtype="0" fill="hold" grpId="0" nodeType="afterEffect">
                                  <p:stCondLst>
                                    <p:cond delay="0"/>
                                  </p:stCondLst>
                                  <p:childTnLst>
                                    <p:set>
                                      <p:cBhvr>
                                        <p:cTn id="21" dur="1" fill="hold">
                                          <p:stCondLst>
                                            <p:cond delay="0"/>
                                          </p:stCondLst>
                                        </p:cTn>
                                        <p:tgtEl>
                                          <p:spTgt spid="106"/>
                                        </p:tgtEl>
                                        <p:attrNameLst>
                                          <p:attrName>style.visibility</p:attrName>
                                        </p:attrNameLst>
                                      </p:cBhvr>
                                      <p:to>
                                        <p:strVal val="visible"/>
                                      </p:to>
                                    </p:set>
                                    <p:animEffect transition="in" filter="fade">
                                      <p:cBhvr>
                                        <p:cTn id="22" dur="1000"/>
                                        <p:tgtEl>
                                          <p:spTgt spid="106"/>
                                        </p:tgtEl>
                                      </p:cBhvr>
                                    </p:animEffect>
                                    <p:anim calcmode="lin" valueType="num">
                                      <p:cBhvr>
                                        <p:cTn id="23" dur="1000" fill="hold"/>
                                        <p:tgtEl>
                                          <p:spTgt spid="106"/>
                                        </p:tgtEl>
                                        <p:attrNameLst>
                                          <p:attrName>ppt_x</p:attrName>
                                        </p:attrNameLst>
                                      </p:cBhvr>
                                      <p:tavLst>
                                        <p:tav tm="0">
                                          <p:val>
                                            <p:strVal val="#ppt_x"/>
                                          </p:val>
                                        </p:tav>
                                        <p:tav tm="100000">
                                          <p:val>
                                            <p:strVal val="#ppt_x"/>
                                          </p:val>
                                        </p:tav>
                                      </p:tavLst>
                                    </p:anim>
                                    <p:anim calcmode="lin" valueType="num">
                                      <p:cBhvr>
                                        <p:cTn id="24" dur="1000" fill="hold"/>
                                        <p:tgtEl>
                                          <p:spTgt spid="106"/>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100"/>
                                  </p:stCondLst>
                                  <p:childTnLst>
                                    <p:set>
                                      <p:cBhvr>
                                        <p:cTn id="26" dur="1" fill="hold">
                                          <p:stCondLst>
                                            <p:cond delay="0"/>
                                          </p:stCondLst>
                                        </p:cTn>
                                        <p:tgtEl>
                                          <p:spTgt spid="107"/>
                                        </p:tgtEl>
                                        <p:attrNameLst>
                                          <p:attrName>style.visibility</p:attrName>
                                        </p:attrNameLst>
                                      </p:cBhvr>
                                      <p:to>
                                        <p:strVal val="visible"/>
                                      </p:to>
                                    </p:set>
                                    <p:animEffect transition="in" filter="fade">
                                      <p:cBhvr>
                                        <p:cTn id="27" dur="1000"/>
                                        <p:tgtEl>
                                          <p:spTgt spid="107"/>
                                        </p:tgtEl>
                                      </p:cBhvr>
                                    </p:animEffect>
                                    <p:anim calcmode="lin" valueType="num">
                                      <p:cBhvr>
                                        <p:cTn id="28" dur="1000" fill="hold"/>
                                        <p:tgtEl>
                                          <p:spTgt spid="107"/>
                                        </p:tgtEl>
                                        <p:attrNameLst>
                                          <p:attrName>ppt_x</p:attrName>
                                        </p:attrNameLst>
                                      </p:cBhvr>
                                      <p:tavLst>
                                        <p:tav tm="0">
                                          <p:val>
                                            <p:strVal val="#ppt_x"/>
                                          </p:val>
                                        </p:tav>
                                        <p:tav tm="100000">
                                          <p:val>
                                            <p:strVal val="#ppt_x"/>
                                          </p:val>
                                        </p:tav>
                                      </p:tavLst>
                                    </p:anim>
                                    <p:anim calcmode="lin" valueType="num">
                                      <p:cBhvr>
                                        <p:cTn id="29" dur="1000" fill="hold"/>
                                        <p:tgtEl>
                                          <p:spTgt spid="107"/>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200"/>
                                  </p:stCondLst>
                                  <p:childTnLst>
                                    <p:set>
                                      <p:cBhvr>
                                        <p:cTn id="31" dur="1" fill="hold">
                                          <p:stCondLst>
                                            <p:cond delay="0"/>
                                          </p:stCondLst>
                                        </p:cTn>
                                        <p:tgtEl>
                                          <p:spTgt spid="108"/>
                                        </p:tgtEl>
                                        <p:attrNameLst>
                                          <p:attrName>style.visibility</p:attrName>
                                        </p:attrNameLst>
                                      </p:cBhvr>
                                      <p:to>
                                        <p:strVal val="visible"/>
                                      </p:to>
                                    </p:set>
                                    <p:animEffect transition="in" filter="fade">
                                      <p:cBhvr>
                                        <p:cTn id="32" dur="1000"/>
                                        <p:tgtEl>
                                          <p:spTgt spid="108"/>
                                        </p:tgtEl>
                                      </p:cBhvr>
                                    </p:animEffect>
                                    <p:anim calcmode="lin" valueType="num">
                                      <p:cBhvr>
                                        <p:cTn id="33" dur="1000" fill="hold"/>
                                        <p:tgtEl>
                                          <p:spTgt spid="108"/>
                                        </p:tgtEl>
                                        <p:attrNameLst>
                                          <p:attrName>ppt_x</p:attrName>
                                        </p:attrNameLst>
                                      </p:cBhvr>
                                      <p:tavLst>
                                        <p:tav tm="0">
                                          <p:val>
                                            <p:strVal val="#ppt_x"/>
                                          </p:val>
                                        </p:tav>
                                        <p:tav tm="100000">
                                          <p:val>
                                            <p:strVal val="#ppt_x"/>
                                          </p:val>
                                        </p:tav>
                                      </p:tavLst>
                                    </p:anim>
                                    <p:anim calcmode="lin" valueType="num">
                                      <p:cBhvr>
                                        <p:cTn id="34" dur="1000" fill="hold"/>
                                        <p:tgtEl>
                                          <p:spTgt spid="108"/>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300"/>
                                  </p:stCondLst>
                                  <p:childTnLst>
                                    <p:set>
                                      <p:cBhvr>
                                        <p:cTn id="36" dur="1" fill="hold">
                                          <p:stCondLst>
                                            <p:cond delay="0"/>
                                          </p:stCondLst>
                                        </p:cTn>
                                        <p:tgtEl>
                                          <p:spTgt spid="109"/>
                                        </p:tgtEl>
                                        <p:attrNameLst>
                                          <p:attrName>style.visibility</p:attrName>
                                        </p:attrNameLst>
                                      </p:cBhvr>
                                      <p:to>
                                        <p:strVal val="visible"/>
                                      </p:to>
                                    </p:set>
                                    <p:animEffect transition="in" filter="fade">
                                      <p:cBhvr>
                                        <p:cTn id="37" dur="1000"/>
                                        <p:tgtEl>
                                          <p:spTgt spid="109"/>
                                        </p:tgtEl>
                                      </p:cBhvr>
                                    </p:animEffect>
                                    <p:anim calcmode="lin" valueType="num">
                                      <p:cBhvr>
                                        <p:cTn id="38" dur="1000" fill="hold"/>
                                        <p:tgtEl>
                                          <p:spTgt spid="109"/>
                                        </p:tgtEl>
                                        <p:attrNameLst>
                                          <p:attrName>ppt_x</p:attrName>
                                        </p:attrNameLst>
                                      </p:cBhvr>
                                      <p:tavLst>
                                        <p:tav tm="0">
                                          <p:val>
                                            <p:strVal val="#ppt_x"/>
                                          </p:val>
                                        </p:tav>
                                        <p:tav tm="100000">
                                          <p:val>
                                            <p:strVal val="#ppt_x"/>
                                          </p:val>
                                        </p:tav>
                                      </p:tavLst>
                                    </p:anim>
                                    <p:anim calcmode="lin" valueType="num">
                                      <p:cBhvr>
                                        <p:cTn id="39" dur="1000" fill="hold"/>
                                        <p:tgtEl>
                                          <p:spTgt spid="109"/>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400"/>
                                  </p:stCondLst>
                                  <p:childTnLst>
                                    <p:set>
                                      <p:cBhvr>
                                        <p:cTn id="41" dur="1" fill="hold">
                                          <p:stCondLst>
                                            <p:cond delay="0"/>
                                          </p:stCondLst>
                                        </p:cTn>
                                        <p:tgtEl>
                                          <p:spTgt spid="110"/>
                                        </p:tgtEl>
                                        <p:attrNameLst>
                                          <p:attrName>style.visibility</p:attrName>
                                        </p:attrNameLst>
                                      </p:cBhvr>
                                      <p:to>
                                        <p:strVal val="visible"/>
                                      </p:to>
                                    </p:set>
                                    <p:animEffect transition="in" filter="fade">
                                      <p:cBhvr>
                                        <p:cTn id="42" dur="1000"/>
                                        <p:tgtEl>
                                          <p:spTgt spid="110"/>
                                        </p:tgtEl>
                                      </p:cBhvr>
                                    </p:animEffect>
                                    <p:anim calcmode="lin" valueType="num">
                                      <p:cBhvr>
                                        <p:cTn id="43" dur="1000" fill="hold"/>
                                        <p:tgtEl>
                                          <p:spTgt spid="110"/>
                                        </p:tgtEl>
                                        <p:attrNameLst>
                                          <p:attrName>ppt_x</p:attrName>
                                        </p:attrNameLst>
                                      </p:cBhvr>
                                      <p:tavLst>
                                        <p:tav tm="0">
                                          <p:val>
                                            <p:strVal val="#ppt_x"/>
                                          </p:val>
                                        </p:tav>
                                        <p:tav tm="100000">
                                          <p:val>
                                            <p:strVal val="#ppt_x"/>
                                          </p:val>
                                        </p:tav>
                                      </p:tavLst>
                                    </p:anim>
                                    <p:anim calcmode="lin" valueType="num">
                                      <p:cBhvr>
                                        <p:cTn id="44" dur="1000" fill="hold"/>
                                        <p:tgtEl>
                                          <p:spTgt spid="110"/>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500"/>
                                  </p:stCondLst>
                                  <p:childTnLst>
                                    <p:set>
                                      <p:cBhvr>
                                        <p:cTn id="46" dur="1" fill="hold">
                                          <p:stCondLst>
                                            <p:cond delay="0"/>
                                          </p:stCondLst>
                                        </p:cTn>
                                        <p:tgtEl>
                                          <p:spTgt spid="111"/>
                                        </p:tgtEl>
                                        <p:attrNameLst>
                                          <p:attrName>style.visibility</p:attrName>
                                        </p:attrNameLst>
                                      </p:cBhvr>
                                      <p:to>
                                        <p:strVal val="visible"/>
                                      </p:to>
                                    </p:set>
                                    <p:animEffect transition="in" filter="fade">
                                      <p:cBhvr>
                                        <p:cTn id="47" dur="1000"/>
                                        <p:tgtEl>
                                          <p:spTgt spid="111"/>
                                        </p:tgtEl>
                                      </p:cBhvr>
                                    </p:animEffect>
                                    <p:anim calcmode="lin" valueType="num">
                                      <p:cBhvr>
                                        <p:cTn id="48" dur="1000" fill="hold"/>
                                        <p:tgtEl>
                                          <p:spTgt spid="111"/>
                                        </p:tgtEl>
                                        <p:attrNameLst>
                                          <p:attrName>ppt_x</p:attrName>
                                        </p:attrNameLst>
                                      </p:cBhvr>
                                      <p:tavLst>
                                        <p:tav tm="0">
                                          <p:val>
                                            <p:strVal val="#ppt_x"/>
                                          </p:val>
                                        </p:tav>
                                        <p:tav tm="100000">
                                          <p:val>
                                            <p:strVal val="#ppt_x"/>
                                          </p:val>
                                        </p:tav>
                                      </p:tavLst>
                                    </p:anim>
                                    <p:anim calcmode="lin" valueType="num">
                                      <p:cBhvr>
                                        <p:cTn id="49" dur="1000" fill="hold"/>
                                        <p:tgtEl>
                                          <p:spTgt spid="111"/>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600"/>
                                  </p:stCondLst>
                                  <p:childTnLst>
                                    <p:set>
                                      <p:cBhvr>
                                        <p:cTn id="51" dur="1" fill="hold">
                                          <p:stCondLst>
                                            <p:cond delay="0"/>
                                          </p:stCondLst>
                                        </p:cTn>
                                        <p:tgtEl>
                                          <p:spTgt spid="112"/>
                                        </p:tgtEl>
                                        <p:attrNameLst>
                                          <p:attrName>style.visibility</p:attrName>
                                        </p:attrNameLst>
                                      </p:cBhvr>
                                      <p:to>
                                        <p:strVal val="visible"/>
                                      </p:to>
                                    </p:set>
                                    <p:animEffect transition="in" filter="fade">
                                      <p:cBhvr>
                                        <p:cTn id="52" dur="1000"/>
                                        <p:tgtEl>
                                          <p:spTgt spid="112"/>
                                        </p:tgtEl>
                                      </p:cBhvr>
                                    </p:animEffect>
                                    <p:anim calcmode="lin" valueType="num">
                                      <p:cBhvr>
                                        <p:cTn id="53" dur="1000" fill="hold"/>
                                        <p:tgtEl>
                                          <p:spTgt spid="112"/>
                                        </p:tgtEl>
                                        <p:attrNameLst>
                                          <p:attrName>ppt_x</p:attrName>
                                        </p:attrNameLst>
                                      </p:cBhvr>
                                      <p:tavLst>
                                        <p:tav tm="0">
                                          <p:val>
                                            <p:strVal val="#ppt_x"/>
                                          </p:val>
                                        </p:tav>
                                        <p:tav tm="100000">
                                          <p:val>
                                            <p:strVal val="#ppt_x"/>
                                          </p:val>
                                        </p:tav>
                                      </p:tavLst>
                                    </p:anim>
                                    <p:anim calcmode="lin" valueType="num">
                                      <p:cBhvr>
                                        <p:cTn id="54" dur="1000" fill="hold"/>
                                        <p:tgtEl>
                                          <p:spTgt spid="112"/>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700"/>
                                  </p:stCondLst>
                                  <p:childTnLst>
                                    <p:set>
                                      <p:cBhvr>
                                        <p:cTn id="56" dur="1" fill="hold">
                                          <p:stCondLst>
                                            <p:cond delay="0"/>
                                          </p:stCondLst>
                                        </p:cTn>
                                        <p:tgtEl>
                                          <p:spTgt spid="113"/>
                                        </p:tgtEl>
                                        <p:attrNameLst>
                                          <p:attrName>style.visibility</p:attrName>
                                        </p:attrNameLst>
                                      </p:cBhvr>
                                      <p:to>
                                        <p:strVal val="visible"/>
                                      </p:to>
                                    </p:set>
                                    <p:animEffect transition="in" filter="fade">
                                      <p:cBhvr>
                                        <p:cTn id="57" dur="1000"/>
                                        <p:tgtEl>
                                          <p:spTgt spid="113"/>
                                        </p:tgtEl>
                                      </p:cBhvr>
                                    </p:animEffect>
                                    <p:anim calcmode="lin" valueType="num">
                                      <p:cBhvr>
                                        <p:cTn id="58" dur="1000" fill="hold"/>
                                        <p:tgtEl>
                                          <p:spTgt spid="113"/>
                                        </p:tgtEl>
                                        <p:attrNameLst>
                                          <p:attrName>ppt_x</p:attrName>
                                        </p:attrNameLst>
                                      </p:cBhvr>
                                      <p:tavLst>
                                        <p:tav tm="0">
                                          <p:val>
                                            <p:strVal val="#ppt_x"/>
                                          </p:val>
                                        </p:tav>
                                        <p:tav tm="100000">
                                          <p:val>
                                            <p:strVal val="#ppt_x"/>
                                          </p:val>
                                        </p:tav>
                                      </p:tavLst>
                                    </p:anim>
                                    <p:anim calcmode="lin" valueType="num">
                                      <p:cBhvr>
                                        <p:cTn id="59" dur="1000" fill="hold"/>
                                        <p:tgtEl>
                                          <p:spTgt spid="113"/>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800"/>
                                  </p:stCondLst>
                                  <p:childTnLst>
                                    <p:set>
                                      <p:cBhvr>
                                        <p:cTn id="61" dur="1" fill="hold">
                                          <p:stCondLst>
                                            <p:cond delay="0"/>
                                          </p:stCondLst>
                                        </p:cTn>
                                        <p:tgtEl>
                                          <p:spTgt spid="114"/>
                                        </p:tgtEl>
                                        <p:attrNameLst>
                                          <p:attrName>style.visibility</p:attrName>
                                        </p:attrNameLst>
                                      </p:cBhvr>
                                      <p:to>
                                        <p:strVal val="visible"/>
                                      </p:to>
                                    </p:set>
                                    <p:animEffect transition="in" filter="fade">
                                      <p:cBhvr>
                                        <p:cTn id="62" dur="1000"/>
                                        <p:tgtEl>
                                          <p:spTgt spid="114"/>
                                        </p:tgtEl>
                                      </p:cBhvr>
                                    </p:animEffect>
                                    <p:anim calcmode="lin" valueType="num">
                                      <p:cBhvr>
                                        <p:cTn id="63" dur="1000" fill="hold"/>
                                        <p:tgtEl>
                                          <p:spTgt spid="114"/>
                                        </p:tgtEl>
                                        <p:attrNameLst>
                                          <p:attrName>ppt_x</p:attrName>
                                        </p:attrNameLst>
                                      </p:cBhvr>
                                      <p:tavLst>
                                        <p:tav tm="0">
                                          <p:val>
                                            <p:strVal val="#ppt_x"/>
                                          </p:val>
                                        </p:tav>
                                        <p:tav tm="100000">
                                          <p:val>
                                            <p:strVal val="#ppt_x"/>
                                          </p:val>
                                        </p:tav>
                                      </p:tavLst>
                                    </p:anim>
                                    <p:anim calcmode="lin" valueType="num">
                                      <p:cBhvr>
                                        <p:cTn id="64" dur="1000" fill="hold"/>
                                        <p:tgtEl>
                                          <p:spTgt spid="114"/>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900"/>
                                  </p:stCondLst>
                                  <p:childTnLst>
                                    <p:set>
                                      <p:cBhvr>
                                        <p:cTn id="66" dur="1" fill="hold">
                                          <p:stCondLst>
                                            <p:cond delay="0"/>
                                          </p:stCondLst>
                                        </p:cTn>
                                        <p:tgtEl>
                                          <p:spTgt spid="115"/>
                                        </p:tgtEl>
                                        <p:attrNameLst>
                                          <p:attrName>style.visibility</p:attrName>
                                        </p:attrNameLst>
                                      </p:cBhvr>
                                      <p:to>
                                        <p:strVal val="visible"/>
                                      </p:to>
                                    </p:set>
                                    <p:animEffect transition="in" filter="fade">
                                      <p:cBhvr>
                                        <p:cTn id="67" dur="1000"/>
                                        <p:tgtEl>
                                          <p:spTgt spid="115"/>
                                        </p:tgtEl>
                                      </p:cBhvr>
                                    </p:animEffect>
                                    <p:anim calcmode="lin" valueType="num">
                                      <p:cBhvr>
                                        <p:cTn id="68" dur="1000" fill="hold"/>
                                        <p:tgtEl>
                                          <p:spTgt spid="115"/>
                                        </p:tgtEl>
                                        <p:attrNameLst>
                                          <p:attrName>ppt_x</p:attrName>
                                        </p:attrNameLst>
                                      </p:cBhvr>
                                      <p:tavLst>
                                        <p:tav tm="0">
                                          <p:val>
                                            <p:strVal val="#ppt_x"/>
                                          </p:val>
                                        </p:tav>
                                        <p:tav tm="100000">
                                          <p:val>
                                            <p:strVal val="#ppt_x"/>
                                          </p:val>
                                        </p:tav>
                                      </p:tavLst>
                                    </p:anim>
                                    <p:anim calcmode="lin" valueType="num">
                                      <p:cBhvr>
                                        <p:cTn id="69" dur="1000" fill="hold"/>
                                        <p:tgtEl>
                                          <p:spTgt spid="115"/>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116"/>
                                        </p:tgtEl>
                                        <p:attrNameLst>
                                          <p:attrName>style.visibility</p:attrName>
                                        </p:attrNameLst>
                                      </p:cBhvr>
                                      <p:to>
                                        <p:strVal val="visible"/>
                                      </p:to>
                                    </p:set>
                                    <p:animEffect transition="in" filter="fade">
                                      <p:cBhvr>
                                        <p:cTn id="72" dur="1000"/>
                                        <p:tgtEl>
                                          <p:spTgt spid="116"/>
                                        </p:tgtEl>
                                      </p:cBhvr>
                                    </p:animEffect>
                                    <p:anim calcmode="lin" valueType="num">
                                      <p:cBhvr>
                                        <p:cTn id="73" dur="1000" fill="hold"/>
                                        <p:tgtEl>
                                          <p:spTgt spid="116"/>
                                        </p:tgtEl>
                                        <p:attrNameLst>
                                          <p:attrName>ppt_x</p:attrName>
                                        </p:attrNameLst>
                                      </p:cBhvr>
                                      <p:tavLst>
                                        <p:tav tm="0">
                                          <p:val>
                                            <p:strVal val="#ppt_x"/>
                                          </p:val>
                                        </p:tav>
                                        <p:tav tm="100000">
                                          <p:val>
                                            <p:strVal val="#ppt_x"/>
                                          </p:val>
                                        </p:tav>
                                      </p:tavLst>
                                    </p:anim>
                                    <p:anim calcmode="lin" valueType="num">
                                      <p:cBhvr>
                                        <p:cTn id="74" dur="1000" fill="hold"/>
                                        <p:tgtEl>
                                          <p:spTgt spid="116"/>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100"/>
                                  </p:stCondLst>
                                  <p:childTnLst>
                                    <p:set>
                                      <p:cBhvr>
                                        <p:cTn id="76" dur="1" fill="hold">
                                          <p:stCondLst>
                                            <p:cond delay="0"/>
                                          </p:stCondLst>
                                        </p:cTn>
                                        <p:tgtEl>
                                          <p:spTgt spid="117"/>
                                        </p:tgtEl>
                                        <p:attrNameLst>
                                          <p:attrName>style.visibility</p:attrName>
                                        </p:attrNameLst>
                                      </p:cBhvr>
                                      <p:to>
                                        <p:strVal val="visible"/>
                                      </p:to>
                                    </p:set>
                                    <p:animEffect transition="in" filter="fade">
                                      <p:cBhvr>
                                        <p:cTn id="77" dur="1000"/>
                                        <p:tgtEl>
                                          <p:spTgt spid="117"/>
                                        </p:tgtEl>
                                      </p:cBhvr>
                                    </p:animEffect>
                                    <p:anim calcmode="lin" valueType="num">
                                      <p:cBhvr>
                                        <p:cTn id="78" dur="1000" fill="hold"/>
                                        <p:tgtEl>
                                          <p:spTgt spid="117"/>
                                        </p:tgtEl>
                                        <p:attrNameLst>
                                          <p:attrName>ppt_x</p:attrName>
                                        </p:attrNameLst>
                                      </p:cBhvr>
                                      <p:tavLst>
                                        <p:tav tm="0">
                                          <p:val>
                                            <p:strVal val="#ppt_x"/>
                                          </p:val>
                                        </p:tav>
                                        <p:tav tm="100000">
                                          <p:val>
                                            <p:strVal val="#ppt_x"/>
                                          </p:val>
                                        </p:tav>
                                      </p:tavLst>
                                    </p:anim>
                                    <p:anim calcmode="lin" valueType="num">
                                      <p:cBhvr>
                                        <p:cTn id="79" dur="1000" fill="hold"/>
                                        <p:tgtEl>
                                          <p:spTgt spid="117"/>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200"/>
                                  </p:stCondLst>
                                  <p:childTnLst>
                                    <p:set>
                                      <p:cBhvr>
                                        <p:cTn id="81" dur="1" fill="hold">
                                          <p:stCondLst>
                                            <p:cond delay="0"/>
                                          </p:stCondLst>
                                        </p:cTn>
                                        <p:tgtEl>
                                          <p:spTgt spid="118"/>
                                        </p:tgtEl>
                                        <p:attrNameLst>
                                          <p:attrName>style.visibility</p:attrName>
                                        </p:attrNameLst>
                                      </p:cBhvr>
                                      <p:to>
                                        <p:strVal val="visible"/>
                                      </p:to>
                                    </p:set>
                                    <p:animEffect transition="in" filter="fade">
                                      <p:cBhvr>
                                        <p:cTn id="82" dur="1000"/>
                                        <p:tgtEl>
                                          <p:spTgt spid="118"/>
                                        </p:tgtEl>
                                      </p:cBhvr>
                                    </p:animEffect>
                                    <p:anim calcmode="lin" valueType="num">
                                      <p:cBhvr>
                                        <p:cTn id="83" dur="1000" fill="hold"/>
                                        <p:tgtEl>
                                          <p:spTgt spid="118"/>
                                        </p:tgtEl>
                                        <p:attrNameLst>
                                          <p:attrName>ppt_x</p:attrName>
                                        </p:attrNameLst>
                                      </p:cBhvr>
                                      <p:tavLst>
                                        <p:tav tm="0">
                                          <p:val>
                                            <p:strVal val="#ppt_x"/>
                                          </p:val>
                                        </p:tav>
                                        <p:tav tm="100000">
                                          <p:val>
                                            <p:strVal val="#ppt_x"/>
                                          </p:val>
                                        </p:tav>
                                      </p:tavLst>
                                    </p:anim>
                                    <p:anim calcmode="lin" valueType="num">
                                      <p:cBhvr>
                                        <p:cTn id="84" dur="1000" fill="hold"/>
                                        <p:tgtEl>
                                          <p:spTgt spid="118"/>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300"/>
                                  </p:stCondLst>
                                  <p:childTnLst>
                                    <p:set>
                                      <p:cBhvr>
                                        <p:cTn id="86" dur="1" fill="hold">
                                          <p:stCondLst>
                                            <p:cond delay="0"/>
                                          </p:stCondLst>
                                        </p:cTn>
                                        <p:tgtEl>
                                          <p:spTgt spid="119"/>
                                        </p:tgtEl>
                                        <p:attrNameLst>
                                          <p:attrName>style.visibility</p:attrName>
                                        </p:attrNameLst>
                                      </p:cBhvr>
                                      <p:to>
                                        <p:strVal val="visible"/>
                                      </p:to>
                                    </p:set>
                                    <p:animEffect transition="in" filter="fade">
                                      <p:cBhvr>
                                        <p:cTn id="87" dur="1000"/>
                                        <p:tgtEl>
                                          <p:spTgt spid="119"/>
                                        </p:tgtEl>
                                      </p:cBhvr>
                                    </p:animEffect>
                                    <p:anim calcmode="lin" valueType="num">
                                      <p:cBhvr>
                                        <p:cTn id="88" dur="1000" fill="hold"/>
                                        <p:tgtEl>
                                          <p:spTgt spid="119"/>
                                        </p:tgtEl>
                                        <p:attrNameLst>
                                          <p:attrName>ppt_x</p:attrName>
                                        </p:attrNameLst>
                                      </p:cBhvr>
                                      <p:tavLst>
                                        <p:tav tm="0">
                                          <p:val>
                                            <p:strVal val="#ppt_x"/>
                                          </p:val>
                                        </p:tav>
                                        <p:tav tm="100000">
                                          <p:val>
                                            <p:strVal val="#ppt_x"/>
                                          </p:val>
                                        </p:tav>
                                      </p:tavLst>
                                    </p:anim>
                                    <p:anim calcmode="lin" valueType="num">
                                      <p:cBhvr>
                                        <p:cTn id="89" dur="1000" fill="hold"/>
                                        <p:tgtEl>
                                          <p:spTgt spid="119"/>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400"/>
                                  </p:stCondLst>
                                  <p:childTnLst>
                                    <p:set>
                                      <p:cBhvr>
                                        <p:cTn id="91" dur="1" fill="hold">
                                          <p:stCondLst>
                                            <p:cond delay="0"/>
                                          </p:stCondLst>
                                        </p:cTn>
                                        <p:tgtEl>
                                          <p:spTgt spid="120"/>
                                        </p:tgtEl>
                                        <p:attrNameLst>
                                          <p:attrName>style.visibility</p:attrName>
                                        </p:attrNameLst>
                                      </p:cBhvr>
                                      <p:to>
                                        <p:strVal val="visible"/>
                                      </p:to>
                                    </p:set>
                                    <p:animEffect transition="in" filter="fade">
                                      <p:cBhvr>
                                        <p:cTn id="92" dur="1000"/>
                                        <p:tgtEl>
                                          <p:spTgt spid="120"/>
                                        </p:tgtEl>
                                      </p:cBhvr>
                                    </p:animEffect>
                                    <p:anim calcmode="lin" valueType="num">
                                      <p:cBhvr>
                                        <p:cTn id="93" dur="1000" fill="hold"/>
                                        <p:tgtEl>
                                          <p:spTgt spid="120"/>
                                        </p:tgtEl>
                                        <p:attrNameLst>
                                          <p:attrName>ppt_x</p:attrName>
                                        </p:attrNameLst>
                                      </p:cBhvr>
                                      <p:tavLst>
                                        <p:tav tm="0">
                                          <p:val>
                                            <p:strVal val="#ppt_x"/>
                                          </p:val>
                                        </p:tav>
                                        <p:tav tm="100000">
                                          <p:val>
                                            <p:strVal val="#ppt_x"/>
                                          </p:val>
                                        </p:tav>
                                      </p:tavLst>
                                    </p:anim>
                                    <p:anim calcmode="lin" valueType="num">
                                      <p:cBhvr>
                                        <p:cTn id="94" dur="1000" fill="hold"/>
                                        <p:tgtEl>
                                          <p:spTgt spid="120"/>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500"/>
                                  </p:stCondLst>
                                  <p:childTnLst>
                                    <p:set>
                                      <p:cBhvr>
                                        <p:cTn id="96" dur="1" fill="hold">
                                          <p:stCondLst>
                                            <p:cond delay="0"/>
                                          </p:stCondLst>
                                        </p:cTn>
                                        <p:tgtEl>
                                          <p:spTgt spid="121"/>
                                        </p:tgtEl>
                                        <p:attrNameLst>
                                          <p:attrName>style.visibility</p:attrName>
                                        </p:attrNameLst>
                                      </p:cBhvr>
                                      <p:to>
                                        <p:strVal val="visible"/>
                                      </p:to>
                                    </p:set>
                                    <p:animEffect transition="in" filter="fade">
                                      <p:cBhvr>
                                        <p:cTn id="97" dur="1000"/>
                                        <p:tgtEl>
                                          <p:spTgt spid="121"/>
                                        </p:tgtEl>
                                      </p:cBhvr>
                                    </p:animEffect>
                                    <p:anim calcmode="lin" valueType="num">
                                      <p:cBhvr>
                                        <p:cTn id="98" dur="1000" fill="hold"/>
                                        <p:tgtEl>
                                          <p:spTgt spid="121"/>
                                        </p:tgtEl>
                                        <p:attrNameLst>
                                          <p:attrName>ppt_x</p:attrName>
                                        </p:attrNameLst>
                                      </p:cBhvr>
                                      <p:tavLst>
                                        <p:tav tm="0">
                                          <p:val>
                                            <p:strVal val="#ppt_x"/>
                                          </p:val>
                                        </p:tav>
                                        <p:tav tm="100000">
                                          <p:val>
                                            <p:strVal val="#ppt_x"/>
                                          </p:val>
                                        </p:tav>
                                      </p:tavLst>
                                    </p:anim>
                                    <p:anim calcmode="lin" valueType="num">
                                      <p:cBhvr>
                                        <p:cTn id="99" dur="1000" fill="hold"/>
                                        <p:tgtEl>
                                          <p:spTgt spid="121"/>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600"/>
                                  </p:stCondLst>
                                  <p:childTnLst>
                                    <p:set>
                                      <p:cBhvr>
                                        <p:cTn id="101" dur="1" fill="hold">
                                          <p:stCondLst>
                                            <p:cond delay="0"/>
                                          </p:stCondLst>
                                        </p:cTn>
                                        <p:tgtEl>
                                          <p:spTgt spid="122"/>
                                        </p:tgtEl>
                                        <p:attrNameLst>
                                          <p:attrName>style.visibility</p:attrName>
                                        </p:attrNameLst>
                                      </p:cBhvr>
                                      <p:to>
                                        <p:strVal val="visible"/>
                                      </p:to>
                                    </p:set>
                                    <p:animEffect transition="in" filter="fade">
                                      <p:cBhvr>
                                        <p:cTn id="102" dur="1000"/>
                                        <p:tgtEl>
                                          <p:spTgt spid="122"/>
                                        </p:tgtEl>
                                      </p:cBhvr>
                                    </p:animEffect>
                                    <p:anim calcmode="lin" valueType="num">
                                      <p:cBhvr>
                                        <p:cTn id="103" dur="1000" fill="hold"/>
                                        <p:tgtEl>
                                          <p:spTgt spid="122"/>
                                        </p:tgtEl>
                                        <p:attrNameLst>
                                          <p:attrName>ppt_x</p:attrName>
                                        </p:attrNameLst>
                                      </p:cBhvr>
                                      <p:tavLst>
                                        <p:tav tm="0">
                                          <p:val>
                                            <p:strVal val="#ppt_x"/>
                                          </p:val>
                                        </p:tav>
                                        <p:tav tm="100000">
                                          <p:val>
                                            <p:strVal val="#ppt_x"/>
                                          </p:val>
                                        </p:tav>
                                      </p:tavLst>
                                    </p:anim>
                                    <p:anim calcmode="lin" valueType="num">
                                      <p:cBhvr>
                                        <p:cTn id="104" dur="1000" fill="hold"/>
                                        <p:tgtEl>
                                          <p:spTgt spid="122"/>
                                        </p:tgtEl>
                                        <p:attrNameLst>
                                          <p:attrName>ppt_y</p:attrName>
                                        </p:attrNameLst>
                                      </p:cBhvr>
                                      <p:tavLst>
                                        <p:tav tm="0">
                                          <p:val>
                                            <p:strVal val="#ppt_y-.1"/>
                                          </p:val>
                                        </p:tav>
                                        <p:tav tm="100000">
                                          <p:val>
                                            <p:strVal val="#ppt_y"/>
                                          </p:val>
                                        </p:tav>
                                      </p:tavLst>
                                    </p:anim>
                                  </p:childTnLst>
                                </p:cTn>
                              </p:par>
                              <p:par>
                                <p:cTn id="105" presetID="47" presetClass="entr" presetSubtype="0" fill="hold" grpId="0" nodeType="withEffect">
                                  <p:stCondLst>
                                    <p:cond delay="700"/>
                                  </p:stCondLst>
                                  <p:childTnLst>
                                    <p:set>
                                      <p:cBhvr>
                                        <p:cTn id="106" dur="1" fill="hold">
                                          <p:stCondLst>
                                            <p:cond delay="0"/>
                                          </p:stCondLst>
                                        </p:cTn>
                                        <p:tgtEl>
                                          <p:spTgt spid="123"/>
                                        </p:tgtEl>
                                        <p:attrNameLst>
                                          <p:attrName>style.visibility</p:attrName>
                                        </p:attrNameLst>
                                      </p:cBhvr>
                                      <p:to>
                                        <p:strVal val="visible"/>
                                      </p:to>
                                    </p:set>
                                    <p:animEffect transition="in" filter="fade">
                                      <p:cBhvr>
                                        <p:cTn id="107" dur="1000"/>
                                        <p:tgtEl>
                                          <p:spTgt spid="123"/>
                                        </p:tgtEl>
                                      </p:cBhvr>
                                    </p:animEffect>
                                    <p:anim calcmode="lin" valueType="num">
                                      <p:cBhvr>
                                        <p:cTn id="108" dur="1000" fill="hold"/>
                                        <p:tgtEl>
                                          <p:spTgt spid="123"/>
                                        </p:tgtEl>
                                        <p:attrNameLst>
                                          <p:attrName>ppt_x</p:attrName>
                                        </p:attrNameLst>
                                      </p:cBhvr>
                                      <p:tavLst>
                                        <p:tav tm="0">
                                          <p:val>
                                            <p:strVal val="#ppt_x"/>
                                          </p:val>
                                        </p:tav>
                                        <p:tav tm="100000">
                                          <p:val>
                                            <p:strVal val="#ppt_x"/>
                                          </p:val>
                                        </p:tav>
                                      </p:tavLst>
                                    </p:anim>
                                    <p:anim calcmode="lin" valueType="num">
                                      <p:cBhvr>
                                        <p:cTn id="109" dur="1000" fill="hold"/>
                                        <p:tgtEl>
                                          <p:spTgt spid="123"/>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800"/>
                                  </p:stCondLst>
                                  <p:childTnLst>
                                    <p:set>
                                      <p:cBhvr>
                                        <p:cTn id="111" dur="1" fill="hold">
                                          <p:stCondLst>
                                            <p:cond delay="0"/>
                                          </p:stCondLst>
                                        </p:cTn>
                                        <p:tgtEl>
                                          <p:spTgt spid="124"/>
                                        </p:tgtEl>
                                        <p:attrNameLst>
                                          <p:attrName>style.visibility</p:attrName>
                                        </p:attrNameLst>
                                      </p:cBhvr>
                                      <p:to>
                                        <p:strVal val="visible"/>
                                      </p:to>
                                    </p:set>
                                    <p:animEffect transition="in" filter="fade">
                                      <p:cBhvr>
                                        <p:cTn id="112" dur="1000"/>
                                        <p:tgtEl>
                                          <p:spTgt spid="124"/>
                                        </p:tgtEl>
                                      </p:cBhvr>
                                    </p:animEffect>
                                    <p:anim calcmode="lin" valueType="num">
                                      <p:cBhvr>
                                        <p:cTn id="113" dur="1000" fill="hold"/>
                                        <p:tgtEl>
                                          <p:spTgt spid="124"/>
                                        </p:tgtEl>
                                        <p:attrNameLst>
                                          <p:attrName>ppt_x</p:attrName>
                                        </p:attrNameLst>
                                      </p:cBhvr>
                                      <p:tavLst>
                                        <p:tav tm="0">
                                          <p:val>
                                            <p:strVal val="#ppt_x"/>
                                          </p:val>
                                        </p:tav>
                                        <p:tav tm="100000">
                                          <p:val>
                                            <p:strVal val="#ppt_x"/>
                                          </p:val>
                                        </p:tav>
                                      </p:tavLst>
                                    </p:anim>
                                    <p:anim calcmode="lin" valueType="num">
                                      <p:cBhvr>
                                        <p:cTn id="114" dur="1000" fill="hold"/>
                                        <p:tgtEl>
                                          <p:spTgt spid="124"/>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900"/>
                                  </p:stCondLst>
                                  <p:childTnLst>
                                    <p:set>
                                      <p:cBhvr>
                                        <p:cTn id="116" dur="1" fill="hold">
                                          <p:stCondLst>
                                            <p:cond delay="0"/>
                                          </p:stCondLst>
                                        </p:cTn>
                                        <p:tgtEl>
                                          <p:spTgt spid="125"/>
                                        </p:tgtEl>
                                        <p:attrNameLst>
                                          <p:attrName>style.visibility</p:attrName>
                                        </p:attrNameLst>
                                      </p:cBhvr>
                                      <p:to>
                                        <p:strVal val="visible"/>
                                      </p:to>
                                    </p:set>
                                    <p:animEffect transition="in" filter="fade">
                                      <p:cBhvr>
                                        <p:cTn id="117" dur="1000"/>
                                        <p:tgtEl>
                                          <p:spTgt spid="125"/>
                                        </p:tgtEl>
                                      </p:cBhvr>
                                    </p:animEffect>
                                    <p:anim calcmode="lin" valueType="num">
                                      <p:cBhvr>
                                        <p:cTn id="118" dur="1000" fill="hold"/>
                                        <p:tgtEl>
                                          <p:spTgt spid="125"/>
                                        </p:tgtEl>
                                        <p:attrNameLst>
                                          <p:attrName>ppt_x</p:attrName>
                                        </p:attrNameLst>
                                      </p:cBhvr>
                                      <p:tavLst>
                                        <p:tav tm="0">
                                          <p:val>
                                            <p:strVal val="#ppt_x"/>
                                          </p:val>
                                        </p:tav>
                                        <p:tav tm="100000">
                                          <p:val>
                                            <p:strVal val="#ppt_x"/>
                                          </p:val>
                                        </p:tav>
                                      </p:tavLst>
                                    </p:anim>
                                    <p:anim calcmode="lin" valueType="num">
                                      <p:cBhvr>
                                        <p:cTn id="119" dur="1000" fill="hold"/>
                                        <p:tgtEl>
                                          <p:spTgt spid="125"/>
                                        </p:tgtEl>
                                        <p:attrNameLst>
                                          <p:attrName>ppt_y</p:attrName>
                                        </p:attrNameLst>
                                      </p:cBhvr>
                                      <p:tavLst>
                                        <p:tav tm="0">
                                          <p:val>
                                            <p:strVal val="#ppt_y-.1"/>
                                          </p:val>
                                        </p:tav>
                                        <p:tav tm="100000">
                                          <p:val>
                                            <p:strVal val="#ppt_y"/>
                                          </p:val>
                                        </p:tav>
                                      </p:tavLst>
                                    </p:anim>
                                  </p:childTnLst>
                                </p:cTn>
                              </p:par>
                            </p:childTnLst>
                          </p:cTn>
                        </p:par>
                        <p:par>
                          <p:cTn id="120" fill="hold">
                            <p:stCondLst>
                              <p:cond delay="3400"/>
                            </p:stCondLst>
                            <p:childTnLst>
                              <p:par>
                                <p:cTn id="121" presetID="2" presetClass="entr" presetSubtype="4" decel="100000" fill="hold" grpId="0" nodeType="afterEffect">
                                  <p:stCondLst>
                                    <p:cond delay="0"/>
                                  </p:stCondLst>
                                  <p:childTnLst>
                                    <p:set>
                                      <p:cBhvr>
                                        <p:cTn id="122" dur="1" fill="hold">
                                          <p:stCondLst>
                                            <p:cond delay="0"/>
                                          </p:stCondLst>
                                        </p:cTn>
                                        <p:tgtEl>
                                          <p:spTgt spid="154"/>
                                        </p:tgtEl>
                                        <p:attrNameLst>
                                          <p:attrName>style.visibility</p:attrName>
                                        </p:attrNameLst>
                                      </p:cBhvr>
                                      <p:to>
                                        <p:strVal val="visible"/>
                                      </p:to>
                                    </p:set>
                                    <p:anim calcmode="lin" valueType="num">
                                      <p:cBhvr additive="base">
                                        <p:cTn id="123" dur="500" fill="hold"/>
                                        <p:tgtEl>
                                          <p:spTgt spid="154"/>
                                        </p:tgtEl>
                                        <p:attrNameLst>
                                          <p:attrName>ppt_x</p:attrName>
                                        </p:attrNameLst>
                                      </p:cBhvr>
                                      <p:tavLst>
                                        <p:tav tm="0">
                                          <p:val>
                                            <p:strVal val="#ppt_x"/>
                                          </p:val>
                                        </p:tav>
                                        <p:tav tm="100000">
                                          <p:val>
                                            <p:strVal val="#ppt_x"/>
                                          </p:val>
                                        </p:tav>
                                      </p:tavLst>
                                    </p:anim>
                                    <p:anim calcmode="lin" valueType="num">
                                      <p:cBhvr additive="base">
                                        <p:cTn id="124" dur="500" fill="hold"/>
                                        <p:tgtEl>
                                          <p:spTgt spid="154"/>
                                        </p:tgtEl>
                                        <p:attrNameLst>
                                          <p:attrName>ppt_y</p:attrName>
                                        </p:attrNameLst>
                                      </p:cBhvr>
                                      <p:tavLst>
                                        <p:tav tm="0">
                                          <p:val>
                                            <p:strVal val="1+#ppt_h/2"/>
                                          </p:val>
                                        </p:tav>
                                        <p:tav tm="100000">
                                          <p:val>
                                            <p:strVal val="#ppt_y"/>
                                          </p:val>
                                        </p:tav>
                                      </p:tavLst>
                                    </p:anim>
                                  </p:childTnLst>
                                </p:cTn>
                              </p:par>
                              <p:par>
                                <p:cTn id="125" presetID="2" presetClass="entr" presetSubtype="4" decel="100000" fill="hold" grpId="0" nodeType="withEffect">
                                  <p:stCondLst>
                                    <p:cond delay="0"/>
                                  </p:stCondLst>
                                  <p:childTnLst>
                                    <p:set>
                                      <p:cBhvr>
                                        <p:cTn id="126" dur="1" fill="hold">
                                          <p:stCondLst>
                                            <p:cond delay="0"/>
                                          </p:stCondLst>
                                        </p:cTn>
                                        <p:tgtEl>
                                          <p:spTgt spid="155"/>
                                        </p:tgtEl>
                                        <p:attrNameLst>
                                          <p:attrName>style.visibility</p:attrName>
                                        </p:attrNameLst>
                                      </p:cBhvr>
                                      <p:to>
                                        <p:strVal val="visible"/>
                                      </p:to>
                                    </p:set>
                                    <p:anim calcmode="lin" valueType="num">
                                      <p:cBhvr additive="base">
                                        <p:cTn id="127" dur="500" fill="hold"/>
                                        <p:tgtEl>
                                          <p:spTgt spid="155"/>
                                        </p:tgtEl>
                                        <p:attrNameLst>
                                          <p:attrName>ppt_x</p:attrName>
                                        </p:attrNameLst>
                                      </p:cBhvr>
                                      <p:tavLst>
                                        <p:tav tm="0">
                                          <p:val>
                                            <p:strVal val="#ppt_x"/>
                                          </p:val>
                                        </p:tav>
                                        <p:tav tm="100000">
                                          <p:val>
                                            <p:strVal val="#ppt_x"/>
                                          </p:val>
                                        </p:tav>
                                      </p:tavLst>
                                    </p:anim>
                                    <p:anim calcmode="lin" valueType="num">
                                      <p:cBhvr additive="base">
                                        <p:cTn id="128" dur="500" fill="hold"/>
                                        <p:tgtEl>
                                          <p:spTgt spid="155"/>
                                        </p:tgtEl>
                                        <p:attrNameLst>
                                          <p:attrName>ppt_y</p:attrName>
                                        </p:attrNameLst>
                                      </p:cBhvr>
                                      <p:tavLst>
                                        <p:tav tm="0">
                                          <p:val>
                                            <p:strVal val="1+#ppt_h/2"/>
                                          </p:val>
                                        </p:tav>
                                        <p:tav tm="100000">
                                          <p:val>
                                            <p:strVal val="#ppt_y"/>
                                          </p:val>
                                        </p:tav>
                                      </p:tavLst>
                                    </p:anim>
                                  </p:childTnLst>
                                </p:cTn>
                              </p:par>
                              <p:par>
                                <p:cTn id="129" presetID="2" presetClass="entr" presetSubtype="4" decel="100000" fill="hold" grpId="0" nodeType="withEffect">
                                  <p:stCondLst>
                                    <p:cond delay="0"/>
                                  </p:stCondLst>
                                  <p:childTnLst>
                                    <p:set>
                                      <p:cBhvr>
                                        <p:cTn id="130" dur="1" fill="hold">
                                          <p:stCondLst>
                                            <p:cond delay="0"/>
                                          </p:stCondLst>
                                        </p:cTn>
                                        <p:tgtEl>
                                          <p:spTgt spid="156"/>
                                        </p:tgtEl>
                                        <p:attrNameLst>
                                          <p:attrName>style.visibility</p:attrName>
                                        </p:attrNameLst>
                                      </p:cBhvr>
                                      <p:to>
                                        <p:strVal val="visible"/>
                                      </p:to>
                                    </p:set>
                                    <p:anim calcmode="lin" valueType="num">
                                      <p:cBhvr additive="base">
                                        <p:cTn id="131" dur="500" fill="hold"/>
                                        <p:tgtEl>
                                          <p:spTgt spid="156"/>
                                        </p:tgtEl>
                                        <p:attrNameLst>
                                          <p:attrName>ppt_x</p:attrName>
                                        </p:attrNameLst>
                                      </p:cBhvr>
                                      <p:tavLst>
                                        <p:tav tm="0">
                                          <p:val>
                                            <p:strVal val="#ppt_x"/>
                                          </p:val>
                                        </p:tav>
                                        <p:tav tm="100000">
                                          <p:val>
                                            <p:strVal val="#ppt_x"/>
                                          </p:val>
                                        </p:tav>
                                      </p:tavLst>
                                    </p:anim>
                                    <p:anim calcmode="lin" valueType="num">
                                      <p:cBhvr additive="base">
                                        <p:cTn id="132" dur="500" fill="hold"/>
                                        <p:tgtEl>
                                          <p:spTgt spid="156"/>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157"/>
                                        </p:tgtEl>
                                        <p:attrNameLst>
                                          <p:attrName>style.visibility</p:attrName>
                                        </p:attrNameLst>
                                      </p:cBhvr>
                                      <p:to>
                                        <p:strVal val="visible"/>
                                      </p:to>
                                    </p:set>
                                    <p:anim calcmode="lin" valueType="num">
                                      <p:cBhvr additive="base">
                                        <p:cTn id="135" dur="500" fill="hold"/>
                                        <p:tgtEl>
                                          <p:spTgt spid="157"/>
                                        </p:tgtEl>
                                        <p:attrNameLst>
                                          <p:attrName>ppt_x</p:attrName>
                                        </p:attrNameLst>
                                      </p:cBhvr>
                                      <p:tavLst>
                                        <p:tav tm="0">
                                          <p:val>
                                            <p:strVal val="#ppt_x"/>
                                          </p:val>
                                        </p:tav>
                                        <p:tav tm="100000">
                                          <p:val>
                                            <p:strVal val="#ppt_x"/>
                                          </p:val>
                                        </p:tav>
                                      </p:tavLst>
                                    </p:anim>
                                    <p:anim calcmode="lin" valueType="num">
                                      <p:cBhvr additive="base">
                                        <p:cTn id="136" dur="500" fill="hold"/>
                                        <p:tgtEl>
                                          <p:spTgt spid="157"/>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158"/>
                                        </p:tgtEl>
                                        <p:attrNameLst>
                                          <p:attrName>style.visibility</p:attrName>
                                        </p:attrNameLst>
                                      </p:cBhvr>
                                      <p:to>
                                        <p:strVal val="visible"/>
                                      </p:to>
                                    </p:set>
                                    <p:anim calcmode="lin" valueType="num">
                                      <p:cBhvr additive="base">
                                        <p:cTn id="139" dur="500" fill="hold"/>
                                        <p:tgtEl>
                                          <p:spTgt spid="158"/>
                                        </p:tgtEl>
                                        <p:attrNameLst>
                                          <p:attrName>ppt_x</p:attrName>
                                        </p:attrNameLst>
                                      </p:cBhvr>
                                      <p:tavLst>
                                        <p:tav tm="0">
                                          <p:val>
                                            <p:strVal val="#ppt_x"/>
                                          </p:val>
                                        </p:tav>
                                        <p:tav tm="100000">
                                          <p:val>
                                            <p:strVal val="#ppt_x"/>
                                          </p:val>
                                        </p:tav>
                                      </p:tavLst>
                                    </p:anim>
                                    <p:anim calcmode="lin" valueType="num">
                                      <p:cBhvr additive="base">
                                        <p:cTn id="140" dur="500" fill="hold"/>
                                        <p:tgtEl>
                                          <p:spTgt spid="158"/>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159"/>
                                        </p:tgtEl>
                                        <p:attrNameLst>
                                          <p:attrName>style.visibility</p:attrName>
                                        </p:attrNameLst>
                                      </p:cBhvr>
                                      <p:to>
                                        <p:strVal val="visible"/>
                                      </p:to>
                                    </p:set>
                                    <p:anim calcmode="lin" valueType="num">
                                      <p:cBhvr additive="base">
                                        <p:cTn id="143" dur="500" fill="hold"/>
                                        <p:tgtEl>
                                          <p:spTgt spid="159"/>
                                        </p:tgtEl>
                                        <p:attrNameLst>
                                          <p:attrName>ppt_x</p:attrName>
                                        </p:attrNameLst>
                                      </p:cBhvr>
                                      <p:tavLst>
                                        <p:tav tm="0">
                                          <p:val>
                                            <p:strVal val="#ppt_x"/>
                                          </p:val>
                                        </p:tav>
                                        <p:tav tm="100000">
                                          <p:val>
                                            <p:strVal val="#ppt_x"/>
                                          </p:val>
                                        </p:tav>
                                      </p:tavLst>
                                    </p:anim>
                                    <p:anim calcmode="lin" valueType="num">
                                      <p:cBhvr additive="base">
                                        <p:cTn id="144" dur="500" fill="hold"/>
                                        <p:tgtEl>
                                          <p:spTgt spid="159"/>
                                        </p:tgtEl>
                                        <p:attrNameLst>
                                          <p:attrName>ppt_y</p:attrName>
                                        </p:attrNameLst>
                                      </p:cBhvr>
                                      <p:tavLst>
                                        <p:tav tm="0">
                                          <p:val>
                                            <p:strVal val="1+#ppt_h/2"/>
                                          </p:val>
                                        </p:tav>
                                        <p:tav tm="100000">
                                          <p:val>
                                            <p:strVal val="#ppt_y"/>
                                          </p:val>
                                        </p:tav>
                                      </p:tavLst>
                                    </p:anim>
                                  </p:childTnLst>
                                </p:cTn>
                              </p:par>
                              <p:par>
                                <p:cTn id="145" presetID="2" presetClass="entr" presetSubtype="4" decel="100000" fill="hold" grpId="0" nodeType="withEffect">
                                  <p:stCondLst>
                                    <p:cond delay="0"/>
                                  </p:stCondLst>
                                  <p:childTnLst>
                                    <p:set>
                                      <p:cBhvr>
                                        <p:cTn id="146" dur="1" fill="hold">
                                          <p:stCondLst>
                                            <p:cond delay="0"/>
                                          </p:stCondLst>
                                        </p:cTn>
                                        <p:tgtEl>
                                          <p:spTgt spid="160"/>
                                        </p:tgtEl>
                                        <p:attrNameLst>
                                          <p:attrName>style.visibility</p:attrName>
                                        </p:attrNameLst>
                                      </p:cBhvr>
                                      <p:to>
                                        <p:strVal val="visible"/>
                                      </p:to>
                                    </p:set>
                                    <p:anim calcmode="lin" valueType="num">
                                      <p:cBhvr additive="base">
                                        <p:cTn id="147" dur="500" fill="hold"/>
                                        <p:tgtEl>
                                          <p:spTgt spid="160"/>
                                        </p:tgtEl>
                                        <p:attrNameLst>
                                          <p:attrName>ppt_x</p:attrName>
                                        </p:attrNameLst>
                                      </p:cBhvr>
                                      <p:tavLst>
                                        <p:tav tm="0">
                                          <p:val>
                                            <p:strVal val="#ppt_x"/>
                                          </p:val>
                                        </p:tav>
                                        <p:tav tm="100000">
                                          <p:val>
                                            <p:strVal val="#ppt_x"/>
                                          </p:val>
                                        </p:tav>
                                      </p:tavLst>
                                    </p:anim>
                                    <p:anim calcmode="lin" valueType="num">
                                      <p:cBhvr additive="base">
                                        <p:cTn id="148" dur="500" fill="hold"/>
                                        <p:tgtEl>
                                          <p:spTgt spid="160"/>
                                        </p:tgtEl>
                                        <p:attrNameLst>
                                          <p:attrName>ppt_y</p:attrName>
                                        </p:attrNameLst>
                                      </p:cBhvr>
                                      <p:tavLst>
                                        <p:tav tm="0">
                                          <p:val>
                                            <p:strVal val="1+#ppt_h/2"/>
                                          </p:val>
                                        </p:tav>
                                        <p:tav tm="100000">
                                          <p:val>
                                            <p:strVal val="#ppt_y"/>
                                          </p:val>
                                        </p:tav>
                                      </p:tavLst>
                                    </p:anim>
                                  </p:childTnLst>
                                </p:cTn>
                              </p:par>
                            </p:childTnLst>
                          </p:cTn>
                        </p:par>
                        <p:par>
                          <p:cTn id="149" fill="hold">
                            <p:stCondLst>
                              <p:cond delay="3900"/>
                            </p:stCondLst>
                            <p:childTnLst>
                              <p:par>
                                <p:cTn id="150" presetID="22" presetClass="entr" presetSubtype="8" fill="hold" grpId="0" nodeType="afterEffect">
                                  <p:stCondLst>
                                    <p:cond delay="0"/>
                                  </p:stCondLst>
                                  <p:childTnLst>
                                    <p:set>
                                      <p:cBhvr>
                                        <p:cTn id="151" dur="1" fill="hold">
                                          <p:stCondLst>
                                            <p:cond delay="0"/>
                                          </p:stCondLst>
                                        </p:cTn>
                                        <p:tgtEl>
                                          <p:spTgt spid="140"/>
                                        </p:tgtEl>
                                        <p:attrNameLst>
                                          <p:attrName>style.visibility</p:attrName>
                                        </p:attrNameLst>
                                      </p:cBhvr>
                                      <p:to>
                                        <p:strVal val="visible"/>
                                      </p:to>
                                    </p:set>
                                    <p:animEffect transition="in" filter="wipe(left)">
                                      <p:cBhvr>
                                        <p:cTn id="152" dur="500"/>
                                        <p:tgtEl>
                                          <p:spTgt spid="140"/>
                                        </p:tgtEl>
                                      </p:cBhvr>
                                    </p:animEffect>
                                  </p:childTnLst>
                                </p:cTn>
                              </p:par>
                              <p:par>
                                <p:cTn id="153" presetID="22" presetClass="entr" presetSubtype="8" fill="hold" grpId="0" nodeType="withEffect">
                                  <p:stCondLst>
                                    <p:cond delay="100"/>
                                  </p:stCondLst>
                                  <p:childTnLst>
                                    <p:set>
                                      <p:cBhvr>
                                        <p:cTn id="154" dur="1" fill="hold">
                                          <p:stCondLst>
                                            <p:cond delay="0"/>
                                          </p:stCondLst>
                                        </p:cTn>
                                        <p:tgtEl>
                                          <p:spTgt spid="141"/>
                                        </p:tgtEl>
                                        <p:attrNameLst>
                                          <p:attrName>style.visibility</p:attrName>
                                        </p:attrNameLst>
                                      </p:cBhvr>
                                      <p:to>
                                        <p:strVal val="visible"/>
                                      </p:to>
                                    </p:set>
                                    <p:animEffect transition="in" filter="wipe(left)">
                                      <p:cBhvr>
                                        <p:cTn id="155" dur="500"/>
                                        <p:tgtEl>
                                          <p:spTgt spid="141"/>
                                        </p:tgtEl>
                                      </p:cBhvr>
                                    </p:animEffect>
                                  </p:childTnLst>
                                </p:cTn>
                              </p:par>
                              <p:par>
                                <p:cTn id="156" presetID="22" presetClass="entr" presetSubtype="8" fill="hold" grpId="0" nodeType="withEffect">
                                  <p:stCondLst>
                                    <p:cond delay="200"/>
                                  </p:stCondLst>
                                  <p:childTnLst>
                                    <p:set>
                                      <p:cBhvr>
                                        <p:cTn id="157" dur="1" fill="hold">
                                          <p:stCondLst>
                                            <p:cond delay="0"/>
                                          </p:stCondLst>
                                        </p:cTn>
                                        <p:tgtEl>
                                          <p:spTgt spid="142"/>
                                        </p:tgtEl>
                                        <p:attrNameLst>
                                          <p:attrName>style.visibility</p:attrName>
                                        </p:attrNameLst>
                                      </p:cBhvr>
                                      <p:to>
                                        <p:strVal val="visible"/>
                                      </p:to>
                                    </p:set>
                                    <p:animEffect transition="in" filter="wipe(left)">
                                      <p:cBhvr>
                                        <p:cTn id="158" dur="500"/>
                                        <p:tgtEl>
                                          <p:spTgt spid="142"/>
                                        </p:tgtEl>
                                      </p:cBhvr>
                                    </p:animEffect>
                                  </p:childTnLst>
                                </p:cTn>
                              </p:par>
                              <p:par>
                                <p:cTn id="159" presetID="22" presetClass="entr" presetSubtype="8" fill="hold" grpId="0" nodeType="withEffect">
                                  <p:stCondLst>
                                    <p:cond delay="300"/>
                                  </p:stCondLst>
                                  <p:childTnLst>
                                    <p:set>
                                      <p:cBhvr>
                                        <p:cTn id="160" dur="1" fill="hold">
                                          <p:stCondLst>
                                            <p:cond delay="0"/>
                                          </p:stCondLst>
                                        </p:cTn>
                                        <p:tgtEl>
                                          <p:spTgt spid="143"/>
                                        </p:tgtEl>
                                        <p:attrNameLst>
                                          <p:attrName>style.visibility</p:attrName>
                                        </p:attrNameLst>
                                      </p:cBhvr>
                                      <p:to>
                                        <p:strVal val="visible"/>
                                      </p:to>
                                    </p:set>
                                    <p:animEffect transition="in" filter="wipe(left)">
                                      <p:cBhvr>
                                        <p:cTn id="161" dur="500"/>
                                        <p:tgtEl>
                                          <p:spTgt spid="143"/>
                                        </p:tgtEl>
                                      </p:cBhvr>
                                    </p:animEffect>
                                  </p:childTnLst>
                                </p:cTn>
                              </p:par>
                              <p:par>
                                <p:cTn id="162" presetID="22" presetClass="entr" presetSubtype="8" fill="hold" grpId="0" nodeType="withEffect">
                                  <p:stCondLst>
                                    <p:cond delay="400"/>
                                  </p:stCondLst>
                                  <p:childTnLst>
                                    <p:set>
                                      <p:cBhvr>
                                        <p:cTn id="163" dur="1" fill="hold">
                                          <p:stCondLst>
                                            <p:cond delay="0"/>
                                          </p:stCondLst>
                                        </p:cTn>
                                        <p:tgtEl>
                                          <p:spTgt spid="144"/>
                                        </p:tgtEl>
                                        <p:attrNameLst>
                                          <p:attrName>style.visibility</p:attrName>
                                        </p:attrNameLst>
                                      </p:cBhvr>
                                      <p:to>
                                        <p:strVal val="visible"/>
                                      </p:to>
                                    </p:set>
                                    <p:animEffect transition="in" filter="wipe(left)">
                                      <p:cBhvr>
                                        <p:cTn id="164" dur="500"/>
                                        <p:tgtEl>
                                          <p:spTgt spid="144"/>
                                        </p:tgtEl>
                                      </p:cBhvr>
                                    </p:animEffect>
                                  </p:childTnLst>
                                </p:cTn>
                              </p:par>
                              <p:par>
                                <p:cTn id="165" presetID="22" presetClass="entr" presetSubtype="8" fill="hold" grpId="0" nodeType="withEffect">
                                  <p:stCondLst>
                                    <p:cond delay="500"/>
                                  </p:stCondLst>
                                  <p:childTnLst>
                                    <p:set>
                                      <p:cBhvr>
                                        <p:cTn id="166" dur="1" fill="hold">
                                          <p:stCondLst>
                                            <p:cond delay="0"/>
                                          </p:stCondLst>
                                        </p:cTn>
                                        <p:tgtEl>
                                          <p:spTgt spid="145"/>
                                        </p:tgtEl>
                                        <p:attrNameLst>
                                          <p:attrName>style.visibility</p:attrName>
                                        </p:attrNameLst>
                                      </p:cBhvr>
                                      <p:to>
                                        <p:strVal val="visible"/>
                                      </p:to>
                                    </p:set>
                                    <p:animEffect transition="in" filter="wipe(left)">
                                      <p:cBhvr>
                                        <p:cTn id="167" dur="500"/>
                                        <p:tgtEl>
                                          <p:spTgt spid="145"/>
                                        </p:tgtEl>
                                      </p:cBhvr>
                                    </p:animEffect>
                                  </p:childTnLst>
                                </p:cTn>
                              </p:par>
                              <p:par>
                                <p:cTn id="168" presetID="22" presetClass="entr" presetSubtype="8" fill="hold" grpId="0" nodeType="withEffect">
                                  <p:stCondLst>
                                    <p:cond delay="600"/>
                                  </p:stCondLst>
                                  <p:childTnLst>
                                    <p:set>
                                      <p:cBhvr>
                                        <p:cTn id="169" dur="1" fill="hold">
                                          <p:stCondLst>
                                            <p:cond delay="0"/>
                                          </p:stCondLst>
                                        </p:cTn>
                                        <p:tgtEl>
                                          <p:spTgt spid="146"/>
                                        </p:tgtEl>
                                        <p:attrNameLst>
                                          <p:attrName>style.visibility</p:attrName>
                                        </p:attrNameLst>
                                      </p:cBhvr>
                                      <p:to>
                                        <p:strVal val="visible"/>
                                      </p:to>
                                    </p:set>
                                    <p:animEffect transition="in" filter="wipe(left)">
                                      <p:cBhvr>
                                        <p:cTn id="170" dur="500"/>
                                        <p:tgtEl>
                                          <p:spTgt spid="146"/>
                                        </p:tgtEl>
                                      </p:cBhvr>
                                    </p:animEffect>
                                  </p:childTnLst>
                                </p:cTn>
                              </p:par>
                              <p:par>
                                <p:cTn id="171" presetID="22" presetClass="entr" presetSubtype="2" fill="hold" grpId="0" nodeType="withEffect">
                                  <p:stCondLst>
                                    <p:cond delay="0"/>
                                  </p:stCondLst>
                                  <p:childTnLst>
                                    <p:set>
                                      <p:cBhvr>
                                        <p:cTn id="172" dur="1" fill="hold">
                                          <p:stCondLst>
                                            <p:cond delay="0"/>
                                          </p:stCondLst>
                                        </p:cTn>
                                        <p:tgtEl>
                                          <p:spTgt spid="126"/>
                                        </p:tgtEl>
                                        <p:attrNameLst>
                                          <p:attrName>style.visibility</p:attrName>
                                        </p:attrNameLst>
                                      </p:cBhvr>
                                      <p:to>
                                        <p:strVal val="visible"/>
                                      </p:to>
                                    </p:set>
                                    <p:animEffect transition="in" filter="wipe(right)">
                                      <p:cBhvr>
                                        <p:cTn id="173" dur="500"/>
                                        <p:tgtEl>
                                          <p:spTgt spid="126"/>
                                        </p:tgtEl>
                                      </p:cBhvr>
                                    </p:animEffect>
                                  </p:childTnLst>
                                </p:cTn>
                              </p:par>
                              <p:par>
                                <p:cTn id="174" presetID="22" presetClass="entr" presetSubtype="2" fill="hold" grpId="0" nodeType="withEffect">
                                  <p:stCondLst>
                                    <p:cond delay="100"/>
                                  </p:stCondLst>
                                  <p:childTnLst>
                                    <p:set>
                                      <p:cBhvr>
                                        <p:cTn id="175" dur="1" fill="hold">
                                          <p:stCondLst>
                                            <p:cond delay="0"/>
                                          </p:stCondLst>
                                        </p:cTn>
                                        <p:tgtEl>
                                          <p:spTgt spid="127"/>
                                        </p:tgtEl>
                                        <p:attrNameLst>
                                          <p:attrName>style.visibility</p:attrName>
                                        </p:attrNameLst>
                                      </p:cBhvr>
                                      <p:to>
                                        <p:strVal val="visible"/>
                                      </p:to>
                                    </p:set>
                                    <p:animEffect transition="in" filter="wipe(right)">
                                      <p:cBhvr>
                                        <p:cTn id="176" dur="500"/>
                                        <p:tgtEl>
                                          <p:spTgt spid="127"/>
                                        </p:tgtEl>
                                      </p:cBhvr>
                                    </p:animEffect>
                                  </p:childTnLst>
                                </p:cTn>
                              </p:par>
                              <p:par>
                                <p:cTn id="177" presetID="22" presetClass="entr" presetSubtype="2" fill="hold" grpId="0" nodeType="withEffect">
                                  <p:stCondLst>
                                    <p:cond delay="200"/>
                                  </p:stCondLst>
                                  <p:childTnLst>
                                    <p:set>
                                      <p:cBhvr>
                                        <p:cTn id="178" dur="1" fill="hold">
                                          <p:stCondLst>
                                            <p:cond delay="0"/>
                                          </p:stCondLst>
                                        </p:cTn>
                                        <p:tgtEl>
                                          <p:spTgt spid="128"/>
                                        </p:tgtEl>
                                        <p:attrNameLst>
                                          <p:attrName>style.visibility</p:attrName>
                                        </p:attrNameLst>
                                      </p:cBhvr>
                                      <p:to>
                                        <p:strVal val="visible"/>
                                      </p:to>
                                    </p:set>
                                    <p:animEffect transition="in" filter="wipe(right)">
                                      <p:cBhvr>
                                        <p:cTn id="179" dur="500"/>
                                        <p:tgtEl>
                                          <p:spTgt spid="128"/>
                                        </p:tgtEl>
                                      </p:cBhvr>
                                    </p:animEffect>
                                  </p:childTnLst>
                                </p:cTn>
                              </p:par>
                              <p:par>
                                <p:cTn id="180" presetID="22" presetClass="entr" presetSubtype="2" fill="hold" grpId="0" nodeType="withEffect">
                                  <p:stCondLst>
                                    <p:cond delay="300"/>
                                  </p:stCondLst>
                                  <p:childTnLst>
                                    <p:set>
                                      <p:cBhvr>
                                        <p:cTn id="181" dur="1" fill="hold">
                                          <p:stCondLst>
                                            <p:cond delay="0"/>
                                          </p:stCondLst>
                                        </p:cTn>
                                        <p:tgtEl>
                                          <p:spTgt spid="129"/>
                                        </p:tgtEl>
                                        <p:attrNameLst>
                                          <p:attrName>style.visibility</p:attrName>
                                        </p:attrNameLst>
                                      </p:cBhvr>
                                      <p:to>
                                        <p:strVal val="visible"/>
                                      </p:to>
                                    </p:set>
                                    <p:animEffect transition="in" filter="wipe(right)">
                                      <p:cBhvr>
                                        <p:cTn id="182" dur="500"/>
                                        <p:tgtEl>
                                          <p:spTgt spid="129"/>
                                        </p:tgtEl>
                                      </p:cBhvr>
                                    </p:animEffect>
                                  </p:childTnLst>
                                </p:cTn>
                              </p:par>
                              <p:par>
                                <p:cTn id="183" presetID="22" presetClass="entr" presetSubtype="2" fill="hold" grpId="0" nodeType="withEffect">
                                  <p:stCondLst>
                                    <p:cond delay="400"/>
                                  </p:stCondLst>
                                  <p:childTnLst>
                                    <p:set>
                                      <p:cBhvr>
                                        <p:cTn id="184" dur="1" fill="hold">
                                          <p:stCondLst>
                                            <p:cond delay="0"/>
                                          </p:stCondLst>
                                        </p:cTn>
                                        <p:tgtEl>
                                          <p:spTgt spid="130"/>
                                        </p:tgtEl>
                                        <p:attrNameLst>
                                          <p:attrName>style.visibility</p:attrName>
                                        </p:attrNameLst>
                                      </p:cBhvr>
                                      <p:to>
                                        <p:strVal val="visible"/>
                                      </p:to>
                                    </p:set>
                                    <p:animEffect transition="in" filter="wipe(right)">
                                      <p:cBhvr>
                                        <p:cTn id="185" dur="500"/>
                                        <p:tgtEl>
                                          <p:spTgt spid="130"/>
                                        </p:tgtEl>
                                      </p:cBhvr>
                                    </p:animEffect>
                                  </p:childTnLst>
                                </p:cTn>
                              </p:par>
                              <p:par>
                                <p:cTn id="186" presetID="22" presetClass="entr" presetSubtype="2" fill="hold" grpId="0" nodeType="withEffect">
                                  <p:stCondLst>
                                    <p:cond delay="500"/>
                                  </p:stCondLst>
                                  <p:childTnLst>
                                    <p:set>
                                      <p:cBhvr>
                                        <p:cTn id="187" dur="1" fill="hold">
                                          <p:stCondLst>
                                            <p:cond delay="0"/>
                                          </p:stCondLst>
                                        </p:cTn>
                                        <p:tgtEl>
                                          <p:spTgt spid="131"/>
                                        </p:tgtEl>
                                        <p:attrNameLst>
                                          <p:attrName>style.visibility</p:attrName>
                                        </p:attrNameLst>
                                      </p:cBhvr>
                                      <p:to>
                                        <p:strVal val="visible"/>
                                      </p:to>
                                    </p:set>
                                    <p:animEffect transition="in" filter="wipe(right)">
                                      <p:cBhvr>
                                        <p:cTn id="188" dur="500"/>
                                        <p:tgtEl>
                                          <p:spTgt spid="131"/>
                                        </p:tgtEl>
                                      </p:cBhvr>
                                    </p:animEffect>
                                  </p:childTnLst>
                                </p:cTn>
                              </p:par>
                              <p:par>
                                <p:cTn id="189" presetID="22" presetClass="entr" presetSubtype="2" fill="hold" grpId="0" nodeType="withEffect">
                                  <p:stCondLst>
                                    <p:cond delay="600"/>
                                  </p:stCondLst>
                                  <p:childTnLst>
                                    <p:set>
                                      <p:cBhvr>
                                        <p:cTn id="190" dur="1" fill="hold">
                                          <p:stCondLst>
                                            <p:cond delay="0"/>
                                          </p:stCondLst>
                                        </p:cTn>
                                        <p:tgtEl>
                                          <p:spTgt spid="132"/>
                                        </p:tgtEl>
                                        <p:attrNameLst>
                                          <p:attrName>style.visibility</p:attrName>
                                        </p:attrNameLst>
                                      </p:cBhvr>
                                      <p:to>
                                        <p:strVal val="visible"/>
                                      </p:to>
                                    </p:set>
                                    <p:animEffect transition="in" filter="wipe(right)">
                                      <p:cBhvr>
                                        <p:cTn id="191" dur="500"/>
                                        <p:tgtEl>
                                          <p:spTgt spid="132"/>
                                        </p:tgtEl>
                                      </p:cBhvr>
                                    </p:animEffect>
                                  </p:childTnLst>
                                </p:cTn>
                              </p:par>
                            </p:childTnLst>
                          </p:cTn>
                        </p:par>
                        <p:par>
                          <p:cTn id="192" fill="hold">
                            <p:stCondLst>
                              <p:cond delay="5000"/>
                            </p:stCondLst>
                            <p:childTnLst>
                              <p:par>
                                <p:cTn id="193" presetID="22" presetClass="entr" presetSubtype="8" fill="hold" grpId="0" nodeType="afterEffect">
                                  <p:stCondLst>
                                    <p:cond delay="0"/>
                                  </p:stCondLst>
                                  <p:childTnLst>
                                    <p:set>
                                      <p:cBhvr>
                                        <p:cTn id="194" dur="1" fill="hold">
                                          <p:stCondLst>
                                            <p:cond delay="0"/>
                                          </p:stCondLst>
                                        </p:cTn>
                                        <p:tgtEl>
                                          <p:spTgt spid="147"/>
                                        </p:tgtEl>
                                        <p:attrNameLst>
                                          <p:attrName>style.visibility</p:attrName>
                                        </p:attrNameLst>
                                      </p:cBhvr>
                                      <p:to>
                                        <p:strVal val="visible"/>
                                      </p:to>
                                    </p:set>
                                    <p:animEffect transition="in" filter="wipe(left)">
                                      <p:cBhvr>
                                        <p:cTn id="195" dur="500"/>
                                        <p:tgtEl>
                                          <p:spTgt spid="147"/>
                                        </p:tgtEl>
                                      </p:cBhvr>
                                    </p:animEffect>
                                  </p:childTnLst>
                                </p:cTn>
                              </p:par>
                              <p:par>
                                <p:cTn id="196" presetID="22" presetClass="entr" presetSubtype="8" fill="hold" grpId="0" nodeType="withEffect">
                                  <p:stCondLst>
                                    <p:cond delay="0"/>
                                  </p:stCondLst>
                                  <p:childTnLst>
                                    <p:set>
                                      <p:cBhvr>
                                        <p:cTn id="197" dur="1" fill="hold">
                                          <p:stCondLst>
                                            <p:cond delay="0"/>
                                          </p:stCondLst>
                                        </p:cTn>
                                        <p:tgtEl>
                                          <p:spTgt spid="148"/>
                                        </p:tgtEl>
                                        <p:attrNameLst>
                                          <p:attrName>style.visibility</p:attrName>
                                        </p:attrNameLst>
                                      </p:cBhvr>
                                      <p:to>
                                        <p:strVal val="visible"/>
                                      </p:to>
                                    </p:set>
                                    <p:animEffect transition="in" filter="wipe(left)">
                                      <p:cBhvr>
                                        <p:cTn id="198" dur="500"/>
                                        <p:tgtEl>
                                          <p:spTgt spid="148"/>
                                        </p:tgtEl>
                                      </p:cBhvr>
                                    </p:animEffect>
                                  </p:childTnLst>
                                </p:cTn>
                              </p:par>
                              <p:par>
                                <p:cTn id="199" presetID="22" presetClass="entr" presetSubtype="8" fill="hold" grpId="0" nodeType="withEffect">
                                  <p:stCondLst>
                                    <p:cond delay="0"/>
                                  </p:stCondLst>
                                  <p:childTnLst>
                                    <p:set>
                                      <p:cBhvr>
                                        <p:cTn id="200" dur="1" fill="hold">
                                          <p:stCondLst>
                                            <p:cond delay="0"/>
                                          </p:stCondLst>
                                        </p:cTn>
                                        <p:tgtEl>
                                          <p:spTgt spid="149"/>
                                        </p:tgtEl>
                                        <p:attrNameLst>
                                          <p:attrName>style.visibility</p:attrName>
                                        </p:attrNameLst>
                                      </p:cBhvr>
                                      <p:to>
                                        <p:strVal val="visible"/>
                                      </p:to>
                                    </p:set>
                                    <p:animEffect transition="in" filter="wipe(left)">
                                      <p:cBhvr>
                                        <p:cTn id="201" dur="500"/>
                                        <p:tgtEl>
                                          <p:spTgt spid="149"/>
                                        </p:tgtEl>
                                      </p:cBhvr>
                                    </p:animEffect>
                                  </p:childTnLst>
                                </p:cTn>
                              </p:par>
                              <p:par>
                                <p:cTn id="202" presetID="22" presetClass="entr" presetSubtype="8" fill="hold" grpId="0" nodeType="withEffect">
                                  <p:stCondLst>
                                    <p:cond delay="0"/>
                                  </p:stCondLst>
                                  <p:childTnLst>
                                    <p:set>
                                      <p:cBhvr>
                                        <p:cTn id="203" dur="1" fill="hold">
                                          <p:stCondLst>
                                            <p:cond delay="0"/>
                                          </p:stCondLst>
                                        </p:cTn>
                                        <p:tgtEl>
                                          <p:spTgt spid="150"/>
                                        </p:tgtEl>
                                        <p:attrNameLst>
                                          <p:attrName>style.visibility</p:attrName>
                                        </p:attrNameLst>
                                      </p:cBhvr>
                                      <p:to>
                                        <p:strVal val="visible"/>
                                      </p:to>
                                    </p:set>
                                    <p:animEffect transition="in" filter="wipe(left)">
                                      <p:cBhvr>
                                        <p:cTn id="204" dur="500"/>
                                        <p:tgtEl>
                                          <p:spTgt spid="150"/>
                                        </p:tgtEl>
                                      </p:cBhvr>
                                    </p:animEffect>
                                  </p:childTnLst>
                                </p:cTn>
                              </p:par>
                              <p:par>
                                <p:cTn id="205" presetID="22" presetClass="entr" presetSubtype="8" fill="hold" grpId="0" nodeType="withEffect">
                                  <p:stCondLst>
                                    <p:cond delay="0"/>
                                  </p:stCondLst>
                                  <p:childTnLst>
                                    <p:set>
                                      <p:cBhvr>
                                        <p:cTn id="206" dur="1" fill="hold">
                                          <p:stCondLst>
                                            <p:cond delay="0"/>
                                          </p:stCondLst>
                                        </p:cTn>
                                        <p:tgtEl>
                                          <p:spTgt spid="151"/>
                                        </p:tgtEl>
                                        <p:attrNameLst>
                                          <p:attrName>style.visibility</p:attrName>
                                        </p:attrNameLst>
                                      </p:cBhvr>
                                      <p:to>
                                        <p:strVal val="visible"/>
                                      </p:to>
                                    </p:set>
                                    <p:animEffect transition="in" filter="wipe(left)">
                                      <p:cBhvr>
                                        <p:cTn id="207" dur="500"/>
                                        <p:tgtEl>
                                          <p:spTgt spid="151"/>
                                        </p:tgtEl>
                                      </p:cBhvr>
                                    </p:animEffect>
                                  </p:childTnLst>
                                </p:cTn>
                              </p:par>
                              <p:par>
                                <p:cTn id="208" presetID="22" presetClass="entr" presetSubtype="8" fill="hold" grpId="0" nodeType="withEffect">
                                  <p:stCondLst>
                                    <p:cond delay="0"/>
                                  </p:stCondLst>
                                  <p:childTnLst>
                                    <p:set>
                                      <p:cBhvr>
                                        <p:cTn id="209" dur="1" fill="hold">
                                          <p:stCondLst>
                                            <p:cond delay="0"/>
                                          </p:stCondLst>
                                        </p:cTn>
                                        <p:tgtEl>
                                          <p:spTgt spid="152"/>
                                        </p:tgtEl>
                                        <p:attrNameLst>
                                          <p:attrName>style.visibility</p:attrName>
                                        </p:attrNameLst>
                                      </p:cBhvr>
                                      <p:to>
                                        <p:strVal val="visible"/>
                                      </p:to>
                                    </p:set>
                                    <p:animEffect transition="in" filter="wipe(left)">
                                      <p:cBhvr>
                                        <p:cTn id="210" dur="500"/>
                                        <p:tgtEl>
                                          <p:spTgt spid="152"/>
                                        </p:tgtEl>
                                      </p:cBhvr>
                                    </p:animEffect>
                                  </p:childTnLst>
                                </p:cTn>
                              </p:par>
                              <p:par>
                                <p:cTn id="211" presetID="22" presetClass="entr" presetSubtype="8" fill="hold" grpId="0" nodeType="withEffect">
                                  <p:stCondLst>
                                    <p:cond delay="0"/>
                                  </p:stCondLst>
                                  <p:childTnLst>
                                    <p:set>
                                      <p:cBhvr>
                                        <p:cTn id="212" dur="1" fill="hold">
                                          <p:stCondLst>
                                            <p:cond delay="0"/>
                                          </p:stCondLst>
                                        </p:cTn>
                                        <p:tgtEl>
                                          <p:spTgt spid="153"/>
                                        </p:tgtEl>
                                        <p:attrNameLst>
                                          <p:attrName>style.visibility</p:attrName>
                                        </p:attrNameLst>
                                      </p:cBhvr>
                                      <p:to>
                                        <p:strVal val="visible"/>
                                      </p:to>
                                    </p:set>
                                    <p:animEffect transition="in" filter="wipe(left)">
                                      <p:cBhvr>
                                        <p:cTn id="213" dur="500"/>
                                        <p:tgtEl>
                                          <p:spTgt spid="153"/>
                                        </p:tgtEl>
                                      </p:cBhvr>
                                    </p:animEffect>
                                  </p:childTnLst>
                                </p:cTn>
                              </p:par>
                              <p:par>
                                <p:cTn id="214" presetID="22" presetClass="entr" presetSubtype="2" fill="hold" grpId="0" nodeType="withEffect">
                                  <p:stCondLst>
                                    <p:cond delay="0"/>
                                  </p:stCondLst>
                                  <p:childTnLst>
                                    <p:set>
                                      <p:cBhvr>
                                        <p:cTn id="215" dur="1" fill="hold">
                                          <p:stCondLst>
                                            <p:cond delay="0"/>
                                          </p:stCondLst>
                                        </p:cTn>
                                        <p:tgtEl>
                                          <p:spTgt spid="133"/>
                                        </p:tgtEl>
                                        <p:attrNameLst>
                                          <p:attrName>style.visibility</p:attrName>
                                        </p:attrNameLst>
                                      </p:cBhvr>
                                      <p:to>
                                        <p:strVal val="visible"/>
                                      </p:to>
                                    </p:set>
                                    <p:animEffect transition="in" filter="wipe(right)">
                                      <p:cBhvr>
                                        <p:cTn id="216" dur="500"/>
                                        <p:tgtEl>
                                          <p:spTgt spid="133"/>
                                        </p:tgtEl>
                                      </p:cBhvr>
                                    </p:animEffect>
                                  </p:childTnLst>
                                </p:cTn>
                              </p:par>
                              <p:par>
                                <p:cTn id="217" presetID="22" presetClass="entr" presetSubtype="2" fill="hold" grpId="0" nodeType="withEffect">
                                  <p:stCondLst>
                                    <p:cond delay="0"/>
                                  </p:stCondLst>
                                  <p:childTnLst>
                                    <p:set>
                                      <p:cBhvr>
                                        <p:cTn id="218" dur="1" fill="hold">
                                          <p:stCondLst>
                                            <p:cond delay="0"/>
                                          </p:stCondLst>
                                        </p:cTn>
                                        <p:tgtEl>
                                          <p:spTgt spid="134"/>
                                        </p:tgtEl>
                                        <p:attrNameLst>
                                          <p:attrName>style.visibility</p:attrName>
                                        </p:attrNameLst>
                                      </p:cBhvr>
                                      <p:to>
                                        <p:strVal val="visible"/>
                                      </p:to>
                                    </p:set>
                                    <p:animEffect transition="in" filter="wipe(right)">
                                      <p:cBhvr>
                                        <p:cTn id="219" dur="500"/>
                                        <p:tgtEl>
                                          <p:spTgt spid="134"/>
                                        </p:tgtEl>
                                      </p:cBhvr>
                                    </p:animEffect>
                                  </p:childTnLst>
                                </p:cTn>
                              </p:par>
                              <p:par>
                                <p:cTn id="220" presetID="22" presetClass="entr" presetSubtype="2" fill="hold" grpId="0" nodeType="withEffect">
                                  <p:stCondLst>
                                    <p:cond delay="0"/>
                                  </p:stCondLst>
                                  <p:childTnLst>
                                    <p:set>
                                      <p:cBhvr>
                                        <p:cTn id="221" dur="1" fill="hold">
                                          <p:stCondLst>
                                            <p:cond delay="0"/>
                                          </p:stCondLst>
                                        </p:cTn>
                                        <p:tgtEl>
                                          <p:spTgt spid="135"/>
                                        </p:tgtEl>
                                        <p:attrNameLst>
                                          <p:attrName>style.visibility</p:attrName>
                                        </p:attrNameLst>
                                      </p:cBhvr>
                                      <p:to>
                                        <p:strVal val="visible"/>
                                      </p:to>
                                    </p:set>
                                    <p:animEffect transition="in" filter="wipe(right)">
                                      <p:cBhvr>
                                        <p:cTn id="222" dur="500"/>
                                        <p:tgtEl>
                                          <p:spTgt spid="135"/>
                                        </p:tgtEl>
                                      </p:cBhvr>
                                    </p:animEffect>
                                  </p:childTnLst>
                                </p:cTn>
                              </p:par>
                              <p:par>
                                <p:cTn id="223" presetID="22" presetClass="entr" presetSubtype="2" fill="hold" grpId="0" nodeType="withEffect">
                                  <p:stCondLst>
                                    <p:cond delay="0"/>
                                  </p:stCondLst>
                                  <p:childTnLst>
                                    <p:set>
                                      <p:cBhvr>
                                        <p:cTn id="224" dur="1" fill="hold">
                                          <p:stCondLst>
                                            <p:cond delay="0"/>
                                          </p:stCondLst>
                                        </p:cTn>
                                        <p:tgtEl>
                                          <p:spTgt spid="136"/>
                                        </p:tgtEl>
                                        <p:attrNameLst>
                                          <p:attrName>style.visibility</p:attrName>
                                        </p:attrNameLst>
                                      </p:cBhvr>
                                      <p:to>
                                        <p:strVal val="visible"/>
                                      </p:to>
                                    </p:set>
                                    <p:animEffect transition="in" filter="wipe(right)">
                                      <p:cBhvr>
                                        <p:cTn id="225" dur="500"/>
                                        <p:tgtEl>
                                          <p:spTgt spid="136"/>
                                        </p:tgtEl>
                                      </p:cBhvr>
                                    </p:animEffect>
                                  </p:childTnLst>
                                </p:cTn>
                              </p:par>
                              <p:par>
                                <p:cTn id="226" presetID="22" presetClass="entr" presetSubtype="2" fill="hold" grpId="0" nodeType="withEffect">
                                  <p:stCondLst>
                                    <p:cond delay="0"/>
                                  </p:stCondLst>
                                  <p:childTnLst>
                                    <p:set>
                                      <p:cBhvr>
                                        <p:cTn id="227" dur="1" fill="hold">
                                          <p:stCondLst>
                                            <p:cond delay="0"/>
                                          </p:stCondLst>
                                        </p:cTn>
                                        <p:tgtEl>
                                          <p:spTgt spid="137"/>
                                        </p:tgtEl>
                                        <p:attrNameLst>
                                          <p:attrName>style.visibility</p:attrName>
                                        </p:attrNameLst>
                                      </p:cBhvr>
                                      <p:to>
                                        <p:strVal val="visible"/>
                                      </p:to>
                                    </p:set>
                                    <p:animEffect transition="in" filter="wipe(right)">
                                      <p:cBhvr>
                                        <p:cTn id="228" dur="500"/>
                                        <p:tgtEl>
                                          <p:spTgt spid="137"/>
                                        </p:tgtEl>
                                      </p:cBhvr>
                                    </p:animEffect>
                                  </p:childTnLst>
                                </p:cTn>
                              </p:par>
                              <p:par>
                                <p:cTn id="229" presetID="22" presetClass="entr" presetSubtype="2" fill="hold" grpId="0" nodeType="withEffect">
                                  <p:stCondLst>
                                    <p:cond delay="0"/>
                                  </p:stCondLst>
                                  <p:childTnLst>
                                    <p:set>
                                      <p:cBhvr>
                                        <p:cTn id="230" dur="1" fill="hold">
                                          <p:stCondLst>
                                            <p:cond delay="0"/>
                                          </p:stCondLst>
                                        </p:cTn>
                                        <p:tgtEl>
                                          <p:spTgt spid="138"/>
                                        </p:tgtEl>
                                        <p:attrNameLst>
                                          <p:attrName>style.visibility</p:attrName>
                                        </p:attrNameLst>
                                      </p:cBhvr>
                                      <p:to>
                                        <p:strVal val="visible"/>
                                      </p:to>
                                    </p:set>
                                    <p:animEffect transition="in" filter="wipe(right)">
                                      <p:cBhvr>
                                        <p:cTn id="231" dur="500"/>
                                        <p:tgtEl>
                                          <p:spTgt spid="138"/>
                                        </p:tgtEl>
                                      </p:cBhvr>
                                    </p:animEffect>
                                  </p:childTnLst>
                                </p:cTn>
                              </p:par>
                              <p:par>
                                <p:cTn id="232" presetID="22" presetClass="entr" presetSubtype="2" fill="hold" grpId="0" nodeType="withEffect">
                                  <p:stCondLst>
                                    <p:cond delay="0"/>
                                  </p:stCondLst>
                                  <p:childTnLst>
                                    <p:set>
                                      <p:cBhvr>
                                        <p:cTn id="233" dur="1" fill="hold">
                                          <p:stCondLst>
                                            <p:cond delay="0"/>
                                          </p:stCondLst>
                                        </p:cTn>
                                        <p:tgtEl>
                                          <p:spTgt spid="139"/>
                                        </p:tgtEl>
                                        <p:attrNameLst>
                                          <p:attrName>style.visibility</p:attrName>
                                        </p:attrNameLst>
                                      </p:cBhvr>
                                      <p:to>
                                        <p:strVal val="visible"/>
                                      </p:to>
                                    </p:set>
                                    <p:animEffect transition="in" filter="wipe(right)">
                                      <p:cBhvr>
                                        <p:cTn id="234"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animBg="1"/>
      <p:bldP spid="127" grpId="0" animBg="1"/>
      <p:bldP spid="128" grpId="0" animBg="1"/>
      <p:bldP spid="129" grpId="0" animBg="1"/>
      <p:bldP spid="130" grpId="0" animBg="1"/>
      <p:bldP spid="131" grpId="0" animBg="1"/>
      <p:bldP spid="132" grpId="0" animBg="1"/>
      <p:bldP spid="133" grpId="0"/>
      <p:bldP spid="134" grpId="0"/>
      <p:bldP spid="135" grpId="0"/>
      <p:bldP spid="136" grpId="0"/>
      <p:bldP spid="137" grpId="0"/>
      <p:bldP spid="138" grpId="0"/>
      <p:bldP spid="139" grpId="0"/>
      <p:bldP spid="140" grpId="0" animBg="1"/>
      <p:bldP spid="141" grpId="0" animBg="1"/>
      <p:bldP spid="142" grpId="0" animBg="1"/>
      <p:bldP spid="143" grpId="0" animBg="1"/>
      <p:bldP spid="144" grpId="0" animBg="1"/>
      <p:bldP spid="145" grpId="0" animBg="1"/>
      <p:bldP spid="146" grpId="0" animBg="1"/>
      <p:bldP spid="147" grpId="0"/>
      <p:bldP spid="148" grpId="0"/>
      <p:bldP spid="149" grpId="0"/>
      <p:bldP spid="150" grpId="0"/>
      <p:bldP spid="151" grpId="0"/>
      <p:bldP spid="152" grpId="0"/>
      <p:bldP spid="153" grpId="0"/>
      <p:bldP spid="154" grpId="0"/>
      <p:bldP spid="155" grpId="0"/>
      <p:bldP spid="156" grpId="0"/>
      <p:bldP spid="157" grpId="0"/>
      <p:bldP spid="158" grpId="0"/>
      <p:bldP spid="159" grpId="0"/>
      <p:bldP spid="160" grpId="0"/>
      <p:bldP spid="16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椭圆 53"/>
          <p:cNvSpPr/>
          <p:nvPr/>
        </p:nvSpPr>
        <p:spPr bwMode="auto">
          <a:xfrm rot="351052">
            <a:off x="975191" y="4536138"/>
            <a:ext cx="216582" cy="221405"/>
          </a:xfrm>
          <a:prstGeom prst="ellipse">
            <a:avLst/>
          </a:prstGeom>
          <a:solidFill>
            <a:srgbClr val="0070C0"/>
          </a:solidFill>
          <a:ln w="25400" cap="flat" cmpd="sng" algn="ctr">
            <a:noFill/>
            <a:prstDash val="solid"/>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椭圆 54"/>
          <p:cNvSpPr/>
          <p:nvPr/>
        </p:nvSpPr>
        <p:spPr bwMode="auto">
          <a:xfrm rot="285728">
            <a:off x="1573552" y="3991757"/>
            <a:ext cx="216582" cy="221405"/>
          </a:xfrm>
          <a:prstGeom prst="ellipse">
            <a:avLst/>
          </a:prstGeom>
          <a:solidFill>
            <a:srgbClr val="0070C0"/>
          </a:solidFill>
          <a:ln w="25400" cap="flat" cmpd="sng" algn="ctr">
            <a:noFill/>
            <a:prstDash val="solid"/>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椭圆 55"/>
          <p:cNvSpPr/>
          <p:nvPr/>
        </p:nvSpPr>
        <p:spPr bwMode="auto">
          <a:xfrm rot="20925770">
            <a:off x="2365445" y="3480861"/>
            <a:ext cx="215391" cy="221405"/>
          </a:xfrm>
          <a:prstGeom prst="ellipse">
            <a:avLst/>
          </a:prstGeom>
          <a:solidFill>
            <a:srgbClr val="0070C0"/>
          </a:solidFill>
          <a:ln w="25400" cap="flat" cmpd="sng" algn="ctr">
            <a:noFill/>
            <a:prstDash val="solid"/>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椭圆 56"/>
          <p:cNvSpPr/>
          <p:nvPr/>
        </p:nvSpPr>
        <p:spPr bwMode="auto">
          <a:xfrm rot="21146216">
            <a:off x="2966310" y="4063407"/>
            <a:ext cx="216582" cy="221405"/>
          </a:xfrm>
          <a:prstGeom prst="ellipse">
            <a:avLst/>
          </a:prstGeom>
          <a:solidFill>
            <a:srgbClr val="0070C0"/>
          </a:solidFill>
          <a:ln w="25400" cap="flat" cmpd="sng" algn="ctr">
            <a:noFill/>
            <a:prstDash val="solid"/>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椭圆 57"/>
          <p:cNvSpPr/>
          <p:nvPr/>
        </p:nvSpPr>
        <p:spPr bwMode="auto">
          <a:xfrm rot="372077">
            <a:off x="4402022" y="3692655"/>
            <a:ext cx="215391" cy="221405"/>
          </a:xfrm>
          <a:prstGeom prst="ellipse">
            <a:avLst/>
          </a:prstGeom>
          <a:solidFill>
            <a:srgbClr val="0070C0"/>
          </a:solidFill>
          <a:ln w="25400" cap="flat" cmpd="sng" algn="ctr">
            <a:noFill/>
            <a:prstDash val="solid"/>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椭圆 58"/>
          <p:cNvSpPr/>
          <p:nvPr/>
        </p:nvSpPr>
        <p:spPr bwMode="auto">
          <a:xfrm rot="444650">
            <a:off x="5091874" y="3260145"/>
            <a:ext cx="215391" cy="220214"/>
          </a:xfrm>
          <a:prstGeom prst="ellipse">
            <a:avLst/>
          </a:prstGeom>
          <a:solidFill>
            <a:srgbClr val="0070C0"/>
          </a:solidFill>
          <a:ln w="25400" cap="flat" cmpd="sng" algn="ctr">
            <a:noFill/>
            <a:prstDash val="solid"/>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椭圆 59"/>
          <p:cNvSpPr/>
          <p:nvPr/>
        </p:nvSpPr>
        <p:spPr bwMode="auto">
          <a:xfrm rot="411978">
            <a:off x="5618992" y="2725694"/>
            <a:ext cx="216582" cy="220215"/>
          </a:xfrm>
          <a:prstGeom prst="ellipse">
            <a:avLst/>
          </a:prstGeom>
          <a:solidFill>
            <a:srgbClr val="0070C0"/>
          </a:solidFill>
          <a:ln w="25400" cap="flat" cmpd="sng" algn="ctr">
            <a:noFill/>
            <a:prstDash val="solid"/>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椭圆 60"/>
          <p:cNvSpPr/>
          <p:nvPr/>
        </p:nvSpPr>
        <p:spPr bwMode="auto">
          <a:xfrm rot="705091">
            <a:off x="6733054" y="2036920"/>
            <a:ext cx="216582" cy="220214"/>
          </a:xfrm>
          <a:prstGeom prst="ellipse">
            <a:avLst/>
          </a:prstGeom>
          <a:solidFill>
            <a:srgbClr val="0070C0"/>
          </a:solidFill>
          <a:ln w="25400" cap="flat" cmpd="sng" algn="ctr">
            <a:noFill/>
            <a:prstDash val="solid"/>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2" name="椭圆 61"/>
          <p:cNvSpPr/>
          <p:nvPr/>
        </p:nvSpPr>
        <p:spPr bwMode="auto">
          <a:xfrm rot="1654378">
            <a:off x="7580831" y="1591360"/>
            <a:ext cx="215391" cy="221405"/>
          </a:xfrm>
          <a:prstGeom prst="ellipse">
            <a:avLst/>
          </a:prstGeom>
          <a:solidFill>
            <a:srgbClr val="0070C0"/>
          </a:solidFill>
          <a:ln w="25400" cap="flat" cmpd="sng" algn="ctr">
            <a:noFill/>
            <a:prstDash val="solid"/>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文本框 30"/>
          <p:cNvSpPr txBox="1">
            <a:spLocks noChangeArrowheads="1"/>
          </p:cNvSpPr>
          <p:nvPr/>
        </p:nvSpPr>
        <p:spPr bwMode="auto">
          <a:xfrm>
            <a:off x="822009" y="5024273"/>
            <a:ext cx="585432" cy="276935"/>
          </a:xfrm>
          <a:prstGeom prst="rect">
            <a:avLst/>
          </a:prstGeom>
          <a:noFill/>
          <a:ln w="9525">
            <a:noFill/>
            <a:miter lim="800000"/>
            <a:headEnd/>
            <a:tailEnd/>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3</a:t>
            </a: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月份</a:t>
            </a:r>
          </a:p>
        </p:txBody>
      </p:sp>
      <p:sp>
        <p:nvSpPr>
          <p:cNvPr id="64" name="文本框 31"/>
          <p:cNvSpPr txBox="1">
            <a:spLocks noChangeArrowheads="1"/>
          </p:cNvSpPr>
          <p:nvPr/>
        </p:nvSpPr>
        <p:spPr bwMode="auto">
          <a:xfrm>
            <a:off x="1435033" y="5024273"/>
            <a:ext cx="585432" cy="276935"/>
          </a:xfrm>
          <a:prstGeom prst="rect">
            <a:avLst/>
          </a:prstGeom>
          <a:noFill/>
          <a:ln w="9525">
            <a:noFill/>
            <a:miter lim="800000"/>
            <a:headEnd/>
            <a:tailEnd/>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4</a:t>
            </a: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月份</a:t>
            </a:r>
          </a:p>
        </p:txBody>
      </p:sp>
      <p:sp>
        <p:nvSpPr>
          <p:cNvPr id="65" name="文本框 32"/>
          <p:cNvSpPr txBox="1">
            <a:spLocks noChangeArrowheads="1"/>
          </p:cNvSpPr>
          <p:nvPr/>
        </p:nvSpPr>
        <p:spPr bwMode="auto">
          <a:xfrm>
            <a:off x="2207175" y="5024273"/>
            <a:ext cx="585432" cy="276935"/>
          </a:xfrm>
          <a:prstGeom prst="rect">
            <a:avLst/>
          </a:prstGeom>
          <a:noFill/>
          <a:ln w="9525">
            <a:noFill/>
            <a:miter lim="800000"/>
            <a:headEnd/>
            <a:tailEnd/>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5</a:t>
            </a: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月份</a:t>
            </a:r>
          </a:p>
        </p:txBody>
      </p:sp>
      <p:sp>
        <p:nvSpPr>
          <p:cNvPr id="66" name="文本框 33"/>
          <p:cNvSpPr txBox="1">
            <a:spLocks noChangeArrowheads="1"/>
          </p:cNvSpPr>
          <p:nvPr/>
        </p:nvSpPr>
        <p:spPr bwMode="auto">
          <a:xfrm>
            <a:off x="2784327" y="5024273"/>
            <a:ext cx="585432" cy="276935"/>
          </a:xfrm>
          <a:prstGeom prst="rect">
            <a:avLst/>
          </a:prstGeom>
          <a:noFill/>
          <a:ln w="9525">
            <a:noFill/>
            <a:miter lim="800000"/>
            <a:headEnd/>
            <a:tailEnd/>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6</a:t>
            </a: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月份</a:t>
            </a:r>
          </a:p>
        </p:txBody>
      </p:sp>
      <p:sp>
        <p:nvSpPr>
          <p:cNvPr id="67" name="文本框 34"/>
          <p:cNvSpPr txBox="1">
            <a:spLocks noChangeArrowheads="1"/>
          </p:cNvSpPr>
          <p:nvPr/>
        </p:nvSpPr>
        <p:spPr bwMode="auto">
          <a:xfrm>
            <a:off x="4282544" y="5024273"/>
            <a:ext cx="585432" cy="276935"/>
          </a:xfrm>
          <a:prstGeom prst="rect">
            <a:avLst/>
          </a:prstGeom>
          <a:noFill/>
          <a:ln w="9525">
            <a:noFill/>
            <a:miter lim="800000"/>
            <a:headEnd/>
            <a:tailEnd/>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8</a:t>
            </a: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月份</a:t>
            </a:r>
          </a:p>
        </p:txBody>
      </p:sp>
      <p:sp>
        <p:nvSpPr>
          <p:cNvPr id="68" name="文本框 35"/>
          <p:cNvSpPr txBox="1">
            <a:spLocks noChangeArrowheads="1"/>
          </p:cNvSpPr>
          <p:nvPr/>
        </p:nvSpPr>
        <p:spPr bwMode="auto">
          <a:xfrm>
            <a:off x="5001989" y="5024273"/>
            <a:ext cx="585432" cy="276935"/>
          </a:xfrm>
          <a:prstGeom prst="rect">
            <a:avLst/>
          </a:prstGeom>
          <a:noFill/>
          <a:ln w="9525">
            <a:noFill/>
            <a:miter lim="800000"/>
            <a:headEnd/>
            <a:tailEnd/>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9</a:t>
            </a: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月份</a:t>
            </a:r>
          </a:p>
        </p:txBody>
      </p:sp>
      <p:sp>
        <p:nvSpPr>
          <p:cNvPr id="69" name="文本框 36"/>
          <p:cNvSpPr txBox="1">
            <a:spLocks noChangeArrowheads="1"/>
          </p:cNvSpPr>
          <p:nvPr/>
        </p:nvSpPr>
        <p:spPr bwMode="auto">
          <a:xfrm>
            <a:off x="5599541" y="5024273"/>
            <a:ext cx="686369" cy="276935"/>
          </a:xfrm>
          <a:prstGeom prst="rect">
            <a:avLst/>
          </a:prstGeom>
          <a:noFill/>
          <a:ln w="9525">
            <a:noFill/>
            <a:miter lim="800000"/>
            <a:headEnd/>
            <a:tailEnd/>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10</a:t>
            </a: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月份</a:t>
            </a:r>
          </a:p>
        </p:txBody>
      </p:sp>
      <p:sp>
        <p:nvSpPr>
          <p:cNvPr id="70" name="文本框 37"/>
          <p:cNvSpPr txBox="1">
            <a:spLocks noChangeArrowheads="1"/>
          </p:cNvSpPr>
          <p:nvPr/>
        </p:nvSpPr>
        <p:spPr bwMode="auto">
          <a:xfrm>
            <a:off x="6623626" y="5024273"/>
            <a:ext cx="686369" cy="276935"/>
          </a:xfrm>
          <a:prstGeom prst="rect">
            <a:avLst/>
          </a:prstGeom>
          <a:noFill/>
          <a:ln w="9525">
            <a:noFill/>
            <a:miter lim="800000"/>
            <a:headEnd/>
            <a:tailEnd/>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11</a:t>
            </a: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月份</a:t>
            </a:r>
          </a:p>
        </p:txBody>
      </p:sp>
      <p:sp>
        <p:nvSpPr>
          <p:cNvPr id="71" name="文本框 38"/>
          <p:cNvSpPr txBox="1">
            <a:spLocks noChangeArrowheads="1"/>
          </p:cNvSpPr>
          <p:nvPr/>
        </p:nvSpPr>
        <p:spPr bwMode="auto">
          <a:xfrm>
            <a:off x="7471082" y="5024273"/>
            <a:ext cx="686369" cy="276935"/>
          </a:xfrm>
          <a:prstGeom prst="rect">
            <a:avLst/>
          </a:prstGeom>
          <a:noFill/>
          <a:ln w="9525">
            <a:noFill/>
            <a:miter lim="800000"/>
            <a:headEnd/>
            <a:tailEnd/>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12</a:t>
            </a: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月份</a:t>
            </a:r>
          </a:p>
        </p:txBody>
      </p:sp>
      <p:sp>
        <p:nvSpPr>
          <p:cNvPr id="72" name="文本框 39"/>
          <p:cNvSpPr txBox="1">
            <a:spLocks noChangeArrowheads="1"/>
          </p:cNvSpPr>
          <p:nvPr/>
        </p:nvSpPr>
        <p:spPr bwMode="auto">
          <a:xfrm>
            <a:off x="1309947" y="4487117"/>
            <a:ext cx="1176632" cy="276935"/>
          </a:xfrm>
          <a:prstGeom prst="rect">
            <a:avLst/>
          </a:prstGeom>
          <a:noFill/>
          <a:ln w="9525">
            <a:noFill/>
            <a:miter lim="800000"/>
            <a:headEnd/>
            <a:tailEnd/>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75000"/>
                    <a:lumOff val="25000"/>
                  </a:sysClr>
                </a:solidFill>
                <a:effectLst/>
                <a:uLnTx/>
                <a:uFillTx/>
                <a:latin typeface="Calibri" pitchFamily="34" charset="0"/>
                <a:ea typeface="微软雅黑" pitchFamily="34" charset="-122"/>
              </a:rPr>
              <a:t>添加文字内容</a:t>
            </a:r>
          </a:p>
        </p:txBody>
      </p:sp>
      <p:sp>
        <p:nvSpPr>
          <p:cNvPr id="73" name="文本框 40"/>
          <p:cNvSpPr txBox="1">
            <a:spLocks noChangeArrowheads="1"/>
          </p:cNvSpPr>
          <p:nvPr/>
        </p:nvSpPr>
        <p:spPr bwMode="auto">
          <a:xfrm>
            <a:off x="361725" y="3936290"/>
            <a:ext cx="1176632" cy="276935"/>
          </a:xfrm>
          <a:prstGeom prst="rect">
            <a:avLst/>
          </a:prstGeom>
          <a:noFill/>
          <a:ln w="9525">
            <a:noFill/>
            <a:miter lim="800000"/>
            <a:headEnd/>
            <a:tailEnd/>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75000"/>
                    <a:lumOff val="25000"/>
                  </a:sysClr>
                </a:solidFill>
                <a:effectLst/>
                <a:uLnTx/>
                <a:uFillTx/>
                <a:latin typeface="Calibri" pitchFamily="34" charset="0"/>
                <a:ea typeface="微软雅黑" pitchFamily="34" charset="-122"/>
              </a:rPr>
              <a:t>添加文字内容</a:t>
            </a:r>
          </a:p>
        </p:txBody>
      </p:sp>
      <p:sp>
        <p:nvSpPr>
          <p:cNvPr id="74" name="文本框 41"/>
          <p:cNvSpPr txBox="1">
            <a:spLocks noChangeArrowheads="1"/>
          </p:cNvSpPr>
          <p:nvPr/>
        </p:nvSpPr>
        <p:spPr bwMode="auto">
          <a:xfrm>
            <a:off x="2009036" y="3158477"/>
            <a:ext cx="1176632" cy="276935"/>
          </a:xfrm>
          <a:prstGeom prst="rect">
            <a:avLst/>
          </a:prstGeom>
          <a:noFill/>
          <a:ln w="9525">
            <a:noFill/>
            <a:miter lim="800000"/>
            <a:headEnd/>
            <a:tailEnd/>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75000"/>
                    <a:lumOff val="25000"/>
                  </a:sysClr>
                </a:solidFill>
                <a:effectLst/>
                <a:uLnTx/>
                <a:uFillTx/>
                <a:latin typeface="Calibri" pitchFamily="34" charset="0"/>
                <a:ea typeface="微软雅黑" pitchFamily="34" charset="-122"/>
              </a:rPr>
              <a:t>添加文字内容</a:t>
            </a:r>
          </a:p>
        </p:txBody>
      </p:sp>
      <p:sp>
        <p:nvSpPr>
          <p:cNvPr id="75" name="文本框 42"/>
          <p:cNvSpPr txBox="1">
            <a:spLocks noChangeArrowheads="1"/>
          </p:cNvSpPr>
          <p:nvPr/>
        </p:nvSpPr>
        <p:spPr bwMode="auto">
          <a:xfrm>
            <a:off x="2905086" y="3753875"/>
            <a:ext cx="1176632" cy="276935"/>
          </a:xfrm>
          <a:prstGeom prst="rect">
            <a:avLst/>
          </a:prstGeom>
          <a:noFill/>
          <a:ln w="9525">
            <a:noFill/>
            <a:miter lim="800000"/>
            <a:headEnd/>
            <a:tailEnd/>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75000"/>
                    <a:lumOff val="25000"/>
                  </a:sysClr>
                </a:solidFill>
                <a:effectLst/>
                <a:uLnTx/>
                <a:uFillTx/>
                <a:latin typeface="Calibri" pitchFamily="34" charset="0"/>
                <a:ea typeface="微软雅黑" pitchFamily="34" charset="-122"/>
              </a:rPr>
              <a:t>添加文字内容</a:t>
            </a:r>
          </a:p>
        </p:txBody>
      </p:sp>
      <p:sp>
        <p:nvSpPr>
          <p:cNvPr id="76" name="文本框 43"/>
          <p:cNvSpPr txBox="1">
            <a:spLocks noChangeArrowheads="1"/>
          </p:cNvSpPr>
          <p:nvPr/>
        </p:nvSpPr>
        <p:spPr bwMode="auto">
          <a:xfrm>
            <a:off x="4660601" y="3688922"/>
            <a:ext cx="1176632" cy="276935"/>
          </a:xfrm>
          <a:prstGeom prst="rect">
            <a:avLst/>
          </a:prstGeom>
          <a:noFill/>
          <a:ln w="9525">
            <a:noFill/>
            <a:miter lim="800000"/>
            <a:headEnd/>
            <a:tailEnd/>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75000"/>
                    <a:lumOff val="25000"/>
                  </a:sysClr>
                </a:solidFill>
                <a:effectLst/>
                <a:uLnTx/>
                <a:uFillTx/>
                <a:latin typeface="Calibri" pitchFamily="34" charset="0"/>
                <a:ea typeface="微软雅黑" pitchFamily="34" charset="-122"/>
              </a:rPr>
              <a:t>添加文字内容</a:t>
            </a:r>
          </a:p>
        </p:txBody>
      </p:sp>
      <p:sp>
        <p:nvSpPr>
          <p:cNvPr id="77" name="文本框 44"/>
          <p:cNvSpPr txBox="1">
            <a:spLocks noChangeArrowheads="1"/>
          </p:cNvSpPr>
          <p:nvPr/>
        </p:nvSpPr>
        <p:spPr bwMode="auto">
          <a:xfrm>
            <a:off x="5352766" y="3269815"/>
            <a:ext cx="1176632" cy="276935"/>
          </a:xfrm>
          <a:prstGeom prst="rect">
            <a:avLst/>
          </a:prstGeom>
          <a:noFill/>
          <a:ln w="9525">
            <a:noFill/>
            <a:miter lim="800000"/>
            <a:headEnd/>
            <a:tailEnd/>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75000"/>
                    <a:lumOff val="25000"/>
                  </a:sysClr>
                </a:solidFill>
                <a:effectLst/>
                <a:uLnTx/>
                <a:uFillTx/>
                <a:latin typeface="Calibri" pitchFamily="34" charset="0"/>
                <a:ea typeface="微软雅黑" pitchFamily="34" charset="-122"/>
              </a:rPr>
              <a:t>添加文字内容</a:t>
            </a:r>
          </a:p>
        </p:txBody>
      </p:sp>
      <p:sp>
        <p:nvSpPr>
          <p:cNvPr id="78" name="文本框 45"/>
          <p:cNvSpPr txBox="1">
            <a:spLocks noChangeArrowheads="1"/>
          </p:cNvSpPr>
          <p:nvPr/>
        </p:nvSpPr>
        <p:spPr bwMode="auto">
          <a:xfrm>
            <a:off x="5931891" y="2712691"/>
            <a:ext cx="1176632" cy="276935"/>
          </a:xfrm>
          <a:prstGeom prst="rect">
            <a:avLst/>
          </a:prstGeom>
          <a:noFill/>
          <a:ln w="9525">
            <a:noFill/>
            <a:miter lim="800000"/>
            <a:headEnd/>
            <a:tailEnd/>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75000"/>
                    <a:lumOff val="25000"/>
                  </a:sysClr>
                </a:solidFill>
                <a:effectLst/>
                <a:uLnTx/>
                <a:uFillTx/>
                <a:latin typeface="Calibri" pitchFamily="34" charset="0"/>
                <a:ea typeface="微软雅黑" pitchFamily="34" charset="-122"/>
              </a:rPr>
              <a:t>添加文字内容</a:t>
            </a:r>
          </a:p>
        </p:txBody>
      </p:sp>
      <p:sp>
        <p:nvSpPr>
          <p:cNvPr id="79" name="文本框 46"/>
          <p:cNvSpPr txBox="1">
            <a:spLocks noChangeArrowheads="1"/>
          </p:cNvSpPr>
          <p:nvPr/>
        </p:nvSpPr>
        <p:spPr bwMode="auto">
          <a:xfrm>
            <a:off x="7048651" y="2029514"/>
            <a:ext cx="1176632" cy="276935"/>
          </a:xfrm>
          <a:prstGeom prst="rect">
            <a:avLst/>
          </a:prstGeom>
          <a:noFill/>
          <a:ln w="9525">
            <a:noFill/>
            <a:miter lim="800000"/>
            <a:headEnd/>
            <a:tailEnd/>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75000"/>
                    <a:lumOff val="25000"/>
                  </a:sysClr>
                </a:solidFill>
                <a:effectLst/>
                <a:uLnTx/>
                <a:uFillTx/>
                <a:latin typeface="Calibri" pitchFamily="34" charset="0"/>
                <a:ea typeface="微软雅黑" pitchFamily="34" charset="-122"/>
              </a:rPr>
              <a:t>添加文字内容</a:t>
            </a:r>
          </a:p>
        </p:txBody>
      </p:sp>
      <p:cxnSp>
        <p:nvCxnSpPr>
          <p:cNvPr id="80" name="直接连接符 79"/>
          <p:cNvCxnSpPr>
            <a:stCxn id="54" idx="7"/>
            <a:endCxn id="55" idx="3"/>
          </p:cNvCxnSpPr>
          <p:nvPr/>
        </p:nvCxnSpPr>
        <p:spPr>
          <a:xfrm flipV="1">
            <a:off x="1167634" y="4174108"/>
            <a:ext cx="431403" cy="402670"/>
          </a:xfrm>
          <a:prstGeom prst="line">
            <a:avLst/>
          </a:prstGeom>
          <a:noFill/>
          <a:ln w="9525" cap="flat" cmpd="sng" algn="ctr">
            <a:solidFill>
              <a:sysClr val="windowText" lastClr="000000">
                <a:lumMod val="85000"/>
                <a:lumOff val="15000"/>
              </a:sysClr>
            </a:solidFill>
            <a:prstDash val="solid"/>
          </a:ln>
          <a:effectLst/>
        </p:spPr>
      </p:cxnSp>
      <p:cxnSp>
        <p:nvCxnSpPr>
          <p:cNvPr id="81" name="直接连接符 80"/>
          <p:cNvCxnSpPr>
            <a:stCxn id="55" idx="7"/>
            <a:endCxn id="56" idx="2"/>
          </p:cNvCxnSpPr>
          <p:nvPr/>
        </p:nvCxnSpPr>
        <p:spPr>
          <a:xfrm flipV="1">
            <a:off x="1764649" y="3612557"/>
            <a:ext cx="602861" cy="418253"/>
          </a:xfrm>
          <a:prstGeom prst="line">
            <a:avLst/>
          </a:prstGeom>
          <a:noFill/>
          <a:ln w="9525" cap="flat" cmpd="sng" algn="ctr">
            <a:solidFill>
              <a:sysClr val="windowText" lastClr="000000">
                <a:lumMod val="85000"/>
                <a:lumOff val="15000"/>
              </a:sysClr>
            </a:solidFill>
            <a:prstDash val="solid"/>
          </a:ln>
          <a:effectLst/>
        </p:spPr>
      </p:cxnSp>
      <p:cxnSp>
        <p:nvCxnSpPr>
          <p:cNvPr id="82" name="直接连接符 81"/>
          <p:cNvCxnSpPr>
            <a:stCxn id="56" idx="5"/>
            <a:endCxn id="57" idx="1"/>
          </p:cNvCxnSpPr>
          <p:nvPr/>
        </p:nvCxnSpPr>
        <p:spPr>
          <a:xfrm>
            <a:off x="2563083" y="3653498"/>
            <a:ext cx="425311" cy="453095"/>
          </a:xfrm>
          <a:prstGeom prst="line">
            <a:avLst/>
          </a:prstGeom>
          <a:noFill/>
          <a:ln w="9525" cap="flat" cmpd="sng" algn="ctr">
            <a:solidFill>
              <a:sysClr val="windowText" lastClr="000000">
                <a:lumMod val="85000"/>
                <a:lumOff val="15000"/>
              </a:sysClr>
            </a:solidFill>
            <a:prstDash val="solid"/>
          </a:ln>
          <a:effectLst/>
        </p:spPr>
      </p:cxnSp>
      <p:sp>
        <p:nvSpPr>
          <p:cNvPr id="83" name="椭圆 82"/>
          <p:cNvSpPr/>
          <p:nvPr/>
        </p:nvSpPr>
        <p:spPr bwMode="auto">
          <a:xfrm rot="827460">
            <a:off x="3593870" y="4440792"/>
            <a:ext cx="216582" cy="221405"/>
          </a:xfrm>
          <a:prstGeom prst="ellipse">
            <a:avLst/>
          </a:prstGeom>
          <a:solidFill>
            <a:srgbClr val="0070C0"/>
          </a:solidFill>
          <a:ln w="25400" cap="flat" cmpd="sng" algn="ctr">
            <a:noFill/>
            <a:prstDash val="solid"/>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84" name="直接连接符 83"/>
          <p:cNvCxnSpPr>
            <a:stCxn id="57" idx="5"/>
            <a:endCxn id="83" idx="2"/>
          </p:cNvCxnSpPr>
          <p:nvPr/>
        </p:nvCxnSpPr>
        <p:spPr>
          <a:xfrm>
            <a:off x="3160808" y="4241625"/>
            <a:ext cx="436183" cy="284048"/>
          </a:xfrm>
          <a:prstGeom prst="line">
            <a:avLst/>
          </a:prstGeom>
          <a:noFill/>
          <a:ln w="9525" cap="flat" cmpd="sng" algn="ctr">
            <a:solidFill>
              <a:sysClr val="windowText" lastClr="000000">
                <a:lumMod val="85000"/>
                <a:lumOff val="15000"/>
              </a:sysClr>
            </a:solidFill>
            <a:prstDash val="solid"/>
          </a:ln>
          <a:effectLst/>
        </p:spPr>
      </p:cxnSp>
      <p:cxnSp>
        <p:nvCxnSpPr>
          <p:cNvPr id="85" name="直接连接符 84"/>
          <p:cNvCxnSpPr>
            <a:stCxn id="83" idx="7"/>
            <a:endCxn id="58" idx="3"/>
          </p:cNvCxnSpPr>
          <p:nvPr/>
        </p:nvCxnSpPr>
        <p:spPr>
          <a:xfrm flipV="1">
            <a:off x="3795181" y="3872949"/>
            <a:ext cx="630377" cy="620782"/>
          </a:xfrm>
          <a:prstGeom prst="line">
            <a:avLst/>
          </a:prstGeom>
          <a:noFill/>
          <a:ln w="9525" cap="flat" cmpd="sng" algn="ctr">
            <a:solidFill>
              <a:sysClr val="windowText" lastClr="000000">
                <a:lumMod val="85000"/>
                <a:lumOff val="15000"/>
              </a:sysClr>
            </a:solidFill>
            <a:prstDash val="solid"/>
          </a:ln>
          <a:effectLst/>
        </p:spPr>
      </p:cxnSp>
      <p:cxnSp>
        <p:nvCxnSpPr>
          <p:cNvPr id="86" name="直接连接符 85"/>
          <p:cNvCxnSpPr>
            <a:stCxn id="58" idx="7"/>
            <a:endCxn id="59" idx="3"/>
          </p:cNvCxnSpPr>
          <p:nvPr/>
        </p:nvCxnSpPr>
        <p:spPr>
          <a:xfrm flipV="1">
            <a:off x="4593878" y="3437635"/>
            <a:ext cx="520136" cy="296131"/>
          </a:xfrm>
          <a:prstGeom prst="line">
            <a:avLst/>
          </a:prstGeom>
          <a:noFill/>
          <a:ln w="9525" cap="flat" cmpd="sng" algn="ctr">
            <a:solidFill>
              <a:sysClr val="windowText" lastClr="000000">
                <a:lumMod val="85000"/>
                <a:lumOff val="15000"/>
              </a:sysClr>
            </a:solidFill>
            <a:prstDash val="solid"/>
          </a:ln>
          <a:effectLst/>
        </p:spPr>
      </p:cxnSp>
      <p:cxnSp>
        <p:nvCxnSpPr>
          <p:cNvPr id="87" name="直接连接符 86"/>
          <p:cNvCxnSpPr>
            <a:stCxn id="59" idx="7"/>
            <a:endCxn id="60" idx="3"/>
          </p:cNvCxnSpPr>
          <p:nvPr/>
        </p:nvCxnSpPr>
        <p:spPr>
          <a:xfrm flipV="1">
            <a:off x="5285125" y="2903944"/>
            <a:ext cx="356828" cy="398926"/>
          </a:xfrm>
          <a:prstGeom prst="line">
            <a:avLst/>
          </a:prstGeom>
          <a:noFill/>
          <a:ln w="9525" cap="flat" cmpd="sng" algn="ctr">
            <a:solidFill>
              <a:sysClr val="windowText" lastClr="000000">
                <a:lumMod val="85000"/>
                <a:lumOff val="15000"/>
              </a:sysClr>
            </a:solidFill>
            <a:prstDash val="solid"/>
          </a:ln>
          <a:effectLst/>
        </p:spPr>
      </p:cxnSp>
      <p:cxnSp>
        <p:nvCxnSpPr>
          <p:cNvPr id="88" name="直接连接符 87"/>
          <p:cNvCxnSpPr>
            <a:stCxn id="60" idx="7"/>
            <a:endCxn id="61" idx="3"/>
          </p:cNvCxnSpPr>
          <p:nvPr/>
        </p:nvCxnSpPr>
        <p:spPr>
          <a:xfrm flipV="1">
            <a:off x="5812612" y="2207653"/>
            <a:ext cx="937912" cy="560007"/>
          </a:xfrm>
          <a:prstGeom prst="line">
            <a:avLst/>
          </a:prstGeom>
          <a:noFill/>
          <a:ln w="9525" cap="flat" cmpd="sng" algn="ctr">
            <a:solidFill>
              <a:sysClr val="windowText" lastClr="000000">
                <a:lumMod val="85000"/>
                <a:lumOff val="15000"/>
              </a:sysClr>
            </a:solidFill>
            <a:prstDash val="solid"/>
          </a:ln>
          <a:effectLst/>
        </p:spPr>
      </p:cxnSp>
      <p:cxnSp>
        <p:nvCxnSpPr>
          <p:cNvPr id="89" name="直接连接符 88"/>
          <p:cNvCxnSpPr>
            <a:stCxn id="61" idx="7"/>
            <a:endCxn id="62" idx="3"/>
          </p:cNvCxnSpPr>
          <p:nvPr/>
        </p:nvCxnSpPr>
        <p:spPr>
          <a:xfrm flipV="1">
            <a:off x="6932166" y="1736191"/>
            <a:ext cx="652635" cy="350209"/>
          </a:xfrm>
          <a:prstGeom prst="line">
            <a:avLst/>
          </a:prstGeom>
          <a:noFill/>
          <a:ln w="9525" cap="flat" cmpd="sng" algn="ctr">
            <a:solidFill>
              <a:sysClr val="windowText" lastClr="000000">
                <a:lumMod val="85000"/>
                <a:lumOff val="15000"/>
              </a:sysClr>
            </a:solidFill>
            <a:prstDash val="solid"/>
          </a:ln>
          <a:effectLst/>
        </p:spPr>
      </p:cxnSp>
      <p:sp>
        <p:nvSpPr>
          <p:cNvPr id="90" name="文本框 39"/>
          <p:cNvSpPr txBox="1">
            <a:spLocks noChangeArrowheads="1"/>
          </p:cNvSpPr>
          <p:nvPr/>
        </p:nvSpPr>
        <p:spPr bwMode="auto">
          <a:xfrm>
            <a:off x="3866505" y="4429978"/>
            <a:ext cx="1176632" cy="276935"/>
          </a:xfrm>
          <a:prstGeom prst="rect">
            <a:avLst/>
          </a:prstGeom>
          <a:noFill/>
          <a:ln w="9525">
            <a:noFill/>
            <a:miter lim="800000"/>
            <a:headEnd/>
            <a:tailEnd/>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75000"/>
                    <a:lumOff val="25000"/>
                  </a:sysClr>
                </a:solidFill>
                <a:effectLst/>
                <a:uLnTx/>
                <a:uFillTx/>
                <a:latin typeface="Calibri" pitchFamily="34" charset="0"/>
                <a:ea typeface="微软雅黑" pitchFamily="34" charset="-122"/>
              </a:rPr>
              <a:t>添加文字内容</a:t>
            </a:r>
          </a:p>
        </p:txBody>
      </p:sp>
      <p:sp>
        <p:nvSpPr>
          <p:cNvPr id="91" name="文本框 33"/>
          <p:cNvSpPr txBox="1">
            <a:spLocks noChangeArrowheads="1"/>
          </p:cNvSpPr>
          <p:nvPr/>
        </p:nvSpPr>
        <p:spPr bwMode="auto">
          <a:xfrm>
            <a:off x="3447614" y="5024273"/>
            <a:ext cx="585432" cy="276935"/>
          </a:xfrm>
          <a:prstGeom prst="rect">
            <a:avLst/>
          </a:prstGeom>
          <a:noFill/>
          <a:ln w="9525">
            <a:noFill/>
            <a:miter lim="800000"/>
            <a:headEnd/>
            <a:tailEnd/>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7</a:t>
            </a:r>
            <a:r>
              <a:rPr kumimoji="0" lang="zh-CN" altLang="en-US" sz="13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月份</a:t>
            </a:r>
          </a:p>
        </p:txBody>
      </p:sp>
      <p:sp>
        <p:nvSpPr>
          <p:cNvPr id="92" name="文本框 46"/>
          <p:cNvSpPr txBox="1">
            <a:spLocks noChangeArrowheads="1"/>
          </p:cNvSpPr>
          <p:nvPr/>
        </p:nvSpPr>
        <p:spPr bwMode="auto">
          <a:xfrm>
            <a:off x="7155774" y="1271016"/>
            <a:ext cx="1176632" cy="276935"/>
          </a:xfrm>
          <a:prstGeom prst="rect">
            <a:avLst/>
          </a:prstGeom>
          <a:noFill/>
          <a:ln w="9525">
            <a:noFill/>
            <a:miter lim="800000"/>
            <a:headEnd/>
            <a:tailEnd/>
          </a:ln>
        </p:spPr>
        <p:txBody>
          <a:bodyPr wrap="none" lIns="68543" tIns="34272" rIns="68543" bIns="3427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Text" lastClr="000000">
                    <a:lumMod val="75000"/>
                    <a:lumOff val="25000"/>
                  </a:sysClr>
                </a:solidFill>
                <a:effectLst/>
                <a:uLnTx/>
                <a:uFillTx/>
                <a:latin typeface="Calibri" pitchFamily="34" charset="0"/>
                <a:ea typeface="微软雅黑" pitchFamily="34" charset="-122"/>
              </a:rPr>
              <a:t>添加文字内容</a:t>
            </a:r>
          </a:p>
        </p:txBody>
      </p:sp>
      <p:grpSp>
        <p:nvGrpSpPr>
          <p:cNvPr id="93" name="组合 92"/>
          <p:cNvGrpSpPr/>
          <p:nvPr/>
        </p:nvGrpSpPr>
        <p:grpSpPr>
          <a:xfrm>
            <a:off x="408567" y="4890165"/>
            <a:ext cx="8053955" cy="76668"/>
            <a:chOff x="738746" y="5964849"/>
            <a:chExt cx="10744200" cy="102248"/>
          </a:xfrm>
        </p:grpSpPr>
        <p:cxnSp>
          <p:nvCxnSpPr>
            <p:cNvPr id="94" name="直接连接符 93"/>
            <p:cNvCxnSpPr/>
            <p:nvPr/>
          </p:nvCxnSpPr>
          <p:spPr bwMode="auto">
            <a:xfrm>
              <a:off x="738746" y="6052254"/>
              <a:ext cx="10744200" cy="0"/>
            </a:xfrm>
            <a:prstGeom prst="line">
              <a:avLst/>
            </a:prstGeom>
            <a:noFill/>
            <a:ln w="9525" cap="flat" cmpd="sng" algn="ctr">
              <a:solidFill>
                <a:sysClr val="windowText" lastClr="000000">
                  <a:lumMod val="75000"/>
                  <a:lumOff val="25000"/>
                </a:sysClr>
              </a:solidFill>
              <a:prstDash val="solid"/>
            </a:ln>
            <a:effectLst/>
          </p:spPr>
        </p:cxnSp>
        <p:cxnSp>
          <p:nvCxnSpPr>
            <p:cNvPr id="95" name="直接连接符 94"/>
            <p:cNvCxnSpPr/>
            <p:nvPr/>
          </p:nvCxnSpPr>
          <p:spPr>
            <a:xfrm flipV="1">
              <a:off x="1639101" y="5971032"/>
              <a:ext cx="0" cy="81222"/>
            </a:xfrm>
            <a:prstGeom prst="line">
              <a:avLst/>
            </a:prstGeom>
            <a:noFill/>
            <a:ln w="9525" cap="flat" cmpd="sng" algn="ctr">
              <a:solidFill>
                <a:sysClr val="windowText" lastClr="000000">
                  <a:lumMod val="75000"/>
                  <a:lumOff val="25000"/>
                </a:sysClr>
              </a:solidFill>
              <a:prstDash val="solid"/>
            </a:ln>
            <a:effectLst/>
          </p:spPr>
        </p:cxnSp>
        <p:cxnSp>
          <p:nvCxnSpPr>
            <p:cNvPr id="96" name="直接连接符 95"/>
            <p:cNvCxnSpPr/>
            <p:nvPr/>
          </p:nvCxnSpPr>
          <p:spPr>
            <a:xfrm flipV="1">
              <a:off x="2456892" y="5967447"/>
              <a:ext cx="0" cy="81222"/>
            </a:xfrm>
            <a:prstGeom prst="line">
              <a:avLst/>
            </a:prstGeom>
            <a:noFill/>
            <a:ln w="9525" cap="flat" cmpd="sng" algn="ctr">
              <a:solidFill>
                <a:sysClr val="windowText" lastClr="000000">
                  <a:lumMod val="75000"/>
                  <a:lumOff val="25000"/>
                </a:sysClr>
              </a:solidFill>
              <a:prstDash val="solid"/>
            </a:ln>
            <a:effectLst/>
          </p:spPr>
        </p:cxnSp>
        <p:cxnSp>
          <p:nvCxnSpPr>
            <p:cNvPr id="97" name="直接连接符 96"/>
            <p:cNvCxnSpPr/>
            <p:nvPr/>
          </p:nvCxnSpPr>
          <p:spPr>
            <a:xfrm flipV="1">
              <a:off x="3510148" y="5972019"/>
              <a:ext cx="0" cy="81222"/>
            </a:xfrm>
            <a:prstGeom prst="line">
              <a:avLst/>
            </a:prstGeom>
            <a:noFill/>
            <a:ln w="9525" cap="flat" cmpd="sng" algn="ctr">
              <a:solidFill>
                <a:sysClr val="windowText" lastClr="000000">
                  <a:lumMod val="75000"/>
                  <a:lumOff val="25000"/>
                </a:sysClr>
              </a:solidFill>
              <a:prstDash val="solid"/>
            </a:ln>
            <a:effectLst/>
          </p:spPr>
        </p:cxnSp>
        <p:cxnSp>
          <p:nvCxnSpPr>
            <p:cNvPr id="98" name="直接连接符 97"/>
            <p:cNvCxnSpPr/>
            <p:nvPr/>
          </p:nvCxnSpPr>
          <p:spPr>
            <a:xfrm flipV="1">
              <a:off x="4295309" y="5972019"/>
              <a:ext cx="0" cy="81222"/>
            </a:xfrm>
            <a:prstGeom prst="line">
              <a:avLst/>
            </a:prstGeom>
            <a:noFill/>
            <a:ln w="9525" cap="flat" cmpd="sng" algn="ctr">
              <a:solidFill>
                <a:sysClr val="windowText" lastClr="000000">
                  <a:lumMod val="75000"/>
                  <a:lumOff val="25000"/>
                </a:sysClr>
              </a:solidFill>
              <a:prstDash val="solid"/>
            </a:ln>
            <a:effectLst/>
          </p:spPr>
        </p:cxnSp>
        <p:cxnSp>
          <p:nvCxnSpPr>
            <p:cNvPr id="99" name="直接连接符 98"/>
            <p:cNvCxnSpPr/>
            <p:nvPr/>
          </p:nvCxnSpPr>
          <p:spPr>
            <a:xfrm flipV="1">
              <a:off x="5141731" y="5972019"/>
              <a:ext cx="0" cy="81222"/>
            </a:xfrm>
            <a:prstGeom prst="line">
              <a:avLst/>
            </a:prstGeom>
            <a:noFill/>
            <a:ln w="9525" cap="flat" cmpd="sng" algn="ctr">
              <a:solidFill>
                <a:sysClr val="windowText" lastClr="000000">
                  <a:lumMod val="75000"/>
                  <a:lumOff val="25000"/>
                </a:sysClr>
              </a:solidFill>
              <a:prstDash val="solid"/>
            </a:ln>
            <a:effectLst/>
          </p:spPr>
        </p:cxnSp>
        <p:cxnSp>
          <p:nvCxnSpPr>
            <p:cNvPr id="100" name="直接连接符 99"/>
            <p:cNvCxnSpPr/>
            <p:nvPr/>
          </p:nvCxnSpPr>
          <p:spPr>
            <a:xfrm flipV="1">
              <a:off x="6255551" y="5973993"/>
              <a:ext cx="0" cy="81222"/>
            </a:xfrm>
            <a:prstGeom prst="line">
              <a:avLst/>
            </a:prstGeom>
            <a:noFill/>
            <a:ln w="9525" cap="flat" cmpd="sng" algn="ctr">
              <a:solidFill>
                <a:sysClr val="windowText" lastClr="000000">
                  <a:lumMod val="75000"/>
                  <a:lumOff val="25000"/>
                </a:sysClr>
              </a:solidFill>
              <a:prstDash val="solid"/>
            </a:ln>
            <a:effectLst/>
          </p:spPr>
        </p:cxnSp>
        <p:cxnSp>
          <p:nvCxnSpPr>
            <p:cNvPr id="101" name="直接连接符 100"/>
            <p:cNvCxnSpPr/>
            <p:nvPr/>
          </p:nvCxnSpPr>
          <p:spPr>
            <a:xfrm flipV="1">
              <a:off x="7243964" y="5967447"/>
              <a:ext cx="0" cy="81222"/>
            </a:xfrm>
            <a:prstGeom prst="line">
              <a:avLst/>
            </a:prstGeom>
            <a:noFill/>
            <a:ln w="9525" cap="flat" cmpd="sng" algn="ctr">
              <a:solidFill>
                <a:sysClr val="windowText" lastClr="000000">
                  <a:lumMod val="75000"/>
                  <a:lumOff val="25000"/>
                </a:sysClr>
              </a:solidFill>
              <a:prstDash val="solid"/>
            </a:ln>
            <a:effectLst/>
          </p:spPr>
        </p:cxnSp>
        <p:cxnSp>
          <p:nvCxnSpPr>
            <p:cNvPr id="102" name="直接连接符 101"/>
            <p:cNvCxnSpPr/>
            <p:nvPr/>
          </p:nvCxnSpPr>
          <p:spPr>
            <a:xfrm flipV="1">
              <a:off x="7951332" y="5973993"/>
              <a:ext cx="0" cy="81222"/>
            </a:xfrm>
            <a:prstGeom prst="line">
              <a:avLst/>
            </a:prstGeom>
            <a:noFill/>
            <a:ln w="9525" cap="flat" cmpd="sng" algn="ctr">
              <a:solidFill>
                <a:sysClr val="windowText" lastClr="000000">
                  <a:lumMod val="75000"/>
                  <a:lumOff val="25000"/>
                </a:sysClr>
              </a:solidFill>
              <a:prstDash val="solid"/>
            </a:ln>
            <a:effectLst/>
          </p:spPr>
        </p:cxnSp>
        <p:cxnSp>
          <p:nvCxnSpPr>
            <p:cNvPr id="103" name="直接连接符 102"/>
            <p:cNvCxnSpPr/>
            <p:nvPr/>
          </p:nvCxnSpPr>
          <p:spPr>
            <a:xfrm flipV="1">
              <a:off x="9320250" y="5964849"/>
              <a:ext cx="0" cy="81222"/>
            </a:xfrm>
            <a:prstGeom prst="line">
              <a:avLst/>
            </a:prstGeom>
            <a:noFill/>
            <a:ln w="9525" cap="flat" cmpd="sng" algn="ctr">
              <a:solidFill>
                <a:sysClr val="windowText" lastClr="000000">
                  <a:lumMod val="75000"/>
                  <a:lumOff val="25000"/>
                </a:sysClr>
              </a:solidFill>
              <a:prstDash val="solid"/>
            </a:ln>
            <a:effectLst/>
          </p:spPr>
        </p:cxnSp>
        <p:cxnSp>
          <p:nvCxnSpPr>
            <p:cNvPr id="104" name="直接连接符 103"/>
            <p:cNvCxnSpPr/>
            <p:nvPr/>
          </p:nvCxnSpPr>
          <p:spPr>
            <a:xfrm flipV="1">
              <a:off x="10524537" y="5985875"/>
              <a:ext cx="0" cy="81222"/>
            </a:xfrm>
            <a:prstGeom prst="line">
              <a:avLst/>
            </a:prstGeom>
            <a:noFill/>
            <a:ln w="9525" cap="flat" cmpd="sng" algn="ctr">
              <a:solidFill>
                <a:sysClr val="windowText" lastClr="000000">
                  <a:lumMod val="75000"/>
                  <a:lumOff val="25000"/>
                </a:sysClr>
              </a:solidFill>
              <a:prstDash val="solid"/>
            </a:ln>
            <a:effectLst/>
          </p:spPr>
        </p:cxnSp>
      </p:grpSp>
      <p:sp>
        <p:nvSpPr>
          <p:cNvPr id="105" name="矩形 104"/>
          <p:cNvSpPr/>
          <p:nvPr/>
        </p:nvSpPr>
        <p:spPr>
          <a:xfrm>
            <a:off x="976610" y="1325010"/>
            <a:ext cx="3163567" cy="1269284"/>
          </a:xfrm>
          <a:prstGeom prst="rect">
            <a:avLst/>
          </a:prstGeom>
        </p:spPr>
        <p:txBody>
          <a:bodyPr wrap="square" lIns="68543" tIns="34272" rIns="68543" bIns="34272">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点击添加小标题</a:t>
            </a:r>
            <a:endParaRPr kumimoji="0" lang="en-US" altLang="zh-CN" sz="15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wipe(left)">
                                      <p:cBhvr>
                                        <p:cTn id="7" dur="500"/>
                                        <p:tgtEl>
                                          <p:spTgt spid="10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3"/>
                                        </p:tgtEl>
                                        <p:attrNameLst>
                                          <p:attrName>style.visibility</p:attrName>
                                        </p:attrNameLst>
                                      </p:cBhvr>
                                      <p:to>
                                        <p:strVal val="visible"/>
                                      </p:to>
                                    </p:set>
                                    <p:animEffect transition="in" filter="wipe(left)">
                                      <p:cBhvr>
                                        <p:cTn id="11" dur="500"/>
                                        <p:tgtEl>
                                          <p:spTgt spid="93"/>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wipe(up)">
                                      <p:cBhvr>
                                        <p:cTn id="15" dur="500"/>
                                        <p:tgtEl>
                                          <p:spTgt spid="63"/>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64"/>
                                        </p:tgtEl>
                                        <p:attrNameLst>
                                          <p:attrName>style.visibility</p:attrName>
                                        </p:attrNameLst>
                                      </p:cBhvr>
                                      <p:to>
                                        <p:strVal val="visible"/>
                                      </p:to>
                                    </p:set>
                                    <p:animEffect transition="in" filter="wipe(up)">
                                      <p:cBhvr>
                                        <p:cTn id="18" dur="500"/>
                                        <p:tgtEl>
                                          <p:spTgt spid="64"/>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65"/>
                                        </p:tgtEl>
                                        <p:attrNameLst>
                                          <p:attrName>style.visibility</p:attrName>
                                        </p:attrNameLst>
                                      </p:cBhvr>
                                      <p:to>
                                        <p:strVal val="visible"/>
                                      </p:to>
                                    </p:set>
                                    <p:animEffect transition="in" filter="wipe(up)">
                                      <p:cBhvr>
                                        <p:cTn id="21" dur="500"/>
                                        <p:tgtEl>
                                          <p:spTgt spid="65"/>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wipe(up)">
                                      <p:cBhvr>
                                        <p:cTn id="24" dur="500"/>
                                        <p:tgtEl>
                                          <p:spTgt spid="66"/>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91"/>
                                        </p:tgtEl>
                                        <p:attrNameLst>
                                          <p:attrName>style.visibility</p:attrName>
                                        </p:attrNameLst>
                                      </p:cBhvr>
                                      <p:to>
                                        <p:strVal val="visible"/>
                                      </p:to>
                                    </p:set>
                                    <p:animEffect transition="in" filter="wipe(up)">
                                      <p:cBhvr>
                                        <p:cTn id="27" dur="500"/>
                                        <p:tgtEl>
                                          <p:spTgt spid="91"/>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67"/>
                                        </p:tgtEl>
                                        <p:attrNameLst>
                                          <p:attrName>style.visibility</p:attrName>
                                        </p:attrNameLst>
                                      </p:cBhvr>
                                      <p:to>
                                        <p:strVal val="visible"/>
                                      </p:to>
                                    </p:set>
                                    <p:animEffect transition="in" filter="wipe(up)">
                                      <p:cBhvr>
                                        <p:cTn id="30" dur="500"/>
                                        <p:tgtEl>
                                          <p:spTgt spid="67"/>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wipe(up)">
                                      <p:cBhvr>
                                        <p:cTn id="33" dur="500"/>
                                        <p:tgtEl>
                                          <p:spTgt spid="6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69"/>
                                        </p:tgtEl>
                                        <p:attrNameLst>
                                          <p:attrName>style.visibility</p:attrName>
                                        </p:attrNameLst>
                                      </p:cBhvr>
                                      <p:to>
                                        <p:strVal val="visible"/>
                                      </p:to>
                                    </p:set>
                                    <p:animEffect transition="in" filter="wipe(up)">
                                      <p:cBhvr>
                                        <p:cTn id="36" dur="500"/>
                                        <p:tgtEl>
                                          <p:spTgt spid="69"/>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70"/>
                                        </p:tgtEl>
                                        <p:attrNameLst>
                                          <p:attrName>style.visibility</p:attrName>
                                        </p:attrNameLst>
                                      </p:cBhvr>
                                      <p:to>
                                        <p:strVal val="visible"/>
                                      </p:to>
                                    </p:set>
                                    <p:animEffect transition="in" filter="wipe(up)">
                                      <p:cBhvr>
                                        <p:cTn id="39" dur="500"/>
                                        <p:tgtEl>
                                          <p:spTgt spid="70"/>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71"/>
                                        </p:tgtEl>
                                        <p:attrNameLst>
                                          <p:attrName>style.visibility</p:attrName>
                                        </p:attrNameLst>
                                      </p:cBhvr>
                                      <p:to>
                                        <p:strVal val="visible"/>
                                      </p:to>
                                    </p:set>
                                    <p:animEffect transition="in" filter="wipe(up)">
                                      <p:cBhvr>
                                        <p:cTn id="42" dur="500"/>
                                        <p:tgtEl>
                                          <p:spTgt spid="71"/>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54"/>
                                        </p:tgtEl>
                                        <p:attrNameLst>
                                          <p:attrName>style.visibility</p:attrName>
                                        </p:attrNameLst>
                                      </p:cBhvr>
                                      <p:to>
                                        <p:strVal val="visible"/>
                                      </p:to>
                                    </p:set>
                                    <p:animEffect transition="in" filter="fade">
                                      <p:cBhvr>
                                        <p:cTn id="46" dur="500"/>
                                        <p:tgtEl>
                                          <p:spTgt spid="54"/>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72"/>
                                        </p:tgtEl>
                                        <p:attrNameLst>
                                          <p:attrName>style.visibility</p:attrName>
                                        </p:attrNameLst>
                                      </p:cBhvr>
                                      <p:to>
                                        <p:strVal val="visible"/>
                                      </p:to>
                                    </p:set>
                                    <p:animEffect transition="in" filter="wipe(down)">
                                      <p:cBhvr>
                                        <p:cTn id="49" dur="500"/>
                                        <p:tgtEl>
                                          <p:spTgt spid="72"/>
                                        </p:tgtEl>
                                      </p:cBhvr>
                                    </p:animEffect>
                                  </p:childTnLst>
                                </p:cTn>
                              </p:par>
                            </p:childTnLst>
                          </p:cTn>
                        </p:par>
                        <p:par>
                          <p:cTn id="50" fill="hold">
                            <p:stCondLst>
                              <p:cond delay="2000"/>
                            </p:stCondLst>
                            <p:childTnLst>
                              <p:par>
                                <p:cTn id="51" presetID="22" presetClass="entr" presetSubtype="4" fill="hold" nodeType="afterEffect">
                                  <p:stCondLst>
                                    <p:cond delay="0"/>
                                  </p:stCondLst>
                                  <p:childTnLst>
                                    <p:set>
                                      <p:cBhvr>
                                        <p:cTn id="52" dur="1" fill="hold">
                                          <p:stCondLst>
                                            <p:cond delay="0"/>
                                          </p:stCondLst>
                                        </p:cTn>
                                        <p:tgtEl>
                                          <p:spTgt spid="80"/>
                                        </p:tgtEl>
                                        <p:attrNameLst>
                                          <p:attrName>style.visibility</p:attrName>
                                        </p:attrNameLst>
                                      </p:cBhvr>
                                      <p:to>
                                        <p:strVal val="visible"/>
                                      </p:to>
                                    </p:set>
                                    <p:animEffect transition="in" filter="wipe(down)">
                                      <p:cBhvr>
                                        <p:cTn id="53" dur="500"/>
                                        <p:tgtEl>
                                          <p:spTgt spid="80"/>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fade">
                                      <p:cBhvr>
                                        <p:cTn id="57" dur="500"/>
                                        <p:tgtEl>
                                          <p:spTgt spid="55"/>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73"/>
                                        </p:tgtEl>
                                        <p:attrNameLst>
                                          <p:attrName>style.visibility</p:attrName>
                                        </p:attrNameLst>
                                      </p:cBhvr>
                                      <p:to>
                                        <p:strVal val="visible"/>
                                      </p:to>
                                    </p:set>
                                    <p:animEffect transition="in" filter="wipe(down)">
                                      <p:cBhvr>
                                        <p:cTn id="60" dur="500"/>
                                        <p:tgtEl>
                                          <p:spTgt spid="73"/>
                                        </p:tgtEl>
                                      </p:cBhvr>
                                    </p:animEffect>
                                  </p:childTnLst>
                                </p:cTn>
                              </p:par>
                            </p:childTnLst>
                          </p:cTn>
                        </p:par>
                        <p:par>
                          <p:cTn id="61" fill="hold">
                            <p:stCondLst>
                              <p:cond delay="3000"/>
                            </p:stCondLst>
                            <p:childTnLst>
                              <p:par>
                                <p:cTn id="62" presetID="22" presetClass="entr" presetSubtype="4" fill="hold" nodeType="afterEffect">
                                  <p:stCondLst>
                                    <p:cond delay="0"/>
                                  </p:stCondLst>
                                  <p:childTnLst>
                                    <p:set>
                                      <p:cBhvr>
                                        <p:cTn id="63" dur="1" fill="hold">
                                          <p:stCondLst>
                                            <p:cond delay="0"/>
                                          </p:stCondLst>
                                        </p:cTn>
                                        <p:tgtEl>
                                          <p:spTgt spid="81"/>
                                        </p:tgtEl>
                                        <p:attrNameLst>
                                          <p:attrName>style.visibility</p:attrName>
                                        </p:attrNameLst>
                                      </p:cBhvr>
                                      <p:to>
                                        <p:strVal val="visible"/>
                                      </p:to>
                                    </p:set>
                                    <p:animEffect transition="in" filter="wipe(down)">
                                      <p:cBhvr>
                                        <p:cTn id="64" dur="500"/>
                                        <p:tgtEl>
                                          <p:spTgt spid="81"/>
                                        </p:tgtEl>
                                      </p:cBhvr>
                                    </p:animEffect>
                                  </p:childTnLst>
                                </p:cTn>
                              </p:par>
                            </p:childTnLst>
                          </p:cTn>
                        </p:par>
                        <p:par>
                          <p:cTn id="65" fill="hold">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fade">
                                      <p:cBhvr>
                                        <p:cTn id="68" dur="500"/>
                                        <p:tgtEl>
                                          <p:spTgt spid="56"/>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wipe(down)">
                                      <p:cBhvr>
                                        <p:cTn id="71" dur="500"/>
                                        <p:tgtEl>
                                          <p:spTgt spid="74"/>
                                        </p:tgtEl>
                                      </p:cBhvr>
                                    </p:animEffect>
                                  </p:childTnLst>
                                </p:cTn>
                              </p:par>
                            </p:childTnLst>
                          </p:cTn>
                        </p:par>
                        <p:par>
                          <p:cTn id="72" fill="hold">
                            <p:stCondLst>
                              <p:cond delay="4000"/>
                            </p:stCondLst>
                            <p:childTnLst>
                              <p:par>
                                <p:cTn id="73" presetID="22" presetClass="entr" presetSubtype="1" fill="hold" nodeType="afterEffect">
                                  <p:stCondLst>
                                    <p:cond delay="0"/>
                                  </p:stCondLst>
                                  <p:childTnLst>
                                    <p:set>
                                      <p:cBhvr>
                                        <p:cTn id="74" dur="1" fill="hold">
                                          <p:stCondLst>
                                            <p:cond delay="0"/>
                                          </p:stCondLst>
                                        </p:cTn>
                                        <p:tgtEl>
                                          <p:spTgt spid="82"/>
                                        </p:tgtEl>
                                        <p:attrNameLst>
                                          <p:attrName>style.visibility</p:attrName>
                                        </p:attrNameLst>
                                      </p:cBhvr>
                                      <p:to>
                                        <p:strVal val="visible"/>
                                      </p:to>
                                    </p:set>
                                    <p:animEffect transition="in" filter="wipe(up)">
                                      <p:cBhvr>
                                        <p:cTn id="75" dur="500"/>
                                        <p:tgtEl>
                                          <p:spTgt spid="82"/>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Effect transition="in" filter="fade">
                                      <p:cBhvr>
                                        <p:cTn id="79" dur="500"/>
                                        <p:tgtEl>
                                          <p:spTgt spid="57"/>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75"/>
                                        </p:tgtEl>
                                        <p:attrNameLst>
                                          <p:attrName>style.visibility</p:attrName>
                                        </p:attrNameLst>
                                      </p:cBhvr>
                                      <p:to>
                                        <p:strVal val="visible"/>
                                      </p:to>
                                    </p:set>
                                    <p:animEffect transition="in" filter="wipe(down)">
                                      <p:cBhvr>
                                        <p:cTn id="82" dur="500"/>
                                        <p:tgtEl>
                                          <p:spTgt spid="75"/>
                                        </p:tgtEl>
                                      </p:cBhvr>
                                    </p:animEffect>
                                  </p:childTnLst>
                                </p:cTn>
                              </p:par>
                            </p:childTnLst>
                          </p:cTn>
                        </p:par>
                        <p:par>
                          <p:cTn id="83" fill="hold">
                            <p:stCondLst>
                              <p:cond delay="5000"/>
                            </p:stCondLst>
                            <p:childTnLst>
                              <p:par>
                                <p:cTn id="84" presetID="22" presetClass="entr" presetSubtype="1" fill="hold" nodeType="afterEffect">
                                  <p:stCondLst>
                                    <p:cond delay="0"/>
                                  </p:stCondLst>
                                  <p:childTnLst>
                                    <p:set>
                                      <p:cBhvr>
                                        <p:cTn id="85" dur="1" fill="hold">
                                          <p:stCondLst>
                                            <p:cond delay="0"/>
                                          </p:stCondLst>
                                        </p:cTn>
                                        <p:tgtEl>
                                          <p:spTgt spid="84"/>
                                        </p:tgtEl>
                                        <p:attrNameLst>
                                          <p:attrName>style.visibility</p:attrName>
                                        </p:attrNameLst>
                                      </p:cBhvr>
                                      <p:to>
                                        <p:strVal val="visible"/>
                                      </p:to>
                                    </p:set>
                                    <p:animEffect transition="in" filter="wipe(up)">
                                      <p:cBhvr>
                                        <p:cTn id="86" dur="500"/>
                                        <p:tgtEl>
                                          <p:spTgt spid="84"/>
                                        </p:tgtEl>
                                      </p:cBhvr>
                                    </p:animEffect>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83"/>
                                        </p:tgtEl>
                                        <p:attrNameLst>
                                          <p:attrName>style.visibility</p:attrName>
                                        </p:attrNameLst>
                                      </p:cBhvr>
                                      <p:to>
                                        <p:strVal val="visible"/>
                                      </p:to>
                                    </p:set>
                                    <p:animEffect transition="in" filter="fade">
                                      <p:cBhvr>
                                        <p:cTn id="90" dur="500"/>
                                        <p:tgtEl>
                                          <p:spTgt spid="83"/>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90"/>
                                        </p:tgtEl>
                                        <p:attrNameLst>
                                          <p:attrName>style.visibility</p:attrName>
                                        </p:attrNameLst>
                                      </p:cBhvr>
                                      <p:to>
                                        <p:strVal val="visible"/>
                                      </p:to>
                                    </p:set>
                                    <p:animEffect transition="in" filter="wipe(down)">
                                      <p:cBhvr>
                                        <p:cTn id="93" dur="500"/>
                                        <p:tgtEl>
                                          <p:spTgt spid="90"/>
                                        </p:tgtEl>
                                      </p:cBhvr>
                                    </p:animEffect>
                                  </p:childTnLst>
                                </p:cTn>
                              </p:par>
                            </p:childTnLst>
                          </p:cTn>
                        </p:par>
                        <p:par>
                          <p:cTn id="94" fill="hold">
                            <p:stCondLst>
                              <p:cond delay="6000"/>
                            </p:stCondLst>
                            <p:childTnLst>
                              <p:par>
                                <p:cTn id="95" presetID="22" presetClass="entr" presetSubtype="4" fill="hold" nodeType="afterEffect">
                                  <p:stCondLst>
                                    <p:cond delay="0"/>
                                  </p:stCondLst>
                                  <p:childTnLst>
                                    <p:set>
                                      <p:cBhvr>
                                        <p:cTn id="96" dur="1" fill="hold">
                                          <p:stCondLst>
                                            <p:cond delay="0"/>
                                          </p:stCondLst>
                                        </p:cTn>
                                        <p:tgtEl>
                                          <p:spTgt spid="85"/>
                                        </p:tgtEl>
                                        <p:attrNameLst>
                                          <p:attrName>style.visibility</p:attrName>
                                        </p:attrNameLst>
                                      </p:cBhvr>
                                      <p:to>
                                        <p:strVal val="visible"/>
                                      </p:to>
                                    </p:set>
                                    <p:animEffect transition="in" filter="wipe(down)">
                                      <p:cBhvr>
                                        <p:cTn id="97" dur="500"/>
                                        <p:tgtEl>
                                          <p:spTgt spid="85"/>
                                        </p:tgtEl>
                                      </p:cBhvr>
                                    </p:animEffect>
                                  </p:childTnLst>
                                </p:cTn>
                              </p:par>
                            </p:childTnLst>
                          </p:cTn>
                        </p:par>
                        <p:par>
                          <p:cTn id="98" fill="hold">
                            <p:stCondLst>
                              <p:cond delay="6500"/>
                            </p:stCondLst>
                            <p:childTnLst>
                              <p:par>
                                <p:cTn id="99" presetID="10" presetClass="entr" presetSubtype="0" fill="hold" grpId="0" nodeType="afterEffect">
                                  <p:stCondLst>
                                    <p:cond delay="0"/>
                                  </p:stCondLst>
                                  <p:childTnLst>
                                    <p:set>
                                      <p:cBhvr>
                                        <p:cTn id="100" dur="1" fill="hold">
                                          <p:stCondLst>
                                            <p:cond delay="0"/>
                                          </p:stCondLst>
                                        </p:cTn>
                                        <p:tgtEl>
                                          <p:spTgt spid="58"/>
                                        </p:tgtEl>
                                        <p:attrNameLst>
                                          <p:attrName>style.visibility</p:attrName>
                                        </p:attrNameLst>
                                      </p:cBhvr>
                                      <p:to>
                                        <p:strVal val="visible"/>
                                      </p:to>
                                    </p:set>
                                    <p:animEffect transition="in" filter="fade">
                                      <p:cBhvr>
                                        <p:cTn id="101" dur="500"/>
                                        <p:tgtEl>
                                          <p:spTgt spid="58"/>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76"/>
                                        </p:tgtEl>
                                        <p:attrNameLst>
                                          <p:attrName>style.visibility</p:attrName>
                                        </p:attrNameLst>
                                      </p:cBhvr>
                                      <p:to>
                                        <p:strVal val="visible"/>
                                      </p:to>
                                    </p:set>
                                    <p:animEffect transition="in" filter="wipe(down)">
                                      <p:cBhvr>
                                        <p:cTn id="104" dur="500"/>
                                        <p:tgtEl>
                                          <p:spTgt spid="76"/>
                                        </p:tgtEl>
                                      </p:cBhvr>
                                    </p:animEffect>
                                  </p:childTnLst>
                                </p:cTn>
                              </p:par>
                            </p:childTnLst>
                          </p:cTn>
                        </p:par>
                        <p:par>
                          <p:cTn id="105" fill="hold">
                            <p:stCondLst>
                              <p:cond delay="7000"/>
                            </p:stCondLst>
                            <p:childTnLst>
                              <p:par>
                                <p:cTn id="106" presetID="22" presetClass="entr" presetSubtype="4" fill="hold" nodeType="afterEffect">
                                  <p:stCondLst>
                                    <p:cond delay="0"/>
                                  </p:stCondLst>
                                  <p:childTnLst>
                                    <p:set>
                                      <p:cBhvr>
                                        <p:cTn id="107" dur="1" fill="hold">
                                          <p:stCondLst>
                                            <p:cond delay="0"/>
                                          </p:stCondLst>
                                        </p:cTn>
                                        <p:tgtEl>
                                          <p:spTgt spid="86"/>
                                        </p:tgtEl>
                                        <p:attrNameLst>
                                          <p:attrName>style.visibility</p:attrName>
                                        </p:attrNameLst>
                                      </p:cBhvr>
                                      <p:to>
                                        <p:strVal val="visible"/>
                                      </p:to>
                                    </p:set>
                                    <p:animEffect transition="in" filter="wipe(down)">
                                      <p:cBhvr>
                                        <p:cTn id="108" dur="500"/>
                                        <p:tgtEl>
                                          <p:spTgt spid="86"/>
                                        </p:tgtEl>
                                      </p:cBhvr>
                                    </p:animEffect>
                                  </p:childTnLst>
                                </p:cTn>
                              </p:par>
                            </p:childTnLst>
                          </p:cTn>
                        </p:par>
                        <p:par>
                          <p:cTn id="109" fill="hold">
                            <p:stCondLst>
                              <p:cond delay="7500"/>
                            </p:stCondLst>
                            <p:childTnLst>
                              <p:par>
                                <p:cTn id="110" presetID="10" presetClass="entr" presetSubtype="0" fill="hold" grpId="0" nodeType="afterEffect">
                                  <p:stCondLst>
                                    <p:cond delay="0"/>
                                  </p:stCondLst>
                                  <p:childTnLst>
                                    <p:set>
                                      <p:cBhvr>
                                        <p:cTn id="111" dur="1" fill="hold">
                                          <p:stCondLst>
                                            <p:cond delay="0"/>
                                          </p:stCondLst>
                                        </p:cTn>
                                        <p:tgtEl>
                                          <p:spTgt spid="59"/>
                                        </p:tgtEl>
                                        <p:attrNameLst>
                                          <p:attrName>style.visibility</p:attrName>
                                        </p:attrNameLst>
                                      </p:cBhvr>
                                      <p:to>
                                        <p:strVal val="visible"/>
                                      </p:to>
                                    </p:set>
                                    <p:animEffect transition="in" filter="fade">
                                      <p:cBhvr>
                                        <p:cTn id="112" dur="500"/>
                                        <p:tgtEl>
                                          <p:spTgt spid="59"/>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77"/>
                                        </p:tgtEl>
                                        <p:attrNameLst>
                                          <p:attrName>style.visibility</p:attrName>
                                        </p:attrNameLst>
                                      </p:cBhvr>
                                      <p:to>
                                        <p:strVal val="visible"/>
                                      </p:to>
                                    </p:set>
                                    <p:animEffect transition="in" filter="wipe(down)">
                                      <p:cBhvr>
                                        <p:cTn id="115" dur="500"/>
                                        <p:tgtEl>
                                          <p:spTgt spid="77"/>
                                        </p:tgtEl>
                                      </p:cBhvr>
                                    </p:animEffect>
                                  </p:childTnLst>
                                </p:cTn>
                              </p:par>
                            </p:childTnLst>
                          </p:cTn>
                        </p:par>
                        <p:par>
                          <p:cTn id="116" fill="hold">
                            <p:stCondLst>
                              <p:cond delay="8000"/>
                            </p:stCondLst>
                            <p:childTnLst>
                              <p:par>
                                <p:cTn id="117" presetID="22" presetClass="entr" presetSubtype="4" fill="hold" nodeType="afterEffect">
                                  <p:stCondLst>
                                    <p:cond delay="0"/>
                                  </p:stCondLst>
                                  <p:childTnLst>
                                    <p:set>
                                      <p:cBhvr>
                                        <p:cTn id="118" dur="1" fill="hold">
                                          <p:stCondLst>
                                            <p:cond delay="0"/>
                                          </p:stCondLst>
                                        </p:cTn>
                                        <p:tgtEl>
                                          <p:spTgt spid="87"/>
                                        </p:tgtEl>
                                        <p:attrNameLst>
                                          <p:attrName>style.visibility</p:attrName>
                                        </p:attrNameLst>
                                      </p:cBhvr>
                                      <p:to>
                                        <p:strVal val="visible"/>
                                      </p:to>
                                    </p:set>
                                    <p:animEffect transition="in" filter="wipe(down)">
                                      <p:cBhvr>
                                        <p:cTn id="119" dur="500"/>
                                        <p:tgtEl>
                                          <p:spTgt spid="87"/>
                                        </p:tgtEl>
                                      </p:cBhvr>
                                    </p:animEffec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60"/>
                                        </p:tgtEl>
                                        <p:attrNameLst>
                                          <p:attrName>style.visibility</p:attrName>
                                        </p:attrNameLst>
                                      </p:cBhvr>
                                      <p:to>
                                        <p:strVal val="visible"/>
                                      </p:to>
                                    </p:set>
                                    <p:animEffect transition="in" filter="fade">
                                      <p:cBhvr>
                                        <p:cTn id="123" dur="500"/>
                                        <p:tgtEl>
                                          <p:spTgt spid="60"/>
                                        </p:tgtEl>
                                      </p:cBhvr>
                                    </p:animEffect>
                                  </p:childTnLst>
                                </p:cTn>
                              </p:par>
                              <p:par>
                                <p:cTn id="124" presetID="22" presetClass="entr" presetSubtype="4" fill="hold" grpId="0" nodeType="withEffect">
                                  <p:stCondLst>
                                    <p:cond delay="0"/>
                                  </p:stCondLst>
                                  <p:childTnLst>
                                    <p:set>
                                      <p:cBhvr>
                                        <p:cTn id="125" dur="1" fill="hold">
                                          <p:stCondLst>
                                            <p:cond delay="0"/>
                                          </p:stCondLst>
                                        </p:cTn>
                                        <p:tgtEl>
                                          <p:spTgt spid="78"/>
                                        </p:tgtEl>
                                        <p:attrNameLst>
                                          <p:attrName>style.visibility</p:attrName>
                                        </p:attrNameLst>
                                      </p:cBhvr>
                                      <p:to>
                                        <p:strVal val="visible"/>
                                      </p:to>
                                    </p:set>
                                    <p:animEffect transition="in" filter="wipe(down)">
                                      <p:cBhvr>
                                        <p:cTn id="126" dur="500"/>
                                        <p:tgtEl>
                                          <p:spTgt spid="78"/>
                                        </p:tgtEl>
                                      </p:cBhvr>
                                    </p:animEffect>
                                  </p:childTnLst>
                                </p:cTn>
                              </p:par>
                            </p:childTnLst>
                          </p:cTn>
                        </p:par>
                        <p:par>
                          <p:cTn id="127" fill="hold">
                            <p:stCondLst>
                              <p:cond delay="9000"/>
                            </p:stCondLst>
                            <p:childTnLst>
                              <p:par>
                                <p:cTn id="128" presetID="22" presetClass="entr" presetSubtype="4" fill="hold" nodeType="afterEffect">
                                  <p:stCondLst>
                                    <p:cond delay="0"/>
                                  </p:stCondLst>
                                  <p:childTnLst>
                                    <p:set>
                                      <p:cBhvr>
                                        <p:cTn id="129" dur="1" fill="hold">
                                          <p:stCondLst>
                                            <p:cond delay="0"/>
                                          </p:stCondLst>
                                        </p:cTn>
                                        <p:tgtEl>
                                          <p:spTgt spid="88"/>
                                        </p:tgtEl>
                                        <p:attrNameLst>
                                          <p:attrName>style.visibility</p:attrName>
                                        </p:attrNameLst>
                                      </p:cBhvr>
                                      <p:to>
                                        <p:strVal val="visible"/>
                                      </p:to>
                                    </p:set>
                                    <p:animEffect transition="in" filter="wipe(down)">
                                      <p:cBhvr>
                                        <p:cTn id="130" dur="500"/>
                                        <p:tgtEl>
                                          <p:spTgt spid="88"/>
                                        </p:tgtEl>
                                      </p:cBhvr>
                                    </p:animEffect>
                                  </p:childTnLst>
                                </p:cTn>
                              </p:par>
                            </p:childTnLst>
                          </p:cTn>
                        </p:par>
                        <p:par>
                          <p:cTn id="131" fill="hold">
                            <p:stCondLst>
                              <p:cond delay="9500"/>
                            </p:stCondLst>
                            <p:childTnLst>
                              <p:par>
                                <p:cTn id="132" presetID="10" presetClass="entr" presetSubtype="0" fill="hold" grpId="0" nodeType="afterEffect">
                                  <p:stCondLst>
                                    <p:cond delay="0"/>
                                  </p:stCondLst>
                                  <p:childTnLst>
                                    <p:set>
                                      <p:cBhvr>
                                        <p:cTn id="133" dur="1" fill="hold">
                                          <p:stCondLst>
                                            <p:cond delay="0"/>
                                          </p:stCondLst>
                                        </p:cTn>
                                        <p:tgtEl>
                                          <p:spTgt spid="61"/>
                                        </p:tgtEl>
                                        <p:attrNameLst>
                                          <p:attrName>style.visibility</p:attrName>
                                        </p:attrNameLst>
                                      </p:cBhvr>
                                      <p:to>
                                        <p:strVal val="visible"/>
                                      </p:to>
                                    </p:set>
                                    <p:animEffect transition="in" filter="fade">
                                      <p:cBhvr>
                                        <p:cTn id="134" dur="500"/>
                                        <p:tgtEl>
                                          <p:spTgt spid="61"/>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79"/>
                                        </p:tgtEl>
                                        <p:attrNameLst>
                                          <p:attrName>style.visibility</p:attrName>
                                        </p:attrNameLst>
                                      </p:cBhvr>
                                      <p:to>
                                        <p:strVal val="visible"/>
                                      </p:to>
                                    </p:set>
                                    <p:animEffect transition="in" filter="wipe(down)">
                                      <p:cBhvr>
                                        <p:cTn id="137" dur="500"/>
                                        <p:tgtEl>
                                          <p:spTgt spid="79"/>
                                        </p:tgtEl>
                                      </p:cBhvr>
                                    </p:animEffect>
                                  </p:childTnLst>
                                </p:cTn>
                              </p:par>
                            </p:childTnLst>
                          </p:cTn>
                        </p:par>
                        <p:par>
                          <p:cTn id="138" fill="hold">
                            <p:stCondLst>
                              <p:cond delay="10000"/>
                            </p:stCondLst>
                            <p:childTnLst>
                              <p:par>
                                <p:cTn id="139" presetID="22" presetClass="entr" presetSubtype="4" fill="hold" nodeType="afterEffect">
                                  <p:stCondLst>
                                    <p:cond delay="0"/>
                                  </p:stCondLst>
                                  <p:childTnLst>
                                    <p:set>
                                      <p:cBhvr>
                                        <p:cTn id="140" dur="1" fill="hold">
                                          <p:stCondLst>
                                            <p:cond delay="0"/>
                                          </p:stCondLst>
                                        </p:cTn>
                                        <p:tgtEl>
                                          <p:spTgt spid="89"/>
                                        </p:tgtEl>
                                        <p:attrNameLst>
                                          <p:attrName>style.visibility</p:attrName>
                                        </p:attrNameLst>
                                      </p:cBhvr>
                                      <p:to>
                                        <p:strVal val="visible"/>
                                      </p:to>
                                    </p:set>
                                    <p:animEffect transition="in" filter="wipe(down)">
                                      <p:cBhvr>
                                        <p:cTn id="141" dur="500"/>
                                        <p:tgtEl>
                                          <p:spTgt spid="89"/>
                                        </p:tgtEl>
                                      </p:cBhvr>
                                    </p:animEffect>
                                  </p:childTnLst>
                                </p:cTn>
                              </p:par>
                            </p:childTnLst>
                          </p:cTn>
                        </p:par>
                        <p:par>
                          <p:cTn id="142" fill="hold">
                            <p:stCondLst>
                              <p:cond delay="10500"/>
                            </p:stCondLst>
                            <p:childTnLst>
                              <p:par>
                                <p:cTn id="143" presetID="10" presetClass="entr" presetSubtype="0" fill="hold" grpId="0" nodeType="after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fade">
                                      <p:cBhvr>
                                        <p:cTn id="145" dur="500"/>
                                        <p:tgtEl>
                                          <p:spTgt spid="62"/>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92"/>
                                        </p:tgtEl>
                                        <p:attrNameLst>
                                          <p:attrName>style.visibility</p:attrName>
                                        </p:attrNameLst>
                                      </p:cBhvr>
                                      <p:to>
                                        <p:strVal val="visible"/>
                                      </p:to>
                                    </p:set>
                                    <p:animEffect transition="in" filter="wipe(down)">
                                      <p:cBhvr>
                                        <p:cTn id="148"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6" grpId="0" animBg="1"/>
      <p:bldP spid="57" grpId="0" animBg="1"/>
      <p:bldP spid="58" grpId="0" animBg="1"/>
      <p:bldP spid="59" grpId="0" animBg="1"/>
      <p:bldP spid="60" grpId="0" animBg="1"/>
      <p:bldP spid="61" grpId="0" animBg="1"/>
      <p:bldP spid="62" grpId="0" animBg="1"/>
      <p:bldP spid="63" grpId="0"/>
      <p:bldP spid="64" grpId="0"/>
      <p:bldP spid="65" grpId="0"/>
      <p:bldP spid="66" grpId="0"/>
      <p:bldP spid="67" grpId="0"/>
      <p:bldP spid="68" grpId="0"/>
      <p:bldP spid="69" grpId="0"/>
      <p:bldP spid="70" grpId="0"/>
      <p:bldP spid="71" grpId="0"/>
      <p:bldP spid="72" grpId="0"/>
      <p:bldP spid="73" grpId="0"/>
      <p:bldP spid="74" grpId="0"/>
      <p:bldP spid="75" grpId="0"/>
      <p:bldP spid="76" grpId="0"/>
      <p:bldP spid="77" grpId="0"/>
      <p:bldP spid="78" grpId="0"/>
      <p:bldP spid="79" grpId="0"/>
      <p:bldP spid="83" grpId="0" animBg="1"/>
      <p:bldP spid="90" grpId="0"/>
      <p:bldP spid="91" grpId="0"/>
      <p:bldP spid="92" grpId="0"/>
      <p:bldP spid="10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0" y="805780"/>
            <a:ext cx="2790730" cy="5143500"/>
          </a:xfrm>
          <a:prstGeom prst="rect">
            <a:avLst/>
          </a:prstGeom>
          <a:solidFill>
            <a:srgbClr val="0070C0"/>
          </a:solidFill>
          <a:ln w="25400" cap="flat" cmpd="sng" algn="ctr">
            <a:noFill/>
            <a:prstDash val="solid"/>
          </a:ln>
          <a:effectLst/>
        </p:spPr>
        <p:txBody>
          <a:bodyPr lIns="68543" tIns="34272" rIns="68543" bIns="3427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圆角矩形 25"/>
          <p:cNvSpPr/>
          <p:nvPr/>
        </p:nvSpPr>
        <p:spPr>
          <a:xfrm>
            <a:off x="4337525" y="1985801"/>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1</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27" name="组合 26"/>
          <p:cNvGrpSpPr/>
          <p:nvPr/>
        </p:nvGrpSpPr>
        <p:grpSpPr>
          <a:xfrm>
            <a:off x="4998316" y="1985801"/>
            <a:ext cx="2805024" cy="384192"/>
            <a:chOff x="6339097" y="1573726"/>
            <a:chExt cx="3744416" cy="512375"/>
          </a:xfrm>
        </p:grpSpPr>
        <p:sp>
          <p:nvSpPr>
            <p:cNvPr id="28" name="圆角矩形 27"/>
            <p:cNvSpPr/>
            <p:nvPr/>
          </p:nvSpPr>
          <p:spPr>
            <a:xfrm>
              <a:off x="6339097" y="1573726"/>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29" name="矩形 28"/>
            <p:cNvSpPr/>
            <p:nvPr/>
          </p:nvSpPr>
          <p:spPr>
            <a:xfrm>
              <a:off x="6723350" y="1614014"/>
              <a:ext cx="2653076" cy="472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年度工作概述</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0" name="圆角矩形 29"/>
          <p:cNvSpPr/>
          <p:nvPr/>
        </p:nvSpPr>
        <p:spPr>
          <a:xfrm>
            <a:off x="4337525" y="2612995"/>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2</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31" name="组合 30"/>
          <p:cNvGrpSpPr/>
          <p:nvPr/>
        </p:nvGrpSpPr>
        <p:grpSpPr>
          <a:xfrm>
            <a:off x="4980414" y="2612995"/>
            <a:ext cx="2805024" cy="384192"/>
            <a:chOff x="6315199" y="2410178"/>
            <a:chExt cx="3744416" cy="512375"/>
          </a:xfrm>
        </p:grpSpPr>
        <p:sp>
          <p:nvSpPr>
            <p:cNvPr id="32" name="圆角矩形 31"/>
            <p:cNvSpPr/>
            <p:nvPr/>
          </p:nvSpPr>
          <p:spPr>
            <a:xfrm>
              <a:off x="6315199" y="2410178"/>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33" name="矩形 32"/>
            <p:cNvSpPr/>
            <p:nvPr/>
          </p:nvSpPr>
          <p:spPr>
            <a:xfrm>
              <a:off x="6747248" y="2450466"/>
              <a:ext cx="2653076" cy="472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工作完成情况</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4" name="圆角矩形 33"/>
          <p:cNvSpPr/>
          <p:nvPr/>
        </p:nvSpPr>
        <p:spPr>
          <a:xfrm>
            <a:off x="4337525" y="3277232"/>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3</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35" name="组合 34"/>
          <p:cNvGrpSpPr/>
          <p:nvPr/>
        </p:nvGrpSpPr>
        <p:grpSpPr>
          <a:xfrm>
            <a:off x="4998316" y="3277229"/>
            <a:ext cx="2805024" cy="384192"/>
            <a:chOff x="6339097" y="3296031"/>
            <a:chExt cx="3744416" cy="512375"/>
          </a:xfrm>
        </p:grpSpPr>
        <p:sp>
          <p:nvSpPr>
            <p:cNvPr id="36" name="圆角矩形 35"/>
            <p:cNvSpPr/>
            <p:nvPr/>
          </p:nvSpPr>
          <p:spPr>
            <a:xfrm>
              <a:off x="6339097" y="3296031"/>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37" name="矩形 36"/>
            <p:cNvSpPr/>
            <p:nvPr/>
          </p:nvSpPr>
          <p:spPr>
            <a:xfrm>
              <a:off x="6723350" y="3336319"/>
              <a:ext cx="2736305" cy="472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成功项目展示</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8" name="圆角矩形 37"/>
          <p:cNvSpPr/>
          <p:nvPr/>
        </p:nvSpPr>
        <p:spPr>
          <a:xfrm>
            <a:off x="4337525" y="3940731"/>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4</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39" name="组合 38"/>
          <p:cNvGrpSpPr/>
          <p:nvPr/>
        </p:nvGrpSpPr>
        <p:grpSpPr>
          <a:xfrm>
            <a:off x="4998316" y="3940730"/>
            <a:ext cx="2805024" cy="384710"/>
            <a:chOff x="6339097" y="4180903"/>
            <a:chExt cx="3744416" cy="513067"/>
          </a:xfrm>
        </p:grpSpPr>
        <p:sp>
          <p:nvSpPr>
            <p:cNvPr id="40" name="圆角矩形 39"/>
            <p:cNvSpPr/>
            <p:nvPr/>
          </p:nvSpPr>
          <p:spPr>
            <a:xfrm>
              <a:off x="6339097" y="4180903"/>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41" name="矩形 40"/>
            <p:cNvSpPr/>
            <p:nvPr/>
          </p:nvSpPr>
          <p:spPr>
            <a:xfrm>
              <a:off x="6723350" y="4221882"/>
              <a:ext cx="2736305" cy="472088"/>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工作存在不足</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2" name="圆角矩形 41"/>
          <p:cNvSpPr/>
          <p:nvPr/>
        </p:nvSpPr>
        <p:spPr>
          <a:xfrm>
            <a:off x="4337621" y="4598014"/>
            <a:ext cx="384495" cy="383539"/>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91370" tIns="45685" rIns="91370" bIns="4568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rPr>
              <a:t>5</a:t>
            </a: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grpSp>
        <p:nvGrpSpPr>
          <p:cNvPr id="43" name="组合 42"/>
          <p:cNvGrpSpPr/>
          <p:nvPr/>
        </p:nvGrpSpPr>
        <p:grpSpPr>
          <a:xfrm>
            <a:off x="4998316" y="4598014"/>
            <a:ext cx="2805024" cy="383539"/>
            <a:chOff x="6339097" y="5057483"/>
            <a:chExt cx="3744416" cy="511504"/>
          </a:xfrm>
        </p:grpSpPr>
        <p:sp>
          <p:nvSpPr>
            <p:cNvPr id="44" name="圆角矩形 43"/>
            <p:cNvSpPr/>
            <p:nvPr/>
          </p:nvSpPr>
          <p:spPr>
            <a:xfrm>
              <a:off x="6339097" y="5057483"/>
              <a:ext cx="3744416" cy="511504"/>
            </a:xfrm>
            <a:prstGeom prst="roundRect">
              <a:avLst/>
            </a:prstGeom>
            <a:solidFill>
              <a:srgbClr val="0070C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700" b="0" i="0" u="none" strike="noStrike" kern="0" cap="none" spc="0" normalizeH="0" baseline="0" noProof="0" dirty="0">
                <a:ln>
                  <a:noFill/>
                </a:ln>
                <a:solidFill>
                  <a:sysClr val="window" lastClr="FFFFFF"/>
                </a:solidFill>
                <a:effectLst/>
                <a:uLnTx/>
                <a:uFillTx/>
                <a:latin typeface="Calibri"/>
                <a:ea typeface="Arial Unicode MS" panose="020B0604020202020204" pitchFamily="34" charset="-122"/>
                <a:cs typeface="Arial Unicode MS" panose="020B0604020202020204" pitchFamily="34" charset="-122"/>
              </a:endParaRPr>
            </a:p>
          </p:txBody>
        </p:sp>
        <p:sp>
          <p:nvSpPr>
            <p:cNvPr id="45" name="矩形 44"/>
            <p:cNvSpPr/>
            <p:nvPr/>
          </p:nvSpPr>
          <p:spPr>
            <a:xfrm>
              <a:off x="6723478" y="5085978"/>
              <a:ext cx="2736174" cy="472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明年工作计划</a:t>
              </a:r>
              <a:endParaRPr kumimoji="0" lang="zh-CN" altLang="zh-CN" sz="1500"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6" name="TextBox 45"/>
          <p:cNvSpPr txBox="1"/>
          <p:nvPr/>
        </p:nvSpPr>
        <p:spPr>
          <a:xfrm>
            <a:off x="255139" y="2470071"/>
            <a:ext cx="2103768" cy="1015447"/>
          </a:xfrm>
          <a:prstGeom prst="rect">
            <a:avLst/>
          </a:prstGeom>
          <a:noFill/>
        </p:spPr>
        <p:txBody>
          <a:bodyPr wrap="square" lIns="91361" tIns="45679" rIns="91361" bIns="45679">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rPr>
              <a:t>目录 </a:t>
            </a:r>
            <a:endParaRPr kumimoji="0" lang="en-US" altLang="zh-CN" sz="3600"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rPr>
              <a:t>CONTENTS</a:t>
            </a:r>
            <a:endParaRPr kumimoji="0" lang="zh-CN" altLang="en-US" sz="2400" b="1" i="0" u="none" strike="noStrike" kern="0" cap="none" spc="15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7" name="下箭头 46"/>
          <p:cNvSpPr/>
          <p:nvPr/>
        </p:nvSpPr>
        <p:spPr>
          <a:xfrm rot="16200000">
            <a:off x="3454737" y="2582957"/>
            <a:ext cx="431948" cy="509274"/>
          </a:xfrm>
          <a:prstGeom prst="downArrow">
            <a:avLst/>
          </a:prstGeom>
          <a:solidFill>
            <a:srgbClr val="0070C0"/>
          </a:solidFill>
          <a:ln w="25400" cap="flat" cmpd="sng" algn="ctr">
            <a:noFill/>
            <a:prstDash val="solid"/>
          </a:ln>
          <a:effectLst/>
        </p:spPr>
        <p:txBody>
          <a:bodyPr lIns="68504" tIns="34253" rIns="68504" bIns="3425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500" fill="hold"/>
                                        <p:tgtEl>
                                          <p:spTgt spid="47"/>
                                        </p:tgtEl>
                                        <p:attrNameLst>
                                          <p:attrName>ppt_x</p:attrName>
                                        </p:attrNameLst>
                                      </p:cBhvr>
                                      <p:tavLst>
                                        <p:tav tm="0">
                                          <p:val>
                                            <p:strVal val="0-#ppt_w/2"/>
                                          </p:val>
                                        </p:tav>
                                        <p:tav tm="100000">
                                          <p:val>
                                            <p:strVal val="#ppt_x"/>
                                          </p:val>
                                        </p:tav>
                                      </p:tavLst>
                                    </p:anim>
                                    <p:anim calcmode="lin" valueType="num">
                                      <p:cBhvr additive="base">
                                        <p:cTn id="13" dur="500" fill="hold"/>
                                        <p:tgtEl>
                                          <p:spTgt spid="4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30"/>
                                        </p:tgtEl>
                                      </p:cBhvr>
                                    </p:animEffect>
                                    <p:animScale>
                                      <p:cBhvr>
                                        <p:cTn id="17" dur="250" autoRev="1" fill="hold"/>
                                        <p:tgtEl>
                                          <p:spTgt spid="30"/>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31"/>
                                        </p:tgtEl>
                                      </p:cBhvr>
                                    </p:animEffect>
                                    <p:animScale>
                                      <p:cBhvr>
                                        <p:cTn id="20" dur="250" autoRev="1" fill="hold"/>
                                        <p:tgtEl>
                                          <p:spTgt spid="3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0" grpId="0" animBg="1"/>
      <p:bldP spid="4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2581306" y="2148675"/>
            <a:ext cx="1861058" cy="2216429"/>
            <a:chOff x="1827008" y="2120901"/>
            <a:chExt cx="2298700" cy="2736849"/>
          </a:xfrm>
        </p:grpSpPr>
        <p:sp>
          <p:nvSpPr>
            <p:cNvPr id="23" name="矩形 22"/>
            <p:cNvSpPr/>
            <p:nvPr/>
          </p:nvSpPr>
          <p:spPr>
            <a:xfrm>
              <a:off x="1827008" y="2120901"/>
              <a:ext cx="2298700" cy="444500"/>
            </a:xfrm>
            <a:prstGeom prst="rect">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4" name="矩形 23"/>
            <p:cNvSpPr/>
            <p:nvPr/>
          </p:nvSpPr>
          <p:spPr>
            <a:xfrm>
              <a:off x="1827008" y="2565400"/>
              <a:ext cx="2298700" cy="2292350"/>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25" name="组合 24"/>
          <p:cNvGrpSpPr/>
          <p:nvPr/>
        </p:nvGrpSpPr>
        <p:grpSpPr>
          <a:xfrm>
            <a:off x="4696877" y="2148675"/>
            <a:ext cx="1861058" cy="2216429"/>
            <a:chOff x="1827008" y="2120901"/>
            <a:chExt cx="2298700" cy="2736849"/>
          </a:xfrm>
        </p:grpSpPr>
        <p:sp>
          <p:nvSpPr>
            <p:cNvPr id="26" name="矩形 25"/>
            <p:cNvSpPr/>
            <p:nvPr/>
          </p:nvSpPr>
          <p:spPr>
            <a:xfrm>
              <a:off x="1827008" y="2120901"/>
              <a:ext cx="2298700" cy="444500"/>
            </a:xfrm>
            <a:prstGeom prst="rect">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矩形 26"/>
            <p:cNvSpPr/>
            <p:nvPr/>
          </p:nvSpPr>
          <p:spPr>
            <a:xfrm>
              <a:off x="1827008" y="2565400"/>
              <a:ext cx="2298700" cy="2292350"/>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8" name="组合 27"/>
          <p:cNvGrpSpPr/>
          <p:nvPr/>
        </p:nvGrpSpPr>
        <p:grpSpPr>
          <a:xfrm>
            <a:off x="6812448" y="2148675"/>
            <a:ext cx="1861058" cy="2216429"/>
            <a:chOff x="1827008" y="2120901"/>
            <a:chExt cx="2298700" cy="2736849"/>
          </a:xfrm>
        </p:grpSpPr>
        <p:sp>
          <p:nvSpPr>
            <p:cNvPr id="29" name="矩形 28"/>
            <p:cNvSpPr/>
            <p:nvPr/>
          </p:nvSpPr>
          <p:spPr>
            <a:xfrm>
              <a:off x="1827008" y="2120901"/>
              <a:ext cx="2298700" cy="444500"/>
            </a:xfrm>
            <a:prstGeom prst="rect">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矩形 29"/>
            <p:cNvSpPr/>
            <p:nvPr/>
          </p:nvSpPr>
          <p:spPr>
            <a:xfrm>
              <a:off x="1827008" y="2565400"/>
              <a:ext cx="2298700" cy="2292350"/>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1" name="组合 30"/>
          <p:cNvGrpSpPr/>
          <p:nvPr/>
        </p:nvGrpSpPr>
        <p:grpSpPr>
          <a:xfrm>
            <a:off x="465734" y="2148675"/>
            <a:ext cx="1861058" cy="2216429"/>
            <a:chOff x="1827008" y="2120901"/>
            <a:chExt cx="2298700" cy="2736849"/>
          </a:xfrm>
        </p:grpSpPr>
        <p:sp>
          <p:nvSpPr>
            <p:cNvPr id="32" name="矩形 31"/>
            <p:cNvSpPr/>
            <p:nvPr/>
          </p:nvSpPr>
          <p:spPr>
            <a:xfrm>
              <a:off x="1827008" y="2120901"/>
              <a:ext cx="2298700" cy="444500"/>
            </a:xfrm>
            <a:prstGeom prst="rect">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矩形 32"/>
            <p:cNvSpPr/>
            <p:nvPr/>
          </p:nvSpPr>
          <p:spPr>
            <a:xfrm>
              <a:off x="1827008" y="2565400"/>
              <a:ext cx="2298700" cy="2292350"/>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4" name="文本框 29"/>
          <p:cNvSpPr txBox="1"/>
          <p:nvPr/>
        </p:nvSpPr>
        <p:spPr>
          <a:xfrm>
            <a:off x="770660" y="2169430"/>
            <a:ext cx="1251206" cy="300013"/>
          </a:xfrm>
          <a:prstGeom prst="rect">
            <a:avLst/>
          </a:prstGeom>
          <a:noFill/>
        </p:spPr>
        <p:txBody>
          <a:bodyPr wrap="square" lIns="68543" tIns="34272" rIns="68543" bIns="34272"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项目一</a:t>
            </a:r>
          </a:p>
        </p:txBody>
      </p:sp>
      <p:sp>
        <p:nvSpPr>
          <p:cNvPr id="35" name="文本框 30"/>
          <p:cNvSpPr txBox="1"/>
          <p:nvPr/>
        </p:nvSpPr>
        <p:spPr>
          <a:xfrm>
            <a:off x="5001803" y="2169430"/>
            <a:ext cx="1251206" cy="300013"/>
          </a:xfrm>
          <a:prstGeom prst="rect">
            <a:avLst/>
          </a:prstGeom>
          <a:noFill/>
        </p:spPr>
        <p:txBody>
          <a:bodyPr wrap="square" lIns="68543" tIns="34272" rIns="68543" bIns="34272"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项目三</a:t>
            </a:r>
          </a:p>
        </p:txBody>
      </p:sp>
      <p:sp>
        <p:nvSpPr>
          <p:cNvPr id="36" name="文本框 31"/>
          <p:cNvSpPr txBox="1"/>
          <p:nvPr/>
        </p:nvSpPr>
        <p:spPr>
          <a:xfrm>
            <a:off x="2886232" y="2169430"/>
            <a:ext cx="1251206" cy="300013"/>
          </a:xfrm>
          <a:prstGeom prst="rect">
            <a:avLst/>
          </a:prstGeom>
          <a:noFill/>
        </p:spPr>
        <p:txBody>
          <a:bodyPr wrap="square" lIns="68543" tIns="34272" rIns="68543" bIns="34272"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项目二</a:t>
            </a:r>
          </a:p>
        </p:txBody>
      </p:sp>
      <p:sp>
        <p:nvSpPr>
          <p:cNvPr id="37" name="文本框 32"/>
          <p:cNvSpPr txBox="1"/>
          <p:nvPr/>
        </p:nvSpPr>
        <p:spPr>
          <a:xfrm>
            <a:off x="7117374" y="2169430"/>
            <a:ext cx="1251206" cy="300013"/>
          </a:xfrm>
          <a:prstGeom prst="rect">
            <a:avLst/>
          </a:prstGeom>
          <a:noFill/>
        </p:spPr>
        <p:txBody>
          <a:bodyPr wrap="square" lIns="68543" tIns="34272" rIns="68543" bIns="34272"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项目四</a:t>
            </a:r>
          </a:p>
        </p:txBody>
      </p:sp>
      <p:sp>
        <p:nvSpPr>
          <p:cNvPr id="38" name="文本框 33"/>
          <p:cNvSpPr txBox="1"/>
          <p:nvPr/>
        </p:nvSpPr>
        <p:spPr>
          <a:xfrm>
            <a:off x="770660" y="2822295"/>
            <a:ext cx="1251206" cy="1176972"/>
          </a:xfrm>
          <a:prstGeom prst="rect">
            <a:avLst/>
          </a:prstGeom>
          <a:noFill/>
        </p:spPr>
        <p:txBody>
          <a:bodyPr wrap="square" lIns="68543" tIns="34272" rIns="68543" bIns="34272"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39" name="文本框 34"/>
          <p:cNvSpPr txBox="1"/>
          <p:nvPr/>
        </p:nvSpPr>
        <p:spPr>
          <a:xfrm>
            <a:off x="2891136" y="2822295"/>
            <a:ext cx="1251206" cy="1176972"/>
          </a:xfrm>
          <a:prstGeom prst="rect">
            <a:avLst/>
          </a:prstGeom>
          <a:noFill/>
        </p:spPr>
        <p:txBody>
          <a:bodyPr wrap="square" lIns="68543" tIns="34272" rIns="68543" bIns="34272"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40" name="文本框 35"/>
          <p:cNvSpPr txBox="1"/>
          <p:nvPr/>
        </p:nvSpPr>
        <p:spPr>
          <a:xfrm>
            <a:off x="5011612" y="2822295"/>
            <a:ext cx="1251206" cy="1176972"/>
          </a:xfrm>
          <a:prstGeom prst="rect">
            <a:avLst/>
          </a:prstGeom>
          <a:noFill/>
        </p:spPr>
        <p:txBody>
          <a:bodyPr wrap="square" lIns="68543" tIns="34272" rIns="68543" bIns="34272"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41" name="文本框 36"/>
          <p:cNvSpPr txBox="1"/>
          <p:nvPr/>
        </p:nvSpPr>
        <p:spPr>
          <a:xfrm>
            <a:off x="7132087" y="2822295"/>
            <a:ext cx="1251206" cy="1176972"/>
          </a:xfrm>
          <a:prstGeom prst="rect">
            <a:avLst/>
          </a:prstGeom>
          <a:noFill/>
        </p:spPr>
        <p:txBody>
          <a:bodyPr wrap="square" lIns="68543" tIns="34272" rIns="68543" bIns="34272"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up)">
                                      <p:cBhvr>
                                        <p:cTn id="7" dur="500"/>
                                        <p:tgtEl>
                                          <p:spTgt spid="3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left)">
                                      <p:cBhvr>
                                        <p:cTn id="15" dur="500"/>
                                        <p:tgtEl>
                                          <p:spTgt spid="38"/>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left)">
                                      <p:cBhvr>
                                        <p:cTn id="23" dur="500"/>
                                        <p:tgtEl>
                                          <p:spTgt spid="3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left)">
                                      <p:cBhvr>
                                        <p:cTn id="27" dur="500"/>
                                        <p:tgtEl>
                                          <p:spTgt spid="39"/>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up)">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left)">
                                      <p:cBhvr>
                                        <p:cTn id="39" dur="500"/>
                                        <p:tgtEl>
                                          <p:spTgt spid="40"/>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up)">
                                      <p:cBhvr>
                                        <p:cTn id="43" dur="500"/>
                                        <p:tgtEl>
                                          <p:spTgt spid="28"/>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wipe(left)">
                                      <p:cBhvr>
                                        <p:cTn id="47" dur="500"/>
                                        <p:tgtEl>
                                          <p:spTgt spid="37"/>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wipe(left)">
                                      <p:cBhvr>
                                        <p:cTn id="5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39" grpId="0"/>
      <p:bldP spid="40" grpId="0"/>
      <p:bldP spid="41"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23089</TotalTime>
  <Words>3241</Words>
  <Application>Microsoft Office PowerPoint</Application>
  <PresentationFormat>全屏显示(4:3)</PresentationFormat>
  <Paragraphs>413</Paragraphs>
  <Slides>36</Slides>
  <Notes>0</Notes>
  <HiddenSlides>0</HiddenSlides>
  <MMClips>0</MMClips>
  <ScaleCrop>false</ScaleCrop>
  <HeadingPairs>
    <vt:vector size="4" baseType="variant">
      <vt:variant>
        <vt:lpstr>主题</vt:lpstr>
      </vt:variant>
      <vt:variant>
        <vt:i4>2</vt:i4>
      </vt:variant>
      <vt:variant>
        <vt:lpstr>幻灯片标题</vt:lpstr>
      </vt:variant>
      <vt:variant>
        <vt:i4>36</vt:i4>
      </vt:variant>
    </vt:vector>
  </HeadingPairs>
  <TitlesOfParts>
    <vt:vector size="38"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2017-06-06T05:55:44Z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