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40"/>
  </p:notesMasterIdLst>
  <p:sldIdLst>
    <p:sldId id="342" r:id="rId3"/>
    <p:sldId id="341" r:id="rId4"/>
    <p:sldId id="340" r:id="rId5"/>
    <p:sldId id="320" r:id="rId6"/>
    <p:sldId id="309" r:id="rId7"/>
    <p:sldId id="311" r:id="rId8"/>
    <p:sldId id="313" r:id="rId9"/>
    <p:sldId id="323" r:id="rId10"/>
    <p:sldId id="335" r:id="rId11"/>
    <p:sldId id="310" r:id="rId12"/>
    <p:sldId id="289" r:id="rId13"/>
    <p:sldId id="292" r:id="rId14"/>
    <p:sldId id="288" r:id="rId15"/>
    <p:sldId id="315" r:id="rId16"/>
    <p:sldId id="308" r:id="rId17"/>
    <p:sldId id="336" r:id="rId18"/>
    <p:sldId id="300" r:id="rId19"/>
    <p:sldId id="301" r:id="rId20"/>
    <p:sldId id="287" r:id="rId21"/>
    <p:sldId id="314" r:id="rId22"/>
    <p:sldId id="258" r:id="rId23"/>
    <p:sldId id="321" r:id="rId24"/>
    <p:sldId id="337" r:id="rId25"/>
    <p:sldId id="290" r:id="rId26"/>
    <p:sldId id="322" r:id="rId27"/>
    <p:sldId id="307" r:id="rId28"/>
    <p:sldId id="293" r:id="rId29"/>
    <p:sldId id="294" r:id="rId30"/>
    <p:sldId id="296" r:id="rId31"/>
    <p:sldId id="338" r:id="rId32"/>
    <p:sldId id="298" r:id="rId33"/>
    <p:sldId id="299" r:id="rId34"/>
    <p:sldId id="302" r:id="rId35"/>
    <p:sldId id="312" r:id="rId36"/>
    <p:sldId id="303" r:id="rId37"/>
    <p:sldId id="306" r:id="rId38"/>
    <p:sldId id="343" r:id="rId39"/>
  </p:sldIdLst>
  <p:sldSz cx="9144000" cy="5143500" type="screen16x9"/>
  <p:notesSz cx="6858000" cy="9144000"/>
  <p:custDataLst>
    <p:tags r:id="rId41"/>
  </p:custDataLst>
  <p:defaultTextStyle>
    <a:defPPr>
      <a:defRPr lang="zh-CN"/>
    </a:defPPr>
    <a:lvl1pPr marL="0" algn="l" defTabSz="914232" rtl="0" eaLnBrk="1" latinLnBrk="0" hangingPunct="1">
      <a:defRPr sz="1800" kern="1200">
        <a:solidFill>
          <a:schemeClr val="tx1"/>
        </a:solidFill>
        <a:latin typeface="+mn-lt"/>
        <a:ea typeface="+mn-ea"/>
        <a:cs typeface="+mn-cs"/>
      </a:defRPr>
    </a:lvl1pPr>
    <a:lvl2pPr marL="457116" algn="l" defTabSz="914232" rtl="0" eaLnBrk="1" latinLnBrk="0" hangingPunct="1">
      <a:defRPr sz="1800" kern="1200">
        <a:solidFill>
          <a:schemeClr val="tx1"/>
        </a:solidFill>
        <a:latin typeface="+mn-lt"/>
        <a:ea typeface="+mn-ea"/>
        <a:cs typeface="+mn-cs"/>
      </a:defRPr>
    </a:lvl2pPr>
    <a:lvl3pPr marL="914232" algn="l" defTabSz="914232" rtl="0" eaLnBrk="1" latinLnBrk="0" hangingPunct="1">
      <a:defRPr sz="1800" kern="1200">
        <a:solidFill>
          <a:schemeClr val="tx1"/>
        </a:solidFill>
        <a:latin typeface="+mn-lt"/>
        <a:ea typeface="+mn-ea"/>
        <a:cs typeface="+mn-cs"/>
      </a:defRPr>
    </a:lvl3pPr>
    <a:lvl4pPr marL="1371348" algn="l" defTabSz="914232" rtl="0" eaLnBrk="1" latinLnBrk="0" hangingPunct="1">
      <a:defRPr sz="1800" kern="1200">
        <a:solidFill>
          <a:schemeClr val="tx1"/>
        </a:solidFill>
        <a:latin typeface="+mn-lt"/>
        <a:ea typeface="+mn-ea"/>
        <a:cs typeface="+mn-cs"/>
      </a:defRPr>
    </a:lvl4pPr>
    <a:lvl5pPr marL="1828464" algn="l" defTabSz="914232" rtl="0" eaLnBrk="1" latinLnBrk="0" hangingPunct="1">
      <a:defRPr sz="1800" kern="1200">
        <a:solidFill>
          <a:schemeClr val="tx1"/>
        </a:solidFill>
        <a:latin typeface="+mn-lt"/>
        <a:ea typeface="+mn-ea"/>
        <a:cs typeface="+mn-cs"/>
      </a:defRPr>
    </a:lvl5pPr>
    <a:lvl6pPr marL="2285581" algn="l" defTabSz="914232" rtl="0" eaLnBrk="1" latinLnBrk="0" hangingPunct="1">
      <a:defRPr sz="1800" kern="1200">
        <a:solidFill>
          <a:schemeClr val="tx1"/>
        </a:solidFill>
        <a:latin typeface="+mn-lt"/>
        <a:ea typeface="+mn-ea"/>
        <a:cs typeface="+mn-cs"/>
      </a:defRPr>
    </a:lvl6pPr>
    <a:lvl7pPr marL="2742696" algn="l" defTabSz="914232" rtl="0" eaLnBrk="1" latinLnBrk="0" hangingPunct="1">
      <a:defRPr sz="1800" kern="1200">
        <a:solidFill>
          <a:schemeClr val="tx1"/>
        </a:solidFill>
        <a:latin typeface="+mn-lt"/>
        <a:ea typeface="+mn-ea"/>
        <a:cs typeface="+mn-cs"/>
      </a:defRPr>
    </a:lvl7pPr>
    <a:lvl8pPr marL="3199813" algn="l" defTabSz="914232" rtl="0" eaLnBrk="1" latinLnBrk="0" hangingPunct="1">
      <a:defRPr sz="1800" kern="1200">
        <a:solidFill>
          <a:schemeClr val="tx1"/>
        </a:solidFill>
        <a:latin typeface="+mn-lt"/>
        <a:ea typeface="+mn-ea"/>
        <a:cs typeface="+mn-cs"/>
      </a:defRPr>
    </a:lvl8pPr>
    <a:lvl9pPr marL="3656929" algn="l" defTabSz="91423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2">
          <p15:clr>
            <a:srgbClr val="A4A3A4"/>
          </p15:clr>
        </p15:guide>
        <p15:guide id="3" pos="304">
          <p15:clr>
            <a:srgbClr val="A4A3A4"/>
          </p15:clr>
        </p15:guide>
        <p15:guide id="4" pos="1892">
          <p15:clr>
            <a:srgbClr val="A4A3A4"/>
          </p15:clr>
        </p15:guide>
        <p15:guide id="5" pos="12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1620"/>
        <p:guide pos="2880"/>
        <p:guide pos="228"/>
        <p:guide pos="1418"/>
        <p:guide pos="908"/>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2017/6/5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3389924582"/>
      </p:ext>
    </p:extLst>
  </p:cSld>
  <p:clrMap bg1="lt1" tx1="dk1" bg2="lt2" tx2="dk2" accent1="accent1" accent2="accent2" accent3="accent3" accent4="accent4" accent5="accent5" accent6="accent6" hlink="hlink" folHlink="folHlink"/>
  <p:notesStyle>
    <a:lvl1pPr marL="0" algn="l" defTabSz="914232" rtl="0" eaLnBrk="1" latinLnBrk="0" hangingPunct="1">
      <a:defRPr sz="1200" kern="1200">
        <a:solidFill>
          <a:schemeClr val="tx1"/>
        </a:solidFill>
        <a:latin typeface="+mn-lt"/>
        <a:ea typeface="+mn-ea"/>
        <a:cs typeface="+mn-cs"/>
      </a:defRPr>
    </a:lvl1pPr>
    <a:lvl2pPr marL="457116" algn="l" defTabSz="914232" rtl="0" eaLnBrk="1" latinLnBrk="0" hangingPunct="1">
      <a:defRPr sz="1200" kern="1200">
        <a:solidFill>
          <a:schemeClr val="tx1"/>
        </a:solidFill>
        <a:latin typeface="+mn-lt"/>
        <a:ea typeface="+mn-ea"/>
        <a:cs typeface="+mn-cs"/>
      </a:defRPr>
    </a:lvl2pPr>
    <a:lvl3pPr marL="914232" algn="l" defTabSz="914232" rtl="0" eaLnBrk="1" latinLnBrk="0" hangingPunct="1">
      <a:defRPr sz="1200" kern="1200">
        <a:solidFill>
          <a:schemeClr val="tx1"/>
        </a:solidFill>
        <a:latin typeface="+mn-lt"/>
        <a:ea typeface="+mn-ea"/>
        <a:cs typeface="+mn-cs"/>
      </a:defRPr>
    </a:lvl3pPr>
    <a:lvl4pPr marL="1371348" algn="l" defTabSz="914232" rtl="0" eaLnBrk="1" latinLnBrk="0" hangingPunct="1">
      <a:defRPr sz="1200" kern="1200">
        <a:solidFill>
          <a:schemeClr val="tx1"/>
        </a:solidFill>
        <a:latin typeface="+mn-lt"/>
        <a:ea typeface="+mn-ea"/>
        <a:cs typeface="+mn-cs"/>
      </a:defRPr>
    </a:lvl4pPr>
    <a:lvl5pPr marL="1828464" algn="l" defTabSz="914232" rtl="0" eaLnBrk="1" latinLnBrk="0" hangingPunct="1">
      <a:defRPr sz="1200" kern="1200">
        <a:solidFill>
          <a:schemeClr val="tx1"/>
        </a:solidFill>
        <a:latin typeface="+mn-lt"/>
        <a:ea typeface="+mn-ea"/>
        <a:cs typeface="+mn-cs"/>
      </a:defRPr>
    </a:lvl5pPr>
    <a:lvl6pPr marL="2285581" algn="l" defTabSz="914232" rtl="0" eaLnBrk="1" latinLnBrk="0" hangingPunct="1">
      <a:defRPr sz="1200" kern="1200">
        <a:solidFill>
          <a:schemeClr val="tx1"/>
        </a:solidFill>
        <a:latin typeface="+mn-lt"/>
        <a:ea typeface="+mn-ea"/>
        <a:cs typeface="+mn-cs"/>
      </a:defRPr>
    </a:lvl6pPr>
    <a:lvl7pPr marL="2742696" algn="l" defTabSz="914232" rtl="0" eaLnBrk="1" latinLnBrk="0" hangingPunct="1">
      <a:defRPr sz="1200" kern="1200">
        <a:solidFill>
          <a:schemeClr val="tx1"/>
        </a:solidFill>
        <a:latin typeface="+mn-lt"/>
        <a:ea typeface="+mn-ea"/>
        <a:cs typeface="+mn-cs"/>
      </a:defRPr>
    </a:lvl7pPr>
    <a:lvl8pPr marL="3199813" algn="l" defTabSz="914232" rtl="0" eaLnBrk="1" latinLnBrk="0" hangingPunct="1">
      <a:defRPr sz="1200" kern="1200">
        <a:solidFill>
          <a:schemeClr val="tx1"/>
        </a:solidFill>
        <a:latin typeface="+mn-lt"/>
        <a:ea typeface="+mn-ea"/>
        <a:cs typeface="+mn-cs"/>
      </a:defRPr>
    </a:lvl8pPr>
    <a:lvl9pPr marL="3656929" algn="l" defTabSz="91423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2917554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808804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867892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2741629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2917554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1283336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2725306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26</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27</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28</a:t>
            </a:fld>
            <a:endParaRPr lang="zh-CN" altLang="en-US"/>
          </a:p>
        </p:txBody>
      </p:sp>
    </p:spTree>
    <p:extLst>
      <p:ext uri="{BB962C8B-B14F-4D97-AF65-F5344CB8AC3E}">
        <p14:creationId xmlns:p14="http://schemas.microsoft.com/office/powerpoint/2010/main" val="39948395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29</a:t>
            </a:fld>
            <a:endParaRPr lang="zh-CN" altLang="en-US"/>
          </a:p>
        </p:txBody>
      </p:sp>
    </p:spTree>
    <p:extLst>
      <p:ext uri="{BB962C8B-B14F-4D97-AF65-F5344CB8AC3E}">
        <p14:creationId xmlns:p14="http://schemas.microsoft.com/office/powerpoint/2010/main" val="2596196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30</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31</a:t>
            </a:fld>
            <a:endParaRPr lang="zh-CN" altLang="en-US"/>
          </a:p>
        </p:txBody>
      </p:sp>
    </p:spTree>
    <p:extLst>
      <p:ext uri="{BB962C8B-B14F-4D97-AF65-F5344CB8AC3E}">
        <p14:creationId xmlns:p14="http://schemas.microsoft.com/office/powerpoint/2010/main" val="1140372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33</a:t>
            </a:fld>
            <a:endParaRPr lang="zh-CN" altLang="en-US"/>
          </a:p>
        </p:txBody>
      </p:sp>
    </p:spTree>
    <p:extLst>
      <p:ext uri="{BB962C8B-B14F-4D97-AF65-F5344CB8AC3E}">
        <p14:creationId xmlns:p14="http://schemas.microsoft.com/office/powerpoint/2010/main" val="1159936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35</a:t>
            </a:fld>
            <a:endParaRPr lang="zh-CN" altLang="en-US"/>
          </a:p>
        </p:txBody>
      </p:sp>
    </p:spTree>
    <p:extLst>
      <p:ext uri="{BB962C8B-B14F-4D97-AF65-F5344CB8AC3E}">
        <p14:creationId xmlns:p14="http://schemas.microsoft.com/office/powerpoint/2010/main" val="3036978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36</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9</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2"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2489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4"/>
            <a:ext cx="7886700" cy="994172"/>
          </a:xfrm>
          <a:prstGeom prst="rect">
            <a:avLst/>
          </a:prstGeom>
        </p:spPr>
        <p:txBody>
          <a:bodyPr lIns="68567" tIns="34284" rIns="68567" bIns="34284"/>
          <a:lstStyle/>
          <a:p>
            <a:r>
              <a:rPr lang="zh-CN" altLang="en-US" smtClean="0"/>
              <a:t>单击此处编辑母版标题样式</a:t>
            </a:r>
            <a:endParaRPr lang="zh-CN" altLang="en-US"/>
          </a:p>
        </p:txBody>
      </p:sp>
      <p:sp>
        <p:nvSpPr>
          <p:cNvPr id="3" name="内容占位符 2"/>
          <p:cNvSpPr>
            <a:spLocks noGrp="1"/>
          </p:cNvSpPr>
          <p:nvPr>
            <p:ph idx="1"/>
          </p:nvPr>
        </p:nvSpPr>
        <p:spPr>
          <a:xfrm>
            <a:off x="628651" y="1369219"/>
            <a:ext cx="7886700" cy="3263504"/>
          </a:xfrm>
          <a:prstGeom prst="rect">
            <a:avLst/>
          </a:prstGeom>
        </p:spPr>
        <p:txBody>
          <a:bodyPr lIns="68567" tIns="34284" rIns="68567" bIns="3428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lIns="68567" tIns="34284" rIns="68567" bIns="34284"/>
          <a:lstStyle/>
          <a:p>
            <a:fld id="{530820CF-B880-4189-942D-D702A7CBA730}" type="datetimeFigureOut">
              <a:rPr lang="zh-CN" altLang="en-US" smtClean="0"/>
              <a:t>2017/6/5</a:t>
            </a:fld>
            <a:endParaRPr lang="zh-CN" altLang="en-US"/>
          </a:p>
        </p:txBody>
      </p:sp>
      <p:sp>
        <p:nvSpPr>
          <p:cNvPr id="5" name="页脚占位符 4"/>
          <p:cNvSpPr>
            <a:spLocks noGrp="1"/>
          </p:cNvSpPr>
          <p:nvPr>
            <p:ph type="ftr" sz="quarter" idx="11"/>
          </p:nvPr>
        </p:nvSpPr>
        <p:spPr>
          <a:xfrm>
            <a:off x="3028951" y="4767263"/>
            <a:ext cx="3086100" cy="273844"/>
          </a:xfrm>
          <a:prstGeom prst="rect">
            <a:avLst/>
          </a:prstGeom>
        </p:spPr>
        <p:txBody>
          <a:bodyPr lIns="68567" tIns="34284" rIns="68567" bIns="34284"/>
          <a:lstStyle/>
          <a:p>
            <a:endParaRPr lang="zh-CN" altLang="en-US"/>
          </a:p>
        </p:txBody>
      </p:sp>
      <p:sp>
        <p:nvSpPr>
          <p:cNvPr id="6" name="灯片编号占位符 5"/>
          <p:cNvSpPr>
            <a:spLocks noGrp="1"/>
          </p:cNvSpPr>
          <p:nvPr>
            <p:ph type="sldNum" sz="quarter" idx="12"/>
          </p:nvPr>
        </p:nvSpPr>
        <p:spPr>
          <a:xfrm>
            <a:off x="6457951" y="4767263"/>
            <a:ext cx="2057400" cy="273844"/>
          </a:xfrm>
          <a:prstGeom prst="rect">
            <a:avLst/>
          </a:prstGeom>
        </p:spPr>
        <p:txBody>
          <a:bodyPr lIns="68567" tIns="34284" rIns="68567" bIns="34284"/>
          <a:lstStyle/>
          <a:p>
            <a:fld id="{0C913308-F349-4B6D-A68A-DD1791B4A57B}" type="slidenum">
              <a:rPr lang="zh-CN" altLang="en-US" smtClean="0"/>
              <a:t>‹#›</a:t>
            </a:fld>
            <a:endParaRPr lang="zh-CN" altLang="en-US"/>
          </a:p>
        </p:txBody>
      </p:sp>
      <p:sp>
        <p:nvSpPr>
          <p:cNvPr id="7"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0625998"/>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5354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37334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596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0618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321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0486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57143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89385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659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4" name="TextBox 3"/>
          <p:cNvSpPr txBox="1"/>
          <p:nvPr userDrawn="1"/>
        </p:nvSpPr>
        <p:spPr>
          <a:xfrm>
            <a:off x="57576" y="88049"/>
            <a:ext cx="1275751" cy="507746"/>
          </a:xfrm>
          <a:prstGeom prst="rect">
            <a:avLst/>
          </a:prstGeom>
          <a:noFill/>
        </p:spPr>
        <p:txBody>
          <a:bodyPr wrap="square" lIns="91423" tIns="45711" rIns="91423" bIns="45711" rtlCol="0">
            <a:spAutoFit/>
          </a:bodyPr>
          <a:lstStyle/>
          <a:p>
            <a:r>
              <a:rPr lang="en-US" altLang="zh-CN" sz="2700" b="1" spc="-112" dirty="0" smtClean="0">
                <a:solidFill>
                  <a:schemeClr val="accent1"/>
                </a:solidFill>
                <a:effectLst/>
                <a:latin typeface="Arial Black" pitchFamily="34" charset="0"/>
                <a:ea typeface="微软雅黑" pitchFamily="34" charset="-122"/>
              </a:rPr>
              <a:t>LOGO</a:t>
            </a:r>
            <a:endParaRPr lang="zh-CN" altLang="en-US" sz="2700" b="1" spc="-112" dirty="0">
              <a:solidFill>
                <a:schemeClr val="accent1"/>
              </a:solidFill>
              <a:effectLst/>
              <a:latin typeface="Arial Black" pitchFamily="34" charset="0"/>
              <a:ea typeface="微软雅黑" pitchFamily="34" charset="-122"/>
            </a:endParaRPr>
          </a:p>
        </p:txBody>
      </p:sp>
      <p:cxnSp>
        <p:nvCxnSpPr>
          <p:cNvPr id="5" name="直接连接符 4"/>
          <p:cNvCxnSpPr/>
          <p:nvPr userDrawn="1"/>
        </p:nvCxnSpPr>
        <p:spPr>
          <a:xfrm>
            <a:off x="1171393" y="519997"/>
            <a:ext cx="7972607"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4863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4053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7086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91423" tIns="45711" rIns="91423" bIns="4571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lIns="91423" tIns="45711" rIns="91423" bIns="45711"/>
          <a:lstStyle/>
          <a:p>
            <a:fld id="{DF659192-60C8-49F5-94DF-1E29C3FCC85C}" type="datetimeFigureOut">
              <a:rPr lang="zh-CN" altLang="en-US" smtClean="0"/>
              <a:t>2017/6/5</a:t>
            </a:fld>
            <a:endParaRPr lang="zh-CN" altLang="en-US"/>
          </a:p>
        </p:txBody>
      </p:sp>
      <p:sp>
        <p:nvSpPr>
          <p:cNvPr id="4" name="页脚占位符 3"/>
          <p:cNvSpPr>
            <a:spLocks noGrp="1"/>
          </p:cNvSpPr>
          <p:nvPr>
            <p:ph type="ftr" sz="quarter" idx="11"/>
          </p:nvPr>
        </p:nvSpPr>
        <p:spPr>
          <a:xfrm>
            <a:off x="3124201" y="4767263"/>
            <a:ext cx="2895600" cy="273844"/>
          </a:xfrm>
          <a:prstGeom prst="rect">
            <a:avLst/>
          </a:prstGeom>
        </p:spPr>
        <p:txBody>
          <a:bodyPr lIns="91423" tIns="45711" rIns="91423" bIns="45711"/>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lIns="91423" tIns="45711" rIns="91423" bIns="45711"/>
          <a:lstStyle/>
          <a:p>
            <a:fld id="{EB730883-2733-4EB0-9793-894FF9D50112}" type="slidenum">
              <a:rPr lang="zh-CN" altLang="en-US" smtClean="0"/>
              <a:t>‹#›</a:t>
            </a:fld>
            <a:endParaRPr lang="zh-CN" altLang="en-US"/>
          </a:p>
        </p:txBody>
      </p:sp>
      <p:sp>
        <p:nvSpPr>
          <p:cNvPr id="6"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214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lIns="91423" tIns="45711" rIns="91423" bIns="45711"/>
          <a:lstStyle/>
          <a:p>
            <a:fld id="{DF659192-60C8-49F5-94DF-1E29C3FCC85C}" type="datetimeFigureOut">
              <a:rPr lang="zh-CN" altLang="en-US" smtClean="0"/>
              <a:t>2017/6/5</a:t>
            </a:fld>
            <a:endParaRPr lang="zh-CN" altLang="en-US"/>
          </a:p>
        </p:txBody>
      </p:sp>
      <p:sp>
        <p:nvSpPr>
          <p:cNvPr id="3" name="页脚占位符 2"/>
          <p:cNvSpPr>
            <a:spLocks noGrp="1"/>
          </p:cNvSpPr>
          <p:nvPr>
            <p:ph type="ftr" sz="quarter" idx="11"/>
          </p:nvPr>
        </p:nvSpPr>
        <p:spPr>
          <a:xfrm>
            <a:off x="3124201" y="4767263"/>
            <a:ext cx="2895600" cy="273844"/>
          </a:xfrm>
          <a:prstGeom prst="rect">
            <a:avLst/>
          </a:prstGeom>
        </p:spPr>
        <p:txBody>
          <a:bodyPr lIns="91423" tIns="45711" rIns="91423" bIns="45711"/>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lIns="91423" tIns="45711" rIns="91423" bIns="45711"/>
          <a:lstStyle/>
          <a:p>
            <a:fld id="{EB730883-2733-4EB0-9793-894FF9D50112}" type="slidenum">
              <a:rPr lang="zh-CN" altLang="en-US" smtClean="0"/>
              <a:t>‹#›</a:t>
            </a:fld>
            <a:endParaRPr lang="zh-CN" altLang="en-US"/>
          </a:p>
        </p:txBody>
      </p:sp>
      <p:sp>
        <p:nvSpPr>
          <p:cNvPr id="5"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2706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a:prstGeom prst="rect">
            <a:avLst/>
          </a:prstGeom>
        </p:spPr>
        <p:txBody>
          <a:bodyPr lIns="91423" tIns="45711" rIns="91423" bIns="45711"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lIns="91423" tIns="45711" rIns="91423" bIns="45711"/>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a:prstGeom prst="rect">
            <a:avLst/>
          </a:prstGeom>
        </p:spPr>
        <p:txBody>
          <a:bodyPr lIns="91423" tIns="45711" rIns="91423" bIns="45711"/>
          <a:lstStyle>
            <a:lvl1pPr marL="0" indent="0">
              <a:buNone/>
              <a:defRPr sz="1400"/>
            </a:lvl1pPr>
            <a:lvl2pPr marL="457116" indent="0">
              <a:buNone/>
              <a:defRPr sz="1200"/>
            </a:lvl2pPr>
            <a:lvl3pPr marL="914232" indent="0">
              <a:buNone/>
              <a:defRPr sz="1000"/>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91423" tIns="45711" rIns="91423" bIns="45711"/>
          <a:lstStyle/>
          <a:p>
            <a:fld id="{DF659192-60C8-49F5-94DF-1E29C3FCC85C}" type="datetimeFigureOut">
              <a:rPr lang="zh-CN" altLang="en-US" smtClean="0"/>
              <a:t>2017/6/5</a:t>
            </a:fld>
            <a:endParaRPr lang="zh-CN" altLang="en-US"/>
          </a:p>
        </p:txBody>
      </p:sp>
      <p:sp>
        <p:nvSpPr>
          <p:cNvPr id="6" name="页脚占位符 5"/>
          <p:cNvSpPr>
            <a:spLocks noGrp="1"/>
          </p:cNvSpPr>
          <p:nvPr>
            <p:ph type="ftr" sz="quarter" idx="11"/>
          </p:nvPr>
        </p:nvSpPr>
        <p:spPr>
          <a:xfrm>
            <a:off x="3124201" y="4767263"/>
            <a:ext cx="2895600" cy="273844"/>
          </a:xfrm>
          <a:prstGeom prst="rect">
            <a:avLst/>
          </a:prstGeom>
        </p:spPr>
        <p:txBody>
          <a:bodyPr lIns="91423" tIns="45711" rIns="91423" bIns="45711"/>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lIns="91423" tIns="45711" rIns="91423" bIns="4571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855131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lIns="91423" tIns="45711" rIns="91423" bIns="45711"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91423" tIns="45711" rIns="91423" bIns="45711"/>
          <a:lstStyle>
            <a:lvl1pPr marL="0" indent="0">
              <a:buNone/>
              <a:defRPr sz="3200"/>
            </a:lvl1pPr>
            <a:lvl2pPr marL="457116" indent="0">
              <a:buNone/>
              <a:defRPr sz="2800"/>
            </a:lvl2pPr>
            <a:lvl3pPr marL="914232" indent="0">
              <a:buNone/>
              <a:defRPr sz="2400"/>
            </a:lvl3pPr>
            <a:lvl4pPr marL="1371348" indent="0">
              <a:buNone/>
              <a:defRPr sz="2000"/>
            </a:lvl4pPr>
            <a:lvl5pPr marL="1828464" indent="0">
              <a:buNone/>
              <a:defRPr sz="2000"/>
            </a:lvl5pPr>
            <a:lvl6pPr marL="2285581" indent="0">
              <a:buNone/>
              <a:defRPr sz="2000"/>
            </a:lvl6pPr>
            <a:lvl7pPr marL="2742696" indent="0">
              <a:buNone/>
              <a:defRPr sz="2000"/>
            </a:lvl7pPr>
            <a:lvl8pPr marL="3199813" indent="0">
              <a:buNone/>
              <a:defRPr sz="2000"/>
            </a:lvl8pPr>
            <a:lvl9pPr marL="3656929"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lIns="91423" tIns="45711" rIns="91423" bIns="45711"/>
          <a:lstStyle>
            <a:lvl1pPr marL="0" indent="0">
              <a:buNone/>
              <a:defRPr sz="1400"/>
            </a:lvl1pPr>
            <a:lvl2pPr marL="457116" indent="0">
              <a:buNone/>
              <a:defRPr sz="1200"/>
            </a:lvl2pPr>
            <a:lvl3pPr marL="914232" indent="0">
              <a:buNone/>
              <a:defRPr sz="1000"/>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91423" tIns="45711" rIns="91423" bIns="45711"/>
          <a:lstStyle/>
          <a:p>
            <a:fld id="{DF659192-60C8-49F5-94DF-1E29C3FCC85C}" type="datetimeFigureOut">
              <a:rPr lang="zh-CN" altLang="en-US" smtClean="0"/>
              <a:t>2017/6/5</a:t>
            </a:fld>
            <a:endParaRPr lang="zh-CN" altLang="en-US"/>
          </a:p>
        </p:txBody>
      </p:sp>
      <p:sp>
        <p:nvSpPr>
          <p:cNvPr id="6" name="页脚占位符 5"/>
          <p:cNvSpPr>
            <a:spLocks noGrp="1"/>
          </p:cNvSpPr>
          <p:nvPr>
            <p:ph type="ftr" sz="quarter" idx="11"/>
          </p:nvPr>
        </p:nvSpPr>
        <p:spPr>
          <a:xfrm>
            <a:off x="3124201" y="4767263"/>
            <a:ext cx="2895600" cy="273844"/>
          </a:xfrm>
          <a:prstGeom prst="rect">
            <a:avLst/>
          </a:prstGeom>
        </p:spPr>
        <p:txBody>
          <a:bodyPr lIns="91423" tIns="45711" rIns="91423" bIns="45711"/>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lIns="91423" tIns="45711" rIns="91423" bIns="4571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4187172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91423" tIns="45711" rIns="91423" bIns="4571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1200152"/>
            <a:ext cx="8229600" cy="3394472"/>
          </a:xfrm>
          <a:prstGeom prst="rect">
            <a:avLst/>
          </a:prstGeom>
        </p:spPr>
        <p:txBody>
          <a:bodyPr vert="eaVert" lIns="91423" tIns="45711" rIns="91423" bIns="4571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91423" tIns="45711" rIns="91423" bIns="45711"/>
          <a:lstStyle/>
          <a:p>
            <a:fld id="{DF659192-60C8-49F5-94DF-1E29C3FCC85C}" type="datetimeFigureOut">
              <a:rPr lang="zh-CN" altLang="en-US" smtClean="0"/>
              <a:t>2017/6/5</a:t>
            </a:fld>
            <a:endParaRPr lang="zh-CN" altLang="en-US"/>
          </a:p>
        </p:txBody>
      </p:sp>
      <p:sp>
        <p:nvSpPr>
          <p:cNvPr id="5" name="页脚占位符 4"/>
          <p:cNvSpPr>
            <a:spLocks noGrp="1"/>
          </p:cNvSpPr>
          <p:nvPr>
            <p:ph type="ftr" sz="quarter" idx="11"/>
          </p:nvPr>
        </p:nvSpPr>
        <p:spPr>
          <a:xfrm>
            <a:off x="3124201" y="4767263"/>
            <a:ext cx="2895600" cy="273844"/>
          </a:xfrm>
          <a:prstGeom prst="rect">
            <a:avLst/>
          </a:prstGeom>
        </p:spPr>
        <p:txBody>
          <a:bodyPr lIns="91423" tIns="45711" rIns="91423" bIns="45711"/>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lIns="91423" tIns="45711" rIns="91423" bIns="45711"/>
          <a:lstStyle/>
          <a:p>
            <a:fld id="{EB730883-2733-4EB0-9793-894FF9D50112}" type="slidenum">
              <a:rPr lang="zh-CN" altLang="en-US" smtClean="0"/>
              <a:t>‹#›</a:t>
            </a:fld>
            <a:endParaRPr lang="zh-CN" altLang="en-US"/>
          </a:p>
        </p:txBody>
      </p:sp>
      <p:sp>
        <p:nvSpPr>
          <p:cNvPr id="7"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101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1" y="154781"/>
            <a:ext cx="2057400" cy="3290888"/>
          </a:xfrm>
          <a:prstGeom prst="rect">
            <a:avLst/>
          </a:prstGeom>
        </p:spPr>
        <p:txBody>
          <a:bodyPr vert="eaVert" lIns="91423" tIns="45711" rIns="91423" bIns="4571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lIns="91423" tIns="45711" rIns="91423" bIns="4571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91423" tIns="45711" rIns="91423" bIns="45711"/>
          <a:lstStyle/>
          <a:p>
            <a:fld id="{DF659192-60C8-49F5-94DF-1E29C3FCC85C}" type="datetimeFigureOut">
              <a:rPr lang="zh-CN" altLang="en-US" smtClean="0"/>
              <a:t>2017/6/5</a:t>
            </a:fld>
            <a:endParaRPr lang="zh-CN" altLang="en-US"/>
          </a:p>
        </p:txBody>
      </p:sp>
      <p:sp>
        <p:nvSpPr>
          <p:cNvPr id="5" name="页脚占位符 4"/>
          <p:cNvSpPr>
            <a:spLocks noGrp="1"/>
          </p:cNvSpPr>
          <p:nvPr>
            <p:ph type="ftr" sz="quarter" idx="11"/>
          </p:nvPr>
        </p:nvSpPr>
        <p:spPr>
          <a:xfrm>
            <a:off x="3124201" y="4767263"/>
            <a:ext cx="2895600" cy="273844"/>
          </a:xfrm>
          <a:prstGeom prst="rect">
            <a:avLst/>
          </a:prstGeom>
        </p:spPr>
        <p:txBody>
          <a:bodyPr lIns="91423" tIns="45711" rIns="91423" bIns="45711"/>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lIns="91423" tIns="45711" rIns="91423" bIns="45711"/>
          <a:lstStyle/>
          <a:p>
            <a:fld id="{EB730883-2733-4EB0-9793-894FF9D50112}" type="slidenum">
              <a:rPr lang="zh-CN" altLang="en-US" smtClean="0"/>
              <a:t>‹#›</a:t>
            </a:fld>
            <a:endParaRPr lang="zh-CN" altLang="en-US"/>
          </a:p>
        </p:txBody>
      </p:sp>
      <p:sp>
        <p:nvSpPr>
          <p:cNvPr id="7"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72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pic>
        <p:nvPicPr>
          <p:cNvPr id="8" name="Picture 2" descr="F:\桌面文件\ppt底图.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4280" y="2383"/>
            <a:ext cx="9228378" cy="514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userDrawn="1"/>
        </p:nvSpPr>
        <p:spPr>
          <a:xfrm>
            <a:off x="-14521" y="0"/>
            <a:ext cx="9228619" cy="5143500"/>
          </a:xfrm>
          <a:prstGeom prst="rect">
            <a:avLst/>
          </a:prstGeom>
          <a:gradFill flip="none" rotWithShape="1">
            <a:gsLst>
              <a:gs pos="0">
                <a:schemeClr val="bg1">
                  <a:alpha val="0"/>
                </a:schemeClr>
              </a:gs>
              <a:gs pos="30000">
                <a:schemeClr val="bg1">
                  <a:alpha val="0"/>
                </a:schemeClr>
              </a:gs>
              <a:gs pos="98000">
                <a:schemeClr val="tx1">
                  <a:alpha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40" tIns="34269" rIns="68540" bIns="34269" anchor="ctr"/>
          <a:lstStyle/>
          <a:p>
            <a:pPr algn="ctr" eaLnBrk="0" hangingPunct="0">
              <a:defRPr/>
            </a:pPr>
            <a:endParaRPr lang="zh-CN" altLang="en-US"/>
          </a:p>
        </p:txBody>
      </p:sp>
      <p:sp>
        <p:nvSpPr>
          <p:cNvPr id="4"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3602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4"/>
          <p:cNvSpPr txBox="1">
            <a:spLocks noChangeArrowheads="1"/>
          </p:cNvSpPr>
          <p:nvPr userDrawn="1"/>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76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txStyles>
    <p:titleStyle>
      <a:lvl1pPr algn="ctr" defTabSz="914232" rtl="0" eaLnBrk="1" latinLnBrk="0" hangingPunct="1">
        <a:spcBef>
          <a:spcPct val="0"/>
        </a:spcBef>
        <a:buNone/>
        <a:defRPr sz="4400" kern="1200">
          <a:solidFill>
            <a:schemeClr val="tx1"/>
          </a:solidFill>
          <a:latin typeface="+mj-lt"/>
          <a:ea typeface="+mj-ea"/>
          <a:cs typeface="+mj-cs"/>
        </a:defRPr>
      </a:lvl1pPr>
    </p:titleStyle>
    <p:bodyStyle>
      <a:lvl1pPr marL="342837" indent="-342837" algn="l" defTabSz="9142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14" indent="-285697" algn="l" defTabSz="9142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790" indent="-228558" algn="l" defTabSz="9142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07" indent="-228558" algn="l" defTabSz="9142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022" indent="-228558" algn="l" defTabSz="9142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138" indent="-228558" algn="l" defTabSz="9142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55" indent="-228558" algn="l" defTabSz="9142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71" indent="-228558" algn="l" defTabSz="9142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87" indent="-228558" algn="l" defTabSz="9142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32" rtl="0" eaLnBrk="1" latinLnBrk="0" hangingPunct="1">
        <a:defRPr sz="1800" kern="1200">
          <a:solidFill>
            <a:schemeClr val="tx1"/>
          </a:solidFill>
          <a:latin typeface="+mn-lt"/>
          <a:ea typeface="+mn-ea"/>
          <a:cs typeface="+mn-cs"/>
        </a:defRPr>
      </a:lvl1pPr>
      <a:lvl2pPr marL="457116" algn="l" defTabSz="914232" rtl="0" eaLnBrk="1" latinLnBrk="0" hangingPunct="1">
        <a:defRPr sz="1800" kern="1200">
          <a:solidFill>
            <a:schemeClr val="tx1"/>
          </a:solidFill>
          <a:latin typeface="+mn-lt"/>
          <a:ea typeface="+mn-ea"/>
          <a:cs typeface="+mn-cs"/>
        </a:defRPr>
      </a:lvl2pPr>
      <a:lvl3pPr marL="914232" algn="l" defTabSz="914232" rtl="0" eaLnBrk="1" latinLnBrk="0" hangingPunct="1">
        <a:defRPr sz="1800" kern="1200">
          <a:solidFill>
            <a:schemeClr val="tx1"/>
          </a:solidFill>
          <a:latin typeface="+mn-lt"/>
          <a:ea typeface="+mn-ea"/>
          <a:cs typeface="+mn-cs"/>
        </a:defRPr>
      </a:lvl3pPr>
      <a:lvl4pPr marL="1371348" algn="l" defTabSz="914232" rtl="0" eaLnBrk="1" latinLnBrk="0" hangingPunct="1">
        <a:defRPr sz="1800" kern="1200">
          <a:solidFill>
            <a:schemeClr val="tx1"/>
          </a:solidFill>
          <a:latin typeface="+mn-lt"/>
          <a:ea typeface="+mn-ea"/>
          <a:cs typeface="+mn-cs"/>
        </a:defRPr>
      </a:lvl4pPr>
      <a:lvl5pPr marL="1828464" algn="l" defTabSz="914232" rtl="0" eaLnBrk="1" latinLnBrk="0" hangingPunct="1">
        <a:defRPr sz="1800" kern="1200">
          <a:solidFill>
            <a:schemeClr val="tx1"/>
          </a:solidFill>
          <a:latin typeface="+mn-lt"/>
          <a:ea typeface="+mn-ea"/>
          <a:cs typeface="+mn-cs"/>
        </a:defRPr>
      </a:lvl5pPr>
      <a:lvl6pPr marL="2285581" algn="l" defTabSz="914232" rtl="0" eaLnBrk="1" latinLnBrk="0" hangingPunct="1">
        <a:defRPr sz="1800" kern="1200">
          <a:solidFill>
            <a:schemeClr val="tx1"/>
          </a:solidFill>
          <a:latin typeface="+mn-lt"/>
          <a:ea typeface="+mn-ea"/>
          <a:cs typeface="+mn-cs"/>
        </a:defRPr>
      </a:lvl6pPr>
      <a:lvl7pPr marL="2742696" algn="l" defTabSz="914232" rtl="0" eaLnBrk="1" latinLnBrk="0" hangingPunct="1">
        <a:defRPr sz="1800" kern="1200">
          <a:solidFill>
            <a:schemeClr val="tx1"/>
          </a:solidFill>
          <a:latin typeface="+mn-lt"/>
          <a:ea typeface="+mn-ea"/>
          <a:cs typeface="+mn-cs"/>
        </a:defRPr>
      </a:lvl7pPr>
      <a:lvl8pPr marL="3199813" algn="l" defTabSz="914232" rtl="0" eaLnBrk="1" latinLnBrk="0" hangingPunct="1">
        <a:defRPr sz="1800" kern="1200">
          <a:solidFill>
            <a:schemeClr val="tx1"/>
          </a:solidFill>
          <a:latin typeface="+mn-lt"/>
          <a:ea typeface="+mn-ea"/>
          <a:cs typeface="+mn-cs"/>
        </a:defRPr>
      </a:lvl8pPr>
      <a:lvl9pPr marL="3656929" algn="l" defTabSz="9142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2017/6/5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0563329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vvvpic.com/"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2163813" y="4443958"/>
            <a:ext cx="4878108" cy="307724"/>
          </a:xfrm>
          <a:prstGeom prst="rect">
            <a:avLst/>
          </a:prstGeom>
          <a:noFill/>
        </p:spPr>
        <p:txBody>
          <a:bodyPr wrap="square" lIns="91389" tIns="45694" rIns="91389" bIns="45694" rtlCol="0">
            <a:spAutoFit/>
          </a:bodyPr>
          <a:lstStyle/>
          <a:p>
            <a:pPr algn="ct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汇报部门：设计部      汇报</a:t>
            </a:r>
            <a:r>
              <a:rPr lang="zh-CN" altLang="en-US" sz="1400" dirty="0">
                <a:solidFill>
                  <a:schemeClr val="bg1">
                    <a:lumMod val="65000"/>
                  </a:schemeClr>
                </a:solidFill>
                <a:latin typeface="微软雅黑" panose="020B0503020204020204" pitchFamily="34" charset="-122"/>
                <a:ea typeface="微软雅黑" panose="020B0503020204020204" pitchFamily="34" charset="-122"/>
              </a:rPr>
              <a:t>人</a:t>
            </a: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bg1">
                    <a:lumMod val="65000"/>
                  </a:schemeClr>
                </a:solidFill>
                <a:latin typeface="微软雅黑" panose="020B0503020204020204" pitchFamily="34" charset="-122"/>
                <a:ea typeface="微软雅黑" panose="020B0503020204020204" pitchFamily="34" charset="-122"/>
              </a:rPr>
              <a:t>PPT</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1" name="Title 1"/>
          <p:cNvSpPr txBox="1">
            <a:spLocks/>
          </p:cNvSpPr>
          <p:nvPr/>
        </p:nvSpPr>
        <p:spPr>
          <a:xfrm>
            <a:off x="971600" y="392137"/>
            <a:ext cx="1192213" cy="379413"/>
          </a:xfrm>
          <a:prstGeom prst="rect">
            <a:avLst/>
          </a:prstGeom>
        </p:spPr>
        <p:txBody>
          <a:bodyPr lIns="0" rIns="0" anchor="ctr">
            <a:noAutofit/>
          </a:bodyPr>
          <a:lstStyle>
            <a:lvl1pPr algn="ctr" defTabSz="914232" rtl="0" eaLnBrk="1" latinLnBrk="0" hangingPunct="1">
              <a:spcBef>
                <a:spcPct val="0"/>
              </a:spcBef>
              <a:buNone/>
              <a:defRPr sz="1100" b="0" kern="1200">
                <a:solidFill>
                  <a:schemeClr val="accent1"/>
                </a:solidFill>
                <a:latin typeface="U.S. 101" pitchFamily="2" charset="0"/>
                <a:ea typeface="Roboto" pitchFamily="2" charset="0"/>
                <a:cs typeface="Open Sans Light" panose="020B0306030504020204" pitchFamily="34" charset="0"/>
              </a:defRPr>
            </a:lvl1pPr>
          </a:lstStyle>
          <a:p>
            <a:r>
              <a:rPr lang="en-US" altLang="zh-CN" sz="1400" b="1" smtClean="0">
                <a:latin typeface="微软雅黑" panose="020B0503020204020204" pitchFamily="34" charset="-122"/>
                <a:ea typeface="微软雅黑" panose="020B0503020204020204" pitchFamily="34" charset="-122"/>
              </a:rPr>
              <a:t>YOUR LOGO</a:t>
            </a:r>
            <a:endParaRPr lang="en-GB" sz="1400" b="1" dirty="0">
              <a:latin typeface="微软雅黑" panose="020B0503020204020204" pitchFamily="34" charset="-122"/>
              <a:ea typeface="微软雅黑" panose="020B0503020204020204" pitchFamily="34" charset="-122"/>
            </a:endParaRPr>
          </a:p>
        </p:txBody>
      </p:sp>
      <p:sp>
        <p:nvSpPr>
          <p:cNvPr id="26" name="Shape 38"/>
          <p:cNvSpPr/>
          <p:nvPr/>
        </p:nvSpPr>
        <p:spPr>
          <a:xfrm>
            <a:off x="539552" y="339502"/>
            <a:ext cx="504056" cy="434660"/>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solidFill>
            <a:schemeClr val="accent1"/>
          </a:solidFill>
          <a:ln w="12700" cap="flat">
            <a:noFill/>
            <a:miter lim="400000"/>
          </a:ln>
          <a:effectLst/>
        </p:spPr>
        <p:txBody>
          <a:bodyPr wrap="square" lIns="28575" tIns="28575" rIns="28575" bIns="28575"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27" name="组合 26"/>
          <p:cNvGrpSpPr/>
          <p:nvPr/>
        </p:nvGrpSpPr>
        <p:grpSpPr>
          <a:xfrm>
            <a:off x="3677803" y="1275605"/>
            <a:ext cx="1788392" cy="1788392"/>
            <a:chOff x="3677803" y="843558"/>
            <a:chExt cx="1788392" cy="1788392"/>
          </a:xfrm>
        </p:grpSpPr>
        <p:sp>
          <p:nvSpPr>
            <p:cNvPr id="28" name="Oval 15"/>
            <p:cNvSpPr/>
            <p:nvPr/>
          </p:nvSpPr>
          <p:spPr>
            <a:xfrm>
              <a:off x="3677803" y="843558"/>
              <a:ext cx="1788392" cy="1788392"/>
            </a:xfrm>
            <a:prstGeom prst="ellipse">
              <a:avLst/>
            </a:prstGeom>
            <a:solidFill>
              <a:srgbClr val="0070C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21"/>
            <p:cNvSpPr/>
            <p:nvPr/>
          </p:nvSpPr>
          <p:spPr>
            <a:xfrm>
              <a:off x="3799046" y="1327469"/>
              <a:ext cx="1556837" cy="830997"/>
            </a:xfrm>
            <a:prstGeom prst="rect">
              <a:avLst/>
            </a:prstGeom>
          </p:spPr>
          <p:txBody>
            <a:bodyPr wrap="none">
              <a:spAutoFit/>
            </a:bodyPr>
            <a:lstStyle/>
            <a:p>
              <a:pPr algn="ctr"/>
              <a:r>
                <a:rPr lang="en-US" sz="4800" dirty="0" smtClean="0">
                  <a:solidFill>
                    <a:schemeClr val="bg1"/>
                  </a:solidFill>
                  <a:latin typeface="Eras Bold ITC" panose="020B0907030504020204" pitchFamily="34" charset="0"/>
                  <a:ea typeface="Entypo" pitchFamily="2" charset="0"/>
                </a:rPr>
                <a:t>2019</a:t>
              </a:r>
              <a:endParaRPr lang="ru-RU" sz="4800" dirty="0">
                <a:solidFill>
                  <a:schemeClr val="bg1"/>
                </a:solidFill>
                <a:ea typeface="Entypo" pitchFamily="2" charset="0"/>
              </a:endParaRPr>
            </a:p>
          </p:txBody>
        </p:sp>
      </p:grpSp>
      <p:sp>
        <p:nvSpPr>
          <p:cNvPr id="33" name="Text Placeholder 12"/>
          <p:cNvSpPr txBox="1">
            <a:spLocks/>
          </p:cNvSpPr>
          <p:nvPr/>
        </p:nvSpPr>
        <p:spPr>
          <a:xfrm>
            <a:off x="1157101" y="3402328"/>
            <a:ext cx="6829799" cy="387741"/>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b="1" dirty="0" smtClean="0">
                <a:solidFill>
                  <a:srgbClr val="0070C0"/>
                </a:solidFill>
                <a:latin typeface="微软雅黑" panose="020B0503020204020204" pitchFamily="34" charset="-122"/>
                <a:ea typeface="微软雅黑" panose="020B0503020204020204" pitchFamily="34" charset="-122"/>
              </a:rPr>
              <a:t>年终总结汇报</a:t>
            </a:r>
            <a:r>
              <a:rPr lang="zh-CN" altLang="en-US" sz="4000" dirty="0" smtClean="0">
                <a:solidFill>
                  <a:srgbClr val="0070C0"/>
                </a:solidFill>
                <a:latin typeface="微软雅黑" panose="020B0503020204020204" pitchFamily="34" charset="-122"/>
                <a:ea typeface="微软雅黑" panose="020B0503020204020204" pitchFamily="34" charset="-122"/>
              </a:rPr>
              <a:t>暨新年计划</a:t>
            </a:r>
            <a:endParaRPr lang="en-GB" sz="4000" dirty="0">
              <a:solidFill>
                <a:srgbClr val="0070C0"/>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2267744" y="4083918"/>
            <a:ext cx="4648765" cy="177533"/>
          </a:xfrm>
          <a:prstGeom prst="rect">
            <a:avLst/>
          </a:prstGeom>
        </p:spPr>
        <p:txBody>
          <a:bodyPr lIns="0" rIns="0" anchor="ctr">
            <a:noAutofit/>
          </a:bodyPr>
          <a:lstStyle>
            <a:lvl1pPr marL="0" indent="0" algn="ctr" defTabSz="914400" rtl="0" eaLnBrk="1" latinLnBrk="0" hangingPunct="1">
              <a:spcBef>
                <a:spcPct val="20000"/>
              </a:spcBef>
              <a:buFont typeface="Arial" pitchFamily="34" charset="0"/>
              <a:buNone/>
              <a:defRPr sz="800" b="0" kern="1200" baseline="0">
                <a:solidFill>
                  <a:schemeClr val="tx1"/>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400" dirty="0" smtClean="0">
                <a:solidFill>
                  <a:srgbClr val="0070C0"/>
                </a:solidFill>
                <a:latin typeface="微软雅黑" panose="020B0503020204020204" pitchFamily="34" charset="-122"/>
                <a:ea typeface="微软雅黑" panose="020B0503020204020204" pitchFamily="34" charset="-122"/>
              </a:rPr>
              <a:t>适用于年终总结</a:t>
            </a:r>
            <a:r>
              <a:rPr lang="en-US" altLang="zh-CN" sz="1400" dirty="0" smtClean="0">
                <a:solidFill>
                  <a:srgbClr val="0070C0"/>
                </a:solidFill>
                <a:latin typeface="微软雅黑" panose="020B0503020204020204" pitchFamily="34" charset="-122"/>
                <a:ea typeface="微软雅黑" panose="020B0503020204020204" pitchFamily="34" charset="-122"/>
              </a:rPr>
              <a:t>/</a:t>
            </a:r>
            <a:r>
              <a:rPr lang="zh-CN" altLang="en-US" sz="1400" dirty="0" smtClean="0">
                <a:solidFill>
                  <a:srgbClr val="0070C0"/>
                </a:solidFill>
                <a:latin typeface="微软雅黑" panose="020B0503020204020204" pitchFamily="34" charset="-122"/>
                <a:ea typeface="微软雅黑" panose="020B0503020204020204" pitchFamily="34" charset="-122"/>
              </a:rPr>
              <a:t>新年计划</a:t>
            </a:r>
            <a:r>
              <a:rPr lang="en-US" altLang="zh-CN" sz="1400" dirty="0" smtClean="0">
                <a:solidFill>
                  <a:srgbClr val="0070C0"/>
                </a:solidFill>
                <a:latin typeface="微软雅黑" panose="020B0503020204020204" pitchFamily="34" charset="-122"/>
                <a:ea typeface="微软雅黑" panose="020B0503020204020204" pitchFamily="34" charset="-122"/>
              </a:rPr>
              <a:t>/</a:t>
            </a:r>
            <a:r>
              <a:rPr lang="zh-CN" altLang="en-US" sz="1400" dirty="0" smtClean="0">
                <a:solidFill>
                  <a:srgbClr val="0070C0"/>
                </a:solidFill>
                <a:latin typeface="微软雅黑" panose="020B0503020204020204" pitchFamily="34" charset="-122"/>
                <a:ea typeface="微软雅黑" panose="020B0503020204020204" pitchFamily="34" charset="-122"/>
              </a:rPr>
              <a:t>工作汇报</a:t>
            </a:r>
            <a:r>
              <a:rPr lang="en-US" altLang="zh-CN" sz="1400" dirty="0" smtClean="0">
                <a:solidFill>
                  <a:srgbClr val="0070C0"/>
                </a:solidFill>
                <a:latin typeface="微软雅黑" panose="020B0503020204020204" pitchFamily="34" charset="-122"/>
                <a:ea typeface="微软雅黑" panose="020B0503020204020204" pitchFamily="34" charset="-122"/>
              </a:rPr>
              <a:t>/</a:t>
            </a:r>
            <a:r>
              <a:rPr lang="zh-CN" altLang="en-US" sz="1400" dirty="0">
                <a:solidFill>
                  <a:srgbClr val="0070C0"/>
                </a:solidFill>
                <a:latin typeface="微软雅黑" panose="020B0503020204020204" pitchFamily="34" charset="-122"/>
                <a:ea typeface="微软雅黑" panose="020B0503020204020204" pitchFamily="34" charset="-122"/>
              </a:rPr>
              <a:t>述职</a:t>
            </a:r>
            <a:r>
              <a:rPr lang="zh-CN" altLang="en-US" sz="1400" dirty="0" smtClean="0">
                <a:solidFill>
                  <a:srgbClr val="0070C0"/>
                </a:solidFill>
                <a:latin typeface="微软雅黑" panose="020B0503020204020204" pitchFamily="34" charset="-122"/>
                <a:ea typeface="微软雅黑" panose="020B0503020204020204" pitchFamily="34" charset="-122"/>
              </a:rPr>
              <a:t>报告</a:t>
            </a:r>
            <a:r>
              <a:rPr lang="en-US" altLang="zh-CN" sz="1400" dirty="0" smtClean="0">
                <a:solidFill>
                  <a:srgbClr val="0070C0"/>
                </a:solidFill>
                <a:latin typeface="微软雅黑" panose="020B0503020204020204" pitchFamily="34" charset="-122"/>
                <a:ea typeface="微软雅黑" panose="020B0503020204020204" pitchFamily="34" charset="-122"/>
              </a:rPr>
              <a:t>/</a:t>
            </a:r>
            <a:r>
              <a:rPr lang="zh-CN" altLang="en-US" sz="1400" dirty="0" smtClean="0">
                <a:solidFill>
                  <a:srgbClr val="0070C0"/>
                </a:solidFill>
                <a:latin typeface="微软雅黑" panose="020B0503020204020204" pitchFamily="34" charset="-122"/>
                <a:ea typeface="微软雅黑" panose="020B0503020204020204" pitchFamily="34" charset="-122"/>
              </a:rPr>
              <a:t>项目策划等</a:t>
            </a:r>
            <a:endParaRPr lang="en-GB" sz="1400" dirty="0">
              <a:solidFill>
                <a:srgbClr val="0070C0"/>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1594798" y="3939901"/>
            <a:ext cx="592953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47056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00"/>
                                        <p:tgtEl>
                                          <p:spTgt spid="3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ppt_w</p:attrName>
                                        </p:attrNameLst>
                                      </p:cBhvr>
                                      <p:tavLst>
                                        <p:tav tm="0">
                                          <p:val>
                                            <p:fltVal val="0"/>
                                          </p:val>
                                        </p:tav>
                                        <p:tav tm="100000">
                                          <p:val>
                                            <p:strVal val="#ppt_w"/>
                                          </p:val>
                                        </p:tav>
                                      </p:tavLst>
                                    </p:anim>
                                    <p:anim calcmode="lin" valueType="num">
                                      <p:cBhvr>
                                        <p:cTn id="12" dur="500" fill="hold"/>
                                        <p:tgtEl>
                                          <p:spTgt spid="26"/>
                                        </p:tgtEl>
                                        <p:attrNameLst>
                                          <p:attrName>ppt_h</p:attrName>
                                        </p:attrNameLst>
                                      </p:cBhvr>
                                      <p:tavLst>
                                        <p:tav tm="0">
                                          <p:val>
                                            <p:fltVal val="0"/>
                                          </p:val>
                                        </p:tav>
                                        <p:tav tm="100000">
                                          <p:val>
                                            <p:strVal val="#ppt_h"/>
                                          </p:val>
                                        </p:tav>
                                      </p:tavLst>
                                    </p:anim>
                                    <p:animEffect transition="in" filter="fade">
                                      <p:cBhvr>
                                        <p:cTn id="13" dur="500"/>
                                        <p:tgtEl>
                                          <p:spTgt spid="2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3">
                                            <p:txEl>
                                              <p:pRg st="0" end="0"/>
                                            </p:txEl>
                                          </p:spTgt>
                                        </p:tgtEl>
                                        <p:attrNameLst>
                                          <p:attrName>style.visibility</p:attrName>
                                        </p:attrNameLst>
                                      </p:cBhvr>
                                      <p:to>
                                        <p:strVal val="visible"/>
                                      </p:to>
                                    </p:set>
                                    <p:anim calcmode="lin" valueType="num">
                                      <p:cBhvr>
                                        <p:cTn id="27" dur="700" fill="hold"/>
                                        <p:tgtEl>
                                          <p:spTgt spid="3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700" fill="hold"/>
                                        <p:tgtEl>
                                          <p:spTgt spid="33">
                                            <p:txEl>
                                              <p:pRg st="0" end="0"/>
                                            </p:txEl>
                                          </p:spTgt>
                                        </p:tgtEl>
                                        <p:attrNameLst>
                                          <p:attrName>ppt_y</p:attrName>
                                        </p:attrNameLst>
                                      </p:cBhvr>
                                      <p:tavLst>
                                        <p:tav tm="0">
                                          <p:val>
                                            <p:strVal val="#ppt_y"/>
                                          </p:val>
                                        </p:tav>
                                        <p:tav tm="100000">
                                          <p:val>
                                            <p:strVal val="#ppt_y"/>
                                          </p:val>
                                        </p:tav>
                                      </p:tavLst>
                                    </p:anim>
                                    <p:anim calcmode="lin" valueType="num">
                                      <p:cBhvr>
                                        <p:cTn id="29" dur="700" fill="hold"/>
                                        <p:tgtEl>
                                          <p:spTgt spid="3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700" fill="hold"/>
                                        <p:tgtEl>
                                          <p:spTgt spid="3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00" tmFilter="0,0; .5, 1; 1, 1"/>
                                        <p:tgtEl>
                                          <p:spTgt spid="33">
                                            <p:txEl>
                                              <p:pRg st="0" end="0"/>
                                            </p:txEl>
                                          </p:spTgt>
                                        </p:tgtEl>
                                      </p:cBhvr>
                                    </p:animEffect>
                                  </p:childTnLst>
                                </p:cTn>
                              </p:par>
                            </p:childTnLst>
                          </p:cTn>
                        </p:par>
                        <p:par>
                          <p:cTn id="32" fill="hold">
                            <p:stCondLst>
                              <p:cond delay="3400"/>
                            </p:stCondLst>
                            <p:childTnLst>
                              <p:par>
                                <p:cTn id="33" presetID="16" presetClass="entr" presetSubtype="21"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barn(inVertical)">
                                      <p:cBhvr>
                                        <p:cTn id="35" dur="500"/>
                                        <p:tgtEl>
                                          <p:spTgt spid="35"/>
                                        </p:tgtEl>
                                      </p:cBhvr>
                                    </p:animEffect>
                                  </p:childTnLst>
                                </p:cTn>
                              </p:par>
                            </p:childTnLst>
                          </p:cTn>
                        </p:par>
                        <p:par>
                          <p:cTn id="36" fill="hold">
                            <p:stCondLst>
                              <p:cond delay="3900"/>
                            </p:stCondLst>
                            <p:childTnLst>
                              <p:par>
                                <p:cTn id="37" presetID="22" presetClass="entr" presetSubtype="8"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800"/>
                                        <p:tgtEl>
                                          <p:spTgt spid="34"/>
                                        </p:tgtEl>
                                      </p:cBhvr>
                                    </p:animEffect>
                                  </p:childTnLst>
                                </p:cTn>
                              </p:par>
                            </p:childTnLst>
                          </p:cTn>
                        </p:par>
                        <p:par>
                          <p:cTn id="40" fill="hold">
                            <p:stCondLst>
                              <p:cond delay="4700"/>
                            </p:stCondLst>
                            <p:childTnLst>
                              <p:par>
                                <p:cTn id="41" presetID="22" presetClass="entr" presetSubtype="8" fill="hold" grpId="0" nodeType="afterEffect" nodePh="1">
                                  <p:stCondLst>
                                    <p:cond delay="0"/>
                                  </p:stCondLst>
                                  <p:endCondLst>
                                    <p:cond evt="begin" delay="0">
                                      <p:tn val="41"/>
                                    </p:cond>
                                  </p:end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1" grpId="0"/>
      <p:bldP spid="26" grpId="0" animBg="1"/>
      <p:bldP spid="33" grpId="0" build="allAtOnce"/>
      <p:bldP spid="34"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581306" y="1491880"/>
            <a:ext cx="1861058" cy="2216429"/>
            <a:chOff x="1827008" y="2120901"/>
            <a:chExt cx="2298700" cy="2736849"/>
          </a:xfrm>
        </p:grpSpPr>
        <p:sp>
          <p:nvSpPr>
            <p:cNvPr id="10" name="矩形 9"/>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ysClr val="windowText" lastClr="000000"/>
                </a:solidFill>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ysClr val="windowText" lastClr="000000"/>
                </a:solidFill>
              </a:endParaRPr>
            </a:p>
          </p:txBody>
        </p:sp>
      </p:grpSp>
      <p:grpSp>
        <p:nvGrpSpPr>
          <p:cNvPr id="12" name="组合 11"/>
          <p:cNvGrpSpPr/>
          <p:nvPr/>
        </p:nvGrpSpPr>
        <p:grpSpPr>
          <a:xfrm>
            <a:off x="4696877" y="1491880"/>
            <a:ext cx="1861058" cy="2216429"/>
            <a:chOff x="1827008" y="2120901"/>
            <a:chExt cx="2298700" cy="2736849"/>
          </a:xfrm>
        </p:grpSpPr>
        <p:sp>
          <p:nvSpPr>
            <p:cNvPr id="13" name="矩形 12"/>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5" name="组合 14"/>
          <p:cNvGrpSpPr/>
          <p:nvPr/>
        </p:nvGrpSpPr>
        <p:grpSpPr>
          <a:xfrm>
            <a:off x="6812448" y="1491880"/>
            <a:ext cx="1861058" cy="2216429"/>
            <a:chOff x="1827008" y="2120901"/>
            <a:chExt cx="2298700" cy="2736849"/>
          </a:xfrm>
        </p:grpSpPr>
        <p:sp>
          <p:nvSpPr>
            <p:cNvPr id="16" name="矩形 15"/>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8" name="组合 17"/>
          <p:cNvGrpSpPr/>
          <p:nvPr/>
        </p:nvGrpSpPr>
        <p:grpSpPr>
          <a:xfrm>
            <a:off x="465734" y="1491880"/>
            <a:ext cx="1861058" cy="2216429"/>
            <a:chOff x="1827008" y="2120901"/>
            <a:chExt cx="2298700" cy="2736849"/>
          </a:xfrm>
        </p:grpSpPr>
        <p:sp>
          <p:nvSpPr>
            <p:cNvPr id="19" name="矩形 18"/>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grpSp>
      <p:sp>
        <p:nvSpPr>
          <p:cNvPr id="21" name="文本框 29"/>
          <p:cNvSpPr txBox="1"/>
          <p:nvPr/>
        </p:nvSpPr>
        <p:spPr>
          <a:xfrm>
            <a:off x="770660" y="1512635"/>
            <a:ext cx="1251206" cy="300013"/>
          </a:xfrm>
          <a:prstGeom prst="rect">
            <a:avLst/>
          </a:prstGeom>
          <a:noFill/>
        </p:spPr>
        <p:txBody>
          <a:bodyPr wrap="square" lIns="68543" tIns="34272" rIns="68543" bIns="34272"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项目一</a:t>
            </a:r>
          </a:p>
        </p:txBody>
      </p:sp>
      <p:sp>
        <p:nvSpPr>
          <p:cNvPr id="22" name="文本框 30"/>
          <p:cNvSpPr txBox="1"/>
          <p:nvPr/>
        </p:nvSpPr>
        <p:spPr>
          <a:xfrm>
            <a:off x="5001803" y="1512635"/>
            <a:ext cx="1251206" cy="300013"/>
          </a:xfrm>
          <a:prstGeom prst="rect">
            <a:avLst/>
          </a:prstGeom>
          <a:noFill/>
        </p:spPr>
        <p:txBody>
          <a:bodyPr wrap="square" lIns="68543" tIns="34272" rIns="68543" bIns="34272"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项目三</a:t>
            </a:r>
          </a:p>
        </p:txBody>
      </p:sp>
      <p:sp>
        <p:nvSpPr>
          <p:cNvPr id="23" name="文本框 31"/>
          <p:cNvSpPr txBox="1"/>
          <p:nvPr/>
        </p:nvSpPr>
        <p:spPr>
          <a:xfrm>
            <a:off x="2886232" y="1512635"/>
            <a:ext cx="1251206" cy="300013"/>
          </a:xfrm>
          <a:prstGeom prst="rect">
            <a:avLst/>
          </a:prstGeom>
          <a:noFill/>
        </p:spPr>
        <p:txBody>
          <a:bodyPr wrap="square" lIns="68543" tIns="34272" rIns="68543" bIns="34272"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项目二</a:t>
            </a:r>
          </a:p>
        </p:txBody>
      </p:sp>
      <p:sp>
        <p:nvSpPr>
          <p:cNvPr id="24" name="文本框 32"/>
          <p:cNvSpPr txBox="1"/>
          <p:nvPr/>
        </p:nvSpPr>
        <p:spPr>
          <a:xfrm>
            <a:off x="7117374" y="1512635"/>
            <a:ext cx="1251206" cy="300013"/>
          </a:xfrm>
          <a:prstGeom prst="rect">
            <a:avLst/>
          </a:prstGeom>
          <a:noFill/>
        </p:spPr>
        <p:txBody>
          <a:bodyPr wrap="square" lIns="68543" tIns="34272" rIns="68543" bIns="34272"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项目四</a:t>
            </a:r>
          </a:p>
        </p:txBody>
      </p:sp>
      <p:sp>
        <p:nvSpPr>
          <p:cNvPr id="25" name="文本框 33"/>
          <p:cNvSpPr txBox="1"/>
          <p:nvPr/>
        </p:nvSpPr>
        <p:spPr>
          <a:xfrm>
            <a:off x="770660" y="2165500"/>
            <a:ext cx="1251206" cy="1176972"/>
          </a:xfrm>
          <a:prstGeom prst="rect">
            <a:avLst/>
          </a:prstGeom>
          <a:noFill/>
        </p:spPr>
        <p:txBody>
          <a:bodyPr wrap="square" lIns="68543" tIns="34272" rIns="68543" bIns="34272" rtlCol="0">
            <a:spAutoFit/>
          </a:bodyPr>
          <a:lstStyle/>
          <a:p>
            <a:pPr algn="just"/>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6" name="文本框 34"/>
          <p:cNvSpPr txBox="1"/>
          <p:nvPr/>
        </p:nvSpPr>
        <p:spPr>
          <a:xfrm>
            <a:off x="2891136" y="2165500"/>
            <a:ext cx="1251206" cy="1176972"/>
          </a:xfrm>
          <a:prstGeom prst="rect">
            <a:avLst/>
          </a:prstGeom>
          <a:noFill/>
        </p:spPr>
        <p:txBody>
          <a:bodyPr wrap="square" lIns="68543" tIns="34272" rIns="68543" bIns="34272" rtlCol="0">
            <a:spAutoFit/>
          </a:bodyPr>
          <a:lstStyle/>
          <a:p>
            <a:pPr algn="just"/>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7" name="文本框 35"/>
          <p:cNvSpPr txBox="1"/>
          <p:nvPr/>
        </p:nvSpPr>
        <p:spPr>
          <a:xfrm>
            <a:off x="5011612" y="2165500"/>
            <a:ext cx="1251206" cy="1176972"/>
          </a:xfrm>
          <a:prstGeom prst="rect">
            <a:avLst/>
          </a:prstGeom>
          <a:noFill/>
        </p:spPr>
        <p:txBody>
          <a:bodyPr wrap="square" lIns="68543" tIns="34272" rIns="68543" bIns="34272" rtlCol="0">
            <a:spAutoFit/>
          </a:bodyPr>
          <a:lstStyle/>
          <a:p>
            <a:pPr algn="just"/>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8" name="文本框 36"/>
          <p:cNvSpPr txBox="1"/>
          <p:nvPr/>
        </p:nvSpPr>
        <p:spPr>
          <a:xfrm>
            <a:off x="7132087" y="2165500"/>
            <a:ext cx="1251206" cy="1176972"/>
          </a:xfrm>
          <a:prstGeom prst="rect">
            <a:avLst/>
          </a:prstGeom>
          <a:noFill/>
        </p:spPr>
        <p:txBody>
          <a:bodyPr wrap="square" lIns="68543" tIns="34272" rIns="68543" bIns="34272" rtlCol="0">
            <a:spAutoFit/>
          </a:bodyPr>
          <a:lstStyle/>
          <a:p>
            <a:pPr algn="just"/>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9"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30"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680021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85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35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6850"/>
                            </p:stCondLst>
                            <p:childTnLst>
                              <p:par>
                                <p:cTn id="61" presetID="22" presetClass="entr" presetSubtype="8" fill="hold" grpId="0" nodeType="afterEffect" nodePh="1">
                                  <p:stCondLst>
                                    <p:cond delay="0"/>
                                  </p:stCondLst>
                                  <p:endCondLst>
                                    <p:cond evt="begin" delay="0">
                                      <p:tn val="61"/>
                                    </p:cond>
                                  </p:end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985404" y="2909824"/>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2148" tIns="36075" rIns="72148" bIns="36075" rtlCol="0" anchor="ctr"/>
          <a:lstStyle/>
          <a:p>
            <a:pPr algn="ctr"/>
            <a:endParaRPr lang="zh-CN" altLang="en-US" dirty="0"/>
          </a:p>
        </p:txBody>
      </p:sp>
      <p:sp>
        <p:nvSpPr>
          <p:cNvPr id="21" name="AutoShape 3"/>
          <p:cNvSpPr>
            <a:spLocks noChangeArrowheads="1"/>
          </p:cNvSpPr>
          <p:nvPr/>
        </p:nvSpPr>
        <p:spPr bwMode="auto">
          <a:xfrm rot="10800000">
            <a:off x="1782861" y="1879116"/>
            <a:ext cx="1094578" cy="30549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2148" tIns="36075" rIns="72148" bIns="36075" rtlCol="0" anchor="ctr"/>
          <a:lstStyle/>
          <a:p>
            <a:pPr algn="ctr"/>
            <a:endParaRPr lang="zh-CN" altLang="en-US" dirty="0"/>
          </a:p>
        </p:txBody>
      </p:sp>
      <p:sp>
        <p:nvSpPr>
          <p:cNvPr id="22" name="AutoShape 6"/>
          <p:cNvSpPr>
            <a:spLocks noChangeArrowheads="1"/>
          </p:cNvSpPr>
          <p:nvPr/>
        </p:nvSpPr>
        <p:spPr bwMode="auto">
          <a:xfrm>
            <a:off x="1987486" y="1206772"/>
            <a:ext cx="685327" cy="583587"/>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sp>
        <p:nvSpPr>
          <p:cNvPr id="23" name="AutoShape 4"/>
          <p:cNvSpPr>
            <a:spLocks noChangeArrowheads="1"/>
          </p:cNvSpPr>
          <p:nvPr/>
        </p:nvSpPr>
        <p:spPr bwMode="auto">
          <a:xfrm rot="10800000">
            <a:off x="1455649" y="2306267"/>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sp>
        <p:nvSpPr>
          <p:cNvPr id="24" name="AutoShape 5"/>
          <p:cNvSpPr>
            <a:spLocks noChangeArrowheads="1"/>
          </p:cNvSpPr>
          <p:nvPr/>
        </p:nvSpPr>
        <p:spPr bwMode="auto">
          <a:xfrm rot="10800000">
            <a:off x="543727" y="3760448"/>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cxnSp>
        <p:nvCxnSpPr>
          <p:cNvPr id="25" name="直接连接符 24"/>
          <p:cNvCxnSpPr/>
          <p:nvPr/>
        </p:nvCxnSpPr>
        <p:spPr>
          <a:xfrm>
            <a:off x="2356051" y="1527087"/>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2345128" y="2030828"/>
            <a:ext cx="283524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2356051" y="2553463"/>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2330151" y="3318303"/>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2330151" y="4075525"/>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5315812" y="3937494"/>
            <a:ext cx="3029977" cy="522894"/>
          </a:xfrm>
          <a:prstGeom prst="rect">
            <a:avLst/>
          </a:prstGeom>
          <a:noFill/>
        </p:spPr>
        <p:txBody>
          <a:bodyPr wrap="square" lIns="72148" tIns="36075" rIns="72148" bIns="3607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31" name="TextBox 30"/>
          <p:cNvSpPr txBox="1"/>
          <p:nvPr/>
        </p:nvSpPr>
        <p:spPr>
          <a:xfrm>
            <a:off x="4325798" y="3705482"/>
            <a:ext cx="876295" cy="292116"/>
          </a:xfrm>
          <a:prstGeom prst="rect">
            <a:avLst/>
          </a:prstGeom>
          <a:noFill/>
        </p:spPr>
        <p:txBody>
          <a:bodyPr wrap="none" lIns="72148" tIns="36075" rIns="72148" bIns="36075" rtlCol="0">
            <a:spAutoFit/>
          </a:bodyPr>
          <a:lstStyle/>
          <a:p>
            <a:pPr algn="ctr"/>
            <a:r>
              <a:rPr lang="zh-CN" altLang="en-US" sz="1400">
                <a:solidFill>
                  <a:schemeClr val="tx1">
                    <a:lumMod val="75000"/>
                    <a:lumOff val="25000"/>
                  </a:schemeClr>
                </a:solidFill>
                <a:latin typeface="微软雅黑" pitchFamily="34" charset="-122"/>
                <a:ea typeface="微软雅黑" pitchFamily="34" charset="-122"/>
              </a:rPr>
              <a:t>添加标题</a:t>
            </a:r>
          </a:p>
        </p:txBody>
      </p:sp>
      <p:sp>
        <p:nvSpPr>
          <p:cNvPr id="32" name="TextBox 31"/>
          <p:cNvSpPr txBox="1"/>
          <p:nvPr/>
        </p:nvSpPr>
        <p:spPr>
          <a:xfrm>
            <a:off x="5315812" y="3184865"/>
            <a:ext cx="3029977" cy="522894"/>
          </a:xfrm>
          <a:prstGeom prst="rect">
            <a:avLst/>
          </a:prstGeom>
          <a:noFill/>
        </p:spPr>
        <p:txBody>
          <a:bodyPr wrap="square" lIns="72148" tIns="36075" rIns="72148" bIns="3607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33" name="TextBox 32"/>
          <p:cNvSpPr txBox="1"/>
          <p:nvPr/>
        </p:nvSpPr>
        <p:spPr>
          <a:xfrm>
            <a:off x="4325798" y="2959668"/>
            <a:ext cx="876295" cy="292116"/>
          </a:xfrm>
          <a:prstGeom prst="rect">
            <a:avLst/>
          </a:prstGeom>
          <a:noFill/>
        </p:spPr>
        <p:txBody>
          <a:bodyPr wrap="none" lIns="72148" tIns="36075" rIns="72148" bIns="36075" rtlCol="0">
            <a:spAutoFit/>
          </a:bodyPr>
          <a:lstStyle/>
          <a:p>
            <a:pPr algn="ctr"/>
            <a:r>
              <a:rPr lang="zh-CN" altLang="en-US" sz="1400">
                <a:solidFill>
                  <a:schemeClr val="tx1">
                    <a:lumMod val="75000"/>
                    <a:lumOff val="25000"/>
                  </a:schemeClr>
                </a:solidFill>
                <a:latin typeface="微软雅黑" pitchFamily="34" charset="-122"/>
                <a:ea typeface="微软雅黑" pitchFamily="34" charset="-122"/>
              </a:rPr>
              <a:t>添加标题</a:t>
            </a:r>
          </a:p>
        </p:txBody>
      </p:sp>
      <p:sp>
        <p:nvSpPr>
          <p:cNvPr id="34" name="TextBox 33"/>
          <p:cNvSpPr txBox="1"/>
          <p:nvPr/>
        </p:nvSpPr>
        <p:spPr>
          <a:xfrm>
            <a:off x="5315812" y="2450298"/>
            <a:ext cx="3029977" cy="522894"/>
          </a:xfrm>
          <a:prstGeom prst="rect">
            <a:avLst/>
          </a:prstGeom>
          <a:noFill/>
        </p:spPr>
        <p:txBody>
          <a:bodyPr wrap="square" lIns="72148" tIns="36075" rIns="72148" bIns="3607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35" name="TextBox 34"/>
          <p:cNvSpPr txBox="1"/>
          <p:nvPr/>
        </p:nvSpPr>
        <p:spPr>
          <a:xfrm>
            <a:off x="4325798" y="2202331"/>
            <a:ext cx="876295" cy="292116"/>
          </a:xfrm>
          <a:prstGeom prst="rect">
            <a:avLst/>
          </a:prstGeom>
          <a:noFill/>
        </p:spPr>
        <p:txBody>
          <a:bodyPr wrap="none" lIns="72148" tIns="36075" rIns="72148" bIns="36075" rtlCol="0">
            <a:spAutoFit/>
          </a:bodyPr>
          <a:lstStyle/>
          <a:p>
            <a:pPr algn="ctr"/>
            <a:r>
              <a:rPr lang="zh-CN" altLang="en-US" sz="1400">
                <a:solidFill>
                  <a:schemeClr val="tx1">
                    <a:lumMod val="75000"/>
                    <a:lumOff val="25000"/>
                  </a:schemeClr>
                </a:solidFill>
                <a:latin typeface="微软雅黑" pitchFamily="34" charset="-122"/>
                <a:ea typeface="微软雅黑" pitchFamily="34" charset="-122"/>
              </a:rPr>
              <a:t>添加标题</a:t>
            </a:r>
          </a:p>
        </p:txBody>
      </p:sp>
      <p:sp>
        <p:nvSpPr>
          <p:cNvPr id="36" name="TextBox 35"/>
          <p:cNvSpPr txBox="1"/>
          <p:nvPr/>
        </p:nvSpPr>
        <p:spPr>
          <a:xfrm>
            <a:off x="5315812" y="1893839"/>
            <a:ext cx="3029977" cy="522894"/>
          </a:xfrm>
          <a:prstGeom prst="rect">
            <a:avLst/>
          </a:prstGeom>
          <a:noFill/>
        </p:spPr>
        <p:txBody>
          <a:bodyPr wrap="square" lIns="72148" tIns="36075" rIns="72148" bIns="3607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37" name="TextBox 36"/>
          <p:cNvSpPr txBox="1"/>
          <p:nvPr/>
        </p:nvSpPr>
        <p:spPr>
          <a:xfrm>
            <a:off x="4325798" y="1687769"/>
            <a:ext cx="876295" cy="292116"/>
          </a:xfrm>
          <a:prstGeom prst="rect">
            <a:avLst/>
          </a:prstGeom>
          <a:noFill/>
        </p:spPr>
        <p:txBody>
          <a:bodyPr wrap="none" lIns="72148" tIns="36075" rIns="72148" bIns="36075" rtlCol="0">
            <a:spAutoFit/>
          </a:bodyPr>
          <a:lstStyle/>
          <a:p>
            <a:pPr algn="ctr"/>
            <a:r>
              <a:rPr lang="zh-CN" altLang="en-US" sz="1400">
                <a:solidFill>
                  <a:schemeClr val="tx1">
                    <a:lumMod val="75000"/>
                    <a:lumOff val="25000"/>
                  </a:schemeClr>
                </a:solidFill>
                <a:latin typeface="微软雅黑" pitchFamily="34" charset="-122"/>
                <a:ea typeface="微软雅黑" pitchFamily="34" charset="-122"/>
              </a:rPr>
              <a:t>添加标题</a:t>
            </a:r>
          </a:p>
        </p:txBody>
      </p:sp>
      <p:sp>
        <p:nvSpPr>
          <p:cNvPr id="38" name="TextBox 37"/>
          <p:cNvSpPr txBox="1"/>
          <p:nvPr/>
        </p:nvSpPr>
        <p:spPr>
          <a:xfrm>
            <a:off x="5315812" y="1373990"/>
            <a:ext cx="3029977" cy="522894"/>
          </a:xfrm>
          <a:prstGeom prst="rect">
            <a:avLst/>
          </a:prstGeom>
          <a:noFill/>
        </p:spPr>
        <p:txBody>
          <a:bodyPr wrap="square" lIns="72148" tIns="36075" rIns="72148" bIns="3607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9" name="TextBox 38"/>
          <p:cNvSpPr txBox="1"/>
          <p:nvPr/>
        </p:nvSpPr>
        <p:spPr>
          <a:xfrm>
            <a:off x="4325798" y="1167919"/>
            <a:ext cx="876295" cy="292116"/>
          </a:xfrm>
          <a:prstGeom prst="rect">
            <a:avLst/>
          </a:prstGeom>
          <a:noFill/>
        </p:spPr>
        <p:txBody>
          <a:bodyPr wrap="none" lIns="72148" tIns="36075" rIns="72148" bIns="36075" rtlCol="0">
            <a:spAutoFit/>
          </a:bodyPr>
          <a:lstStyle/>
          <a:p>
            <a:pPr algn="ctr"/>
            <a:r>
              <a:rPr lang="zh-CN" altLang="en-US" sz="1400" dirty="0">
                <a:solidFill>
                  <a:schemeClr val="tx1">
                    <a:lumMod val="75000"/>
                    <a:lumOff val="25000"/>
                  </a:schemeClr>
                </a:solidFill>
                <a:latin typeface="微软雅黑" pitchFamily="34" charset="-122"/>
                <a:ea typeface="微软雅黑" pitchFamily="34" charset="-122"/>
              </a:rPr>
              <a:t>添加标题</a:t>
            </a:r>
          </a:p>
        </p:txBody>
      </p:sp>
      <p:sp>
        <p:nvSpPr>
          <p:cNvPr id="41" name="文本框 2"/>
          <p:cNvSpPr txBox="1"/>
          <p:nvPr/>
        </p:nvSpPr>
        <p:spPr>
          <a:xfrm>
            <a:off x="1292328"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40"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9158049"/>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4000">
                                          <p:cBhvr additive="base">
                                            <p:cTn id="15"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14:bounceEnd="64000">
                                          <p:cBhvr additive="base">
                                            <p:cTn id="23"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14:bounceEnd="64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14:bounceEnd="64000">
                                          <p:cBhvr additive="base">
                                            <p:cTn id="3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par>
                              <p:cTn id="96" fill="hold">
                                <p:stCondLst>
                                  <p:cond delay="5800"/>
                                </p:stCondLst>
                                <p:childTnLst>
                                  <p:par>
                                    <p:cTn id="97" presetID="22" presetClass="entr" presetSubtype="8" fill="hold" grpId="0" nodeType="afterEffect" nodePh="1">
                                      <p:stCondLst>
                                        <p:cond delay="0"/>
                                      </p:stCondLst>
                                      <p:endCondLst>
                                        <p:cond evt="begin" delay="0">
                                          <p:tn val="97"/>
                                        </p:cond>
                                      </p:endCondLst>
                                      <p:childTnLst>
                                        <p:set>
                                          <p:cBhvr>
                                            <p:cTn id="98" dur="1" fill="hold">
                                              <p:stCondLst>
                                                <p:cond delay="0"/>
                                              </p:stCondLst>
                                            </p:cTn>
                                            <p:tgtEl>
                                              <p:spTgt spid="40"/>
                                            </p:tgtEl>
                                            <p:attrNameLst>
                                              <p:attrName>style.visibility</p:attrName>
                                            </p:attrNameLst>
                                          </p:cBhvr>
                                          <p:to>
                                            <p:strVal val="visible"/>
                                          </p:to>
                                        </p:set>
                                        <p:animEffect transition="in" filter="wipe(left)">
                                          <p:cBhvr>
                                            <p:cTn id="9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par>
                              <p:cTn id="96" fill="hold">
                                <p:stCondLst>
                                  <p:cond delay="5800"/>
                                </p:stCondLst>
                                <p:childTnLst>
                                  <p:par>
                                    <p:cTn id="97" presetID="22" presetClass="entr" presetSubtype="8" fill="hold" grpId="0" nodeType="afterEffect" nodePh="1">
                                      <p:stCondLst>
                                        <p:cond delay="0"/>
                                      </p:stCondLst>
                                      <p:endCondLst>
                                        <p:cond evt="begin" delay="0">
                                          <p:tn val="97"/>
                                        </p:cond>
                                      </p:endCondLst>
                                      <p:childTnLst>
                                        <p:set>
                                          <p:cBhvr>
                                            <p:cTn id="98" dur="1" fill="hold">
                                              <p:stCondLst>
                                                <p:cond delay="0"/>
                                              </p:stCondLst>
                                            </p:cTn>
                                            <p:tgtEl>
                                              <p:spTgt spid="40"/>
                                            </p:tgtEl>
                                            <p:attrNameLst>
                                              <p:attrName>style.visibility</p:attrName>
                                            </p:attrNameLst>
                                          </p:cBhvr>
                                          <p:to>
                                            <p:strVal val="visible"/>
                                          </p:to>
                                        </p:set>
                                        <p:animEffect transition="in" filter="wipe(left)">
                                          <p:cBhvr>
                                            <p:cTn id="9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P spid="4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a:grpSpLocks/>
          </p:cNvGrpSpPr>
          <p:nvPr/>
        </p:nvGrpSpPr>
        <p:grpSpPr bwMode="auto">
          <a:xfrm>
            <a:off x="395641" y="951945"/>
            <a:ext cx="4453517" cy="3745706"/>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a:p>
          </p:txBody>
        </p:sp>
      </p:grpSp>
      <p:sp>
        <p:nvSpPr>
          <p:cNvPr id="90" name="Freeform 78"/>
          <p:cNvSpPr>
            <a:spLocks/>
          </p:cNvSpPr>
          <p:nvPr/>
        </p:nvSpPr>
        <p:spPr bwMode="gray">
          <a:xfrm>
            <a:off x="3334486"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tx1">
                <a:lumMod val="85000"/>
                <a:lumOff val="15000"/>
              </a:schemeClr>
            </a:solidFill>
            <a:prstDash val="solid"/>
            <a:round/>
            <a:headEnd/>
            <a:tailEnd/>
          </a:ln>
        </p:spPr>
        <p:txBody>
          <a:bodyPr lIns="68567" tIns="34284" rIns="68567" bIns="34284"/>
          <a:lstStyle/>
          <a:p>
            <a:endParaRPr lang="zh-CN" altLang="en-US"/>
          </a:p>
        </p:txBody>
      </p:sp>
      <p:sp>
        <p:nvSpPr>
          <p:cNvPr id="91" name="Freeform 92"/>
          <p:cNvSpPr>
            <a:spLocks/>
          </p:cNvSpPr>
          <p:nvPr/>
        </p:nvSpPr>
        <p:spPr bwMode="gray">
          <a:xfrm>
            <a:off x="3647662"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1"/>
          </a:solidFill>
          <a:ln w="6350">
            <a:solidFill>
              <a:schemeClr val="tx1">
                <a:lumMod val="85000"/>
                <a:lumOff val="15000"/>
              </a:schemeClr>
            </a:solidFill>
            <a:prstDash val="solid"/>
            <a:round/>
            <a:headEnd/>
            <a:tailEnd/>
          </a:ln>
        </p:spPr>
        <p:txBody>
          <a:bodyPr lIns="68567" tIns="34284" rIns="68567" bIns="34284"/>
          <a:lstStyle/>
          <a:p>
            <a:endParaRPr lang="zh-CN" altLang="en-US"/>
          </a:p>
        </p:txBody>
      </p:sp>
      <p:sp>
        <p:nvSpPr>
          <p:cNvPr id="92" name="Freeform 100"/>
          <p:cNvSpPr>
            <a:spLocks/>
          </p:cNvSpPr>
          <p:nvPr/>
        </p:nvSpPr>
        <p:spPr bwMode="gray">
          <a:xfrm>
            <a:off x="3876292"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lIns="68567" tIns="34284" rIns="68567" bIns="34284"/>
          <a:lstStyle/>
          <a:p>
            <a:endParaRPr lang="zh-CN" altLang="en-US"/>
          </a:p>
        </p:txBody>
      </p:sp>
      <p:sp>
        <p:nvSpPr>
          <p:cNvPr id="93" name="Freeform 82"/>
          <p:cNvSpPr>
            <a:spLocks/>
          </p:cNvSpPr>
          <p:nvPr/>
        </p:nvSpPr>
        <p:spPr bwMode="gray">
          <a:xfrm>
            <a:off x="4001417" y="3259375"/>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1"/>
          </a:solidFill>
          <a:ln w="6350">
            <a:solidFill>
              <a:schemeClr val="tx1">
                <a:lumMod val="85000"/>
                <a:lumOff val="15000"/>
              </a:schemeClr>
            </a:solidFill>
            <a:prstDash val="solid"/>
            <a:round/>
            <a:headEnd/>
            <a:tailEnd/>
          </a:ln>
        </p:spPr>
        <p:txBody>
          <a:bodyPr lIns="68567" tIns="34284" rIns="68567" bIns="34284"/>
          <a:lstStyle/>
          <a:p>
            <a:endParaRPr lang="zh-CN" altLang="en-US"/>
          </a:p>
        </p:txBody>
      </p:sp>
      <p:cxnSp>
        <p:nvCxnSpPr>
          <p:cNvPr id="94" name="直接连接符 93"/>
          <p:cNvCxnSpPr/>
          <p:nvPr/>
        </p:nvCxnSpPr>
        <p:spPr>
          <a:xfrm>
            <a:off x="4326660" y="229675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515994" y="248308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166548" y="2678885"/>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4355883" y="286521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278775" y="336296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515994" y="336296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784602" y="4226759"/>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3973935" y="4413092"/>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5027553" y="2122747"/>
            <a:ext cx="1234359" cy="288498"/>
          </a:xfrm>
          <a:prstGeom prst="rect">
            <a:avLst/>
          </a:prstGeom>
        </p:spPr>
        <p:txBody>
          <a:bodyPr wrap="none" lIns="68567" tIns="34284" rIns="68567" bIns="34284">
            <a:spAutoFit/>
          </a:bodyPr>
          <a:lstStyle/>
          <a:p>
            <a:r>
              <a:rPr lang="zh-CN" altLang="en-US" sz="14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2554528"/>
            <a:ext cx="1234359" cy="288498"/>
          </a:xfrm>
          <a:prstGeom prst="rect">
            <a:avLst/>
          </a:prstGeom>
        </p:spPr>
        <p:txBody>
          <a:bodyPr wrap="none" lIns="68567" tIns="34284" rIns="68567" bIns="34284">
            <a:spAutoFit/>
          </a:bodyPr>
          <a:lstStyle/>
          <a:p>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5027553" y="3053607"/>
            <a:ext cx="1234359" cy="288498"/>
          </a:xfrm>
          <a:prstGeom prst="rect">
            <a:avLst/>
          </a:prstGeom>
        </p:spPr>
        <p:txBody>
          <a:bodyPr wrap="none" lIns="68567" tIns="34284" rIns="68567" bIns="34284">
            <a:spAutoFit/>
          </a:bodyPr>
          <a:lstStyle/>
          <a:p>
            <a:r>
              <a:rPr lang="zh-CN" altLang="en-US" sz="14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05" name="矩形 104"/>
          <p:cNvSpPr/>
          <p:nvPr/>
        </p:nvSpPr>
        <p:spPr>
          <a:xfrm>
            <a:off x="4993600" y="4051084"/>
            <a:ext cx="1234359" cy="288498"/>
          </a:xfrm>
          <a:prstGeom prst="rect">
            <a:avLst/>
          </a:prstGeom>
        </p:spPr>
        <p:txBody>
          <a:bodyPr wrap="none" lIns="68567" tIns="34284" rIns="68567" bIns="34284">
            <a:spAutoFit/>
          </a:bodyPr>
          <a:lstStyle/>
          <a:p>
            <a:r>
              <a:rPr lang="zh-CN" altLang="en-US" sz="14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06" name="矩形标注 105"/>
          <p:cNvSpPr/>
          <p:nvPr/>
        </p:nvSpPr>
        <p:spPr>
          <a:xfrm>
            <a:off x="6607140" y="1688943"/>
            <a:ext cx="2175135" cy="2923856"/>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7" name="TextBox 106"/>
          <p:cNvSpPr txBox="1"/>
          <p:nvPr/>
        </p:nvSpPr>
        <p:spPr>
          <a:xfrm>
            <a:off x="6715166" y="1790179"/>
            <a:ext cx="2067109" cy="2709973"/>
          </a:xfrm>
          <a:prstGeom prst="rect">
            <a:avLst/>
          </a:prstGeom>
          <a:noFill/>
        </p:spPr>
        <p:txBody>
          <a:bodyPr wrap="square" lIns="68567" tIns="34284" rIns="68567" bIns="34284" rtlCol="0">
            <a:spAutoFit/>
          </a:bodyPr>
          <a:lstStyle/>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endParaRPr>
          </a:p>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8" name="文本框 2"/>
          <p:cNvSpPr txBox="1"/>
          <p:nvPr/>
        </p:nvSpPr>
        <p:spPr>
          <a:xfrm>
            <a:off x="1272730"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0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22946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par>
                              <p:cTn id="79" fill="hold">
                                <p:stCondLst>
                                  <p:cond delay="7730"/>
                                </p:stCondLst>
                                <p:childTnLst>
                                  <p:par>
                                    <p:cTn id="80" presetID="22" presetClass="entr" presetSubtype="8" fill="hold" grpId="0" nodeType="afterEffect" nodePh="1">
                                      <p:stCondLst>
                                        <p:cond delay="0"/>
                                      </p:stCondLst>
                                      <p:endCondLst>
                                        <p:cond evt="begin" delay="0">
                                          <p:tn val="80"/>
                                        </p:cond>
                                      </p:endCondLst>
                                      <p:childTnLst>
                                        <p:set>
                                          <p:cBhvr>
                                            <p:cTn id="81" dur="1" fill="hold">
                                              <p:stCondLst>
                                                <p:cond delay="0"/>
                                              </p:stCondLst>
                                            </p:cTn>
                                            <p:tgtEl>
                                              <p:spTgt spid="109"/>
                                            </p:tgtEl>
                                            <p:attrNameLst>
                                              <p:attrName>style.visibility</p:attrName>
                                            </p:attrNameLst>
                                          </p:cBhvr>
                                          <p:to>
                                            <p:strVal val="visible"/>
                                          </p:to>
                                        </p:set>
                                        <p:animEffect transition="in" filter="wipe(left)">
                                          <p:cBhvr>
                                            <p:cTn id="82"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P spid="10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par>
                              <p:cTn id="79" fill="hold">
                                <p:stCondLst>
                                  <p:cond delay="7730"/>
                                </p:stCondLst>
                                <p:childTnLst>
                                  <p:par>
                                    <p:cTn id="80" presetID="22" presetClass="entr" presetSubtype="8" fill="hold" grpId="0" nodeType="afterEffect" nodePh="1">
                                      <p:stCondLst>
                                        <p:cond delay="0"/>
                                      </p:stCondLst>
                                      <p:endCondLst>
                                        <p:cond evt="begin" delay="0">
                                          <p:tn val="80"/>
                                        </p:cond>
                                      </p:endCondLst>
                                      <p:childTnLst>
                                        <p:set>
                                          <p:cBhvr>
                                            <p:cTn id="81" dur="1" fill="hold">
                                              <p:stCondLst>
                                                <p:cond delay="0"/>
                                              </p:stCondLst>
                                            </p:cTn>
                                            <p:tgtEl>
                                              <p:spTgt spid="109"/>
                                            </p:tgtEl>
                                            <p:attrNameLst>
                                              <p:attrName>style.visibility</p:attrName>
                                            </p:attrNameLst>
                                          </p:cBhvr>
                                          <p:to>
                                            <p:strVal val="visible"/>
                                          </p:to>
                                        </p:set>
                                        <p:animEffect transition="in" filter="wipe(left)">
                                          <p:cBhvr>
                                            <p:cTn id="82"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P spid="109"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415704" y="1304357"/>
            <a:ext cx="2087310" cy="1163149"/>
            <a:chOff x="1441450" y="1485019"/>
            <a:chExt cx="2019300" cy="1124928"/>
          </a:xfrm>
        </p:grpSpPr>
        <p:sp>
          <p:nvSpPr>
            <p:cNvPr id="56"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zh-CN" altLang="en-US" sz="1300" b="1" dirty="0">
                  <a:solidFill>
                    <a:schemeClr val="tx1">
                      <a:lumMod val="85000"/>
                      <a:lumOff val="15000"/>
                    </a:schemeClr>
                  </a:solidFill>
                  <a:latin typeface="微软雅黑" pitchFamily="34" charset="-122"/>
                  <a:ea typeface="微软雅黑" pitchFamily="34" charset="-122"/>
                </a:rPr>
                <a:t>添加文字标题</a:t>
              </a:r>
              <a:endParaRPr lang="en-US" altLang="zh-CN" sz="1300" b="1" dirty="0">
                <a:solidFill>
                  <a:schemeClr val="tx1">
                    <a:lumMod val="85000"/>
                    <a:lumOff val="15000"/>
                  </a:schemeClr>
                </a:solidFill>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pPr>
              <a:r>
                <a:rPr lang="zh-CN" altLang="en-US" sz="1000" dirty="0">
                  <a:solidFill>
                    <a:schemeClr val="tx1">
                      <a:lumMod val="85000"/>
                      <a:lumOff val="15000"/>
                    </a:scheme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000" dirty="0">
                <a:solidFill>
                  <a:schemeClr val="tx1">
                    <a:lumMod val="85000"/>
                    <a:lumOff val="15000"/>
                  </a:schemeClr>
                </a:solidFill>
                <a:latin typeface="微软雅黑" pitchFamily="34" charset="-122"/>
                <a:ea typeface="微软雅黑" pitchFamily="34" charset="-122"/>
              </a:endParaRPr>
            </a:p>
          </p:txBody>
        </p:sp>
      </p:grpSp>
      <p:grpSp>
        <p:nvGrpSpPr>
          <p:cNvPr id="58" name="Group 43"/>
          <p:cNvGrpSpPr/>
          <p:nvPr/>
        </p:nvGrpSpPr>
        <p:grpSpPr>
          <a:xfrm>
            <a:off x="415703" y="3248124"/>
            <a:ext cx="2087310" cy="1258943"/>
            <a:chOff x="1441449" y="1443179"/>
            <a:chExt cx="2019301" cy="1217572"/>
          </a:xfrm>
        </p:grpSpPr>
        <p:sp>
          <p:nvSpPr>
            <p:cNvPr id="59"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300" b="1" dirty="0">
                  <a:solidFill>
                    <a:schemeClr val="tx1">
                      <a:lumMod val="85000"/>
                      <a:lumOff val="15000"/>
                    </a:schemeClr>
                  </a:solidFill>
                </a:rPr>
                <a:t>添加文字标题</a:t>
              </a:r>
              <a:endParaRPr lang="en-US" altLang="zh-CN" sz="1300" b="1" dirty="0">
                <a:solidFill>
                  <a:schemeClr val="tx1">
                    <a:lumMod val="85000"/>
                    <a:lumOff val="15000"/>
                  </a:schemeClr>
                </a:solidFill>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1" name="Group 46"/>
          <p:cNvGrpSpPr/>
          <p:nvPr/>
        </p:nvGrpSpPr>
        <p:grpSpPr>
          <a:xfrm>
            <a:off x="6583048" y="1304357"/>
            <a:ext cx="2087310" cy="1226189"/>
            <a:chOff x="1342364" y="1485018"/>
            <a:chExt cx="2019300" cy="1185896"/>
          </a:xfrm>
        </p:grpSpPr>
        <p:sp>
          <p:nvSpPr>
            <p:cNvPr id="62"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300" b="1" dirty="0">
                  <a:solidFill>
                    <a:schemeClr val="tx1">
                      <a:lumMod val="85000"/>
                      <a:lumOff val="15000"/>
                    </a:schemeClr>
                  </a:solidFill>
                </a:rPr>
                <a:t>添加文字标题</a:t>
              </a:r>
              <a:endParaRPr lang="en-US" altLang="zh-CN" sz="1300" b="1" dirty="0">
                <a:solidFill>
                  <a:schemeClr val="tx1">
                    <a:lumMod val="85000"/>
                    <a:lumOff val="15000"/>
                  </a:schemeClr>
                </a:solidFill>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4" name="Group 49"/>
          <p:cNvGrpSpPr/>
          <p:nvPr/>
        </p:nvGrpSpPr>
        <p:grpSpPr>
          <a:xfrm>
            <a:off x="6685477" y="3489639"/>
            <a:ext cx="2087310" cy="1241851"/>
            <a:chOff x="1441450" y="1676757"/>
            <a:chExt cx="2019300" cy="1201042"/>
          </a:xfrm>
        </p:grpSpPr>
        <p:sp>
          <p:nvSpPr>
            <p:cNvPr id="65"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300" b="1" dirty="0">
                  <a:solidFill>
                    <a:schemeClr val="tx1">
                      <a:lumMod val="85000"/>
                      <a:lumOff val="15000"/>
                    </a:schemeClr>
                  </a:solidFill>
                </a:rPr>
                <a:t>添加文字标题</a:t>
              </a:r>
              <a:endParaRPr lang="en-US" altLang="zh-CN" sz="1300" b="1" dirty="0">
                <a:solidFill>
                  <a:schemeClr val="tx1">
                    <a:lumMod val="85000"/>
                    <a:lumOff val="15000"/>
                  </a:schemeClr>
                </a:solidFill>
              </a:endParaRPr>
            </a:p>
          </p:txBody>
        </p:sp>
        <p:sp>
          <p:nvSpPr>
            <p:cNvPr id="66"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cxnSp>
        <p:nvCxnSpPr>
          <p:cNvPr id="67" name="直接连接符 66"/>
          <p:cNvCxnSpPr>
            <a:stCxn id="20" idx="0"/>
          </p:cNvCxnSpPr>
          <p:nvPr/>
        </p:nvCxnSpPr>
        <p:spPr>
          <a:xfrm flipV="1">
            <a:off x="2784668" y="1729214"/>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2503015" y="1729214"/>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3966163" y="1729214"/>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3966164" y="1729214"/>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5147660" y="3558706"/>
            <a:ext cx="4923" cy="47417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2503014" y="4032886"/>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6386816" y="3558706"/>
            <a:ext cx="0" cy="69860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6386816" y="4257298"/>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075770" y="2140500"/>
            <a:ext cx="1417795" cy="1418205"/>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5"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800" b="1" dirty="0">
                  <a:solidFill>
                    <a:schemeClr val="bg1"/>
                  </a:solidFill>
                  <a:latin typeface="微软雅黑" pitchFamily="34" charset="-122"/>
                  <a:ea typeface="微软雅黑" pitchFamily="34" charset="-122"/>
                </a:rPr>
                <a:t>项目一</a:t>
              </a:r>
              <a:endParaRPr lang="en-US" altLang="zh-CN" sz="1800" b="1" dirty="0">
                <a:solidFill>
                  <a:schemeClr val="bg1"/>
                </a:solidFill>
                <a:latin typeface="微软雅黑" pitchFamily="34" charset="-122"/>
                <a:ea typeface="微软雅黑" pitchFamily="34" charset="-122"/>
              </a:endParaRPr>
            </a:p>
          </p:txBody>
        </p:sp>
      </p:grpSp>
      <p:grpSp>
        <p:nvGrpSpPr>
          <p:cNvPr id="79" name="组合 78"/>
          <p:cNvGrpSpPr/>
          <p:nvPr/>
        </p:nvGrpSpPr>
        <p:grpSpPr>
          <a:xfrm>
            <a:off x="3257266" y="2140500"/>
            <a:ext cx="1417795" cy="1418205"/>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800" b="1" dirty="0">
                  <a:solidFill>
                    <a:schemeClr val="bg1"/>
                  </a:solidFill>
                  <a:latin typeface="微软雅黑" pitchFamily="34" charset="-122"/>
                  <a:ea typeface="微软雅黑" pitchFamily="34" charset="-122"/>
                </a:rPr>
                <a:t>项目二</a:t>
              </a:r>
              <a:endParaRPr lang="en-US" altLang="zh-CN" sz="1800" b="1" dirty="0">
                <a:solidFill>
                  <a:schemeClr val="bg1"/>
                </a:solidFill>
                <a:latin typeface="微软雅黑" pitchFamily="34" charset="-122"/>
                <a:ea typeface="微软雅黑" pitchFamily="34" charset="-122"/>
              </a:endParaRPr>
            </a:p>
          </p:txBody>
        </p:sp>
      </p:grpSp>
      <p:grpSp>
        <p:nvGrpSpPr>
          <p:cNvPr id="80" name="组合 79"/>
          <p:cNvGrpSpPr/>
          <p:nvPr/>
        </p:nvGrpSpPr>
        <p:grpSpPr>
          <a:xfrm>
            <a:off x="4438762" y="2140500"/>
            <a:ext cx="1417795" cy="1418205"/>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7"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800" b="1" dirty="0">
                  <a:solidFill>
                    <a:schemeClr val="bg1"/>
                  </a:solidFill>
                  <a:latin typeface="微软雅黑" pitchFamily="34" charset="-122"/>
                  <a:ea typeface="微软雅黑" pitchFamily="34" charset="-122"/>
                </a:rPr>
                <a:t>项目三</a:t>
              </a:r>
              <a:endParaRPr lang="en-US" altLang="zh-CN" sz="1800" b="1" dirty="0">
                <a:solidFill>
                  <a:schemeClr val="bg1"/>
                </a:solidFill>
                <a:latin typeface="微软雅黑" pitchFamily="34" charset="-122"/>
                <a:ea typeface="微软雅黑" pitchFamily="34" charset="-122"/>
              </a:endParaRPr>
            </a:p>
          </p:txBody>
        </p:sp>
      </p:grpSp>
      <p:grpSp>
        <p:nvGrpSpPr>
          <p:cNvPr id="81" name="组合 80"/>
          <p:cNvGrpSpPr/>
          <p:nvPr/>
        </p:nvGrpSpPr>
        <p:grpSpPr>
          <a:xfrm>
            <a:off x="5677919" y="2140500"/>
            <a:ext cx="1417795" cy="1418205"/>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8"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800" b="1" dirty="0">
                  <a:solidFill>
                    <a:schemeClr val="bg1"/>
                  </a:solidFill>
                  <a:latin typeface="微软雅黑" pitchFamily="34" charset="-122"/>
                  <a:ea typeface="微软雅黑" pitchFamily="34" charset="-122"/>
                </a:rPr>
                <a:t>项目四</a:t>
              </a:r>
              <a:endParaRPr lang="en-US" altLang="zh-CN" sz="1800" b="1" dirty="0">
                <a:solidFill>
                  <a:schemeClr val="bg1"/>
                </a:solidFill>
                <a:latin typeface="微软雅黑" pitchFamily="34" charset="-122"/>
                <a:ea typeface="微软雅黑" pitchFamily="34" charset="-122"/>
              </a:endParaRPr>
            </a:p>
          </p:txBody>
        </p:sp>
      </p:grpSp>
      <p:sp>
        <p:nvSpPr>
          <p:cNvPr id="35" name="文本框 2"/>
          <p:cNvSpPr txBox="1"/>
          <p:nvPr/>
        </p:nvSpPr>
        <p:spPr>
          <a:xfrm>
            <a:off x="1270297"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36"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10471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23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3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8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63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8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73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par>
                          <p:cTn id="76" fill="hold">
                            <p:stCondLst>
                              <p:cond delay="8850"/>
                            </p:stCondLst>
                            <p:childTnLst>
                              <p:par>
                                <p:cTn id="77" presetID="22" presetClass="entr" presetSubtype="8" fill="hold" grpId="0" nodeType="afterEffect" nodePh="1">
                                  <p:stCondLst>
                                    <p:cond delay="0"/>
                                  </p:stCondLst>
                                  <p:endCondLst>
                                    <p:cond evt="begin" delay="0">
                                      <p:tn val="77"/>
                                    </p:cond>
                                  </p:endCondLst>
                                  <p:childTnLst>
                                    <p:set>
                                      <p:cBhvr>
                                        <p:cTn id="78" dur="1" fill="hold">
                                          <p:stCondLst>
                                            <p:cond delay="0"/>
                                          </p:stCondLst>
                                        </p:cTn>
                                        <p:tgtEl>
                                          <p:spTgt spid="36"/>
                                        </p:tgtEl>
                                        <p:attrNameLst>
                                          <p:attrName>style.visibility</p:attrName>
                                        </p:attrNameLst>
                                      </p:cBhvr>
                                      <p:to>
                                        <p:strVal val="visible"/>
                                      </p:to>
                                    </p:set>
                                    <p:animEffect transition="in" filter="wipe(left)">
                                      <p:cBhvr>
                                        <p:cTn id="7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067005" y="2250736"/>
            <a:ext cx="6082315" cy="2912702"/>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p:spPr>
          <p:txBody>
            <a:bodyPr/>
            <a:lstStyle/>
            <a:p>
              <a:endParaRPr lang="zh-CN" altLang="en-US" sz="2100">
                <a:latin typeface="微软雅黑" pitchFamily="34" charset="-122"/>
                <a:ea typeface="微软雅黑" pitchFamily="34" charset="-122"/>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p:spPr>
          <p:txBody>
            <a:bodyPr/>
            <a:lstStyle/>
            <a:p>
              <a:endParaRPr lang="zh-CN" altLang="en-US" sz="2100">
                <a:latin typeface="微软雅黑" pitchFamily="34" charset="-122"/>
                <a:ea typeface="微软雅黑" pitchFamily="34" charset="-122"/>
              </a:endParaRPr>
            </a:p>
          </p:txBody>
        </p:sp>
      </p:grpSp>
      <p:sp>
        <p:nvSpPr>
          <p:cNvPr id="20" name="Content Placeholder 2"/>
          <p:cNvSpPr txBox="1">
            <a:spLocks/>
          </p:cNvSpPr>
          <p:nvPr/>
        </p:nvSpPr>
        <p:spPr>
          <a:xfrm>
            <a:off x="767171" y="1259606"/>
            <a:ext cx="4020741" cy="1258150"/>
          </a:xfrm>
          <a:prstGeom prst="rect">
            <a:avLst/>
          </a:prstGeom>
        </p:spPr>
        <p:txBody>
          <a:bodyPr vert="horz" lIns="68543" tIns="34272" rIns="68543" bIns="3427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500" b="1" dirty="0">
                <a:solidFill>
                  <a:schemeClr val="accent1"/>
                </a:solidFill>
                <a:latin typeface="Arial" pitchFamily="34" charset="0"/>
                <a:ea typeface="微软雅黑" pitchFamily="34" charset="-122"/>
                <a:cs typeface="Arial" pitchFamily="34" charset="0"/>
              </a:rPr>
              <a:t>点击添加小标题</a:t>
            </a:r>
            <a:endParaRPr lang="en-US" altLang="zh-CN" sz="1500" b="1" dirty="0">
              <a:solidFill>
                <a:schemeClr val="accent1"/>
              </a:solidFill>
              <a:latin typeface="Arial" pitchFamily="34" charset="0"/>
              <a:ea typeface="微软雅黑" pitchFamily="34" charset="-122"/>
              <a:cs typeface="Arial" pitchFamily="34" charset="0"/>
            </a:endParaRPr>
          </a:p>
          <a:p>
            <a:pPr marL="0" indent="0">
              <a:buNone/>
            </a:pPr>
            <a:r>
              <a:rPr lang="zh-CN" altLang="en-US" sz="13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3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3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endParaRPr lang="en-US" altLang="zh-CN" sz="1300" dirty="0">
              <a:solidFill>
                <a:schemeClr val="tx1">
                  <a:lumMod val="85000"/>
                  <a:lumOff val="15000"/>
                </a:schemeClr>
              </a:solidFill>
              <a:latin typeface="Arial" pitchFamily="34" charset="0"/>
              <a:ea typeface="微软雅黑" pitchFamily="34" charset="-122"/>
              <a:cs typeface="Arial" pitchFamily="34" charset="0"/>
            </a:endParaRPr>
          </a:p>
          <a:p>
            <a:pPr marL="0" indent="0">
              <a:buNone/>
            </a:pPr>
            <a:r>
              <a:rPr lang="zh-CN" altLang="en-US" sz="13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3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3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endParaRPr lang="en-US" sz="1300" dirty="0">
              <a:solidFill>
                <a:schemeClr val="tx1">
                  <a:lumMod val="85000"/>
                  <a:lumOff val="15000"/>
                </a:schemeClr>
              </a:solidFill>
              <a:latin typeface="微软雅黑" pitchFamily="34" charset="-122"/>
              <a:ea typeface="微软雅黑" pitchFamily="34" charset="-122"/>
            </a:endParaRPr>
          </a:p>
        </p:txBody>
      </p:sp>
      <p:grpSp>
        <p:nvGrpSpPr>
          <p:cNvPr id="21" name="组合 20"/>
          <p:cNvGrpSpPr/>
          <p:nvPr/>
        </p:nvGrpSpPr>
        <p:grpSpPr>
          <a:xfrm>
            <a:off x="5294518" y="3342469"/>
            <a:ext cx="1592312" cy="748365"/>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100">
                <a:latin typeface="微软雅黑" pitchFamily="34" charset="-122"/>
                <a:ea typeface="微软雅黑" pitchFamily="34" charset="-122"/>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682257" y="4005643"/>
            <a:ext cx="1592312" cy="748365"/>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100">
                <a:latin typeface="微软雅黑" pitchFamily="34" charset="-122"/>
                <a:ea typeface="微软雅黑" pitchFamily="34" charset="-122"/>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6473014" y="2594104"/>
            <a:ext cx="1592312" cy="748365"/>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100">
                <a:latin typeface="微软雅黑" pitchFamily="34" charset="-122"/>
                <a:ea typeface="微软雅黑" pitchFamily="34" charset="-122"/>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7254303" y="1840999"/>
            <a:ext cx="1592312" cy="748365"/>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100">
                <a:latin typeface="微软雅黑" pitchFamily="34" charset="-122"/>
                <a:ea typeface="微软雅黑" pitchFamily="34" charset="-122"/>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242982" y="3904237"/>
            <a:ext cx="1404976" cy="684767"/>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8" name="文本框 12"/>
          <p:cNvSpPr txBox="1"/>
          <p:nvPr/>
        </p:nvSpPr>
        <p:spPr>
          <a:xfrm>
            <a:off x="3854997" y="3264217"/>
            <a:ext cx="1404976" cy="684767"/>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9" name="文本框 12"/>
          <p:cNvSpPr txBox="1"/>
          <p:nvPr/>
        </p:nvSpPr>
        <p:spPr>
          <a:xfrm>
            <a:off x="5032536" y="2515852"/>
            <a:ext cx="1404976" cy="684767"/>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40" name="文本框 12"/>
          <p:cNvSpPr txBox="1"/>
          <p:nvPr/>
        </p:nvSpPr>
        <p:spPr>
          <a:xfrm>
            <a:off x="5832919" y="1726100"/>
            <a:ext cx="1404976" cy="300013"/>
          </a:xfrm>
          <a:prstGeom prst="rect">
            <a:avLst/>
          </a:prstGeom>
          <a:noFill/>
        </p:spPr>
        <p:txBody>
          <a:bodyPr wrap="square" lIns="68543" tIns="34272" rIns="68543" bIns="3427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500" dirty="0">
                <a:solidFill>
                  <a:schemeClr val="tx1">
                    <a:lumMod val="85000"/>
                    <a:lumOff val="15000"/>
                  </a:schemeClr>
                </a:solidFill>
                <a:latin typeface="微软雅黑" pitchFamily="34" charset="-122"/>
                <a:ea typeface="微软雅黑" pitchFamily="34" charset="-122"/>
              </a:rPr>
              <a:t>点击添加内容</a:t>
            </a:r>
          </a:p>
        </p:txBody>
      </p:sp>
      <p:sp>
        <p:nvSpPr>
          <p:cNvPr id="41" name="文本框 2"/>
          <p:cNvSpPr txBox="1"/>
          <p:nvPr/>
        </p:nvSpPr>
        <p:spPr>
          <a:xfrm>
            <a:off x="1291011"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42"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20959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par>
                          <p:cTn id="54" fill="hold">
                            <p:stCondLst>
                              <p:cond delay="6350"/>
                            </p:stCondLst>
                            <p:childTnLst>
                              <p:par>
                                <p:cTn id="55" presetID="22" presetClass="entr" presetSubtype="8" fill="hold" grpId="0" nodeType="afterEffect" nodePh="1">
                                  <p:stCondLst>
                                    <p:cond delay="0"/>
                                  </p:stCondLst>
                                  <p:endCondLst>
                                    <p:cond evt="begin" delay="0">
                                      <p:tn val="55"/>
                                    </p:cond>
                                  </p:end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028717" y="3546478"/>
            <a:ext cx="5845306" cy="642789"/>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8" name="圆角矩形 17"/>
          <p:cNvSpPr/>
          <p:nvPr/>
        </p:nvSpPr>
        <p:spPr>
          <a:xfrm>
            <a:off x="1393255" y="2566820"/>
            <a:ext cx="5760815" cy="642789"/>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9" name="圆角矩形 18"/>
          <p:cNvSpPr/>
          <p:nvPr/>
        </p:nvSpPr>
        <p:spPr>
          <a:xfrm>
            <a:off x="2028717" y="1566927"/>
            <a:ext cx="5845306" cy="642789"/>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grpSp>
        <p:nvGrpSpPr>
          <p:cNvPr id="20" name="Group 5"/>
          <p:cNvGrpSpPr>
            <a:grpSpLocks/>
          </p:cNvGrpSpPr>
          <p:nvPr/>
        </p:nvGrpSpPr>
        <p:grpSpPr bwMode="auto">
          <a:xfrm>
            <a:off x="1393254" y="1377662"/>
            <a:ext cx="928204" cy="927282"/>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chemeClr val="accent1"/>
              </a:solidFill>
              <a:round/>
              <a:headEnd/>
              <a:tailEnd/>
            </a:ln>
            <a:extLst/>
          </p:spPr>
          <p:txBody>
            <a:bodyPr wrap="none" anchor="ctr"/>
            <a:lstStyle/>
            <a:p>
              <a:endParaRPr lang="zh-CN" altLang="en-US">
                <a:latin typeface="Calibri" pitchFamily="34" charset="0"/>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4" name="Group 12"/>
          <p:cNvGrpSpPr>
            <a:grpSpLocks/>
          </p:cNvGrpSpPr>
          <p:nvPr/>
        </p:nvGrpSpPr>
        <p:grpSpPr bwMode="auto">
          <a:xfrm>
            <a:off x="6900598" y="2393030"/>
            <a:ext cx="928204" cy="927283"/>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8" name="Group 19"/>
          <p:cNvGrpSpPr>
            <a:grpSpLocks/>
          </p:cNvGrpSpPr>
          <p:nvPr/>
        </p:nvGrpSpPr>
        <p:grpSpPr bwMode="auto">
          <a:xfrm>
            <a:off x="1386114" y="3426253"/>
            <a:ext cx="928204" cy="927283"/>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sp>
        <p:nvSpPr>
          <p:cNvPr id="32" name="TextBox 69"/>
          <p:cNvSpPr txBox="1"/>
          <p:nvPr/>
        </p:nvSpPr>
        <p:spPr>
          <a:xfrm>
            <a:off x="1402665" y="1692303"/>
            <a:ext cx="910354" cy="300013"/>
          </a:xfrm>
          <a:prstGeom prst="rect">
            <a:avLst/>
          </a:prstGeom>
          <a:noFill/>
        </p:spPr>
        <p:txBody>
          <a:bodyPr lIns="68543" tIns="34272" rIns="68543" bIns="34272">
            <a:spAutoFit/>
          </a:bodyPr>
          <a:lstStyle/>
          <a:p>
            <a:pPr algn="ctr">
              <a:defRPr/>
            </a:pPr>
            <a:r>
              <a:rPr lang="zh-CN" altLang="en-US" sz="1500" b="1" dirty="0">
                <a:solidFill>
                  <a:schemeClr val="tx1">
                    <a:lumMod val="85000"/>
                    <a:lumOff val="15000"/>
                  </a:schemeClr>
                </a:solidFill>
                <a:latin typeface="微软雅黑" pitchFamily="34" charset="-122"/>
                <a:ea typeface="微软雅黑" pitchFamily="34" charset="-122"/>
              </a:rPr>
              <a:t>标题</a:t>
            </a:r>
          </a:p>
        </p:txBody>
      </p:sp>
      <p:sp>
        <p:nvSpPr>
          <p:cNvPr id="33" name="TextBox 70"/>
          <p:cNvSpPr txBox="1"/>
          <p:nvPr/>
        </p:nvSpPr>
        <p:spPr>
          <a:xfrm>
            <a:off x="7114948" y="2697454"/>
            <a:ext cx="749703" cy="300013"/>
          </a:xfrm>
          <a:prstGeom prst="rect">
            <a:avLst/>
          </a:prstGeom>
          <a:noFill/>
        </p:spPr>
        <p:txBody>
          <a:bodyPr lIns="68543" tIns="34272" rIns="68543" bIns="34272">
            <a:spAutoFit/>
          </a:bodyPr>
          <a:lstStyle/>
          <a:p>
            <a:pPr>
              <a:defRPr/>
            </a:pPr>
            <a:r>
              <a:rPr lang="zh-CN" altLang="en-US" sz="1500" b="1" dirty="0">
                <a:solidFill>
                  <a:schemeClr val="tx1">
                    <a:lumMod val="85000"/>
                    <a:lumOff val="15000"/>
                  </a:schemeClr>
                </a:solidFill>
                <a:latin typeface="微软雅黑" pitchFamily="34" charset="-122"/>
                <a:ea typeface="微软雅黑" pitchFamily="34" charset="-122"/>
              </a:rPr>
              <a:t>标题</a:t>
            </a:r>
          </a:p>
        </p:txBody>
      </p:sp>
      <p:sp>
        <p:nvSpPr>
          <p:cNvPr id="34" name="TextBox 71"/>
          <p:cNvSpPr txBox="1"/>
          <p:nvPr/>
        </p:nvSpPr>
        <p:spPr>
          <a:xfrm>
            <a:off x="1577129" y="3760741"/>
            <a:ext cx="856804" cy="300013"/>
          </a:xfrm>
          <a:prstGeom prst="rect">
            <a:avLst/>
          </a:prstGeom>
          <a:noFill/>
        </p:spPr>
        <p:txBody>
          <a:bodyPr lIns="68543" tIns="34272" rIns="68543" bIns="34272">
            <a:spAutoFit/>
          </a:bodyPr>
          <a:lstStyle/>
          <a:p>
            <a:pPr>
              <a:defRPr/>
            </a:pPr>
            <a:r>
              <a:rPr lang="zh-CN" altLang="en-US" sz="1500" b="1" dirty="0">
                <a:solidFill>
                  <a:schemeClr val="tx1">
                    <a:lumMod val="85000"/>
                    <a:lumOff val="15000"/>
                  </a:schemeClr>
                </a:solidFill>
                <a:latin typeface="微软雅黑" pitchFamily="34" charset="-122"/>
                <a:ea typeface="微软雅黑" pitchFamily="34" charset="-122"/>
              </a:rPr>
              <a:t>标题</a:t>
            </a:r>
          </a:p>
        </p:txBody>
      </p:sp>
      <p:sp>
        <p:nvSpPr>
          <p:cNvPr id="35" name="TextBox 73"/>
          <p:cNvSpPr txBox="1"/>
          <p:nvPr/>
        </p:nvSpPr>
        <p:spPr>
          <a:xfrm>
            <a:off x="2410709" y="1647630"/>
            <a:ext cx="5358594" cy="468770"/>
          </a:xfrm>
          <a:prstGeom prst="rect">
            <a:avLst/>
          </a:prstGeom>
          <a:noFill/>
        </p:spPr>
        <p:txBody>
          <a:bodyPr lIns="68543" tIns="34272" rIns="68543" bIns="34272">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484884" y="2614435"/>
            <a:ext cx="5375254" cy="673875"/>
          </a:xfrm>
          <a:prstGeom prst="rect">
            <a:avLst/>
          </a:prstGeom>
          <a:noFill/>
          <a:ln>
            <a:noFill/>
          </a:ln>
        </p:spPr>
        <p:txBody>
          <a:bodyPr lIns="68543" tIns="34272" rIns="68543" bIns="34272">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37" name="TextBox 75"/>
          <p:cNvSpPr txBox="1">
            <a:spLocks noChangeArrowheads="1"/>
          </p:cNvSpPr>
          <p:nvPr/>
        </p:nvSpPr>
        <p:spPr bwMode="auto">
          <a:xfrm>
            <a:off x="2307179" y="3590521"/>
            <a:ext cx="5559704" cy="468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38"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561203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13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8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par>
                          <p:cTn id="63" fill="hold">
                            <p:stCondLst>
                              <p:cond delay="2350"/>
                            </p:stCondLst>
                            <p:childTnLst>
                              <p:par>
                                <p:cTn id="64" presetID="22" presetClass="entr" presetSubtype="8" fill="hold" grpId="0" nodeType="afterEffect" nodePh="1">
                                  <p:stCondLst>
                                    <p:cond delay="0"/>
                                  </p:stCondLst>
                                  <p:endCondLst>
                                    <p:cond evt="begin" delay="0">
                                      <p:tn val="64"/>
                                    </p:cond>
                                  </p:end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279073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p>
        </p:txBody>
      </p:sp>
      <p:sp>
        <p:nvSpPr>
          <p:cNvPr id="32" name="圆角矩形 31"/>
          <p:cNvSpPr/>
          <p:nvPr/>
        </p:nvSpPr>
        <p:spPr>
          <a:xfrm>
            <a:off x="4341461" y="118002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021"/>
            <a:ext cx="2805024" cy="384192"/>
            <a:chOff x="6339097" y="1573726"/>
            <a:chExt cx="3744416" cy="512375"/>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215"/>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4984351" y="1807215"/>
            <a:ext cx="2805024" cy="384192"/>
            <a:chOff x="6315199" y="2410178"/>
            <a:chExt cx="3744416" cy="512375"/>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52"/>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49"/>
            <a:ext cx="2805024" cy="384192"/>
            <a:chOff x="6339097" y="3296031"/>
            <a:chExt cx="3744416" cy="512375"/>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95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950"/>
            <a:ext cx="2805024" cy="384710"/>
            <a:chOff x="6339097" y="4180903"/>
            <a:chExt cx="3744416" cy="513067"/>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72088"/>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2234"/>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2234"/>
            <a:ext cx="2805024" cy="383539"/>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291"/>
            <a:ext cx="2103768" cy="1015447"/>
          </a:xfrm>
          <a:prstGeom prst="rect">
            <a:avLst/>
          </a:prstGeom>
          <a:noFill/>
        </p:spPr>
        <p:txBody>
          <a:bodyPr wrap="square" lIns="91361" tIns="45679" rIns="91361" bIns="45679">
            <a:spAutoFit/>
          </a:bodyPr>
          <a:lstStyle/>
          <a:p>
            <a:pPr algn="r">
              <a:defRPr/>
            </a:pPr>
            <a:r>
              <a:rPr lang="zh-CN" altLang="en-US" sz="3600" b="1" spc="150" dirty="0">
                <a:solidFill>
                  <a:schemeClr val="bg1"/>
                </a:solidFill>
                <a:latin typeface="微软雅黑" pitchFamily="34" charset="-122"/>
                <a:ea typeface="微软雅黑" pitchFamily="34" charset="-122"/>
              </a:rPr>
              <a:t>目录 </a:t>
            </a:r>
            <a:endParaRPr lang="en-US" altLang="zh-CN" sz="3600" b="1" spc="150" dirty="0">
              <a:solidFill>
                <a:schemeClr val="bg1"/>
              </a:solidFill>
              <a:latin typeface="微软雅黑" pitchFamily="34" charset="-122"/>
              <a:ea typeface="微软雅黑" pitchFamily="34" charset="-122"/>
            </a:endParaRPr>
          </a:p>
          <a:p>
            <a:pPr algn="r">
              <a:defRPr/>
            </a:pPr>
            <a:r>
              <a:rPr lang="en-US" altLang="zh-CN" sz="2400" b="1" spc="150" dirty="0">
                <a:solidFill>
                  <a:schemeClr val="bg1"/>
                </a:solidFill>
                <a:latin typeface="微软雅黑" pitchFamily="34" charset="-122"/>
                <a:ea typeface="微软雅黑" pitchFamily="34" charset="-122"/>
              </a:rPr>
              <a:t>CONTENTS</a:t>
            </a:r>
            <a:endParaRPr lang="zh-CN" altLang="en-US" sz="2400" b="1"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674" y="2425100"/>
            <a:ext cx="431948"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25"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88433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4"/>
                                        </p:tgtEl>
                                      </p:cBhvr>
                                    </p:animEffect>
                                    <p:animScale>
                                      <p:cBhvr>
                                        <p:cTn id="17" dur="250" autoRev="1" fill="hold"/>
                                        <p:tgtEl>
                                          <p:spTgt spid="5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55"/>
                                        </p:tgtEl>
                                      </p:cBhvr>
                                    </p:animEffect>
                                    <p:animScale>
                                      <p:cBhvr>
                                        <p:cTn id="21" dur="250" autoRev="1" fill="hold"/>
                                        <p:tgtEl>
                                          <p:spTgt spid="55"/>
                                        </p:tgtEl>
                                      </p:cBhvr>
                                      <p:by x="105000" y="105000"/>
                                    </p:animScale>
                                  </p:childTnLst>
                                </p:cTn>
                              </p:par>
                            </p:childTnLst>
                          </p:cTn>
                        </p:par>
                        <p:par>
                          <p:cTn id="22" fill="hold">
                            <p:stCondLst>
                              <p:cond delay="2000"/>
                            </p:stCondLst>
                            <p:childTnLst>
                              <p:par>
                                <p:cTn id="23" presetID="22" presetClass="entr" presetSubtype="8" fill="hold" grpId="0" nodeType="afterEffect" nodePh="1">
                                  <p:stCondLst>
                                    <p:cond delay="0"/>
                                  </p:stCondLst>
                                  <p:endCondLst>
                                    <p:cond evt="begin" delay="0">
                                      <p:tn val="23"/>
                                    </p:cond>
                                  </p:end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animBg="1"/>
      <p:bldP spid="67" grpId="0" animBg="1"/>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4435882" y="1869834"/>
            <a:ext cx="1643313" cy="1740127"/>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69" name="Group 5"/>
          <p:cNvGrpSpPr>
            <a:grpSpLocks/>
          </p:cNvGrpSpPr>
          <p:nvPr/>
        </p:nvGrpSpPr>
        <p:grpSpPr bwMode="auto">
          <a:xfrm>
            <a:off x="6079195" y="2015848"/>
            <a:ext cx="1643313" cy="1594113"/>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2" name="Group 8"/>
          <p:cNvGrpSpPr>
            <a:grpSpLocks/>
          </p:cNvGrpSpPr>
          <p:nvPr/>
        </p:nvGrpSpPr>
        <p:grpSpPr bwMode="auto">
          <a:xfrm>
            <a:off x="3754178" y="2064018"/>
            <a:ext cx="2323512" cy="1544438"/>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b="1">
                <a:solidFill>
                  <a:srgbClr val="000000"/>
                </a:solidFill>
                <a:latin typeface="Gulim" pitchFamily="34" charset="-127"/>
                <a:sym typeface="Gulim" pitchFamily="34" charset="-127"/>
              </a:endParaRPr>
            </a:p>
          </p:txBody>
        </p:sp>
      </p:grpSp>
      <p:grpSp>
        <p:nvGrpSpPr>
          <p:cNvPr id="75" name="Group 11"/>
          <p:cNvGrpSpPr>
            <a:grpSpLocks/>
          </p:cNvGrpSpPr>
          <p:nvPr/>
        </p:nvGrpSpPr>
        <p:grpSpPr bwMode="auto">
          <a:xfrm>
            <a:off x="6079194" y="2502061"/>
            <a:ext cx="2322007" cy="1107901"/>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7" name="Rectangle 19"/>
            <p:cNvSpPr>
              <a:spLocks noChangeArrowheads="1"/>
            </p:cNvSpPr>
            <p:nvPr/>
          </p:nvSpPr>
          <p:spPr bwMode="auto">
            <a:xfrm>
              <a:off x="0" y="591"/>
              <a:ext cx="1675" cy="209"/>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b="1">
                <a:solidFill>
                  <a:srgbClr val="000000"/>
                </a:solidFill>
                <a:latin typeface="Gulim" pitchFamily="34" charset="-127"/>
                <a:sym typeface="Gulim" pitchFamily="34" charset="-127"/>
              </a:endParaRPr>
            </a:p>
          </p:txBody>
        </p:sp>
      </p:grpSp>
      <p:grpSp>
        <p:nvGrpSpPr>
          <p:cNvPr id="78" name="Group 14"/>
          <p:cNvGrpSpPr>
            <a:grpSpLocks/>
          </p:cNvGrpSpPr>
          <p:nvPr/>
        </p:nvGrpSpPr>
        <p:grpSpPr bwMode="auto">
          <a:xfrm>
            <a:off x="3760122" y="2739898"/>
            <a:ext cx="2322006" cy="1690451"/>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82" name="Group 18"/>
          <p:cNvGrpSpPr>
            <a:grpSpLocks/>
          </p:cNvGrpSpPr>
          <p:nvPr/>
        </p:nvGrpSpPr>
        <p:grpSpPr bwMode="auto">
          <a:xfrm>
            <a:off x="6082423" y="3465453"/>
            <a:ext cx="2322007" cy="96489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88" name="Text Box 30"/>
          <p:cNvSpPr>
            <a:spLocks noChangeArrowheads="1"/>
          </p:cNvSpPr>
          <p:nvPr/>
        </p:nvSpPr>
        <p:spPr bwMode="auto">
          <a:xfrm>
            <a:off x="7127103" y="3582564"/>
            <a:ext cx="1154974" cy="25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7051352" y="2864538"/>
            <a:ext cx="1079335" cy="25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4158319" y="2880648"/>
            <a:ext cx="1169775" cy="25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4967020" y="2083727"/>
            <a:ext cx="1080525" cy="25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3996386" y="2394707"/>
            <a:ext cx="1218566" cy="25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6209479" y="2270609"/>
            <a:ext cx="1100959" cy="25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3862134" y="897952"/>
            <a:ext cx="3363777" cy="853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nSpc>
                <a:spcPct val="200000"/>
              </a:lnSpc>
            </a:pPr>
            <a:r>
              <a:rPr lang="zh-CN" altLang="en-US" sz="1500" b="1" dirty="0">
                <a:solidFill>
                  <a:sysClr val="windowText" lastClr="000000"/>
                </a:solidFill>
                <a:latin typeface="微软雅黑" pitchFamily="34" charset="-122"/>
                <a:ea typeface="微软雅黑" pitchFamily="34" charset="-122"/>
                <a:sym typeface="微软雅黑" pitchFamily="34" charset="-122"/>
              </a:rPr>
              <a:t>在此添加标题内容</a:t>
            </a:r>
            <a:endParaRPr lang="en-US" sz="1500" b="1"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00"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00"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677439" y="1491880"/>
            <a:ext cx="2321049" cy="293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nSpc>
                <a:spcPct val="200000"/>
              </a:lnSpc>
            </a:pPr>
            <a:r>
              <a:rPr lang="zh-CN" altLang="en-US" sz="1300" b="1" dirty="0">
                <a:solidFill>
                  <a:sysClr val="windowText" lastClr="000000"/>
                </a:solidFill>
                <a:latin typeface="微软雅黑" pitchFamily="34" charset="-122"/>
                <a:ea typeface="微软雅黑" pitchFamily="34" charset="-122"/>
                <a:sym typeface="微软雅黑" pitchFamily="34" charset="-122"/>
              </a:rPr>
              <a:t>在此插入内容</a:t>
            </a:r>
            <a:endParaRPr lang="en-US" sz="1300" b="1"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00"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000"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00"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00"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00"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00" dirty="0">
              <a:solidFill>
                <a:sysClr val="windowText" lastClr="000000"/>
              </a:solidFill>
              <a:latin typeface="微软雅黑" pitchFamily="34" charset="-122"/>
              <a:ea typeface="微软雅黑" pitchFamily="34" charset="-122"/>
              <a:sym typeface="微软雅黑" pitchFamily="34" charset="-122"/>
            </a:endParaRPr>
          </a:p>
          <a:p>
            <a:r>
              <a:rPr lang="zh-CN" altLang="en-US" sz="10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00" dirty="0">
              <a:solidFill>
                <a:sysClr val="windowText" lastClr="000000"/>
              </a:solidFill>
              <a:latin typeface="微软雅黑" pitchFamily="34" charset="-122"/>
              <a:ea typeface="微软雅黑" pitchFamily="34" charset="-122"/>
              <a:sym typeface="微软雅黑" pitchFamily="34" charset="-122"/>
            </a:endParaRPr>
          </a:p>
          <a:p>
            <a:endParaRPr lang="zh-CN" altLang="en-US" sz="1000"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1288748"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3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par>
                          <p:cTn id="70" fill="hold">
                            <p:stCondLst>
                              <p:cond delay="500"/>
                            </p:stCondLst>
                            <p:childTnLst>
                              <p:par>
                                <p:cTn id="71" presetID="22" presetClass="entr" presetSubtype="8" fill="hold" grpId="0" nodeType="afterEffect" nodePh="1">
                                  <p:stCondLst>
                                    <p:cond delay="0"/>
                                  </p:stCondLst>
                                  <p:endCondLst>
                                    <p:cond evt="begin" delay="0">
                                      <p:tn val="71"/>
                                    </p:cond>
                                  </p:endCondLst>
                                  <p:childTnLst>
                                    <p:set>
                                      <p:cBhvr>
                                        <p:cTn id="72" dur="1" fill="hold">
                                          <p:stCondLst>
                                            <p:cond delay="0"/>
                                          </p:stCondLst>
                                        </p:cTn>
                                        <p:tgtEl>
                                          <p:spTgt spid="33"/>
                                        </p:tgtEl>
                                        <p:attrNameLst>
                                          <p:attrName>style.visibility</p:attrName>
                                        </p:attrNameLst>
                                      </p:cBhvr>
                                      <p:to>
                                        <p:strVal val="visible"/>
                                      </p:to>
                                    </p:set>
                                    <p:animEffect transition="in" filter="wipe(left)">
                                      <p:cBhvr>
                                        <p:cTn id="7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466267" y="109333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5" name="Freeform 7"/>
          <p:cNvSpPr>
            <a:spLocks/>
          </p:cNvSpPr>
          <p:nvPr/>
        </p:nvSpPr>
        <p:spPr bwMode="auto">
          <a:xfrm>
            <a:off x="1466267" y="2096321"/>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6" name="Freeform 8"/>
          <p:cNvSpPr>
            <a:spLocks/>
          </p:cNvSpPr>
          <p:nvPr/>
        </p:nvSpPr>
        <p:spPr bwMode="auto">
          <a:xfrm>
            <a:off x="1768084" y="109333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7" name="Freeform 9"/>
          <p:cNvSpPr>
            <a:spLocks/>
          </p:cNvSpPr>
          <p:nvPr/>
        </p:nvSpPr>
        <p:spPr bwMode="auto">
          <a:xfrm>
            <a:off x="2068640" y="109333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8" name="Freeform 10"/>
          <p:cNvSpPr>
            <a:spLocks/>
          </p:cNvSpPr>
          <p:nvPr/>
        </p:nvSpPr>
        <p:spPr bwMode="auto">
          <a:xfrm>
            <a:off x="2366669" y="1093338"/>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9" name="Freeform 11"/>
          <p:cNvSpPr>
            <a:spLocks/>
          </p:cNvSpPr>
          <p:nvPr/>
        </p:nvSpPr>
        <p:spPr bwMode="auto">
          <a:xfrm>
            <a:off x="1768084"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0" name="Freeform 12"/>
          <p:cNvSpPr>
            <a:spLocks/>
          </p:cNvSpPr>
          <p:nvPr/>
        </p:nvSpPr>
        <p:spPr bwMode="auto">
          <a:xfrm>
            <a:off x="2068640" y="1481629"/>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1" name="Freeform 13"/>
          <p:cNvSpPr>
            <a:spLocks/>
          </p:cNvSpPr>
          <p:nvPr/>
        </p:nvSpPr>
        <p:spPr bwMode="auto">
          <a:xfrm>
            <a:off x="2366669"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2" name="Freeform 14"/>
          <p:cNvSpPr>
            <a:spLocks/>
          </p:cNvSpPr>
          <p:nvPr/>
        </p:nvSpPr>
        <p:spPr bwMode="auto">
          <a:xfrm>
            <a:off x="3085220" y="109333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3" name="Freeform 15"/>
          <p:cNvSpPr>
            <a:spLocks/>
          </p:cNvSpPr>
          <p:nvPr/>
        </p:nvSpPr>
        <p:spPr bwMode="auto">
          <a:xfrm>
            <a:off x="3385776" y="109333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4" name="Freeform 16"/>
          <p:cNvSpPr>
            <a:spLocks/>
          </p:cNvSpPr>
          <p:nvPr/>
        </p:nvSpPr>
        <p:spPr bwMode="auto">
          <a:xfrm>
            <a:off x="3687594" y="109333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5" name="Freeform 17"/>
          <p:cNvSpPr>
            <a:spLocks/>
          </p:cNvSpPr>
          <p:nvPr/>
        </p:nvSpPr>
        <p:spPr bwMode="auto">
          <a:xfrm>
            <a:off x="3989412" y="109333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6" name="Freeform 18"/>
          <p:cNvSpPr>
            <a:spLocks/>
          </p:cNvSpPr>
          <p:nvPr/>
        </p:nvSpPr>
        <p:spPr bwMode="auto">
          <a:xfrm>
            <a:off x="3085220" y="2325249"/>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7" name="Freeform 19"/>
          <p:cNvSpPr>
            <a:spLocks/>
          </p:cNvSpPr>
          <p:nvPr/>
        </p:nvSpPr>
        <p:spPr bwMode="auto">
          <a:xfrm>
            <a:off x="3385776"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8" name="Freeform 20"/>
          <p:cNvSpPr>
            <a:spLocks/>
          </p:cNvSpPr>
          <p:nvPr/>
        </p:nvSpPr>
        <p:spPr bwMode="auto">
          <a:xfrm>
            <a:off x="3687594"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9" name="Freeform 21"/>
          <p:cNvSpPr>
            <a:spLocks/>
          </p:cNvSpPr>
          <p:nvPr/>
        </p:nvSpPr>
        <p:spPr bwMode="auto">
          <a:xfrm>
            <a:off x="3989412"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0" name="Freeform 22"/>
          <p:cNvSpPr>
            <a:spLocks/>
          </p:cNvSpPr>
          <p:nvPr/>
        </p:nvSpPr>
        <p:spPr bwMode="auto">
          <a:xfrm>
            <a:off x="4696598" y="109333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1" name="Freeform 23"/>
          <p:cNvSpPr>
            <a:spLocks/>
          </p:cNvSpPr>
          <p:nvPr/>
        </p:nvSpPr>
        <p:spPr bwMode="auto">
          <a:xfrm>
            <a:off x="4998416" y="109333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2" name="Freeform 24"/>
          <p:cNvSpPr>
            <a:spLocks/>
          </p:cNvSpPr>
          <p:nvPr/>
        </p:nvSpPr>
        <p:spPr bwMode="auto">
          <a:xfrm>
            <a:off x="5300231" y="109333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3" name="Freeform 25"/>
          <p:cNvSpPr>
            <a:spLocks/>
          </p:cNvSpPr>
          <p:nvPr/>
        </p:nvSpPr>
        <p:spPr bwMode="auto">
          <a:xfrm>
            <a:off x="5600788" y="109333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4" name="Freeform 26"/>
          <p:cNvSpPr>
            <a:spLocks/>
          </p:cNvSpPr>
          <p:nvPr/>
        </p:nvSpPr>
        <p:spPr bwMode="auto">
          <a:xfrm>
            <a:off x="5600788"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5" name="Freeform 27"/>
          <p:cNvSpPr>
            <a:spLocks/>
          </p:cNvSpPr>
          <p:nvPr/>
        </p:nvSpPr>
        <p:spPr bwMode="auto">
          <a:xfrm>
            <a:off x="5300231"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6" name="Freeform 28"/>
          <p:cNvSpPr>
            <a:spLocks/>
          </p:cNvSpPr>
          <p:nvPr/>
        </p:nvSpPr>
        <p:spPr bwMode="auto">
          <a:xfrm>
            <a:off x="4998416"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7" name="Freeform 29"/>
          <p:cNvSpPr>
            <a:spLocks/>
          </p:cNvSpPr>
          <p:nvPr/>
        </p:nvSpPr>
        <p:spPr bwMode="auto">
          <a:xfrm>
            <a:off x="4696598" y="2106440"/>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8" name="Freeform 30"/>
          <p:cNvSpPr>
            <a:spLocks/>
          </p:cNvSpPr>
          <p:nvPr/>
        </p:nvSpPr>
        <p:spPr bwMode="auto">
          <a:xfrm>
            <a:off x="6395111" y="1093338"/>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9" name="Freeform 31"/>
          <p:cNvSpPr>
            <a:spLocks/>
          </p:cNvSpPr>
          <p:nvPr/>
        </p:nvSpPr>
        <p:spPr bwMode="auto">
          <a:xfrm>
            <a:off x="6693141" y="109333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0" name="Freeform 32"/>
          <p:cNvSpPr>
            <a:spLocks/>
          </p:cNvSpPr>
          <p:nvPr/>
        </p:nvSpPr>
        <p:spPr bwMode="auto">
          <a:xfrm>
            <a:off x="6994957" y="109333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1" name="Freeform 33"/>
          <p:cNvSpPr>
            <a:spLocks/>
          </p:cNvSpPr>
          <p:nvPr/>
        </p:nvSpPr>
        <p:spPr bwMode="auto">
          <a:xfrm>
            <a:off x="7296774" y="109333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2" name="Freeform 34"/>
          <p:cNvSpPr>
            <a:spLocks/>
          </p:cNvSpPr>
          <p:nvPr/>
        </p:nvSpPr>
        <p:spPr bwMode="auto">
          <a:xfrm>
            <a:off x="7296774"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3" name="Freeform 35"/>
          <p:cNvSpPr>
            <a:spLocks/>
          </p:cNvSpPr>
          <p:nvPr/>
        </p:nvSpPr>
        <p:spPr bwMode="auto">
          <a:xfrm>
            <a:off x="6994957"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4" name="Freeform 36"/>
          <p:cNvSpPr>
            <a:spLocks/>
          </p:cNvSpPr>
          <p:nvPr/>
        </p:nvSpPr>
        <p:spPr bwMode="auto">
          <a:xfrm>
            <a:off x="6693141" y="2231653"/>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5" name="Freeform 37"/>
          <p:cNvSpPr>
            <a:spLocks/>
          </p:cNvSpPr>
          <p:nvPr/>
        </p:nvSpPr>
        <p:spPr bwMode="auto">
          <a:xfrm>
            <a:off x="6395111"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6" name="Oval 38"/>
          <p:cNvSpPr>
            <a:spLocks noChangeArrowheads="1"/>
          </p:cNvSpPr>
          <p:nvPr/>
        </p:nvSpPr>
        <p:spPr bwMode="auto">
          <a:xfrm>
            <a:off x="1728936" y="2781463"/>
            <a:ext cx="596058" cy="599000"/>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7" tIns="36363" rIns="72727" bIns="36363" numCol="1" anchor="t" anchorCtr="0" compatLnSpc="1">
            <a:prstTxWarp prst="textNoShape">
              <a:avLst/>
            </a:prstTxWarp>
          </a:bodyPr>
          <a:lstStyle/>
          <a:p>
            <a:endParaRPr lang="zh-CN" altLang="en-US"/>
          </a:p>
        </p:txBody>
      </p:sp>
      <p:sp>
        <p:nvSpPr>
          <p:cNvPr id="37" name="Freeform 39"/>
          <p:cNvSpPr>
            <a:spLocks noEditPoints="1"/>
          </p:cNvSpPr>
          <p:nvPr/>
        </p:nvSpPr>
        <p:spPr bwMode="auto">
          <a:xfrm>
            <a:off x="1870784" y="2920626"/>
            <a:ext cx="316152"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8" name="Oval 40"/>
          <p:cNvSpPr>
            <a:spLocks noChangeArrowheads="1"/>
          </p:cNvSpPr>
          <p:nvPr/>
        </p:nvSpPr>
        <p:spPr bwMode="auto">
          <a:xfrm>
            <a:off x="3355051" y="2781463"/>
            <a:ext cx="598072" cy="599000"/>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7" tIns="36363" rIns="72727" bIns="36363" numCol="1" anchor="t" anchorCtr="0" compatLnSpc="1">
            <a:prstTxWarp prst="textNoShape">
              <a:avLst/>
            </a:prstTxWarp>
          </a:bodyPr>
          <a:lstStyle/>
          <a:p>
            <a:endParaRPr lang="zh-CN" altLang="en-US"/>
          </a:p>
        </p:txBody>
      </p:sp>
      <p:sp>
        <p:nvSpPr>
          <p:cNvPr id="39" name="Oval 41"/>
          <p:cNvSpPr>
            <a:spLocks noChangeArrowheads="1"/>
          </p:cNvSpPr>
          <p:nvPr/>
        </p:nvSpPr>
        <p:spPr bwMode="auto">
          <a:xfrm>
            <a:off x="4973159" y="2781463"/>
            <a:ext cx="596058" cy="599000"/>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7" tIns="36363" rIns="72727" bIns="36363" numCol="1" anchor="t" anchorCtr="0" compatLnSpc="1">
            <a:prstTxWarp prst="textNoShape">
              <a:avLst/>
            </a:prstTxWarp>
          </a:bodyPr>
          <a:lstStyle/>
          <a:p>
            <a:endParaRPr lang="zh-CN" altLang="en-US"/>
          </a:p>
        </p:txBody>
      </p:sp>
      <p:sp>
        <p:nvSpPr>
          <p:cNvPr id="40" name="Oval 42"/>
          <p:cNvSpPr>
            <a:spLocks noChangeArrowheads="1"/>
          </p:cNvSpPr>
          <p:nvPr/>
        </p:nvSpPr>
        <p:spPr bwMode="auto">
          <a:xfrm>
            <a:off x="6652412" y="2781463"/>
            <a:ext cx="596058" cy="599000"/>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7" tIns="36363" rIns="72727" bIns="36363" numCol="1" anchor="t" anchorCtr="0" compatLnSpc="1">
            <a:prstTxWarp prst="textNoShape">
              <a:avLst/>
            </a:prstTxWarp>
          </a:bodyPr>
          <a:lstStyle/>
          <a:p>
            <a:endParaRPr lang="zh-CN" altLang="en-US"/>
          </a:p>
        </p:txBody>
      </p:sp>
      <p:sp>
        <p:nvSpPr>
          <p:cNvPr id="41" name="Freeform 43"/>
          <p:cNvSpPr>
            <a:spLocks noEditPoints="1"/>
          </p:cNvSpPr>
          <p:nvPr/>
        </p:nvSpPr>
        <p:spPr bwMode="auto">
          <a:xfrm>
            <a:off x="5145449" y="2981130"/>
            <a:ext cx="24768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3482289" y="2932350"/>
            <a:ext cx="342332"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6823575" y="2937888"/>
            <a:ext cx="253729"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4" name="TextBox 43"/>
          <p:cNvSpPr txBox="1"/>
          <p:nvPr/>
        </p:nvSpPr>
        <p:spPr>
          <a:xfrm>
            <a:off x="1255603" y="3770882"/>
            <a:ext cx="1407791" cy="938880"/>
          </a:xfrm>
          <a:prstGeom prst="rect">
            <a:avLst/>
          </a:prstGeom>
          <a:noFill/>
        </p:spPr>
        <p:txBody>
          <a:bodyPr wrap="square" lIns="72727" tIns="36363" rIns="72727" bIns="36363"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1613597" y="3465669"/>
            <a:ext cx="1411412" cy="219775"/>
          </a:xfrm>
          <a:prstGeom prst="rect">
            <a:avLst/>
          </a:prstGeom>
          <a:noFill/>
        </p:spPr>
        <p:txBody>
          <a:bodyPr wrap="square" lIns="72727" tIns="0" rIns="72727" bIns="0" rtlCol="0" anchor="t">
            <a:spAutoFit/>
          </a:bodyPr>
          <a:lstStyle/>
          <a:p>
            <a:r>
              <a:rPr lang="zh-CN" altLang="en-US" sz="2100"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2893139" y="3770882"/>
            <a:ext cx="1407791" cy="938880"/>
          </a:xfrm>
          <a:prstGeom prst="rect">
            <a:avLst/>
          </a:prstGeom>
          <a:noFill/>
        </p:spPr>
        <p:txBody>
          <a:bodyPr wrap="square" lIns="72727" tIns="36363" rIns="72727" bIns="36363"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3251132" y="3495899"/>
            <a:ext cx="1411412" cy="219775"/>
          </a:xfrm>
          <a:prstGeom prst="rect">
            <a:avLst/>
          </a:prstGeom>
          <a:noFill/>
        </p:spPr>
        <p:txBody>
          <a:bodyPr wrap="square" lIns="72727" tIns="0" rIns="72727" bIns="0" rtlCol="0" anchor="t">
            <a:spAutoFit/>
          </a:bodyPr>
          <a:lstStyle/>
          <a:p>
            <a:r>
              <a:rPr lang="zh-CN" altLang="en-US" sz="2100"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4508664" y="3770882"/>
            <a:ext cx="1407791" cy="938880"/>
          </a:xfrm>
          <a:prstGeom prst="rect">
            <a:avLst/>
          </a:prstGeom>
          <a:noFill/>
        </p:spPr>
        <p:txBody>
          <a:bodyPr wrap="square" lIns="72727" tIns="36363" rIns="72727" bIns="36363"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4866658" y="3495899"/>
            <a:ext cx="1411412" cy="219775"/>
          </a:xfrm>
          <a:prstGeom prst="rect">
            <a:avLst/>
          </a:prstGeom>
          <a:noFill/>
        </p:spPr>
        <p:txBody>
          <a:bodyPr wrap="square" lIns="72727" tIns="0" rIns="72727" bIns="0" rtlCol="0" anchor="t">
            <a:spAutoFit/>
          </a:bodyPr>
          <a:lstStyle/>
          <a:p>
            <a:r>
              <a:rPr lang="zh-CN" altLang="en-US" sz="2100"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6186971" y="3783982"/>
            <a:ext cx="1407791" cy="938880"/>
          </a:xfrm>
          <a:prstGeom prst="rect">
            <a:avLst/>
          </a:prstGeom>
          <a:noFill/>
        </p:spPr>
        <p:txBody>
          <a:bodyPr wrap="square" lIns="72727" tIns="36363" rIns="72727" bIns="36363"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6544965" y="3495899"/>
            <a:ext cx="1411412" cy="219775"/>
          </a:xfrm>
          <a:prstGeom prst="rect">
            <a:avLst/>
          </a:prstGeom>
          <a:noFill/>
        </p:spPr>
        <p:txBody>
          <a:bodyPr wrap="square" lIns="72727" tIns="0" rIns="72727" bIns="0" rtlCol="0" anchor="t">
            <a:spAutoFit/>
          </a:bodyPr>
          <a:lstStyle/>
          <a:p>
            <a:r>
              <a:rPr lang="zh-CN" altLang="en-US" sz="2100" baseline="-3000" dirty="0">
                <a:solidFill>
                  <a:schemeClr val="tx1">
                    <a:lumMod val="85000"/>
                    <a:lumOff val="15000"/>
                  </a:schemeClr>
                </a:solidFill>
                <a:latin typeface="微软雅黑" pitchFamily="34" charset="-122"/>
                <a:ea typeface="微软雅黑" pitchFamily="34" charset="-122"/>
              </a:rPr>
              <a:t>添加标题</a:t>
            </a:r>
          </a:p>
        </p:txBody>
      </p:sp>
      <p:sp>
        <p:nvSpPr>
          <p:cNvPr id="53" name="文本框 2"/>
          <p:cNvSpPr txBox="1"/>
          <p:nvPr/>
        </p:nvSpPr>
        <p:spPr>
          <a:xfrm>
            <a:off x="1293226"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43576330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4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9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4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5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50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5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6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71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6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7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2519504" y="3082109"/>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31" name="矩形 30"/>
          <p:cNvSpPr/>
          <p:nvPr/>
        </p:nvSpPr>
        <p:spPr>
          <a:xfrm>
            <a:off x="2087401" y="1307374"/>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32" name="椭圆 64"/>
          <p:cNvSpPr>
            <a:spLocks noChangeArrowheads="1"/>
          </p:cNvSpPr>
          <p:nvPr/>
        </p:nvSpPr>
        <p:spPr bwMode="auto">
          <a:xfrm>
            <a:off x="953128" y="1059932"/>
            <a:ext cx="1244209" cy="1243536"/>
          </a:xfrm>
          <a:prstGeom prst="ellipse">
            <a:avLst/>
          </a:prstGeom>
          <a:solidFill>
            <a:schemeClr val="accent1"/>
          </a:solidFill>
          <a:ln w="190500" cap="sq" cmpd="sng">
            <a:solidFill>
              <a:schemeClr val="bg1">
                <a:lumMod val="65000"/>
              </a:schemeClr>
            </a:solidFill>
            <a:round/>
            <a:headEnd/>
            <a:tailEnd/>
          </a:ln>
        </p:spPr>
        <p:txBody>
          <a:bodyPr lIns="68567" tIns="34284" rIns="68567" bIns="34284" anchor="ctr"/>
          <a:lstStyle/>
          <a:p>
            <a:pPr algn="ct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33" name="TextBox 32"/>
          <p:cNvSpPr txBox="1"/>
          <p:nvPr/>
        </p:nvSpPr>
        <p:spPr>
          <a:xfrm>
            <a:off x="2436039" y="1432205"/>
            <a:ext cx="4429069" cy="1509644"/>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7056600" y="2622358"/>
            <a:ext cx="1244209" cy="1243536"/>
          </a:xfrm>
          <a:prstGeom prst="ellipse">
            <a:avLst/>
          </a:prstGeom>
          <a:solidFill>
            <a:schemeClr val="accent1"/>
          </a:solidFill>
          <a:ln w="190500" cap="sq" cmpd="sng">
            <a:solidFill>
              <a:schemeClr val="bg1">
                <a:lumMod val="65000"/>
              </a:schemeClr>
            </a:solidFill>
            <a:round/>
            <a:headEnd/>
            <a:tailEnd/>
          </a:ln>
        </p:spPr>
        <p:txBody>
          <a:bodyPr lIns="68567" tIns="34284" rIns="68567" bIns="34284" anchor="ctr"/>
          <a:lstStyle/>
          <a:p>
            <a:pPr algn="ct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62" name="TextBox 61"/>
          <p:cNvSpPr txBox="1"/>
          <p:nvPr/>
        </p:nvSpPr>
        <p:spPr>
          <a:xfrm>
            <a:off x="2436039" y="3244127"/>
            <a:ext cx="4429069" cy="1509644"/>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487272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8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60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5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70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par>
                          <p:cTn id="52" fill="hold">
                            <p:stCondLst>
                              <p:cond delay="11270"/>
                            </p:stCondLst>
                            <p:childTnLst>
                              <p:par>
                                <p:cTn id="53" presetID="22" presetClass="entr" presetSubtype="8" fill="hold" grpId="0" nodeType="afterEffect" nodePh="1">
                                  <p:stCondLst>
                                    <p:cond delay="0"/>
                                  </p:stCondLst>
                                  <p:endCondLst>
                                    <p:cond evt="begin" delay="0">
                                      <p:tn val="53"/>
                                    </p:cond>
                                  </p:end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827046" y="835114"/>
            <a:ext cx="7510949" cy="3751982"/>
          </a:xfrm>
          <a:prstGeom prst="roundRect">
            <a:avLst>
              <a:gd name="adj" fmla="val 3926"/>
            </a:avLst>
          </a:prstGeom>
          <a:noFill/>
          <a:ln w="25400" cap="flat" cmpd="sng" algn="ctr">
            <a:solidFill>
              <a:schemeClr val="accent1"/>
            </a:solidFill>
            <a:prstDash val="solid"/>
            <a:round/>
            <a:headEnd type="none" w="med" len="med"/>
            <a:tailEnd type="none" w="med" len="med"/>
          </a:ln>
          <a:effectLst/>
          <a:extLst/>
        </p:spPr>
        <p:txBody>
          <a:bodyPr vert="horz" wrap="square" lIns="68542" tIns="34271" rIns="68542" bIns="34271" numCol="1" rtlCol="0" anchor="t" anchorCtr="0" compatLnSpc="1">
            <a:prstTxWarp prst="textNoShape">
              <a:avLst/>
            </a:prstTxWarp>
          </a:bodyPr>
          <a:lstStyle/>
          <a:p>
            <a:pPr defTabSz="611765"/>
            <a:endParaRPr lang="zh-CN" altLang="en-US"/>
          </a:p>
        </p:txBody>
      </p:sp>
      <p:sp>
        <p:nvSpPr>
          <p:cNvPr id="7" name="Rectangle 11"/>
          <p:cNvSpPr>
            <a:spLocks noChangeArrowheads="1"/>
          </p:cNvSpPr>
          <p:nvPr/>
        </p:nvSpPr>
        <p:spPr bwMode="auto">
          <a:xfrm>
            <a:off x="1171393" y="1329900"/>
            <a:ext cx="4464706" cy="3014688"/>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4401" tIns="27200" rIns="54401" bIns="2720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eaLnBrk="0" hangingPunct="0">
              <a:lnSpc>
                <a:spcPct val="150000"/>
              </a:lnSpc>
            </a:pP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       岁月流转，时光飞逝，转眼间</a:t>
            </a:r>
            <a:r>
              <a:rPr lang="en-US" altLang="zh-CN" sz="1400" dirty="0">
                <a:solidFill>
                  <a:schemeClr val="tx1">
                    <a:lumMod val="95000"/>
                    <a:lumOff val="5000"/>
                  </a:schemeClr>
                </a:solidFill>
                <a:latin typeface="微软雅黑" pitchFamily="34" charset="-122"/>
                <a:ea typeface="微软雅黑" pitchFamily="34" charset="-122"/>
                <a:sym typeface="微软雅黑" pitchFamily="34" charset="-122"/>
              </a:rPr>
              <a:t>2015</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年的工作又接近尾声。</a:t>
            </a:r>
          </a:p>
          <a:p>
            <a:pPr algn="just" eaLnBrk="0" hangingPunct="0">
              <a:lnSpc>
                <a:spcPct val="150000"/>
              </a:lnSpc>
            </a:pP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a:t>
            </a:r>
            <a:endParaRPr lang="en-US" altLang="zh-CN" sz="14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en-US" altLang="zh-CN" sz="1400"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新起点、新希望。站在</a:t>
            </a:r>
            <a:r>
              <a:rPr lang="en-US" altLang="zh-CN" sz="1400" dirty="0">
                <a:solidFill>
                  <a:schemeClr val="tx1">
                    <a:lumMod val="95000"/>
                    <a:lumOff val="5000"/>
                  </a:schemeClr>
                </a:solidFill>
                <a:latin typeface="微软雅黑" pitchFamily="34" charset="-122"/>
                <a:ea typeface="微软雅黑" pitchFamily="34" charset="-122"/>
                <a:sym typeface="微软雅黑" pitchFamily="34" charset="-122"/>
              </a:rPr>
              <a:t>2016</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p>
        </p:txBody>
      </p:sp>
      <p:grpSp>
        <p:nvGrpSpPr>
          <p:cNvPr id="8" name="组合 7"/>
          <p:cNvGrpSpPr/>
          <p:nvPr/>
        </p:nvGrpSpPr>
        <p:grpSpPr>
          <a:xfrm>
            <a:off x="1504746" y="545223"/>
            <a:ext cx="1625057" cy="579781"/>
            <a:chOff x="2332469" y="809238"/>
            <a:chExt cx="1859969" cy="608493"/>
          </a:xfrm>
          <a:solidFill>
            <a:srgbClr val="0070C0"/>
          </a:solidFill>
        </p:grpSpPr>
        <p:sp>
          <p:nvSpPr>
            <p:cNvPr id="9" name="圆角矩形 8"/>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algn="ctr" defTabSz="815666"/>
              <a:endParaRPr lang="zh-CN" altLang="en-US" sz="2800" dirty="0">
                <a:solidFill>
                  <a:schemeClr val="bg1"/>
                </a:solidFill>
                <a:latin typeface="+mj-lt"/>
                <a:ea typeface="微软雅黑" pitchFamily="34" charset="-122"/>
              </a:endParaRPr>
            </a:p>
          </p:txBody>
        </p:sp>
        <p:sp>
          <p:nvSpPr>
            <p:cNvPr id="10" name="矩形 9"/>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微软雅黑" pitchFamily="34" charset="-122"/>
                  <a:ea typeface="微软雅黑" pitchFamily="34" charset="-122"/>
                </a:rPr>
                <a:t>前 言</a:t>
              </a:r>
            </a:p>
          </p:txBody>
        </p:sp>
      </p:grpSp>
      <p:sp>
        <p:nvSpPr>
          <p:cNvPr id="12" name="圆角矩形 11"/>
          <p:cNvSpPr/>
          <p:nvPr/>
        </p:nvSpPr>
        <p:spPr>
          <a:xfrm>
            <a:off x="5941890" y="1402078"/>
            <a:ext cx="1959078" cy="1242530"/>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42" tIns="34271" rIns="68542" bIns="34271" rtlCol="0" anchor="ctr"/>
          <a:lstStyle/>
          <a:p>
            <a:pPr algn="ctr"/>
            <a:endParaRPr lang="zh-CN" altLang="en-US"/>
          </a:p>
        </p:txBody>
      </p:sp>
      <p:sp>
        <p:nvSpPr>
          <p:cNvPr id="13" name="圆角矩形 12"/>
          <p:cNvSpPr/>
          <p:nvPr/>
        </p:nvSpPr>
        <p:spPr>
          <a:xfrm>
            <a:off x="5941890" y="2789929"/>
            <a:ext cx="1959078" cy="1242530"/>
          </a:xfrm>
          <a:prstGeom prst="round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42" tIns="34271" rIns="68542" bIns="34271" rtlCol="0" anchor="ctr"/>
          <a:lstStyle/>
          <a:p>
            <a:pPr algn="ctr"/>
            <a:endParaRPr lang="zh-CN" altLang="en-US"/>
          </a:p>
        </p:txBody>
      </p:sp>
      <p:sp>
        <p:nvSpPr>
          <p:cNvPr id="11"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954595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000"/>
                                        <p:tgtEl>
                                          <p:spTgt spid="6"/>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1000"/>
                                        <p:tgtEl>
                                          <p:spTgt spid="7">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randombar(horizontal)">
                                      <p:cBhvr>
                                        <p:cTn id="18" dur="1000"/>
                                        <p:tgtEl>
                                          <p:spTgt spid="7">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1" dur="1000"/>
                                        <p:tgtEl>
                                          <p:spTgt spid="7">
                                            <p:txEl>
                                              <p:pRg st="2" end="2"/>
                                            </p:txEl>
                                          </p:spTgt>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22" presetClass="entr" presetSubtype="8" fill="hold" grpId="0" nodeType="afterEffect" nodePh="1">
                                  <p:stCondLst>
                                    <p:cond delay="0"/>
                                  </p:stCondLst>
                                  <p:endCondLst>
                                    <p:cond evt="begin" delay="0">
                                      <p:tn val="35"/>
                                    </p:cond>
                                  </p:end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154934" y="2018781"/>
            <a:ext cx="1564856" cy="1566500"/>
          </a:xfrm>
          <a:prstGeom prst="pie">
            <a:avLst>
              <a:gd name="adj1" fmla="val 0"/>
              <a:gd name="adj2" fmla="val 178173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solidFill>
                <a:schemeClr val="tx1"/>
              </a:solidFill>
              <a:latin typeface="微软雅黑" pitchFamily="34" charset="-122"/>
              <a:ea typeface="微软雅黑" pitchFamily="34" charset="-122"/>
            </a:endParaRPr>
          </a:p>
        </p:txBody>
      </p:sp>
      <p:sp>
        <p:nvSpPr>
          <p:cNvPr id="114" name="饼形 113"/>
          <p:cNvSpPr/>
          <p:nvPr/>
        </p:nvSpPr>
        <p:spPr>
          <a:xfrm rot="17792835">
            <a:off x="1019565" y="1717321"/>
            <a:ext cx="2098586" cy="2025389"/>
          </a:xfrm>
          <a:prstGeom prst="pie">
            <a:avLst>
              <a:gd name="adj1" fmla="val 0"/>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solidFill>
                <a:schemeClr val="tx1"/>
              </a:solidFill>
            </a:endParaRPr>
          </a:p>
        </p:txBody>
      </p:sp>
      <p:sp>
        <p:nvSpPr>
          <p:cNvPr id="115" name="饼形 114"/>
          <p:cNvSpPr/>
          <p:nvPr/>
        </p:nvSpPr>
        <p:spPr>
          <a:xfrm>
            <a:off x="3734865" y="2022353"/>
            <a:ext cx="1566047" cy="1565309"/>
          </a:xfrm>
          <a:prstGeom prst="pie">
            <a:avLst>
              <a:gd name="adj1" fmla="val 0"/>
              <a:gd name="adj2" fmla="val 150318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solidFill>
                <a:schemeClr val="tx1"/>
              </a:solidFill>
              <a:latin typeface="微软雅黑" pitchFamily="34" charset="-122"/>
              <a:ea typeface="微软雅黑" pitchFamily="34" charset="-122"/>
            </a:endParaRPr>
          </a:p>
        </p:txBody>
      </p:sp>
      <p:sp>
        <p:nvSpPr>
          <p:cNvPr id="116" name="饼形 115"/>
          <p:cNvSpPr/>
          <p:nvPr/>
        </p:nvSpPr>
        <p:spPr>
          <a:xfrm rot="17792835">
            <a:off x="3533451" y="1702442"/>
            <a:ext cx="2098586" cy="2026579"/>
          </a:xfrm>
          <a:prstGeom prst="pie">
            <a:avLst>
              <a:gd name="adj1" fmla="val 18826865"/>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solidFill>
                <a:schemeClr val="tx1"/>
              </a:solidFill>
            </a:endParaRPr>
          </a:p>
        </p:txBody>
      </p:sp>
      <p:sp>
        <p:nvSpPr>
          <p:cNvPr id="117" name="文本框 24"/>
          <p:cNvSpPr txBox="1">
            <a:spLocks noChangeArrowheads="1"/>
          </p:cNvSpPr>
          <p:nvPr/>
        </p:nvSpPr>
        <p:spPr bwMode="auto">
          <a:xfrm>
            <a:off x="1470472" y="2819201"/>
            <a:ext cx="1135171" cy="576947"/>
          </a:xfrm>
          <a:prstGeom prst="rect">
            <a:avLst/>
          </a:prstGeom>
          <a:noFill/>
          <a:ln w="9525">
            <a:noFill/>
            <a:miter lim="800000"/>
            <a:headEnd/>
            <a:tailEnd/>
          </a:ln>
        </p:spPr>
        <p:txBody>
          <a:bodyPr wrap="square" lIns="68543" tIns="34272" rIns="68543" bIns="34272">
            <a:spAutoFit/>
          </a:bodyPr>
          <a:lstStyle/>
          <a:p>
            <a:r>
              <a:rPr lang="en-US" altLang="zh-CN" sz="3300" dirty="0">
                <a:solidFill>
                  <a:schemeClr val="bg1"/>
                </a:solidFill>
                <a:latin typeface="微软雅黑" pitchFamily="34" charset="-122"/>
                <a:ea typeface="微软雅黑" pitchFamily="34" charset="-122"/>
              </a:rPr>
              <a:t>17%</a:t>
            </a:r>
            <a:endParaRPr lang="zh-CN" altLang="en-US" sz="3300" dirty="0">
              <a:solidFill>
                <a:schemeClr val="bg1"/>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4055096" y="2819201"/>
            <a:ext cx="1260215" cy="1423430"/>
          </a:xfrm>
          <a:prstGeom prst="rect">
            <a:avLst/>
          </a:prstGeom>
          <a:noFill/>
          <a:ln w="9525">
            <a:noFill/>
            <a:miter lim="800000"/>
            <a:headEnd/>
            <a:tailEnd/>
          </a:ln>
        </p:spPr>
        <p:txBody>
          <a:bodyPr wrap="square" lIns="68543" tIns="34272" rIns="68543" bIns="34272">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32%</a:t>
            </a:r>
            <a:endParaRPr lang="zh-CN" altLang="en-US" dirty="0">
              <a:solidFill>
                <a:schemeClr val="bg1"/>
              </a:solidFill>
            </a:endParaRPr>
          </a:p>
        </p:txBody>
      </p:sp>
      <p:sp>
        <p:nvSpPr>
          <p:cNvPr id="119" name="饼形 118"/>
          <p:cNvSpPr/>
          <p:nvPr/>
        </p:nvSpPr>
        <p:spPr>
          <a:xfrm>
            <a:off x="6271956" y="2052111"/>
            <a:ext cx="1566047" cy="1566500"/>
          </a:xfrm>
          <a:prstGeom prst="pie">
            <a:avLst>
              <a:gd name="adj1" fmla="val 0"/>
              <a:gd name="adj2" fmla="val 190427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solidFill>
                <a:schemeClr val="tx1"/>
              </a:solidFill>
              <a:latin typeface="微软雅黑" pitchFamily="34" charset="-122"/>
              <a:ea typeface="微软雅黑" pitchFamily="34" charset="-122"/>
            </a:endParaRPr>
          </a:p>
        </p:txBody>
      </p:sp>
      <p:sp>
        <p:nvSpPr>
          <p:cNvPr id="120" name="饼形 119"/>
          <p:cNvSpPr/>
          <p:nvPr/>
        </p:nvSpPr>
        <p:spPr>
          <a:xfrm rot="16431819">
            <a:off x="6405592" y="2000554"/>
            <a:ext cx="1662918" cy="1539867"/>
          </a:xfrm>
          <a:prstGeom prst="pie">
            <a:avLst>
              <a:gd name="adj1" fmla="val 2758241"/>
              <a:gd name="adj2" fmla="val 51621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solidFill>
                <a:schemeClr val="tx1"/>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6592882" y="2819201"/>
            <a:ext cx="1157433" cy="1423430"/>
          </a:xfrm>
          <a:prstGeom prst="rect">
            <a:avLst/>
          </a:prstGeom>
          <a:noFill/>
          <a:ln w="9525">
            <a:noFill/>
            <a:miter lim="800000"/>
            <a:headEnd/>
            <a:tailEnd/>
          </a:ln>
        </p:spPr>
        <p:txBody>
          <a:bodyPr wrap="square" lIns="68543" tIns="34272" rIns="68543" bIns="34272">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13%</a:t>
            </a:r>
            <a:endParaRPr lang="zh-CN" altLang="en-US" dirty="0">
              <a:solidFill>
                <a:schemeClr val="bg1"/>
              </a:solidFill>
            </a:endParaRPr>
          </a:p>
        </p:txBody>
      </p:sp>
      <p:sp>
        <p:nvSpPr>
          <p:cNvPr id="125" name="文本框 34"/>
          <p:cNvSpPr txBox="1">
            <a:spLocks noChangeArrowheads="1"/>
          </p:cNvSpPr>
          <p:nvPr/>
        </p:nvSpPr>
        <p:spPr bwMode="auto">
          <a:xfrm>
            <a:off x="1091058" y="3814906"/>
            <a:ext cx="1775612" cy="484636"/>
          </a:xfrm>
          <a:prstGeom prst="rect">
            <a:avLst/>
          </a:prstGeom>
          <a:noFill/>
          <a:ln w="9525">
            <a:noFill/>
            <a:miter lim="800000"/>
            <a:headEnd/>
            <a:tailEnd/>
          </a:ln>
        </p:spPr>
        <p:txBody>
          <a:bodyPr wrap="square" lIns="68543" tIns="34272" rIns="68543" bIns="34272">
            <a:spAutoFit/>
          </a:bodyPr>
          <a:lstStyle/>
          <a:p>
            <a:r>
              <a:rPr lang="zh-CN" altLang="en-US" sz="1300"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endParaRPr lang="en-US" altLang="zh-CN" sz="1300" dirty="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sz="1300"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3693600" y="3812526"/>
            <a:ext cx="1763631" cy="484636"/>
          </a:xfrm>
          <a:prstGeom prst="rect">
            <a:avLst/>
          </a:prstGeom>
          <a:noFill/>
          <a:ln w="9525">
            <a:noFill/>
            <a:miter lim="800000"/>
            <a:headEnd/>
            <a:tailEnd/>
          </a:ln>
        </p:spPr>
        <p:txBody>
          <a:bodyPr wrap="square" lIns="68543" tIns="34272" rIns="68543" bIns="34272">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300" dirty="0">
                <a:solidFill>
                  <a:schemeClr val="tx1">
                    <a:lumMod val="85000"/>
                    <a:lumOff val="15000"/>
                  </a:schemeClr>
                </a:solidFill>
              </a:rPr>
              <a:t>请输入您想要的文字</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请输入您想要的文字</a:t>
            </a:r>
          </a:p>
        </p:txBody>
      </p:sp>
      <p:sp>
        <p:nvSpPr>
          <p:cNvPr id="127" name="文本框 38"/>
          <p:cNvSpPr txBox="1">
            <a:spLocks noChangeArrowheads="1"/>
          </p:cNvSpPr>
          <p:nvPr/>
        </p:nvSpPr>
        <p:spPr bwMode="auto">
          <a:xfrm>
            <a:off x="6338981" y="3807764"/>
            <a:ext cx="1741581" cy="484636"/>
          </a:xfrm>
          <a:prstGeom prst="rect">
            <a:avLst/>
          </a:prstGeom>
          <a:noFill/>
          <a:ln w="9525">
            <a:noFill/>
            <a:miter lim="800000"/>
            <a:headEnd/>
            <a:tailEnd/>
          </a:ln>
        </p:spPr>
        <p:txBody>
          <a:bodyPr wrap="square" lIns="68543" tIns="34272" rIns="68543" bIns="34272">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300" dirty="0">
                <a:solidFill>
                  <a:schemeClr val="tx1">
                    <a:lumMod val="85000"/>
                    <a:lumOff val="15000"/>
                  </a:schemeClr>
                </a:solidFill>
              </a:rPr>
              <a:t>请输入您想要的文字</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请输入您想要的文字</a:t>
            </a:r>
          </a:p>
        </p:txBody>
      </p:sp>
      <p:sp>
        <p:nvSpPr>
          <p:cNvPr id="15" name="矩形 14"/>
          <p:cNvSpPr/>
          <p:nvPr/>
        </p:nvSpPr>
        <p:spPr>
          <a:xfrm>
            <a:off x="3114597" y="1045482"/>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6" name="文本框 2"/>
          <p:cNvSpPr txBox="1"/>
          <p:nvPr/>
        </p:nvSpPr>
        <p:spPr>
          <a:xfrm>
            <a:off x="1269435"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7"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725028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3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8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23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8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33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8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43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8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53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8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63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8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par>
                          <p:cTn id="76" fill="hold">
                            <p:stCondLst>
                              <p:cond delay="7350"/>
                            </p:stCondLst>
                            <p:childTnLst>
                              <p:par>
                                <p:cTn id="77" presetID="22" presetClass="entr" presetSubtype="8" fill="hold" grpId="0" nodeType="afterEffect" nodePh="1">
                                  <p:stCondLst>
                                    <p:cond delay="0"/>
                                  </p:stCondLst>
                                  <p:endCondLst>
                                    <p:cond evt="begin" delay="0">
                                      <p:tn val="77"/>
                                    </p:cond>
                                  </p:endCondLst>
                                  <p:childTnLst>
                                    <p:set>
                                      <p:cBhvr>
                                        <p:cTn id="78" dur="1" fill="hold">
                                          <p:stCondLst>
                                            <p:cond delay="0"/>
                                          </p:stCondLst>
                                        </p:cTn>
                                        <p:tgtEl>
                                          <p:spTgt spid="17"/>
                                        </p:tgtEl>
                                        <p:attrNameLst>
                                          <p:attrName>style.visibility</p:attrName>
                                        </p:attrNameLst>
                                      </p:cBhvr>
                                      <p:to>
                                        <p:strVal val="visible"/>
                                      </p:to>
                                    </p:set>
                                    <p:animEffect transition="in" filter="wipe(left)">
                                      <p:cBhvr>
                                        <p:cTn id="7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17383" y="1366013"/>
            <a:ext cx="2776526" cy="3257490"/>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5" name="AutoShape 12"/>
          <p:cNvSpPr>
            <a:spLocks noChangeArrowheads="1"/>
          </p:cNvSpPr>
          <p:nvPr/>
        </p:nvSpPr>
        <p:spPr bwMode="auto">
          <a:xfrm>
            <a:off x="1417383" y="1069720"/>
            <a:ext cx="2776526" cy="592586"/>
          </a:xfrm>
          <a:prstGeom prst="homePlate">
            <a:avLst>
              <a:gd name="adj" fmla="val 63872"/>
            </a:avLst>
          </a:prstGeom>
          <a:solidFill>
            <a:schemeClr val="accent1"/>
          </a:solidFill>
          <a:ln w="9525">
            <a:noFill/>
            <a:miter lim="800000"/>
            <a:headEnd/>
            <a:tailEnd/>
          </a:ln>
        </p:spPr>
        <p:txBody>
          <a:bodyPr wrap="none" lIns="68567" tIns="34284" rIns="68567" bIns="34284"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6" name="TextBox 5"/>
          <p:cNvSpPr txBox="1"/>
          <p:nvPr/>
        </p:nvSpPr>
        <p:spPr>
          <a:xfrm>
            <a:off x="1525409" y="1869197"/>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4712178" y="1366013"/>
            <a:ext cx="2776526" cy="3257490"/>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8" name="AutoShape 12"/>
          <p:cNvSpPr>
            <a:spLocks noChangeArrowheads="1"/>
          </p:cNvSpPr>
          <p:nvPr/>
        </p:nvSpPr>
        <p:spPr bwMode="auto">
          <a:xfrm flipH="1">
            <a:off x="4712178" y="1069720"/>
            <a:ext cx="2776526" cy="592586"/>
          </a:xfrm>
          <a:prstGeom prst="homePlate">
            <a:avLst>
              <a:gd name="adj" fmla="val 63872"/>
            </a:avLst>
          </a:prstGeom>
          <a:solidFill>
            <a:schemeClr val="bg1">
              <a:lumMod val="65000"/>
            </a:schemeClr>
          </a:solidFill>
          <a:ln w="9525">
            <a:noFill/>
            <a:miter lim="800000"/>
            <a:headEnd/>
            <a:tailEnd/>
          </a:ln>
        </p:spPr>
        <p:txBody>
          <a:bodyPr wrap="none" lIns="68567" tIns="34284" rIns="68567" bIns="34284"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9" name="TextBox 8"/>
          <p:cNvSpPr txBox="1"/>
          <p:nvPr/>
        </p:nvSpPr>
        <p:spPr>
          <a:xfrm>
            <a:off x="4820204" y="1869197"/>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0"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159504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8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6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1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6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par>
                          <p:cTn id="48" fill="hold">
                            <p:stCondLst>
                              <p:cond delay="12350"/>
                            </p:stCondLst>
                            <p:childTnLst>
                              <p:par>
                                <p:cTn id="49" presetID="22" presetClass="entr" presetSubtype="8" fill="hold" grpId="0" nodeType="afterEffect" nodePh="1">
                                  <p:stCondLst>
                                    <p:cond delay="0"/>
                                  </p:stCondLst>
                                  <p:endCondLst>
                                    <p:cond evt="begin" delay="0">
                                      <p:tn val="49"/>
                                    </p:cond>
                                  </p:end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5446814" y="1169249"/>
            <a:ext cx="1309559"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3" tIns="34272" rIns="68543" bIns="34272"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2" name="Freeform 6"/>
          <p:cNvSpPr>
            <a:spLocks/>
          </p:cNvSpPr>
          <p:nvPr/>
        </p:nvSpPr>
        <p:spPr bwMode="auto">
          <a:xfrm rot="18900000">
            <a:off x="5935057" y="2117803"/>
            <a:ext cx="1311892"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lumMod val="6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3" tIns="34272" rIns="68543" bIns="34272"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3" name="Freeform 5"/>
          <p:cNvSpPr>
            <a:spLocks/>
          </p:cNvSpPr>
          <p:nvPr/>
        </p:nvSpPr>
        <p:spPr bwMode="auto">
          <a:xfrm rot="18900000">
            <a:off x="4988767" y="2608180"/>
            <a:ext cx="1309559"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3" tIns="34272" rIns="68543" bIns="34272"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4" name="Freeform 8"/>
          <p:cNvSpPr>
            <a:spLocks/>
          </p:cNvSpPr>
          <p:nvPr/>
        </p:nvSpPr>
        <p:spPr bwMode="auto">
          <a:xfrm rot="18900000">
            <a:off x="4499358" y="1659624"/>
            <a:ext cx="1309559"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3" tIns="34272" rIns="68543" bIns="34272"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cxnSp>
        <p:nvCxnSpPr>
          <p:cNvPr id="45" name="직선 연결선 250"/>
          <p:cNvCxnSpPr/>
          <p:nvPr/>
        </p:nvCxnSpPr>
        <p:spPr>
          <a:xfrm>
            <a:off x="4228139" y="2064872"/>
            <a:ext cx="244704"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4281796" y="3765596"/>
            <a:ext cx="89379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532735" y="1337896"/>
            <a:ext cx="106951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7262204" y="3041097"/>
            <a:ext cx="34004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361725" y="1635582"/>
            <a:ext cx="2325208" cy="2553834"/>
          </a:xfrm>
          <a:prstGeom prst="rect">
            <a:avLst/>
          </a:prstGeom>
        </p:spPr>
        <p:txBody>
          <a:bodyPr vert="horz" lIns="68543" tIns="34272" rIns="68543" bIns="34272"/>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sz="1200"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3002810" y="1103976"/>
            <a:ext cx="0" cy="3361784"/>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3258168" y="1883198"/>
            <a:ext cx="830564" cy="484636"/>
          </a:xfrm>
          <a:prstGeom prst="rect">
            <a:avLst/>
          </a:prstGeom>
          <a:noFill/>
          <a:ln w="9525">
            <a:noFill/>
            <a:miter lim="800000"/>
            <a:headEnd/>
            <a:tailEnd/>
          </a:ln>
        </p:spPr>
        <p:txBody>
          <a:bodyPr wrap="none" lIns="68543" tIns="34272" rIns="68543" bIns="34272">
            <a:spAutoFit/>
          </a:bodyPr>
          <a:lstStyle/>
          <a:p>
            <a:r>
              <a:rPr lang="zh-CN" altLang="en-US" sz="1300" dirty="0">
                <a:solidFill>
                  <a:srgbClr val="414455"/>
                </a:solidFill>
                <a:latin typeface="微软雅黑" pitchFamily="34" charset="-122"/>
                <a:ea typeface="微软雅黑" pitchFamily="34" charset="-122"/>
              </a:rPr>
              <a:t>点击此处</a:t>
            </a:r>
            <a:endParaRPr lang="en-US" altLang="zh-CN" sz="1300" dirty="0">
              <a:solidFill>
                <a:srgbClr val="414455"/>
              </a:solidFill>
              <a:latin typeface="微软雅黑" pitchFamily="34" charset="-122"/>
              <a:ea typeface="微软雅黑" pitchFamily="34" charset="-122"/>
            </a:endParaRPr>
          </a:p>
          <a:p>
            <a:r>
              <a:rPr lang="zh-CN" altLang="en-US" sz="1300"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7717487" y="1146008"/>
            <a:ext cx="830564" cy="484636"/>
          </a:xfrm>
          <a:prstGeom prst="rect">
            <a:avLst/>
          </a:prstGeom>
          <a:noFill/>
          <a:ln w="9525">
            <a:noFill/>
            <a:miter lim="800000"/>
            <a:headEnd/>
            <a:tailEnd/>
          </a:ln>
        </p:spPr>
        <p:txBody>
          <a:bodyPr wrap="none" lIns="68543" tIns="34272" rIns="68543" bIns="34272">
            <a:spAutoFit/>
          </a:bodyPr>
          <a:lstStyle/>
          <a:p>
            <a:r>
              <a:rPr lang="zh-CN" altLang="en-US" sz="1300" dirty="0">
                <a:solidFill>
                  <a:srgbClr val="414455"/>
                </a:solidFill>
                <a:latin typeface="微软雅黑" pitchFamily="34" charset="-122"/>
                <a:ea typeface="微软雅黑" pitchFamily="34" charset="-122"/>
              </a:rPr>
              <a:t>点击此处</a:t>
            </a:r>
            <a:endParaRPr lang="en-US" altLang="zh-CN" sz="1300" dirty="0">
              <a:solidFill>
                <a:srgbClr val="414455"/>
              </a:solidFill>
              <a:latin typeface="微软雅黑" pitchFamily="34" charset="-122"/>
              <a:ea typeface="微软雅黑" pitchFamily="34" charset="-122"/>
            </a:endParaRPr>
          </a:p>
          <a:p>
            <a:r>
              <a:rPr lang="zh-CN" altLang="en-US" sz="1300"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3315650" y="3491780"/>
            <a:ext cx="830564" cy="484636"/>
          </a:xfrm>
          <a:prstGeom prst="rect">
            <a:avLst/>
          </a:prstGeom>
          <a:noFill/>
          <a:ln w="9525">
            <a:noFill/>
            <a:miter lim="800000"/>
            <a:headEnd/>
            <a:tailEnd/>
          </a:ln>
        </p:spPr>
        <p:txBody>
          <a:bodyPr wrap="none" lIns="68543" tIns="34272" rIns="68543" bIns="34272">
            <a:spAutoFit/>
          </a:bodyPr>
          <a:lstStyle/>
          <a:p>
            <a:r>
              <a:rPr lang="zh-CN" altLang="en-US" sz="1300" dirty="0">
                <a:solidFill>
                  <a:srgbClr val="414455"/>
                </a:solidFill>
                <a:latin typeface="微软雅黑" pitchFamily="34" charset="-122"/>
                <a:ea typeface="微软雅黑" pitchFamily="34" charset="-122"/>
              </a:rPr>
              <a:t>点击此处</a:t>
            </a:r>
            <a:endParaRPr lang="en-US" altLang="zh-CN" sz="1300" dirty="0">
              <a:solidFill>
                <a:srgbClr val="414455"/>
              </a:solidFill>
              <a:latin typeface="微软雅黑" pitchFamily="34" charset="-122"/>
              <a:ea typeface="微软雅黑" pitchFamily="34" charset="-122"/>
            </a:endParaRPr>
          </a:p>
          <a:p>
            <a:r>
              <a:rPr lang="zh-CN" altLang="en-US" sz="1300"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7768269" y="2847351"/>
            <a:ext cx="830564" cy="484636"/>
          </a:xfrm>
          <a:prstGeom prst="rect">
            <a:avLst/>
          </a:prstGeom>
          <a:noFill/>
          <a:ln w="9525">
            <a:noFill/>
            <a:miter lim="800000"/>
            <a:headEnd/>
            <a:tailEnd/>
          </a:ln>
        </p:spPr>
        <p:txBody>
          <a:bodyPr wrap="none" lIns="68543" tIns="34272" rIns="68543" bIns="34272">
            <a:spAutoFit/>
          </a:bodyPr>
          <a:lstStyle/>
          <a:p>
            <a:r>
              <a:rPr lang="zh-CN" altLang="en-US" sz="1300" dirty="0">
                <a:solidFill>
                  <a:srgbClr val="414455"/>
                </a:solidFill>
                <a:latin typeface="微软雅黑" pitchFamily="34" charset="-122"/>
                <a:ea typeface="微软雅黑" pitchFamily="34" charset="-122"/>
              </a:rPr>
              <a:t>点击此处</a:t>
            </a:r>
            <a:endParaRPr lang="en-US" altLang="zh-CN" sz="1300" dirty="0">
              <a:solidFill>
                <a:srgbClr val="414455"/>
              </a:solidFill>
              <a:latin typeface="微软雅黑" pitchFamily="34" charset="-122"/>
              <a:ea typeface="微软雅黑" pitchFamily="34" charset="-122"/>
            </a:endParaRPr>
          </a:p>
          <a:p>
            <a:r>
              <a:rPr lang="zh-CN" altLang="en-US" sz="1300"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1274279"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8"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117097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par>
                          <p:cTn id="80" fill="hold">
                            <p:stCondLst>
                              <p:cond delay="7850"/>
                            </p:stCondLst>
                            <p:childTnLst>
                              <p:par>
                                <p:cTn id="81" presetID="22" presetClass="entr" presetSubtype="8" fill="hold" grpId="0" nodeType="afterEffect" nodePh="1">
                                  <p:stCondLst>
                                    <p:cond delay="0"/>
                                  </p:stCondLst>
                                  <p:endCondLst>
                                    <p:cond evt="begin" delay="0">
                                      <p:tn val="81"/>
                                    </p:cond>
                                  </p:end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279073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p>
        </p:txBody>
      </p:sp>
      <p:sp>
        <p:nvSpPr>
          <p:cNvPr id="32" name="圆角矩形 31"/>
          <p:cNvSpPr/>
          <p:nvPr/>
        </p:nvSpPr>
        <p:spPr>
          <a:xfrm>
            <a:off x="4341461" y="118002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021"/>
            <a:ext cx="2805024" cy="384192"/>
            <a:chOff x="6339097" y="1573726"/>
            <a:chExt cx="3744416" cy="512375"/>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215"/>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5002253" y="1807215"/>
            <a:ext cx="2805024" cy="384192"/>
            <a:chOff x="6315199" y="2410178"/>
            <a:chExt cx="3744416" cy="512375"/>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52"/>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49"/>
            <a:ext cx="2805024" cy="384192"/>
            <a:chOff x="6339097" y="3296031"/>
            <a:chExt cx="3744416" cy="512375"/>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95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950"/>
            <a:ext cx="2805024" cy="384710"/>
            <a:chOff x="6339097" y="4180903"/>
            <a:chExt cx="3744416" cy="513067"/>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72088"/>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2234"/>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2234"/>
            <a:ext cx="2805024" cy="383539"/>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291"/>
            <a:ext cx="2103768" cy="1015447"/>
          </a:xfrm>
          <a:prstGeom prst="rect">
            <a:avLst/>
          </a:prstGeom>
          <a:noFill/>
        </p:spPr>
        <p:txBody>
          <a:bodyPr wrap="square" lIns="91361" tIns="45679" rIns="91361" bIns="45679">
            <a:spAutoFit/>
          </a:bodyPr>
          <a:lstStyle/>
          <a:p>
            <a:pPr algn="r">
              <a:defRPr/>
            </a:pPr>
            <a:r>
              <a:rPr lang="zh-CN" altLang="en-US" sz="3600" b="1" spc="150" dirty="0">
                <a:solidFill>
                  <a:schemeClr val="bg1"/>
                </a:solidFill>
                <a:latin typeface="微软雅黑" pitchFamily="34" charset="-122"/>
                <a:ea typeface="微软雅黑" pitchFamily="34" charset="-122"/>
              </a:rPr>
              <a:t>目录 </a:t>
            </a:r>
            <a:endParaRPr lang="en-US" altLang="zh-CN" sz="3600" b="1" spc="150" dirty="0">
              <a:solidFill>
                <a:schemeClr val="bg1"/>
              </a:solidFill>
              <a:latin typeface="微软雅黑" pitchFamily="34" charset="-122"/>
              <a:ea typeface="微软雅黑" pitchFamily="34" charset="-122"/>
            </a:endParaRPr>
          </a:p>
          <a:p>
            <a:pPr algn="r">
              <a:defRPr/>
            </a:pPr>
            <a:r>
              <a:rPr lang="en-US" altLang="zh-CN" sz="2400" b="1" spc="150" dirty="0">
                <a:solidFill>
                  <a:schemeClr val="bg1"/>
                </a:solidFill>
                <a:latin typeface="微软雅黑" pitchFamily="34" charset="-122"/>
                <a:ea typeface="微软雅黑" pitchFamily="34" charset="-122"/>
              </a:rPr>
              <a:t>CONTENTS</a:t>
            </a:r>
            <a:endParaRPr lang="zh-CN" altLang="en-US" sz="2400" b="1"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674" y="3072602"/>
            <a:ext cx="431948"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Tree>
    <p:extLst>
      <p:ext uri="{BB962C8B-B14F-4D97-AF65-F5344CB8AC3E}">
        <p14:creationId xmlns:p14="http://schemas.microsoft.com/office/powerpoint/2010/main" val="33156604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8"/>
                                        </p:tgtEl>
                                      </p:cBhvr>
                                    </p:animEffect>
                                    <p:animScale>
                                      <p:cBhvr>
                                        <p:cTn id="17" dur="250" autoRev="1" fill="hold"/>
                                        <p:tgtEl>
                                          <p:spTgt spid="5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59"/>
                                        </p:tgtEl>
                                      </p:cBhvr>
                                    </p:animEffect>
                                    <p:animScale>
                                      <p:cBhvr>
                                        <p:cTn id="20" dur="2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8" grpId="0" animBg="1"/>
      <p:bldP spid="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4581202" y="1557175"/>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2" tIns="33536" rIns="67072" bIns="33536"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2481868" y="1557175"/>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2" tIns="33536" rIns="67072" bIns="33536"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6" name="椭圆 5"/>
          <p:cNvSpPr/>
          <p:nvPr/>
        </p:nvSpPr>
        <p:spPr bwMode="auto">
          <a:xfrm>
            <a:off x="2463415" y="1399427"/>
            <a:ext cx="2672612" cy="2684141"/>
          </a:xfrm>
          <a:prstGeom prst="ellipse">
            <a:avLst/>
          </a:prstGeom>
          <a:noFill/>
          <a:ln w="25400" cap="flat" cmpd="sng" algn="ctr">
            <a:solidFill>
              <a:schemeClr val="bg1">
                <a:lumMod val="50000"/>
              </a:schemeClr>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sp>
        <p:nvSpPr>
          <p:cNvPr id="7" name="椭圆 6"/>
          <p:cNvSpPr/>
          <p:nvPr/>
        </p:nvSpPr>
        <p:spPr bwMode="auto">
          <a:xfrm>
            <a:off x="4062562" y="1399427"/>
            <a:ext cx="2673775" cy="2684141"/>
          </a:xfrm>
          <a:prstGeom prst="ellipse">
            <a:avLst/>
          </a:prstGeom>
          <a:noFill/>
          <a:ln w="25400" cap="flat" cmpd="sng" algn="ctr">
            <a:solidFill>
              <a:schemeClr val="bg1">
                <a:lumMod val="50000"/>
              </a:schemeClr>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3197278" y="2054694"/>
            <a:ext cx="418686" cy="197397"/>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2973978" y="2660902"/>
            <a:ext cx="432642"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3197277" y="3053362"/>
            <a:ext cx="432642" cy="230103"/>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5638448" y="3044018"/>
            <a:ext cx="432642" cy="230103"/>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5854769" y="2658566"/>
            <a:ext cx="432642"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5652405" y="2054694"/>
            <a:ext cx="418686" cy="197397"/>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3829960" y="1891169"/>
            <a:ext cx="1542159" cy="1548812"/>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7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algn="ctr">
                <a:defRPr/>
              </a:pPr>
              <a:r>
                <a:rPr lang="zh-CN" altLang="en-US" sz="1600" b="1" kern="0" dirty="0">
                  <a:solidFill>
                    <a:srgbClr val="4D4D4D"/>
                  </a:solidFill>
                  <a:latin typeface="Impact" pitchFamily="34" charset="0"/>
                  <a:ea typeface="微软雅黑" pitchFamily="34" charset="-122"/>
                </a:rPr>
                <a:t>存在不足</a:t>
              </a:r>
            </a:p>
          </p:txBody>
        </p:sp>
      </p:grpSp>
      <p:sp>
        <p:nvSpPr>
          <p:cNvPr id="17" name="Oval 19"/>
          <p:cNvSpPr>
            <a:spLocks noChangeArrowheads="1"/>
          </p:cNvSpPr>
          <p:nvPr/>
        </p:nvSpPr>
        <p:spPr bwMode="auto">
          <a:xfrm>
            <a:off x="2476206" y="1462501"/>
            <a:ext cx="726886" cy="730020"/>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6033876" y="1474181"/>
            <a:ext cx="726885"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6364172" y="2322174"/>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20" name="Oval 19"/>
          <p:cNvSpPr>
            <a:spLocks noChangeArrowheads="1"/>
          </p:cNvSpPr>
          <p:nvPr/>
        </p:nvSpPr>
        <p:spPr bwMode="auto">
          <a:xfrm>
            <a:off x="6069927" y="3160822"/>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21" name="Oval 19"/>
          <p:cNvSpPr>
            <a:spLocks noChangeArrowheads="1"/>
          </p:cNvSpPr>
          <p:nvPr/>
        </p:nvSpPr>
        <p:spPr bwMode="auto">
          <a:xfrm>
            <a:off x="2150562" y="2294141"/>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2448295" y="3156149"/>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696054" y="1484647"/>
            <a:ext cx="1593307"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6922083" y="1484647"/>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401096" y="2447727"/>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7264510" y="2447727"/>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6940989" y="3286376"/>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696054" y="3286376"/>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30" name="文本框 2"/>
          <p:cNvSpPr txBox="1"/>
          <p:nvPr/>
        </p:nvSpPr>
        <p:spPr>
          <a:xfrm>
            <a:off x="1281871"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709158049"/>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8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8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43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2920124" y="2827192"/>
            <a:ext cx="251448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5" name="Freeform 7"/>
          <p:cNvSpPr>
            <a:spLocks noChangeArrowheads="1"/>
          </p:cNvSpPr>
          <p:nvPr/>
        </p:nvSpPr>
        <p:spPr bwMode="auto">
          <a:xfrm>
            <a:off x="703994" y="951946"/>
            <a:ext cx="4861046" cy="338801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lIns="68543" tIns="34272" rIns="68543" bIns="34272" anchor="ctr"/>
          <a:lstStyle/>
          <a:p>
            <a:endParaRPr lang="zh-CN" altLang="en-US"/>
          </a:p>
        </p:txBody>
      </p:sp>
      <p:sp>
        <p:nvSpPr>
          <p:cNvPr id="17" name="矩形 8"/>
          <p:cNvSpPr>
            <a:spLocks noChangeArrowheads="1"/>
          </p:cNvSpPr>
          <p:nvPr/>
        </p:nvSpPr>
        <p:spPr bwMode="auto">
          <a:xfrm>
            <a:off x="668098" y="3683406"/>
            <a:ext cx="936307"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2001</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a typeface="微软雅黑" pitchFamily="34" charset="-122"/>
            </a:endParaRPr>
          </a:p>
        </p:txBody>
      </p:sp>
      <p:sp>
        <p:nvSpPr>
          <p:cNvPr id="20" name="矩形 9"/>
          <p:cNvSpPr>
            <a:spLocks noChangeArrowheads="1"/>
          </p:cNvSpPr>
          <p:nvPr/>
        </p:nvSpPr>
        <p:spPr bwMode="auto">
          <a:xfrm>
            <a:off x="1516699" y="2895711"/>
            <a:ext cx="936307"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2005</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3" name="矩形 10"/>
          <p:cNvSpPr>
            <a:spLocks noChangeArrowheads="1"/>
          </p:cNvSpPr>
          <p:nvPr/>
        </p:nvSpPr>
        <p:spPr bwMode="auto">
          <a:xfrm>
            <a:off x="2469617" y="2085809"/>
            <a:ext cx="936307"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2012</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ndParaRPr>
          </a:p>
        </p:txBody>
      </p:sp>
      <p:sp>
        <p:nvSpPr>
          <p:cNvPr id="26" name="矩形 11"/>
          <p:cNvSpPr>
            <a:spLocks noChangeArrowheads="1"/>
          </p:cNvSpPr>
          <p:nvPr/>
        </p:nvSpPr>
        <p:spPr bwMode="auto">
          <a:xfrm>
            <a:off x="3441219" y="1253699"/>
            <a:ext cx="936307"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buFont typeface="Wingdings" pitchFamily="2" charset="2"/>
              <a:buNone/>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2015</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28" name="Text Box 30"/>
          <p:cNvSpPr>
            <a:spLocks noChangeArrowheads="1"/>
          </p:cNvSpPr>
          <p:nvPr/>
        </p:nvSpPr>
        <p:spPr bwMode="auto">
          <a:xfrm>
            <a:off x="3837748" y="2017289"/>
            <a:ext cx="2083699"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29" name="Text Box 30"/>
          <p:cNvSpPr>
            <a:spLocks noChangeArrowheads="1"/>
          </p:cNvSpPr>
          <p:nvPr/>
        </p:nvSpPr>
        <p:spPr bwMode="auto">
          <a:xfrm>
            <a:off x="2002500" y="3632593"/>
            <a:ext cx="251329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0" name="Text Box 30"/>
          <p:cNvSpPr>
            <a:spLocks noChangeArrowheads="1"/>
          </p:cNvSpPr>
          <p:nvPr/>
        </p:nvSpPr>
        <p:spPr bwMode="auto">
          <a:xfrm>
            <a:off x="653052" y="4393003"/>
            <a:ext cx="251329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a:solidFill>
                  <a:srgbClr val="000000"/>
                </a:solidFill>
                <a:latin typeface="微软雅黑" pitchFamily="34" charset="-122"/>
                <a:ea typeface="微软雅黑" pitchFamily="34" charset="-122"/>
                <a:sym typeface="微软雅黑" pitchFamily="34" charset="-122"/>
              </a:rPr>
              <a:t>10 </a:t>
            </a:r>
            <a:r>
              <a:rPr lang="zh-CN" altLang="en-US" sz="12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31" name="矩形 30"/>
          <p:cNvSpPr/>
          <p:nvPr/>
        </p:nvSpPr>
        <p:spPr>
          <a:xfrm>
            <a:off x="6245315" y="1707803"/>
            <a:ext cx="2267071" cy="2838582"/>
          </a:xfrm>
          <a:prstGeom prst="rect">
            <a:avLst/>
          </a:prstGeom>
        </p:spPr>
        <p:txBody>
          <a:bodyPr wrap="square" lIns="68543" tIns="34272" rIns="68543" bIns="34272">
            <a:spAutoFit/>
          </a:bodyPr>
          <a:lstStyle/>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6" name="文本框 2"/>
          <p:cNvSpPr txBox="1"/>
          <p:nvPr/>
        </p:nvSpPr>
        <p:spPr>
          <a:xfrm>
            <a:off x="1279349"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52967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8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2600"/>
                            </p:stCondLst>
                            <p:childTnLst>
                              <p:par>
                                <p:cTn id="37" presetID="22" presetClass="entr" presetSubtype="8" fill="hold" grpId="0" nodeType="afterEffect" nodePh="1">
                                  <p:stCondLst>
                                    <p:cond delay="0"/>
                                  </p:stCondLst>
                                  <p:endCondLst>
                                    <p:cond evt="begin" delay="0">
                                      <p:tn val="37"/>
                                    </p:cond>
                                  </p:end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1890274" y="2625743"/>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00">
              <a:solidFill>
                <a:sysClr val="windowText" lastClr="000000"/>
              </a:solidFill>
              <a:latin typeface="Calibri"/>
              <a:ea typeface="宋体"/>
            </a:endParaRPr>
          </a:p>
        </p:txBody>
      </p:sp>
      <p:sp>
        <p:nvSpPr>
          <p:cNvPr id="212" name="箭头2"/>
          <p:cNvSpPr>
            <a:spLocks/>
          </p:cNvSpPr>
          <p:nvPr/>
        </p:nvSpPr>
        <p:spPr bwMode="gray">
          <a:xfrm rot="16200000">
            <a:off x="2208291" y="2107571"/>
            <a:ext cx="358296"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00">
              <a:solidFill>
                <a:sysClr val="windowText" lastClr="000000"/>
              </a:solidFill>
              <a:latin typeface="Calibri"/>
              <a:ea typeface="宋体"/>
            </a:endParaRPr>
          </a:p>
        </p:txBody>
      </p:sp>
      <p:sp>
        <p:nvSpPr>
          <p:cNvPr id="213" name="箭头1"/>
          <p:cNvSpPr>
            <a:spLocks/>
          </p:cNvSpPr>
          <p:nvPr/>
        </p:nvSpPr>
        <p:spPr bwMode="gray">
          <a:xfrm>
            <a:off x="1882515" y="1542711"/>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00">
              <a:solidFill>
                <a:sysClr val="windowText" lastClr="000000"/>
              </a:solidFill>
              <a:latin typeface="Calibri"/>
              <a:ea typeface="宋体"/>
            </a:endParaRPr>
          </a:p>
        </p:txBody>
      </p:sp>
      <p:sp>
        <p:nvSpPr>
          <p:cNvPr id="214" name="文本1"/>
          <p:cNvSpPr>
            <a:spLocks noChangeArrowheads="1"/>
          </p:cNvSpPr>
          <p:nvPr/>
        </p:nvSpPr>
        <p:spPr bwMode="gray">
          <a:xfrm>
            <a:off x="5165637" y="1275905"/>
            <a:ext cx="2534581" cy="866499"/>
          </a:xfrm>
          <a:prstGeom prst="roundRect">
            <a:avLst>
              <a:gd name="adj" fmla="val 11505"/>
            </a:avLst>
          </a:prstGeom>
          <a:solidFill>
            <a:schemeClr val="bg1">
              <a:lumMod val="85000"/>
            </a:schemeClr>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200" dirty="0">
                <a:solidFill>
                  <a:srgbClr val="4D4D4D"/>
                </a:solidFill>
                <a:latin typeface="微软雅黑" pitchFamily="34" charset="-122"/>
                <a:ea typeface="微软雅黑" pitchFamily="34" charset="-122"/>
              </a:rPr>
              <a:t>    点击添加文字，点击添加文字</a:t>
            </a:r>
            <a:endParaRPr lang="zh-CN" altLang="zh-CN" sz="1200" dirty="0">
              <a:solidFill>
                <a:srgbClr val="4D4D4D"/>
              </a:solidFill>
              <a:latin typeface="微软雅黑" pitchFamily="34" charset="-122"/>
              <a:ea typeface="微软雅黑" pitchFamily="34" charset="-122"/>
            </a:endParaRPr>
          </a:p>
        </p:txBody>
      </p:sp>
      <p:sp>
        <p:nvSpPr>
          <p:cNvPr id="215" name="标题1"/>
          <p:cNvSpPr>
            <a:spLocks noChangeArrowheads="1"/>
          </p:cNvSpPr>
          <p:nvPr/>
        </p:nvSpPr>
        <p:spPr bwMode="gray">
          <a:xfrm>
            <a:off x="3172247" y="1275905"/>
            <a:ext cx="1993390" cy="86649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        点击添加文本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16" name="文本2"/>
          <p:cNvSpPr>
            <a:spLocks noChangeArrowheads="1"/>
          </p:cNvSpPr>
          <p:nvPr/>
        </p:nvSpPr>
        <p:spPr bwMode="gray">
          <a:xfrm>
            <a:off x="5165637" y="2353172"/>
            <a:ext cx="2534581" cy="866499"/>
          </a:xfrm>
          <a:prstGeom prst="roundRect">
            <a:avLst>
              <a:gd name="adj" fmla="val 11505"/>
            </a:avLst>
          </a:prstGeom>
          <a:solidFill>
            <a:schemeClr val="bg1">
              <a:lumMod val="85000"/>
            </a:schemeClr>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200" dirty="0">
              <a:solidFill>
                <a:srgbClr val="4D4D4D"/>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200" dirty="0">
                <a:solidFill>
                  <a:srgbClr val="4D4D4D"/>
                </a:solidFill>
                <a:latin typeface="微软雅黑" pitchFamily="34" charset="-122"/>
                <a:ea typeface="微软雅黑" pitchFamily="34" charset="-122"/>
              </a:rPr>
              <a:t>    </a:t>
            </a:r>
            <a:r>
              <a:rPr lang="zh-CN" altLang="en-US" sz="1200" dirty="0">
                <a:solidFill>
                  <a:srgbClr val="4D4D4D"/>
                </a:solidFill>
                <a:latin typeface="微软雅黑" pitchFamily="34" charset="-122"/>
                <a:ea typeface="微软雅黑" pitchFamily="34" charset="-122"/>
              </a:rPr>
              <a:t>点击添加文字，点击添加文字</a:t>
            </a:r>
            <a:endParaRPr lang="zh-CN" altLang="zh-CN" sz="1200" dirty="0">
              <a:solidFill>
                <a:srgbClr val="4D4D4D"/>
              </a:solidFill>
              <a:latin typeface="微软雅黑" pitchFamily="34" charset="-122"/>
              <a:ea typeface="微软雅黑" pitchFamily="34" charset="-122"/>
            </a:endParaRPr>
          </a:p>
          <a:p>
            <a:pPr lvl="0" fontAlgn="base">
              <a:lnSpc>
                <a:spcPct val="120000"/>
              </a:lnSpc>
              <a:spcBef>
                <a:spcPct val="0"/>
              </a:spcBef>
              <a:spcAft>
                <a:spcPct val="0"/>
              </a:spcAft>
              <a:defRPr/>
            </a:pPr>
            <a:endParaRPr lang="zh-CN" altLang="zh-CN" sz="1200" dirty="0">
              <a:solidFill>
                <a:srgbClr val="4D4D4D"/>
              </a:solidFill>
              <a:latin typeface="微软雅黑" pitchFamily="34" charset="-122"/>
              <a:ea typeface="微软雅黑" pitchFamily="34" charset="-122"/>
            </a:endParaRPr>
          </a:p>
        </p:txBody>
      </p:sp>
      <p:sp>
        <p:nvSpPr>
          <p:cNvPr id="217" name="标题2"/>
          <p:cNvSpPr>
            <a:spLocks noChangeArrowheads="1"/>
          </p:cNvSpPr>
          <p:nvPr/>
        </p:nvSpPr>
        <p:spPr bwMode="gray">
          <a:xfrm>
            <a:off x="3181768" y="2353172"/>
            <a:ext cx="1983869" cy="86649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点击添加文本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18" name="文本3"/>
          <p:cNvSpPr>
            <a:spLocks noChangeArrowheads="1"/>
          </p:cNvSpPr>
          <p:nvPr/>
        </p:nvSpPr>
        <p:spPr bwMode="ltGray">
          <a:xfrm>
            <a:off x="5165637" y="3440965"/>
            <a:ext cx="2536961" cy="858577"/>
          </a:xfrm>
          <a:prstGeom prst="roundRect">
            <a:avLst>
              <a:gd name="adj" fmla="val 11505"/>
            </a:avLst>
          </a:prstGeom>
          <a:solidFill>
            <a:schemeClr val="bg1">
              <a:lumMod val="85000"/>
            </a:schemeClr>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200" dirty="0">
                <a:solidFill>
                  <a:srgbClr val="4D4D4D"/>
                </a:solidFill>
                <a:latin typeface="微软雅黑" pitchFamily="34" charset="-122"/>
                <a:ea typeface="微软雅黑" pitchFamily="34" charset="-122"/>
              </a:rPr>
              <a:t>    点击添加文字，点击添加文字</a:t>
            </a:r>
            <a:endParaRPr lang="zh-CN" altLang="zh-CN" sz="1200" dirty="0">
              <a:solidFill>
                <a:srgbClr val="4D4D4D"/>
              </a:solidFill>
              <a:latin typeface="微软雅黑" pitchFamily="34" charset="-122"/>
              <a:ea typeface="微软雅黑" pitchFamily="34" charset="-122"/>
            </a:endParaRPr>
          </a:p>
        </p:txBody>
      </p:sp>
      <p:sp>
        <p:nvSpPr>
          <p:cNvPr id="219" name="标题3"/>
          <p:cNvSpPr>
            <a:spLocks noChangeArrowheads="1"/>
          </p:cNvSpPr>
          <p:nvPr/>
        </p:nvSpPr>
        <p:spPr bwMode="gray">
          <a:xfrm>
            <a:off x="3167487" y="3433823"/>
            <a:ext cx="1998150" cy="86571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点击添加文本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20" name="Oval 19"/>
          <p:cNvSpPr>
            <a:spLocks noChangeArrowheads="1"/>
          </p:cNvSpPr>
          <p:nvPr/>
        </p:nvSpPr>
        <p:spPr bwMode="auto">
          <a:xfrm>
            <a:off x="1495260" y="2247908"/>
            <a:ext cx="1079438" cy="1079750"/>
          </a:xfrm>
          <a:prstGeom prst="roundRect">
            <a:avLst/>
          </a:prstGeom>
          <a:solidFill>
            <a:schemeClr val="accent1"/>
          </a:solidFill>
          <a:ln w="3175" cap="flat" cmpd="sng" algn="ctr">
            <a:noFill/>
            <a:prstDash val="solid"/>
          </a:ln>
          <a:effectLst/>
        </p:spPr>
        <p:txBody>
          <a:bodyPr lIns="94450" tIns="34272" rIns="94450" bIns="134928" anchor="ctr"/>
          <a:lstStyle/>
          <a:p>
            <a:pPr algn="ctr">
              <a:lnSpc>
                <a:spcPct val="120000"/>
              </a:lnSpc>
            </a:pPr>
            <a:r>
              <a:rPr lang="zh-CN" altLang="en-US" sz="1500" b="1" kern="0" dirty="0">
                <a:solidFill>
                  <a:srgbClr val="F9F9F9"/>
                </a:solidFill>
                <a:latin typeface="微软雅黑" pitchFamily="34" charset="-122"/>
                <a:ea typeface="微软雅黑" pitchFamily="34" charset="-122"/>
              </a:rPr>
              <a:t>添加内容</a:t>
            </a:r>
          </a:p>
        </p:txBody>
      </p:sp>
      <p:sp>
        <p:nvSpPr>
          <p:cNvPr id="14" name="文本框 2"/>
          <p:cNvSpPr txBox="1"/>
          <p:nvPr/>
        </p:nvSpPr>
        <p:spPr>
          <a:xfrm>
            <a:off x="126075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498091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8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par>
                          <p:cTn id="50" fill="hold">
                            <p:stCondLst>
                              <p:cond delay="4850"/>
                            </p:stCondLst>
                            <p:childTnLst>
                              <p:par>
                                <p:cTn id="51" presetID="22" presetClass="entr" presetSubtype="8" fill="hold" grpId="0" nodeType="afterEffect" nodePh="1">
                                  <p:stCondLst>
                                    <p:cond delay="0"/>
                                  </p:stCondLst>
                                  <p:endCondLst>
                                    <p:cond evt="begin" delay="0">
                                      <p:tn val="51"/>
                                    </p:cond>
                                  </p:end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4"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2673364" y="1570565"/>
            <a:ext cx="3558591" cy="394495"/>
          </a:xfrm>
          <a:prstGeom prst="rightArrow">
            <a:avLst>
              <a:gd name="adj1" fmla="val 50000"/>
              <a:gd name="adj2" fmla="val 50092"/>
            </a:avLst>
          </a:prstGeom>
          <a:solidFill>
            <a:schemeClr val="accent1"/>
          </a:solidFill>
          <a:ln>
            <a:noFill/>
          </a:ln>
          <a:effectLst/>
          <a:extLst/>
        </p:spPr>
        <p:txBody>
          <a:bodyPr lIns="96171" tIns="48084" rIns="96171" bIns="48084" anchor="ctr"/>
          <a:lstStyle/>
          <a:p>
            <a:pPr>
              <a:lnSpc>
                <a:spcPct val="120000"/>
              </a:lnSpc>
              <a:defRPr/>
            </a:pPr>
            <a:endParaRPr lang="zh-CN" altLang="en-US" sz="1900" b="1" kern="0" dirty="0">
              <a:solidFill>
                <a:sysClr val="window" lastClr="FFFFFF"/>
              </a:solidFill>
              <a:latin typeface="微软雅黑" pitchFamily="34" charset="-122"/>
              <a:ea typeface="微软雅黑" pitchFamily="34" charset="-122"/>
            </a:endParaRPr>
          </a:p>
        </p:txBody>
      </p:sp>
      <p:sp>
        <p:nvSpPr>
          <p:cNvPr id="5" name="右箭头 4"/>
          <p:cNvSpPr>
            <a:spLocks noChangeArrowheads="1"/>
          </p:cNvSpPr>
          <p:nvPr/>
        </p:nvSpPr>
        <p:spPr bwMode="auto">
          <a:xfrm flipH="1">
            <a:off x="2804609" y="2162306"/>
            <a:ext cx="3684853" cy="392809"/>
          </a:xfrm>
          <a:prstGeom prst="rightArrow">
            <a:avLst>
              <a:gd name="adj1" fmla="val 50000"/>
              <a:gd name="adj2" fmla="val 50064"/>
            </a:avLst>
          </a:prstGeom>
          <a:solidFill>
            <a:schemeClr val="accent1"/>
          </a:solidFill>
          <a:ln>
            <a:noFill/>
          </a:ln>
          <a:effectLst/>
          <a:extLst/>
        </p:spPr>
        <p:txBody>
          <a:bodyPr lIns="96171" tIns="48084" rIns="96171" bIns="48084" anchor="ctr"/>
          <a:lstStyle/>
          <a:p>
            <a:pPr>
              <a:lnSpc>
                <a:spcPct val="120000"/>
              </a:lnSpc>
              <a:defRPr/>
            </a:pPr>
            <a:endParaRPr lang="zh-CN" altLang="en-US" sz="1900" b="1" kern="0" dirty="0">
              <a:solidFill>
                <a:sysClr val="window" lastClr="FFFFFF"/>
              </a:solidFill>
              <a:latin typeface="微软雅黑" pitchFamily="34" charset="-122"/>
              <a:ea typeface="微软雅黑" pitchFamily="34" charset="-122"/>
            </a:endParaRPr>
          </a:p>
        </p:txBody>
      </p:sp>
      <p:sp>
        <p:nvSpPr>
          <p:cNvPr id="6" name="椭圆 5"/>
          <p:cNvSpPr>
            <a:spLocks noChangeArrowheads="1"/>
          </p:cNvSpPr>
          <p:nvPr/>
        </p:nvSpPr>
        <p:spPr bwMode="auto">
          <a:xfrm>
            <a:off x="928954" y="1078290"/>
            <a:ext cx="1875654" cy="1903351"/>
          </a:xfrm>
          <a:prstGeom prst="ellipse">
            <a:avLst/>
          </a:prstGeom>
          <a:solidFill>
            <a:schemeClr val="accent1"/>
          </a:solidFill>
          <a:ln>
            <a:noFill/>
          </a:ln>
          <a:effectLst/>
          <a:extLst/>
        </p:spPr>
        <p:txBody>
          <a:bodyPr lIns="96171" tIns="48084" rIns="96171" bIns="48084" anchor="ctr"/>
          <a:lstStyle/>
          <a:p>
            <a:pPr>
              <a:lnSpc>
                <a:spcPct val="120000"/>
              </a:lnSpc>
              <a:defRPr/>
            </a:pPr>
            <a:r>
              <a:rPr lang="zh-CN" altLang="en-US" sz="1900" kern="0" dirty="0">
                <a:solidFill>
                  <a:srgbClr val="FFFFFF"/>
                </a:solidFill>
                <a:latin typeface="微软雅黑" pitchFamily="34" charset="-122"/>
                <a:ea typeface="微软雅黑" pitchFamily="34" charset="-122"/>
              </a:rPr>
              <a:t>  添加内容</a:t>
            </a:r>
          </a:p>
        </p:txBody>
      </p:sp>
      <p:sp>
        <p:nvSpPr>
          <p:cNvPr id="7" name="椭圆 6"/>
          <p:cNvSpPr>
            <a:spLocks noChangeArrowheads="1"/>
          </p:cNvSpPr>
          <p:nvPr/>
        </p:nvSpPr>
        <p:spPr bwMode="auto">
          <a:xfrm>
            <a:off x="6295085" y="1078290"/>
            <a:ext cx="1877315" cy="1903351"/>
          </a:xfrm>
          <a:prstGeom prst="ellipse">
            <a:avLst/>
          </a:prstGeom>
          <a:solidFill>
            <a:schemeClr val="accent1"/>
          </a:solidFill>
          <a:ln>
            <a:noFill/>
          </a:ln>
          <a:effectLst/>
          <a:extLst/>
        </p:spPr>
        <p:txBody>
          <a:bodyPr lIns="96171" tIns="48084" rIns="96171" bIns="48084" anchor="ctr"/>
          <a:lstStyle/>
          <a:p>
            <a:pPr>
              <a:lnSpc>
                <a:spcPct val="120000"/>
              </a:lnSpc>
              <a:defRPr/>
            </a:pPr>
            <a:r>
              <a:rPr lang="zh-CN" altLang="en-US" sz="1900" kern="0" dirty="0">
                <a:solidFill>
                  <a:srgbClr val="FFFFFF"/>
                </a:solidFill>
                <a:latin typeface="微软雅黑" pitchFamily="34" charset="-122"/>
                <a:ea typeface="微软雅黑" pitchFamily="34" charset="-122"/>
              </a:rPr>
              <a:t>  添加内容</a:t>
            </a:r>
          </a:p>
        </p:txBody>
      </p:sp>
      <p:sp>
        <p:nvSpPr>
          <p:cNvPr id="8" name="矩形 7"/>
          <p:cNvSpPr/>
          <p:nvPr/>
        </p:nvSpPr>
        <p:spPr>
          <a:xfrm>
            <a:off x="3676813" y="1440753"/>
            <a:ext cx="1486900" cy="1245861"/>
          </a:xfrm>
          <a:prstGeom prst="rect">
            <a:avLst/>
          </a:prstGeom>
          <a:gradFill>
            <a:gsLst>
              <a:gs pos="33000">
                <a:srgbClr val="F9F9F9"/>
              </a:gs>
              <a:gs pos="100000">
                <a:srgbClr val="D7D7D7"/>
              </a:gs>
            </a:gsLst>
            <a:lin ang="5400000" scaled="0"/>
          </a:gradFill>
          <a:ln w="3175" cap="flat" cmpd="sng" algn="ctr">
            <a:noFill/>
            <a:prstDash val="solid"/>
          </a:ln>
          <a:effectLst/>
        </p:spPr>
        <p:txBody>
          <a:bodyPr lIns="96171" tIns="48084" rIns="96171" bIns="48084" anchor="ctr"/>
          <a:lstStyle/>
          <a:p>
            <a:pPr>
              <a:lnSpc>
                <a:spcPct val="120000"/>
              </a:lnSpc>
              <a:defRPr/>
            </a:pPr>
            <a:r>
              <a:rPr lang="zh-CN" altLang="en-US" kern="0" dirty="0">
                <a:solidFill>
                  <a:srgbClr val="414455"/>
                </a:solidFill>
                <a:latin typeface="微软雅黑" pitchFamily="34" charset="-122"/>
                <a:ea typeface="微软雅黑" pitchFamily="34" charset="-122"/>
              </a:rPr>
              <a:t>   </a:t>
            </a:r>
            <a:r>
              <a:rPr lang="zh-CN" altLang="en-US" kern="0" dirty="0" smtClean="0">
                <a:solidFill>
                  <a:srgbClr val="414455"/>
                </a:solidFill>
                <a:latin typeface="微软雅黑" pitchFamily="34" charset="-122"/>
                <a:ea typeface="微软雅黑" pitchFamily="34" charset="-122"/>
              </a:rPr>
              <a:t>添加内容</a:t>
            </a:r>
            <a:endParaRPr lang="zh-CN" altLang="en-US" kern="0" dirty="0">
              <a:solidFill>
                <a:srgbClr val="414455"/>
              </a:solidFill>
              <a:latin typeface="微软雅黑" pitchFamily="34" charset="-122"/>
              <a:ea typeface="微软雅黑" pitchFamily="34" charset="-122"/>
            </a:endParaRPr>
          </a:p>
        </p:txBody>
      </p:sp>
      <p:sp>
        <p:nvSpPr>
          <p:cNvPr id="9" name="下箭头 8"/>
          <p:cNvSpPr>
            <a:spLocks noChangeArrowheads="1"/>
          </p:cNvSpPr>
          <p:nvPr/>
        </p:nvSpPr>
        <p:spPr bwMode="auto">
          <a:xfrm>
            <a:off x="4025694" y="3020416"/>
            <a:ext cx="842301" cy="590055"/>
          </a:xfrm>
          <a:prstGeom prst="downArrow">
            <a:avLst>
              <a:gd name="adj1" fmla="val 50000"/>
              <a:gd name="adj2" fmla="val 50000"/>
            </a:avLst>
          </a:prstGeom>
          <a:solidFill>
            <a:schemeClr val="accent1"/>
          </a:solidFill>
          <a:ln>
            <a:noFill/>
          </a:ln>
          <a:effectLst/>
          <a:extLst/>
        </p:spPr>
        <p:txBody>
          <a:bodyPr lIns="96171" tIns="48084" rIns="96171" bIns="48084" anchor="ctr"/>
          <a:lstStyle/>
          <a:p>
            <a:pPr>
              <a:lnSpc>
                <a:spcPct val="120000"/>
              </a:lnSpc>
              <a:defRPr/>
            </a:pPr>
            <a:endParaRPr lang="zh-CN" altLang="en-US" sz="1900" b="1" kern="0" dirty="0">
              <a:solidFill>
                <a:sysClr val="window" lastClr="FFFFFF"/>
              </a:solidFill>
              <a:latin typeface="微软雅黑" pitchFamily="34" charset="-122"/>
              <a:ea typeface="微软雅黑" pitchFamily="34" charset="-122"/>
            </a:endParaRPr>
          </a:p>
        </p:txBody>
      </p:sp>
      <p:sp>
        <p:nvSpPr>
          <p:cNvPr id="10" name="TextBox 9"/>
          <p:cNvSpPr txBox="1"/>
          <p:nvPr/>
        </p:nvSpPr>
        <p:spPr bwMode="auto">
          <a:xfrm>
            <a:off x="1033753" y="3182260"/>
            <a:ext cx="1551692" cy="1323186"/>
          </a:xfrm>
          <a:prstGeom prst="rect">
            <a:avLst/>
          </a:prstGeom>
          <a:noFill/>
        </p:spPr>
        <p:txBody>
          <a:bodyPr lIns="96171" tIns="48084" rIns="96171" bIns="48084">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1" name="TextBox 10"/>
          <p:cNvSpPr txBox="1"/>
          <p:nvPr/>
        </p:nvSpPr>
        <p:spPr bwMode="auto">
          <a:xfrm>
            <a:off x="6458031" y="3246324"/>
            <a:ext cx="1553354" cy="1323186"/>
          </a:xfrm>
          <a:prstGeom prst="rect">
            <a:avLst/>
          </a:prstGeom>
          <a:noFill/>
        </p:spPr>
        <p:txBody>
          <a:bodyPr lIns="96171" tIns="48084" rIns="96171" bIns="48084">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9"/>
          <p:cNvSpPr txBox="1">
            <a:spLocks noChangeArrowheads="1"/>
          </p:cNvSpPr>
          <p:nvPr/>
        </p:nvSpPr>
        <p:spPr bwMode="auto">
          <a:xfrm>
            <a:off x="3970174" y="3802661"/>
            <a:ext cx="1177890" cy="688038"/>
          </a:xfrm>
          <a:prstGeom prst="rect">
            <a:avLst/>
          </a:prstGeom>
          <a:noFill/>
          <a:ln>
            <a:noFill/>
          </a:ln>
          <a:extLst/>
        </p:spPr>
        <p:txBody>
          <a:bodyPr lIns="96171" tIns="48084" rIns="96171"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600" kern="0" dirty="0">
                <a:solidFill>
                  <a:srgbClr val="4D4D4D"/>
                </a:solidFill>
                <a:latin typeface="微软雅黑" pitchFamily="34" charset="-122"/>
                <a:ea typeface="微软雅黑" pitchFamily="34" charset="-122"/>
              </a:rPr>
              <a:t>单击此处添加标题</a:t>
            </a:r>
          </a:p>
        </p:txBody>
      </p:sp>
      <p:sp>
        <p:nvSpPr>
          <p:cNvPr id="14" name="文本框 2"/>
          <p:cNvSpPr txBox="1"/>
          <p:nvPr/>
        </p:nvSpPr>
        <p:spPr>
          <a:xfrm>
            <a:off x="1279349"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4294595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par>
                          <p:cTn id="53" fill="hold">
                            <p:stCondLst>
                              <p:cond delay="3850"/>
                            </p:stCondLst>
                            <p:childTnLst>
                              <p:par>
                                <p:cTn id="54" presetID="22" presetClass="entr" presetSubtype="8" fill="hold" grpId="0" nodeType="afterEffect" nodePh="1">
                                  <p:stCondLst>
                                    <p:cond delay="0"/>
                                  </p:stCondLst>
                                  <p:endCondLst>
                                    <p:cond evt="begin" delay="0">
                                      <p:tn val="54"/>
                                    </p:cond>
                                  </p:endCondLst>
                                  <p:childTnLst>
                                    <p:set>
                                      <p:cBhvr>
                                        <p:cTn id="55" dur="1" fill="hold">
                                          <p:stCondLst>
                                            <p:cond delay="0"/>
                                          </p:stCondLst>
                                        </p:cTn>
                                        <p:tgtEl>
                                          <p:spTgt spid="13"/>
                                        </p:tgtEl>
                                        <p:attrNameLst>
                                          <p:attrName>style.visibility</p:attrName>
                                        </p:attrNameLst>
                                      </p:cBhvr>
                                      <p:to>
                                        <p:strVal val="visible"/>
                                      </p:to>
                                    </p:set>
                                    <p:animEffect transition="in" filter="wipe(left)">
                                      <p:cBhvr>
                                        <p:cTn id="5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87719" y="1336639"/>
            <a:ext cx="6231994" cy="3019932"/>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a:p>
        </p:txBody>
      </p:sp>
      <p:sp>
        <p:nvSpPr>
          <p:cNvPr id="5" name="椭圆 4"/>
          <p:cNvSpPr/>
          <p:nvPr/>
        </p:nvSpPr>
        <p:spPr>
          <a:xfrm>
            <a:off x="851145" y="2237321"/>
            <a:ext cx="1213335" cy="1218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500">
                <a:latin typeface="微软雅黑" pitchFamily="34" charset="-122"/>
                <a:ea typeface="微软雅黑" pitchFamily="34" charset="-122"/>
              </a:rPr>
              <a:t>点击添加文本</a:t>
            </a:r>
          </a:p>
        </p:txBody>
      </p:sp>
      <p:sp>
        <p:nvSpPr>
          <p:cNvPr id="6" name="椭圆 5"/>
          <p:cNvSpPr/>
          <p:nvPr/>
        </p:nvSpPr>
        <p:spPr>
          <a:xfrm>
            <a:off x="7083139" y="2237321"/>
            <a:ext cx="1213335" cy="1218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500">
                <a:latin typeface="微软雅黑" pitchFamily="34" charset="-122"/>
                <a:ea typeface="微软雅黑" pitchFamily="34" charset="-122"/>
              </a:rPr>
              <a:t>点击添加文本</a:t>
            </a:r>
          </a:p>
        </p:txBody>
      </p:sp>
      <p:sp>
        <p:nvSpPr>
          <p:cNvPr id="7" name="矩形 6"/>
          <p:cNvSpPr/>
          <p:nvPr/>
        </p:nvSpPr>
        <p:spPr>
          <a:xfrm>
            <a:off x="4009019" y="2230484"/>
            <a:ext cx="1366584" cy="313960"/>
          </a:xfrm>
          <a:prstGeom prst="rect">
            <a:avLst/>
          </a:prstGeom>
        </p:spPr>
        <p:txBody>
          <a:bodyPr wrap="none" lIns="67072" tIns="33536" rIns="67072" bIns="33536">
            <a:spAutoFit/>
          </a:bodyPr>
          <a:lstStyle/>
          <a:p>
            <a:r>
              <a:rPr lang="zh-CN" altLang="en-US" sz="1600">
                <a:solidFill>
                  <a:srgbClr val="666666"/>
                </a:solidFill>
                <a:latin typeface="微软雅黑" panose="020B0503020204020204" pitchFamily="34" charset="-122"/>
                <a:ea typeface="微软雅黑" panose="020B0503020204020204" pitchFamily="34" charset="-122"/>
              </a:rPr>
              <a:t>点击添加标题</a:t>
            </a:r>
            <a:endParaRPr lang="zh-CN" altLang="en-US" sz="1600"/>
          </a:p>
        </p:txBody>
      </p:sp>
      <p:sp>
        <p:nvSpPr>
          <p:cNvPr id="8" name="矩形 7"/>
          <p:cNvSpPr/>
          <p:nvPr/>
        </p:nvSpPr>
        <p:spPr>
          <a:xfrm>
            <a:off x="4009019" y="3190984"/>
            <a:ext cx="1366584" cy="313960"/>
          </a:xfrm>
          <a:prstGeom prst="rect">
            <a:avLst/>
          </a:prstGeom>
        </p:spPr>
        <p:txBody>
          <a:bodyPr wrap="none" lIns="67072" tIns="33536" rIns="67072" bIns="33536">
            <a:spAutoFit/>
          </a:bodyPr>
          <a:lstStyle/>
          <a:p>
            <a:r>
              <a:rPr lang="zh-CN" altLang="en-US" sz="1600">
                <a:solidFill>
                  <a:srgbClr val="666666"/>
                </a:solidFill>
                <a:latin typeface="微软雅黑" panose="020B0503020204020204" pitchFamily="34" charset="-122"/>
                <a:ea typeface="微软雅黑" panose="020B0503020204020204" pitchFamily="34" charset="-122"/>
              </a:rPr>
              <a:t>点击添加标题</a:t>
            </a:r>
            <a:endParaRPr lang="zh-CN" altLang="en-US" sz="1600"/>
          </a:p>
        </p:txBody>
      </p:sp>
      <p:sp>
        <p:nvSpPr>
          <p:cNvPr id="9" name="上箭头 8"/>
          <p:cNvSpPr/>
          <p:nvPr/>
        </p:nvSpPr>
        <p:spPr>
          <a:xfrm>
            <a:off x="4049801" y="1624619"/>
            <a:ext cx="1107828" cy="529813"/>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a:p>
        </p:txBody>
      </p:sp>
      <p:sp>
        <p:nvSpPr>
          <p:cNvPr id="10" name="上箭头 9"/>
          <p:cNvSpPr/>
          <p:nvPr/>
        </p:nvSpPr>
        <p:spPr>
          <a:xfrm flipV="1">
            <a:off x="4049801" y="3561853"/>
            <a:ext cx="1107828" cy="529813"/>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a:p>
        </p:txBody>
      </p:sp>
      <p:sp>
        <p:nvSpPr>
          <p:cNvPr id="11" name="矩形 10"/>
          <p:cNvSpPr/>
          <p:nvPr/>
        </p:nvSpPr>
        <p:spPr>
          <a:xfrm>
            <a:off x="2895874" y="4197628"/>
            <a:ext cx="3323483" cy="317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600">
                <a:latin typeface="微软雅黑" pitchFamily="34" charset="-122"/>
                <a:ea typeface="微软雅黑" pitchFamily="34" charset="-122"/>
              </a:rPr>
              <a:t>点击添加文本</a:t>
            </a:r>
          </a:p>
        </p:txBody>
      </p:sp>
      <p:sp>
        <p:nvSpPr>
          <p:cNvPr id="12" name="矩形 11"/>
          <p:cNvSpPr/>
          <p:nvPr/>
        </p:nvSpPr>
        <p:spPr>
          <a:xfrm>
            <a:off x="2895874" y="1177696"/>
            <a:ext cx="3323483" cy="317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600" dirty="0">
                <a:latin typeface="微软雅黑" pitchFamily="34" charset="-122"/>
                <a:ea typeface="微软雅黑" pitchFamily="34" charset="-122"/>
              </a:rPr>
              <a:t>点击添加文本</a:t>
            </a:r>
          </a:p>
        </p:txBody>
      </p:sp>
      <p:sp>
        <p:nvSpPr>
          <p:cNvPr id="13" name="五边形 2"/>
          <p:cNvSpPr/>
          <p:nvPr/>
        </p:nvSpPr>
        <p:spPr>
          <a:xfrm>
            <a:off x="2434221" y="2886342"/>
            <a:ext cx="4338991"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a:p>
        </p:txBody>
      </p:sp>
      <p:sp>
        <p:nvSpPr>
          <p:cNvPr id="14" name="五边形 2"/>
          <p:cNvSpPr/>
          <p:nvPr/>
        </p:nvSpPr>
        <p:spPr>
          <a:xfrm flipH="1">
            <a:off x="2434221" y="2568454"/>
            <a:ext cx="4338991"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a:p>
        </p:txBody>
      </p:sp>
      <p:sp>
        <p:nvSpPr>
          <p:cNvPr id="16"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5"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4294595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par>
                          <p:cTn id="59" fill="hold">
                            <p:stCondLst>
                              <p:cond delay="4350"/>
                            </p:stCondLst>
                            <p:childTnLst>
                              <p:par>
                                <p:cTn id="60" presetID="22" presetClass="entr" presetSubtype="8" fill="hold" grpId="0" nodeType="afterEffect" nodePh="1">
                                  <p:stCondLst>
                                    <p:cond delay="0"/>
                                  </p:stCondLst>
                                  <p:endCondLst>
                                    <p:cond evt="begin" delay="0">
                                      <p:tn val="60"/>
                                    </p:cond>
                                  </p:end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4243170" y="843958"/>
            <a:ext cx="956779" cy="970953"/>
          </a:xfrm>
          <a:prstGeom prst="ellipse">
            <a:avLst/>
          </a:prstGeom>
          <a:solidFill>
            <a:schemeClr val="bg1">
              <a:lumMod val="65000"/>
            </a:schemeClr>
          </a:solidFill>
          <a:ln w="12700">
            <a:noFill/>
            <a:round/>
            <a:headEnd/>
            <a:tailEnd/>
          </a:ln>
          <a:effectLst/>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5" name="Oval 4"/>
          <p:cNvSpPr>
            <a:spLocks noChangeArrowheads="1"/>
          </p:cNvSpPr>
          <p:nvPr/>
        </p:nvSpPr>
        <p:spPr bwMode="auto">
          <a:xfrm>
            <a:off x="4236524" y="856730"/>
            <a:ext cx="956779" cy="970953"/>
          </a:xfrm>
          <a:prstGeom prst="ellipse">
            <a:avLst/>
          </a:prstGeom>
          <a:solidFill>
            <a:schemeClr val="accent1"/>
          </a:solidFill>
          <a:ln w="12700">
            <a:noFill/>
            <a:round/>
            <a:headEnd/>
            <a:tailEnd/>
          </a:ln>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6" name="Oval 4"/>
          <p:cNvSpPr>
            <a:spLocks noChangeArrowheads="1"/>
          </p:cNvSpPr>
          <p:nvPr/>
        </p:nvSpPr>
        <p:spPr bwMode="auto">
          <a:xfrm>
            <a:off x="3179138" y="1282913"/>
            <a:ext cx="1308991" cy="1328384"/>
          </a:xfrm>
          <a:prstGeom prst="ellipse">
            <a:avLst/>
          </a:prstGeom>
          <a:solidFill>
            <a:schemeClr val="bg1">
              <a:lumMod val="65000"/>
            </a:schemeClr>
          </a:solidFill>
          <a:ln w="12700">
            <a:noFill/>
            <a:round/>
            <a:headEnd/>
            <a:tailEnd/>
          </a:ln>
          <a:effectLst/>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7" name="Oval 4"/>
          <p:cNvSpPr>
            <a:spLocks noChangeArrowheads="1"/>
          </p:cNvSpPr>
          <p:nvPr/>
        </p:nvSpPr>
        <p:spPr bwMode="auto">
          <a:xfrm>
            <a:off x="3179138" y="1679571"/>
            <a:ext cx="1308991" cy="93172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1"/>
          </a:solidFill>
          <a:ln w="12700">
            <a:noFill/>
            <a:round/>
            <a:headEnd/>
            <a:tailEnd/>
          </a:ln>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8" name="Oval 4"/>
          <p:cNvSpPr>
            <a:spLocks noChangeArrowheads="1"/>
          </p:cNvSpPr>
          <p:nvPr/>
        </p:nvSpPr>
        <p:spPr bwMode="auto">
          <a:xfrm>
            <a:off x="1944377" y="1893029"/>
            <a:ext cx="1613309" cy="1637424"/>
          </a:xfrm>
          <a:prstGeom prst="ellipse">
            <a:avLst/>
          </a:prstGeom>
          <a:solidFill>
            <a:schemeClr val="bg1">
              <a:lumMod val="65000"/>
            </a:schemeClr>
          </a:solidFill>
          <a:ln w="12700">
            <a:noFill/>
            <a:round/>
            <a:headEnd/>
            <a:tailEnd/>
          </a:ln>
          <a:effectLst/>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9" name="Oval 4"/>
          <p:cNvSpPr>
            <a:spLocks noChangeArrowheads="1"/>
          </p:cNvSpPr>
          <p:nvPr/>
        </p:nvSpPr>
        <p:spPr bwMode="auto">
          <a:xfrm>
            <a:off x="1944377" y="2697996"/>
            <a:ext cx="1613309" cy="83245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1"/>
          </a:solidFill>
          <a:ln w="12700">
            <a:noFill/>
            <a:round/>
            <a:headEnd/>
            <a:tailEnd/>
          </a:ln>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10" name="Oval 4"/>
          <p:cNvSpPr>
            <a:spLocks noChangeArrowheads="1"/>
          </p:cNvSpPr>
          <p:nvPr/>
        </p:nvSpPr>
        <p:spPr bwMode="auto">
          <a:xfrm>
            <a:off x="486383" y="2676717"/>
            <a:ext cx="1980161" cy="2009761"/>
          </a:xfrm>
          <a:prstGeom prst="ellipse">
            <a:avLst/>
          </a:prstGeom>
          <a:solidFill>
            <a:schemeClr val="bg1">
              <a:lumMod val="65000"/>
            </a:schemeClr>
          </a:solidFill>
          <a:ln w="12700">
            <a:noFill/>
            <a:round/>
            <a:headEnd/>
            <a:tailEnd/>
          </a:ln>
          <a:effectLst/>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11" name="Oval 4"/>
          <p:cNvSpPr>
            <a:spLocks noChangeArrowheads="1"/>
          </p:cNvSpPr>
          <p:nvPr/>
        </p:nvSpPr>
        <p:spPr bwMode="auto">
          <a:xfrm>
            <a:off x="656986" y="4245487"/>
            <a:ext cx="1638957" cy="44099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solidFill>
          <a:ln w="12700">
            <a:noFill/>
            <a:round/>
            <a:headEnd/>
            <a:tailEnd/>
          </a:ln>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12" name="TextBox 11"/>
          <p:cNvSpPr txBox="1"/>
          <p:nvPr/>
        </p:nvSpPr>
        <p:spPr>
          <a:xfrm>
            <a:off x="840250" y="3475892"/>
            <a:ext cx="1274219" cy="411409"/>
          </a:xfrm>
          <a:prstGeom prst="rect">
            <a:avLst/>
          </a:prstGeom>
          <a:noFill/>
        </p:spPr>
        <p:txBody>
          <a:bodyPr wrap="none" lIns="72148" tIns="36075" rIns="72148" bIns="36075" rtlCol="0" anchor="ctr">
            <a:spAutoFit/>
          </a:bodyPr>
          <a:lstStyle/>
          <a:p>
            <a:r>
              <a:rPr lang="zh-CN" altLang="en-US" sz="2200" dirty="0">
                <a:solidFill>
                  <a:schemeClr val="bg1"/>
                </a:solidFill>
                <a:latin typeface="微软雅黑" pitchFamily="34" charset="-122"/>
                <a:ea typeface="微软雅黑" pitchFamily="34" charset="-122"/>
              </a:rPr>
              <a:t>添加文字</a:t>
            </a:r>
          </a:p>
        </p:txBody>
      </p:sp>
      <p:sp>
        <p:nvSpPr>
          <p:cNvPr id="13" name="TextBox 12"/>
          <p:cNvSpPr txBox="1"/>
          <p:nvPr/>
        </p:nvSpPr>
        <p:spPr>
          <a:xfrm>
            <a:off x="2201842" y="2220246"/>
            <a:ext cx="1120331" cy="365242"/>
          </a:xfrm>
          <a:prstGeom prst="rect">
            <a:avLst/>
          </a:prstGeom>
          <a:noFill/>
        </p:spPr>
        <p:txBody>
          <a:bodyPr wrap="none" lIns="72148" tIns="36075" rIns="72148" bIns="36075" rtlCol="0" anchor="ctr">
            <a:spAutoFit/>
          </a:bodyPr>
          <a:lstStyle/>
          <a:p>
            <a:r>
              <a:rPr lang="zh-CN" altLang="en-US" sz="1900" dirty="0">
                <a:solidFill>
                  <a:schemeClr val="bg1"/>
                </a:solidFill>
                <a:latin typeface="微软雅黑" pitchFamily="34" charset="-122"/>
                <a:ea typeface="微软雅黑" pitchFamily="34" charset="-122"/>
              </a:rPr>
              <a:t>添加文字</a:t>
            </a:r>
          </a:p>
        </p:txBody>
      </p:sp>
      <p:sp>
        <p:nvSpPr>
          <p:cNvPr id="14" name="TextBox 13"/>
          <p:cNvSpPr txBox="1"/>
          <p:nvPr/>
        </p:nvSpPr>
        <p:spPr>
          <a:xfrm>
            <a:off x="3358485" y="1786618"/>
            <a:ext cx="1068555" cy="349810"/>
          </a:xfrm>
          <a:prstGeom prst="rect">
            <a:avLst/>
          </a:prstGeom>
          <a:noFill/>
        </p:spPr>
        <p:txBody>
          <a:bodyPr wrap="none" lIns="72148" tIns="36075" rIns="72148" bIns="36075" rtlCol="0" anchor="ctr">
            <a:spAutoFit/>
          </a:bodyPr>
          <a:lstStyle/>
          <a:p>
            <a:r>
              <a:rPr lang="zh-CN" altLang="en-US" dirty="0" smtClean="0">
                <a:solidFill>
                  <a:schemeClr val="bg1"/>
                </a:solidFill>
                <a:latin typeface="微软雅黑" pitchFamily="34" charset="-122"/>
                <a:ea typeface="微软雅黑" pitchFamily="34" charset="-122"/>
              </a:rPr>
              <a:t>添加文字</a:t>
            </a:r>
            <a:endParaRPr lang="zh-CN" altLang="en-US" dirty="0">
              <a:solidFill>
                <a:schemeClr val="bg1"/>
              </a:solidFill>
              <a:latin typeface="微软雅黑" pitchFamily="34" charset="-122"/>
              <a:ea typeface="微软雅黑" pitchFamily="34" charset="-122"/>
            </a:endParaRPr>
          </a:p>
        </p:txBody>
      </p:sp>
      <p:cxnSp>
        <p:nvCxnSpPr>
          <p:cNvPr id="15" name="直接连接符 14"/>
          <p:cNvCxnSpPr/>
          <p:nvPr/>
        </p:nvCxnSpPr>
        <p:spPr>
          <a:xfrm>
            <a:off x="4722884" y="1464301"/>
            <a:ext cx="84132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3824870" y="2196236"/>
            <a:ext cx="1739344"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2713996" y="3030154"/>
            <a:ext cx="2850217"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476463" y="3898925"/>
            <a:ext cx="4087750"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5630192" y="3681597"/>
            <a:ext cx="3029977" cy="573208"/>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0" name="TextBox 19"/>
          <p:cNvSpPr txBox="1"/>
          <p:nvPr/>
        </p:nvSpPr>
        <p:spPr>
          <a:xfrm>
            <a:off x="5630192" y="2826177"/>
            <a:ext cx="3029977" cy="573208"/>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1" name="TextBox 20"/>
          <p:cNvSpPr txBox="1"/>
          <p:nvPr/>
        </p:nvSpPr>
        <p:spPr>
          <a:xfrm>
            <a:off x="5630192" y="1970758"/>
            <a:ext cx="3029977" cy="573208"/>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2" name="TextBox 21"/>
          <p:cNvSpPr txBox="1"/>
          <p:nvPr/>
        </p:nvSpPr>
        <p:spPr>
          <a:xfrm>
            <a:off x="5630192" y="1279780"/>
            <a:ext cx="3029977" cy="573208"/>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3" name="TextBox 22"/>
          <p:cNvSpPr txBox="1"/>
          <p:nvPr/>
        </p:nvSpPr>
        <p:spPr>
          <a:xfrm>
            <a:off x="4328273" y="1200685"/>
            <a:ext cx="760938" cy="257499"/>
          </a:xfrm>
          <a:prstGeom prst="rect">
            <a:avLst/>
          </a:prstGeom>
          <a:noFill/>
        </p:spPr>
        <p:txBody>
          <a:bodyPr wrap="none" lIns="72148" tIns="36075" rIns="72148" bIns="36075" rtlCol="0" anchor="ctr">
            <a:spAutoFit/>
          </a:bodyPr>
          <a:lstStyle/>
          <a:p>
            <a:r>
              <a:rPr lang="zh-CN" altLang="en-US" sz="1200" dirty="0">
                <a:solidFill>
                  <a:schemeClr val="bg1"/>
                </a:solidFill>
                <a:latin typeface="微软雅黑" pitchFamily="34" charset="-122"/>
                <a:ea typeface="微软雅黑" pitchFamily="34" charset="-122"/>
              </a:rPr>
              <a:t>添加文字</a:t>
            </a:r>
          </a:p>
        </p:txBody>
      </p:sp>
      <p:sp>
        <p:nvSpPr>
          <p:cNvPr id="25" name="文本框 2"/>
          <p:cNvSpPr txBox="1"/>
          <p:nvPr/>
        </p:nvSpPr>
        <p:spPr>
          <a:xfrm>
            <a:off x="1304153"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24"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298013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par>
                              <p:cTn id="101" fill="hold">
                                <p:stCondLst>
                                  <p:cond delay="11950"/>
                                </p:stCondLst>
                                <p:childTnLst>
                                  <p:par>
                                    <p:cTn id="102" presetID="22" presetClass="entr" presetSubtype="8" fill="hold" grpId="0" nodeType="afterEffect" nodePh="1">
                                      <p:stCondLst>
                                        <p:cond delay="0"/>
                                      </p:stCondLst>
                                      <p:endCondLst>
                                        <p:cond evt="begin" delay="0">
                                          <p:tn val="102"/>
                                        </p:cond>
                                      </p:endCondLst>
                                      <p:childTnLst>
                                        <p:set>
                                          <p:cBhvr>
                                            <p:cTn id="103" dur="1" fill="hold">
                                              <p:stCondLst>
                                                <p:cond delay="0"/>
                                              </p:stCondLst>
                                            </p:cTn>
                                            <p:tgtEl>
                                              <p:spTgt spid="24"/>
                                            </p:tgtEl>
                                            <p:attrNameLst>
                                              <p:attrName>style.visibility</p:attrName>
                                            </p:attrNameLst>
                                          </p:cBhvr>
                                          <p:to>
                                            <p:strVal val="visible"/>
                                          </p:to>
                                        </p:set>
                                        <p:animEffect transition="in" filter="wipe(left)">
                                          <p:cBhvr>
                                            <p:cTn id="10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par>
                              <p:cTn id="101" fill="hold">
                                <p:stCondLst>
                                  <p:cond delay="11950"/>
                                </p:stCondLst>
                                <p:childTnLst>
                                  <p:par>
                                    <p:cTn id="102" presetID="22" presetClass="entr" presetSubtype="8" fill="hold" grpId="0" nodeType="afterEffect" nodePh="1">
                                      <p:stCondLst>
                                        <p:cond delay="0"/>
                                      </p:stCondLst>
                                      <p:endCondLst>
                                        <p:cond evt="begin" delay="0">
                                          <p:tn val="102"/>
                                        </p:cond>
                                      </p:endCondLst>
                                      <p:childTnLst>
                                        <p:set>
                                          <p:cBhvr>
                                            <p:cTn id="103" dur="1" fill="hold">
                                              <p:stCondLst>
                                                <p:cond delay="0"/>
                                              </p:stCondLst>
                                            </p:cTn>
                                            <p:tgtEl>
                                              <p:spTgt spid="24"/>
                                            </p:tgtEl>
                                            <p:attrNameLst>
                                              <p:attrName>style.visibility</p:attrName>
                                            </p:attrNameLst>
                                          </p:cBhvr>
                                          <p:to>
                                            <p:strVal val="visible"/>
                                          </p:to>
                                        </p:set>
                                        <p:animEffect transition="in" filter="wipe(left)">
                                          <p:cBhvr>
                                            <p:cTn id="10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P spid="2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279073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p>
        </p:txBody>
      </p:sp>
      <p:sp>
        <p:nvSpPr>
          <p:cNvPr id="67" name="圆角矩形 66"/>
          <p:cNvSpPr/>
          <p:nvPr/>
        </p:nvSpPr>
        <p:spPr>
          <a:xfrm>
            <a:off x="4341461" y="118002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5002253" y="1180021"/>
            <a:ext cx="2805024" cy="384192"/>
            <a:chOff x="6339097" y="1573726"/>
            <a:chExt cx="3744416" cy="512375"/>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4341461" y="1807215"/>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4984351" y="1807215"/>
            <a:ext cx="2805024" cy="384192"/>
            <a:chOff x="6315199" y="2410178"/>
            <a:chExt cx="3744416" cy="512375"/>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4341461" y="2471452"/>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5002253" y="2471449"/>
            <a:ext cx="2805024" cy="384192"/>
            <a:chOff x="6339097" y="3296031"/>
            <a:chExt cx="3744416" cy="512375"/>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50" y="3336319"/>
              <a:ext cx="2736305"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4341461" y="313495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5002253" y="3134950"/>
            <a:ext cx="2805024" cy="384710"/>
            <a:chOff x="6339097" y="4180903"/>
            <a:chExt cx="3744416" cy="513067"/>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50" y="4221882"/>
              <a:ext cx="2736305" cy="472088"/>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4341558" y="3792234"/>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5002253" y="3792234"/>
            <a:ext cx="2805024" cy="383539"/>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253769" y="1664291"/>
            <a:ext cx="2103768" cy="1015447"/>
          </a:xfrm>
          <a:prstGeom prst="rect">
            <a:avLst/>
          </a:prstGeom>
          <a:noFill/>
        </p:spPr>
        <p:txBody>
          <a:bodyPr wrap="square" lIns="91361" tIns="45679" rIns="91361" bIns="45679">
            <a:spAutoFit/>
          </a:bodyPr>
          <a:lstStyle/>
          <a:p>
            <a:pPr algn="r">
              <a:defRPr/>
            </a:pPr>
            <a:r>
              <a:rPr lang="zh-CN" altLang="en-US" sz="3600" b="1" spc="150" dirty="0">
                <a:solidFill>
                  <a:schemeClr val="bg1"/>
                </a:solidFill>
                <a:latin typeface="微软雅黑" pitchFamily="34" charset="-122"/>
                <a:ea typeface="微软雅黑" pitchFamily="34" charset="-122"/>
              </a:rPr>
              <a:t>目录 </a:t>
            </a:r>
            <a:endParaRPr lang="en-US" altLang="zh-CN" sz="3600" b="1" spc="150" dirty="0">
              <a:solidFill>
                <a:schemeClr val="bg1"/>
              </a:solidFill>
              <a:latin typeface="微软雅黑" pitchFamily="34" charset="-122"/>
              <a:ea typeface="微软雅黑" pitchFamily="34" charset="-122"/>
            </a:endParaRPr>
          </a:p>
          <a:p>
            <a:pPr algn="r">
              <a:defRPr/>
            </a:pPr>
            <a:r>
              <a:rPr lang="en-US" altLang="zh-CN" sz="2400" b="1" spc="150" dirty="0">
                <a:solidFill>
                  <a:schemeClr val="bg1"/>
                </a:solidFill>
                <a:latin typeface="微软雅黑" pitchFamily="34" charset="-122"/>
                <a:ea typeface="微软雅黑" pitchFamily="34" charset="-122"/>
              </a:rPr>
              <a:t>CONTENTS</a:t>
            </a:r>
            <a:endParaRPr lang="zh-CN" altLang="en-US" sz="2400" b="1" spc="150" dirty="0">
              <a:solidFill>
                <a:schemeClr val="bg1"/>
              </a:solidFill>
              <a:latin typeface="微软雅黑" pitchFamily="34" charset="-122"/>
              <a:ea typeface="微软雅黑" pitchFamily="34" charset="-122"/>
            </a:endParaRPr>
          </a:p>
        </p:txBody>
      </p:sp>
      <p:sp>
        <p:nvSpPr>
          <p:cNvPr id="88" name="下箭头 87"/>
          <p:cNvSpPr/>
          <p:nvPr/>
        </p:nvSpPr>
        <p:spPr>
          <a:xfrm rot="16200000">
            <a:off x="3458674" y="1129256"/>
            <a:ext cx="431948"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25"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227471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7"/>
                                        </p:tgtEl>
                                        <p:attrNameLst>
                                          <p:attrName>style.visibility</p:attrName>
                                        </p:attrNameLst>
                                      </p:cBhvr>
                                      <p:to>
                                        <p:strVal val="visible"/>
                                      </p:to>
                                    </p:set>
                                    <p:anim calcmode="lin" valueType="num">
                                      <p:cBhvr>
                                        <p:cTn id="12" dur="250" fill="hold"/>
                                        <p:tgtEl>
                                          <p:spTgt spid="87"/>
                                        </p:tgtEl>
                                        <p:attrNameLst>
                                          <p:attrName>ppt_x</p:attrName>
                                        </p:attrNameLst>
                                      </p:cBhvr>
                                      <p:tavLst>
                                        <p:tav tm="0">
                                          <p:val>
                                            <p:strVal val="#ppt_x"/>
                                          </p:val>
                                        </p:tav>
                                        <p:tav tm="100000">
                                          <p:val>
                                            <p:strVal val="#ppt_x"/>
                                          </p:val>
                                        </p:tav>
                                      </p:tavLst>
                                    </p:anim>
                                    <p:anim calcmode="lin" valueType="num">
                                      <p:cBhvr>
                                        <p:cTn id="13" dur="250" fill="hold"/>
                                        <p:tgtEl>
                                          <p:spTgt spid="87"/>
                                        </p:tgtEl>
                                        <p:attrNameLst>
                                          <p:attrName>ppt_y</p:attrName>
                                        </p:attrNameLst>
                                      </p:cBhvr>
                                      <p:tavLst>
                                        <p:tav tm="0">
                                          <p:val>
                                            <p:strVal val="#ppt_y-#ppt_h/2"/>
                                          </p:val>
                                        </p:tav>
                                        <p:tav tm="100000">
                                          <p:val>
                                            <p:strVal val="#ppt_y"/>
                                          </p:val>
                                        </p:tav>
                                      </p:tavLst>
                                    </p:anim>
                                    <p:anim calcmode="lin" valueType="num">
                                      <p:cBhvr>
                                        <p:cTn id="14" dur="250" fill="hold"/>
                                        <p:tgtEl>
                                          <p:spTgt spid="87"/>
                                        </p:tgtEl>
                                        <p:attrNameLst>
                                          <p:attrName>ppt_w</p:attrName>
                                        </p:attrNameLst>
                                      </p:cBhvr>
                                      <p:tavLst>
                                        <p:tav tm="0">
                                          <p:val>
                                            <p:strVal val="#ppt_w"/>
                                          </p:val>
                                        </p:tav>
                                        <p:tav tm="100000">
                                          <p:val>
                                            <p:strVal val="#ppt_w"/>
                                          </p:val>
                                        </p:tav>
                                      </p:tavLst>
                                    </p:anim>
                                    <p:anim calcmode="lin" valueType="num">
                                      <p:cBhvr>
                                        <p:cTn id="15" dur="250" fill="hold"/>
                                        <p:tgtEl>
                                          <p:spTgt spid="8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1000"/>
                                        <p:tgtEl>
                                          <p:spTgt spid="67"/>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7"/>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
                                        <p:tgtEl>
                                          <p:spTgt spid="6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71"/>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1000"/>
                                        <p:tgtEl>
                                          <p:spTgt spid="75"/>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75"/>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79"/>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83"/>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0-#ppt_w/2"/>
                                          </p:val>
                                        </p:tav>
                                        <p:tav tm="100000">
                                          <p:val>
                                            <p:strVal val="#ppt_x"/>
                                          </p:val>
                                        </p:tav>
                                      </p:tavLst>
                                    </p:anim>
                                    <p:anim calcmode="lin" valueType="num">
                                      <p:cBhvr additive="base">
                                        <p:cTn id="61" dur="500" fill="hold"/>
                                        <p:tgtEl>
                                          <p:spTgt spid="8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7"/>
                                        </p:tgtEl>
                                      </p:cBhvr>
                                    </p:animEffect>
                                    <p:animScale>
                                      <p:cBhvr>
                                        <p:cTn id="65" dur="250" autoRev="1" fill="hold"/>
                                        <p:tgtEl>
                                          <p:spTgt spid="6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68"/>
                                        </p:tgtEl>
                                      </p:cBhvr>
                                    </p:animEffect>
                                    <p:animScale>
                                      <p:cBhvr>
                                        <p:cTn id="68" dur="250" autoRev="1" fill="hold"/>
                                        <p:tgtEl>
                                          <p:spTgt spid="68"/>
                                        </p:tgtEl>
                                      </p:cBhvr>
                                      <p:by x="105000" y="105000"/>
                                    </p:animScale>
                                  </p:childTnLst>
                                </p:cTn>
                              </p:par>
                            </p:childTnLst>
                          </p:cTn>
                        </p:par>
                        <p:par>
                          <p:cTn id="69" fill="hold">
                            <p:stCondLst>
                              <p:cond delay="4400"/>
                            </p:stCondLst>
                            <p:childTnLst>
                              <p:par>
                                <p:cTn id="70" presetID="22" presetClass="entr" presetSubtype="8" fill="hold" grpId="0" nodeType="afterEffect" nodePh="1">
                                  <p:stCondLst>
                                    <p:cond delay="0"/>
                                  </p:stCondLst>
                                  <p:endCondLst>
                                    <p:cond evt="begin" delay="0">
                                      <p:tn val="70"/>
                                    </p:cond>
                                  </p:end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7" grpId="0" animBg="1"/>
      <p:bldP spid="67" grpId="1" animBg="1"/>
      <p:bldP spid="67" grpId="2" animBg="1"/>
      <p:bldP spid="71" grpId="0" animBg="1"/>
      <p:bldP spid="71" grpId="1" animBg="1"/>
      <p:bldP spid="75" grpId="0" animBg="1"/>
      <p:bldP spid="75" grpId="1" animBg="1"/>
      <p:bldP spid="79" grpId="0" animBg="1"/>
      <p:bldP spid="79" grpId="1" animBg="1"/>
      <p:bldP spid="83" grpId="0" animBg="1"/>
      <p:bldP spid="83" grpId="1" animBg="1"/>
      <p:bldP spid="87" grpId="0"/>
      <p:bldP spid="88" grpId="0" animBg="1"/>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279073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p>
        </p:txBody>
      </p:sp>
      <p:sp>
        <p:nvSpPr>
          <p:cNvPr id="32" name="圆角矩形 31"/>
          <p:cNvSpPr/>
          <p:nvPr/>
        </p:nvSpPr>
        <p:spPr>
          <a:xfrm>
            <a:off x="4341461" y="118002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021"/>
            <a:ext cx="2805024" cy="384192"/>
            <a:chOff x="6339097" y="1573726"/>
            <a:chExt cx="3744416" cy="512375"/>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215"/>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5002253" y="1807215"/>
            <a:ext cx="2805024" cy="384192"/>
            <a:chOff x="6315199" y="2410178"/>
            <a:chExt cx="3744416" cy="512375"/>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52"/>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49"/>
            <a:ext cx="2805024" cy="384192"/>
            <a:chOff x="6339097" y="3296031"/>
            <a:chExt cx="3744416" cy="512375"/>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95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950"/>
            <a:ext cx="2805024" cy="384710"/>
            <a:chOff x="6339097" y="4180903"/>
            <a:chExt cx="3744416" cy="513067"/>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72088"/>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2234"/>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2234"/>
            <a:ext cx="2805024" cy="383539"/>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291"/>
            <a:ext cx="2103768" cy="1015447"/>
          </a:xfrm>
          <a:prstGeom prst="rect">
            <a:avLst/>
          </a:prstGeom>
          <a:noFill/>
        </p:spPr>
        <p:txBody>
          <a:bodyPr wrap="square" lIns="91361" tIns="45679" rIns="91361" bIns="45679">
            <a:spAutoFit/>
          </a:bodyPr>
          <a:lstStyle/>
          <a:p>
            <a:pPr algn="r">
              <a:defRPr/>
            </a:pPr>
            <a:r>
              <a:rPr lang="zh-CN" altLang="en-US" sz="3600" b="1" spc="150" dirty="0">
                <a:solidFill>
                  <a:schemeClr val="bg1"/>
                </a:solidFill>
                <a:latin typeface="微软雅黑" pitchFamily="34" charset="-122"/>
                <a:ea typeface="微软雅黑" pitchFamily="34" charset="-122"/>
              </a:rPr>
              <a:t>目录 </a:t>
            </a:r>
            <a:endParaRPr lang="en-US" altLang="zh-CN" sz="3600" b="1" spc="150" dirty="0">
              <a:solidFill>
                <a:schemeClr val="bg1"/>
              </a:solidFill>
              <a:latin typeface="微软雅黑" pitchFamily="34" charset="-122"/>
              <a:ea typeface="微软雅黑" pitchFamily="34" charset="-122"/>
            </a:endParaRPr>
          </a:p>
          <a:p>
            <a:pPr algn="r">
              <a:defRPr/>
            </a:pPr>
            <a:r>
              <a:rPr lang="en-US" altLang="zh-CN" sz="2400" b="1" spc="150" dirty="0">
                <a:solidFill>
                  <a:schemeClr val="bg1"/>
                </a:solidFill>
                <a:latin typeface="微软雅黑" pitchFamily="34" charset="-122"/>
                <a:ea typeface="微软雅黑" pitchFamily="34" charset="-122"/>
              </a:rPr>
              <a:t>CONTENTS</a:t>
            </a:r>
            <a:endParaRPr lang="zh-CN" altLang="en-US" sz="2400" b="1"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674" y="3729367"/>
            <a:ext cx="431948"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25"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6999963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62"/>
                                        </p:tgtEl>
                                      </p:cBhvr>
                                    </p:animEffect>
                                    <p:animScale>
                                      <p:cBhvr>
                                        <p:cTn id="17" dur="250" autoRev="1" fill="hold"/>
                                        <p:tgtEl>
                                          <p:spTgt spid="6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63"/>
                                        </p:tgtEl>
                                      </p:cBhvr>
                                    </p:animEffect>
                                    <p:animScale>
                                      <p:cBhvr>
                                        <p:cTn id="20" dur="250" autoRev="1" fill="hold"/>
                                        <p:tgtEl>
                                          <p:spTgt spid="63"/>
                                        </p:tgtEl>
                                      </p:cBhvr>
                                      <p:by x="105000" y="105000"/>
                                    </p:animScale>
                                  </p:childTnLst>
                                </p:cTn>
                              </p:par>
                            </p:childTnLst>
                          </p:cTn>
                        </p:par>
                        <p:par>
                          <p:cTn id="21" fill="hold">
                            <p:stCondLst>
                              <p:cond delay="1500"/>
                            </p:stCondLst>
                            <p:childTnLst>
                              <p:par>
                                <p:cTn id="22" presetID="22" presetClass="entr" presetSubtype="8" fill="hold" grpId="0" nodeType="afterEffect" nodePh="1">
                                  <p:stCondLst>
                                    <p:cond delay="0"/>
                                  </p:stCondLst>
                                  <p:endCondLst>
                                    <p:cond evt="begin" delay="0">
                                      <p:tn val="22"/>
                                    </p:cond>
                                  </p:end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2" grpId="0" animBg="1"/>
      <p:bldP spid="67" grpId="0" animBg="1"/>
      <p:bldP spid="2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180421" y="1053913"/>
            <a:ext cx="1318842" cy="1324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47" name="矩形 46"/>
          <p:cNvSpPr/>
          <p:nvPr/>
        </p:nvSpPr>
        <p:spPr>
          <a:xfrm>
            <a:off x="1180421" y="2378446"/>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2670712" y="1053913"/>
            <a:ext cx="1318842" cy="1324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49" name="矩形 48"/>
          <p:cNvSpPr/>
          <p:nvPr/>
        </p:nvSpPr>
        <p:spPr>
          <a:xfrm>
            <a:off x="2670712" y="2378446"/>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4161005" y="1053913"/>
            <a:ext cx="1318842" cy="1324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51" name="矩形 50"/>
          <p:cNvSpPr/>
          <p:nvPr/>
        </p:nvSpPr>
        <p:spPr>
          <a:xfrm>
            <a:off x="4161005" y="2378446"/>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5651297" y="1053913"/>
            <a:ext cx="1318842" cy="1324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53" name="矩形 52"/>
          <p:cNvSpPr/>
          <p:nvPr/>
        </p:nvSpPr>
        <p:spPr>
          <a:xfrm>
            <a:off x="5651297" y="2378446"/>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7141588" y="1053913"/>
            <a:ext cx="1318842" cy="132453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55" name="矩形 54"/>
          <p:cNvSpPr/>
          <p:nvPr/>
        </p:nvSpPr>
        <p:spPr>
          <a:xfrm>
            <a:off x="7141588" y="2378446"/>
            <a:ext cx="1318842" cy="794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1602644" y="1212856"/>
            <a:ext cx="474396" cy="612440"/>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sp>
        <p:nvSpPr>
          <p:cNvPr id="61" name="Freeform 64"/>
          <p:cNvSpPr>
            <a:spLocks noEditPoints="1"/>
          </p:cNvSpPr>
          <p:nvPr/>
        </p:nvSpPr>
        <p:spPr bwMode="auto">
          <a:xfrm flipH="1">
            <a:off x="3003601" y="1247202"/>
            <a:ext cx="653068"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72" tIns="33536" rIns="67072" bIns="3353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nvGrpSpPr>
          <p:cNvPr id="62" name="组合 61"/>
          <p:cNvGrpSpPr/>
          <p:nvPr/>
        </p:nvGrpSpPr>
        <p:grpSpPr>
          <a:xfrm>
            <a:off x="4616584" y="1221124"/>
            <a:ext cx="407684" cy="595906"/>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sp>
        <p:nvSpPr>
          <p:cNvPr id="65" name="Freeform 9"/>
          <p:cNvSpPr>
            <a:spLocks/>
          </p:cNvSpPr>
          <p:nvPr/>
        </p:nvSpPr>
        <p:spPr bwMode="auto">
          <a:xfrm flipH="1">
            <a:off x="5971851" y="1305881"/>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72" tIns="33536" rIns="67072" bIns="3353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nvGrpSpPr>
          <p:cNvPr id="66" name="组合 65"/>
          <p:cNvGrpSpPr/>
          <p:nvPr/>
        </p:nvGrpSpPr>
        <p:grpSpPr>
          <a:xfrm>
            <a:off x="7512129" y="1246550"/>
            <a:ext cx="577765" cy="545054"/>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grpSp>
        <p:nvGrpSpPr>
          <p:cNvPr id="73" name="组合 72"/>
          <p:cNvGrpSpPr/>
          <p:nvPr/>
        </p:nvGrpSpPr>
        <p:grpSpPr>
          <a:xfrm>
            <a:off x="1760713" y="2007575"/>
            <a:ext cx="6119428" cy="15894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80" name="等腰三角形 79"/>
          <p:cNvSpPr/>
          <p:nvPr/>
        </p:nvSpPr>
        <p:spPr>
          <a:xfrm flipV="1">
            <a:off x="1748052" y="3173163"/>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81" name="等腰三角形 80"/>
          <p:cNvSpPr/>
          <p:nvPr/>
        </p:nvSpPr>
        <p:spPr>
          <a:xfrm flipV="1">
            <a:off x="3238344" y="3173163"/>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82" name="等腰三角形 81"/>
          <p:cNvSpPr/>
          <p:nvPr/>
        </p:nvSpPr>
        <p:spPr>
          <a:xfrm flipV="1">
            <a:off x="4728636" y="3173163"/>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83" name="等腰三角形 82"/>
          <p:cNvSpPr/>
          <p:nvPr/>
        </p:nvSpPr>
        <p:spPr>
          <a:xfrm flipV="1">
            <a:off x="6218927" y="3173163"/>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84" name="等腰三角形 83"/>
          <p:cNvSpPr/>
          <p:nvPr/>
        </p:nvSpPr>
        <p:spPr>
          <a:xfrm flipV="1">
            <a:off x="7709220" y="3173163"/>
            <a:ext cx="183583" cy="1589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endParaRPr lang="zh-CN" altLang="en-US" sz="1600"/>
          </a:p>
        </p:txBody>
      </p:sp>
      <p:sp>
        <p:nvSpPr>
          <p:cNvPr id="85" name="TextBox 84"/>
          <p:cNvSpPr txBox="1"/>
          <p:nvPr/>
        </p:nvSpPr>
        <p:spPr>
          <a:xfrm>
            <a:off x="1361735" y="3431233"/>
            <a:ext cx="956217" cy="313960"/>
          </a:xfrm>
          <a:prstGeom prst="rect">
            <a:avLst/>
          </a:prstGeom>
          <a:noFill/>
        </p:spPr>
        <p:txBody>
          <a:bodyPr wrap="none" lIns="67072" tIns="33536" rIns="67072" bIns="33536" rtlCol="0">
            <a:spAutoFit/>
          </a:bodyPr>
          <a:lstStyle/>
          <a:p>
            <a:pPr algn="ctr"/>
            <a:r>
              <a:rPr lang="zh-CN" altLang="en-US" sz="1600">
                <a:solidFill>
                  <a:schemeClr val="tx1">
                    <a:lumMod val="85000"/>
                    <a:lumOff val="15000"/>
                  </a:schemeClr>
                </a:solidFill>
                <a:latin typeface="微软雅黑" pitchFamily="34" charset="-122"/>
                <a:ea typeface="微软雅黑" pitchFamily="34" charset="-122"/>
              </a:rPr>
              <a:t>添加文字</a:t>
            </a:r>
          </a:p>
        </p:txBody>
      </p:sp>
      <p:sp>
        <p:nvSpPr>
          <p:cNvPr id="86" name="TextBox 85"/>
          <p:cNvSpPr txBox="1"/>
          <p:nvPr/>
        </p:nvSpPr>
        <p:spPr>
          <a:xfrm>
            <a:off x="2852027" y="3431233"/>
            <a:ext cx="956217" cy="313960"/>
          </a:xfrm>
          <a:prstGeom prst="rect">
            <a:avLst/>
          </a:prstGeom>
          <a:noFill/>
        </p:spPr>
        <p:txBody>
          <a:bodyPr wrap="none" lIns="67072" tIns="33536" rIns="67072" bIns="33536" rtlCol="0">
            <a:spAutoFit/>
          </a:bodyPr>
          <a:lstStyle/>
          <a:p>
            <a:pPr algn="ctr"/>
            <a:r>
              <a:rPr lang="zh-CN" altLang="en-US" sz="1600">
                <a:solidFill>
                  <a:schemeClr val="tx1">
                    <a:lumMod val="85000"/>
                    <a:lumOff val="15000"/>
                  </a:schemeClr>
                </a:solidFill>
                <a:latin typeface="微软雅黑" pitchFamily="34" charset="-122"/>
                <a:ea typeface="微软雅黑" pitchFamily="34" charset="-122"/>
              </a:rPr>
              <a:t>添加文字</a:t>
            </a:r>
          </a:p>
        </p:txBody>
      </p:sp>
      <p:sp>
        <p:nvSpPr>
          <p:cNvPr id="87" name="TextBox 86"/>
          <p:cNvSpPr txBox="1"/>
          <p:nvPr/>
        </p:nvSpPr>
        <p:spPr>
          <a:xfrm>
            <a:off x="4342320" y="3431233"/>
            <a:ext cx="956217" cy="313960"/>
          </a:xfrm>
          <a:prstGeom prst="rect">
            <a:avLst/>
          </a:prstGeom>
          <a:noFill/>
        </p:spPr>
        <p:txBody>
          <a:bodyPr wrap="none" lIns="67072" tIns="33536" rIns="67072" bIns="33536" rtlCol="0">
            <a:spAutoFit/>
          </a:bodyPr>
          <a:lstStyle/>
          <a:p>
            <a:pPr algn="ctr"/>
            <a:r>
              <a:rPr lang="zh-CN" altLang="en-US" sz="1600">
                <a:solidFill>
                  <a:schemeClr val="tx1">
                    <a:lumMod val="85000"/>
                    <a:lumOff val="15000"/>
                  </a:schemeClr>
                </a:solidFill>
                <a:latin typeface="微软雅黑" pitchFamily="34" charset="-122"/>
                <a:ea typeface="微软雅黑" pitchFamily="34" charset="-122"/>
              </a:rPr>
              <a:t>添加文字</a:t>
            </a:r>
          </a:p>
        </p:txBody>
      </p:sp>
      <p:sp>
        <p:nvSpPr>
          <p:cNvPr id="88" name="TextBox 87"/>
          <p:cNvSpPr txBox="1"/>
          <p:nvPr/>
        </p:nvSpPr>
        <p:spPr>
          <a:xfrm>
            <a:off x="5832612" y="3431233"/>
            <a:ext cx="956217" cy="313960"/>
          </a:xfrm>
          <a:prstGeom prst="rect">
            <a:avLst/>
          </a:prstGeom>
          <a:noFill/>
        </p:spPr>
        <p:txBody>
          <a:bodyPr wrap="none" lIns="67072" tIns="33536" rIns="67072" bIns="33536" rtlCol="0">
            <a:spAutoFit/>
          </a:bodyPr>
          <a:lstStyle/>
          <a:p>
            <a:pPr algn="ctr"/>
            <a:r>
              <a:rPr lang="zh-CN" altLang="en-US" sz="1600">
                <a:solidFill>
                  <a:schemeClr val="tx1">
                    <a:lumMod val="85000"/>
                    <a:lumOff val="15000"/>
                  </a:schemeClr>
                </a:solidFill>
                <a:latin typeface="微软雅黑" pitchFamily="34" charset="-122"/>
                <a:ea typeface="微软雅黑" pitchFamily="34" charset="-122"/>
              </a:rPr>
              <a:t>添加文字</a:t>
            </a:r>
          </a:p>
        </p:txBody>
      </p:sp>
      <p:sp>
        <p:nvSpPr>
          <p:cNvPr id="89" name="TextBox 88"/>
          <p:cNvSpPr txBox="1"/>
          <p:nvPr/>
        </p:nvSpPr>
        <p:spPr>
          <a:xfrm>
            <a:off x="7322902" y="3431233"/>
            <a:ext cx="956217" cy="313960"/>
          </a:xfrm>
          <a:prstGeom prst="rect">
            <a:avLst/>
          </a:prstGeom>
          <a:noFill/>
        </p:spPr>
        <p:txBody>
          <a:bodyPr wrap="none" lIns="67072" tIns="33536" rIns="67072" bIns="33536" rtlCol="0">
            <a:spAutoFit/>
          </a:bodyPr>
          <a:lstStyle/>
          <a:p>
            <a:pPr algn="ctr"/>
            <a:r>
              <a:rPr lang="zh-CN" altLang="en-US" sz="1600">
                <a:solidFill>
                  <a:schemeClr val="tx1">
                    <a:lumMod val="85000"/>
                    <a:lumOff val="15000"/>
                  </a:schemeClr>
                </a:solidFill>
                <a:latin typeface="微软雅黑" pitchFamily="34" charset="-122"/>
                <a:ea typeface="微软雅黑" pitchFamily="34" charset="-122"/>
              </a:rPr>
              <a:t>添加文字</a:t>
            </a:r>
          </a:p>
        </p:txBody>
      </p:sp>
      <p:sp>
        <p:nvSpPr>
          <p:cNvPr id="90" name="矩形 89"/>
          <p:cNvSpPr/>
          <p:nvPr/>
        </p:nvSpPr>
        <p:spPr>
          <a:xfrm>
            <a:off x="1180422" y="3808940"/>
            <a:ext cx="7280010" cy="433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2" tIns="33536" rIns="67072" bIns="33536" rtlCol="0" anchor="ctr"/>
          <a:lstStyle/>
          <a:p>
            <a:pPr algn="ctr"/>
            <a:r>
              <a:rPr lang="zh-CN" altLang="en-US" dirty="0" smtClean="0">
                <a:latin typeface="微软雅黑" pitchFamily="34" charset="-122"/>
                <a:ea typeface="微软雅黑" pitchFamily="34" charset="-122"/>
              </a:rPr>
              <a:t>点击添加标题</a:t>
            </a:r>
            <a:endParaRPr lang="zh-CN" altLang="en-US" dirty="0">
              <a:latin typeface="微软雅黑" pitchFamily="34" charset="-122"/>
              <a:ea typeface="微软雅黑" pitchFamily="34" charset="-122"/>
            </a:endParaRPr>
          </a:p>
        </p:txBody>
      </p:sp>
      <p:sp>
        <p:nvSpPr>
          <p:cNvPr id="92" name="文本框 2"/>
          <p:cNvSpPr txBox="1"/>
          <p:nvPr/>
        </p:nvSpPr>
        <p:spPr>
          <a:xfrm>
            <a:off x="1266548"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91"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229309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8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par>
                          <p:cTn id="127" fill="hold">
                            <p:stCondLst>
                              <p:cond delay="6850"/>
                            </p:stCondLst>
                            <p:childTnLst>
                              <p:par>
                                <p:cTn id="128" presetID="22" presetClass="entr" presetSubtype="8" fill="hold" grpId="0" nodeType="afterEffect" nodePh="1">
                                  <p:stCondLst>
                                    <p:cond delay="0"/>
                                  </p:stCondLst>
                                  <p:endCondLst>
                                    <p:cond evt="begin" delay="0">
                                      <p:tn val="128"/>
                                    </p:cond>
                                  </p:endCondLst>
                                  <p:childTnLst>
                                    <p:set>
                                      <p:cBhvr>
                                        <p:cTn id="129" dur="1" fill="hold">
                                          <p:stCondLst>
                                            <p:cond delay="0"/>
                                          </p:stCondLst>
                                        </p:cTn>
                                        <p:tgtEl>
                                          <p:spTgt spid="91"/>
                                        </p:tgtEl>
                                        <p:attrNameLst>
                                          <p:attrName>style.visibility</p:attrName>
                                        </p:attrNameLst>
                                      </p:cBhvr>
                                      <p:to>
                                        <p:strVal val="visible"/>
                                      </p:to>
                                    </p:set>
                                    <p:animEffect transition="in" filter="wipe(left)">
                                      <p:cBhvr>
                                        <p:cTn id="13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P spid="9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3855977"/>
            <a:ext cx="7164288" cy="637839"/>
          </a:xfrm>
          <a:prstGeom prst="rect">
            <a:avLst/>
          </a:prstGeom>
          <a:solidFill>
            <a:schemeClr val="bg1">
              <a:lumMod val="85000"/>
            </a:schemeClr>
          </a:solidFill>
          <a:ln w="9525">
            <a:solidFill>
              <a:srgbClr val="EAEAEA"/>
            </a:solidFill>
            <a:miter lim="800000"/>
            <a:headEnd/>
            <a:tailEnd/>
          </a:ln>
          <a:extLst/>
        </p:spPr>
        <p:txBody>
          <a:bodyPr wrap="none" lIns="67072" tIns="33536" rIns="67072" bIns="33536" anchor="ctr"/>
          <a:lstStyle/>
          <a:p>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3283608" y="1522931"/>
            <a:ext cx="0" cy="551989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a:defRPr/>
            </a:pPr>
            <a:endParaRPr lang="zh-CN" altLang="en-US" kern="0" dirty="0">
              <a:solidFill>
                <a:sysClr val="windowText" lastClr="000000"/>
              </a:solidFill>
              <a:ea typeface="微软雅黑" pitchFamily="34" charset="-122"/>
            </a:endParaRPr>
          </a:p>
        </p:txBody>
      </p:sp>
      <p:sp>
        <p:nvSpPr>
          <p:cNvPr id="6" name="Rectangle 6"/>
          <p:cNvSpPr>
            <a:spLocks noChangeArrowheads="1"/>
          </p:cNvSpPr>
          <p:nvPr/>
        </p:nvSpPr>
        <p:spPr bwMode="auto">
          <a:xfrm>
            <a:off x="2774991" y="2475173"/>
            <a:ext cx="4389297" cy="633742"/>
          </a:xfrm>
          <a:prstGeom prst="rect">
            <a:avLst/>
          </a:prstGeom>
          <a:solidFill>
            <a:schemeClr val="bg1">
              <a:lumMod val="85000"/>
            </a:schemeClr>
          </a:solidFill>
          <a:ln w="9525">
            <a:solidFill>
              <a:srgbClr val="EAEAEA"/>
            </a:solidFill>
            <a:miter lim="800000"/>
            <a:headEnd/>
            <a:tailEnd/>
          </a:ln>
          <a:extLst/>
        </p:spPr>
        <p:txBody>
          <a:bodyPr wrap="none" lIns="67072" tIns="33536" rIns="67072" bIns="33536" anchor="ctr"/>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4894819" y="1615686"/>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a:defRPr/>
            </a:pPr>
            <a:endParaRPr lang="zh-CN" altLang="en-US"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5978042" y="3333950"/>
            <a:ext cx="1744121" cy="631020"/>
          </a:xfrm>
          <a:prstGeom prst="rect">
            <a:avLst/>
          </a:prstGeom>
          <a:solidFill>
            <a:schemeClr val="bg1">
              <a:lumMod val="85000"/>
            </a:schemeClr>
          </a:solidFill>
          <a:ln w="9525">
            <a:solidFill>
              <a:srgbClr val="EAEAEA"/>
            </a:solidFill>
            <a:miter lim="800000"/>
            <a:headEnd/>
            <a:tailEnd/>
          </a:ln>
          <a:extLst/>
        </p:spPr>
        <p:txBody>
          <a:bodyPr wrap="none" lIns="67072" tIns="33536" rIns="67072" bIns="33536" anchor="ctr"/>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6863359" y="3320605"/>
            <a:ext cx="0" cy="302226"/>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a:defRPr/>
            </a:pPr>
            <a:endParaRPr lang="zh-CN" altLang="en-US" kern="0" dirty="0">
              <a:solidFill>
                <a:sysClr val="windowText" lastClr="000000"/>
              </a:solidFill>
              <a:ea typeface="微软雅黑" pitchFamily="34" charset="-122"/>
            </a:endParaRPr>
          </a:p>
        </p:txBody>
      </p:sp>
      <p:sp>
        <p:nvSpPr>
          <p:cNvPr id="10" name="Rectangle 7"/>
          <p:cNvSpPr>
            <a:spLocks noChangeArrowheads="1"/>
          </p:cNvSpPr>
          <p:nvPr/>
        </p:nvSpPr>
        <p:spPr bwMode="auto">
          <a:xfrm>
            <a:off x="3135573" y="1146447"/>
            <a:ext cx="4028715" cy="637839"/>
          </a:xfrm>
          <a:prstGeom prst="rect">
            <a:avLst/>
          </a:prstGeom>
          <a:solidFill>
            <a:schemeClr val="bg1">
              <a:lumMod val="85000"/>
            </a:schemeClr>
          </a:solidFill>
          <a:ln w="9525">
            <a:solidFill>
              <a:srgbClr val="EAEAEA"/>
            </a:solidFill>
            <a:miter lim="800000"/>
            <a:headEnd/>
            <a:tailEnd/>
          </a:ln>
          <a:extLst/>
        </p:spPr>
        <p:txBody>
          <a:bodyPr wrap="none" lIns="67072" tIns="33536" rIns="67072" bIns="33536" anchor="ctr"/>
          <a:lstStyle/>
          <a:p>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4780192" y="265849"/>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a:defRPr/>
            </a:pPr>
            <a:endParaRPr lang="zh-CN" altLang="en-US"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1867997" y="1812170"/>
            <a:ext cx="1962467" cy="631020"/>
          </a:xfrm>
          <a:prstGeom prst="rect">
            <a:avLst/>
          </a:prstGeom>
          <a:solidFill>
            <a:schemeClr val="bg1">
              <a:lumMod val="85000"/>
            </a:schemeClr>
          </a:solidFill>
          <a:ln w="9525">
            <a:solidFill>
              <a:srgbClr val="EAEAEA"/>
            </a:solidFill>
            <a:miter lim="800000"/>
            <a:headEnd/>
            <a:tailEnd/>
          </a:ln>
          <a:extLst/>
        </p:spPr>
        <p:txBody>
          <a:bodyPr wrap="none" lIns="67072" tIns="33536" rIns="67072" bIns="33536" anchor="ctr"/>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2834646" y="1953905"/>
            <a:ext cx="0" cy="340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a:defRPr/>
            </a:pPr>
            <a:endParaRPr lang="zh-CN" altLang="en-US" kern="0" dirty="0">
              <a:solidFill>
                <a:sysClr val="windowText" lastClr="000000"/>
              </a:solidFill>
              <a:ea typeface="微软雅黑" pitchFamily="34" charset="-122"/>
            </a:endParaRPr>
          </a:p>
        </p:txBody>
      </p:sp>
      <p:sp>
        <p:nvSpPr>
          <p:cNvPr id="14" name="Oval 38"/>
          <p:cNvSpPr>
            <a:spLocks noChangeArrowheads="1"/>
          </p:cNvSpPr>
          <p:nvPr/>
        </p:nvSpPr>
        <p:spPr bwMode="auto">
          <a:xfrm>
            <a:off x="6339994" y="935284"/>
            <a:ext cx="1030982" cy="1018620"/>
          </a:xfrm>
          <a:prstGeom prst="ellipse">
            <a:avLst/>
          </a:prstGeom>
          <a:solidFill>
            <a:schemeClr val="accent1"/>
          </a:solidFill>
          <a:ln w="19050">
            <a:noFill/>
            <a:round/>
            <a:headEnd/>
            <a:tailEnd/>
          </a:ln>
        </p:spPr>
        <p:txBody>
          <a:bodyPr wrap="none" lIns="67072" tIns="33536" rIns="67072" bIns="33536" anchor="ctr"/>
          <a:lstStyle/>
          <a:p>
            <a:pPr algn="ctr">
              <a:defRPr/>
            </a:pPr>
            <a:r>
              <a:rPr lang="zh-CN" altLang="en-US" sz="1500" kern="0" dirty="0">
                <a:solidFill>
                  <a:schemeClr val="bg1"/>
                </a:solidFill>
                <a:ea typeface="微软雅黑" pitchFamily="34" charset="-122"/>
              </a:rPr>
              <a:t>起点</a:t>
            </a:r>
          </a:p>
        </p:txBody>
      </p:sp>
      <p:sp>
        <p:nvSpPr>
          <p:cNvPr id="16" name="矩形 15"/>
          <p:cNvSpPr/>
          <p:nvPr/>
        </p:nvSpPr>
        <p:spPr>
          <a:xfrm>
            <a:off x="3536051" y="1184476"/>
            <a:ext cx="2663136" cy="344738"/>
          </a:xfrm>
          <a:prstGeom prst="rect">
            <a:avLst/>
          </a:prstGeom>
        </p:spPr>
        <p:txBody>
          <a:bodyPr wrap="square" lIns="67072" tIns="33536" rIns="67072" bIns="3353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a:t>
            </a:r>
            <a:endParaRPr lang="zh-CN" altLang="en-US" sz="1200" dirty="0">
              <a:latin typeface="微软雅黑" pitchFamily="34" charset="-122"/>
              <a:ea typeface="微软雅黑" pitchFamily="34" charset="-122"/>
            </a:endParaRPr>
          </a:p>
        </p:txBody>
      </p:sp>
      <p:sp>
        <p:nvSpPr>
          <p:cNvPr id="17" name="Oval 38"/>
          <p:cNvSpPr>
            <a:spLocks noChangeArrowheads="1"/>
          </p:cNvSpPr>
          <p:nvPr/>
        </p:nvSpPr>
        <p:spPr bwMode="auto">
          <a:xfrm>
            <a:off x="2333737" y="935284"/>
            <a:ext cx="1030982" cy="1018620"/>
          </a:xfrm>
          <a:prstGeom prst="ellipse">
            <a:avLst/>
          </a:prstGeom>
          <a:solidFill>
            <a:schemeClr val="accent1"/>
          </a:solidFill>
          <a:ln w="19050">
            <a:noFill/>
            <a:round/>
            <a:headEnd/>
            <a:tailEnd/>
          </a:ln>
        </p:spPr>
        <p:txBody>
          <a:bodyPr wrap="none" lIns="67072" tIns="33536" rIns="67072" bIns="33536" anchor="ctr"/>
          <a:lstStyle/>
          <a:p>
            <a:pPr algn="ctr">
              <a:defRPr/>
            </a:pPr>
            <a:r>
              <a:rPr lang="zh-CN" altLang="en-US" sz="1500" kern="0" dirty="0">
                <a:solidFill>
                  <a:schemeClr val="bg1"/>
                </a:solidFill>
                <a:ea typeface="微软雅黑" pitchFamily="34" charset="-122"/>
              </a:rPr>
              <a:t>第一季度</a:t>
            </a:r>
          </a:p>
        </p:txBody>
      </p:sp>
      <p:sp>
        <p:nvSpPr>
          <p:cNvPr id="18" name="Oval 38"/>
          <p:cNvSpPr>
            <a:spLocks noChangeArrowheads="1"/>
          </p:cNvSpPr>
          <p:nvPr/>
        </p:nvSpPr>
        <p:spPr bwMode="auto">
          <a:xfrm>
            <a:off x="2333737" y="2268089"/>
            <a:ext cx="1030982" cy="1018620"/>
          </a:xfrm>
          <a:prstGeom prst="ellipse">
            <a:avLst/>
          </a:prstGeom>
          <a:solidFill>
            <a:schemeClr val="accent1"/>
          </a:solidFill>
          <a:ln w="19050">
            <a:noFill/>
            <a:round/>
            <a:headEnd/>
            <a:tailEnd/>
          </a:ln>
        </p:spPr>
        <p:txBody>
          <a:bodyPr wrap="none" lIns="67072" tIns="33536" rIns="67072" bIns="33536" anchor="ctr"/>
          <a:lstStyle/>
          <a:p>
            <a:pPr algn="ctr">
              <a:defRPr/>
            </a:pPr>
            <a:r>
              <a:rPr lang="zh-CN" altLang="en-US" sz="1500" kern="0" dirty="0">
                <a:solidFill>
                  <a:schemeClr val="bg1"/>
                </a:solidFill>
                <a:ea typeface="微软雅黑" pitchFamily="34" charset="-122"/>
              </a:rPr>
              <a:t>第二季度</a:t>
            </a:r>
          </a:p>
        </p:txBody>
      </p:sp>
      <p:sp>
        <p:nvSpPr>
          <p:cNvPr id="19" name="矩形 18"/>
          <p:cNvSpPr/>
          <p:nvPr/>
        </p:nvSpPr>
        <p:spPr>
          <a:xfrm>
            <a:off x="3536051" y="2534313"/>
            <a:ext cx="2663136" cy="344738"/>
          </a:xfrm>
          <a:prstGeom prst="rect">
            <a:avLst/>
          </a:prstGeom>
        </p:spPr>
        <p:txBody>
          <a:bodyPr wrap="square" lIns="67072" tIns="33536" rIns="67072" bIns="3353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a:t>
            </a:r>
            <a:endParaRPr lang="zh-CN" altLang="en-US" sz="1200" dirty="0">
              <a:latin typeface="微软雅黑" pitchFamily="34" charset="-122"/>
              <a:ea typeface="微软雅黑" pitchFamily="34" charset="-122"/>
            </a:endParaRPr>
          </a:p>
        </p:txBody>
      </p:sp>
      <p:sp>
        <p:nvSpPr>
          <p:cNvPr id="20" name="Oval 38"/>
          <p:cNvSpPr>
            <a:spLocks noChangeArrowheads="1"/>
          </p:cNvSpPr>
          <p:nvPr/>
        </p:nvSpPr>
        <p:spPr bwMode="auto">
          <a:xfrm>
            <a:off x="6347868" y="2268089"/>
            <a:ext cx="1030982" cy="1018620"/>
          </a:xfrm>
          <a:prstGeom prst="ellipse">
            <a:avLst/>
          </a:prstGeom>
          <a:solidFill>
            <a:schemeClr val="accent1"/>
          </a:solidFill>
          <a:ln w="19050">
            <a:noFill/>
            <a:round/>
            <a:headEnd/>
            <a:tailEnd/>
          </a:ln>
        </p:spPr>
        <p:txBody>
          <a:bodyPr wrap="none" lIns="67072" tIns="33536" rIns="67072" bIns="33536" anchor="ctr"/>
          <a:lstStyle/>
          <a:p>
            <a:pPr algn="ctr">
              <a:defRPr/>
            </a:pPr>
            <a:r>
              <a:rPr lang="zh-CN" altLang="en-US" sz="1500" kern="0" dirty="0">
                <a:solidFill>
                  <a:schemeClr val="bg1"/>
                </a:solidFill>
                <a:ea typeface="微软雅黑" pitchFamily="34" charset="-122"/>
              </a:rPr>
              <a:t>第三季度</a:t>
            </a:r>
          </a:p>
        </p:txBody>
      </p:sp>
      <p:sp>
        <p:nvSpPr>
          <p:cNvPr id="21" name="Oval 38"/>
          <p:cNvSpPr>
            <a:spLocks noChangeArrowheads="1"/>
          </p:cNvSpPr>
          <p:nvPr/>
        </p:nvSpPr>
        <p:spPr bwMode="auto">
          <a:xfrm>
            <a:off x="6347868" y="3658877"/>
            <a:ext cx="1030982" cy="1018620"/>
          </a:xfrm>
          <a:prstGeom prst="ellipse">
            <a:avLst/>
          </a:prstGeom>
          <a:solidFill>
            <a:schemeClr val="accent1"/>
          </a:solidFill>
          <a:ln w="19050">
            <a:noFill/>
            <a:round/>
            <a:headEnd/>
            <a:tailEnd/>
          </a:ln>
        </p:spPr>
        <p:txBody>
          <a:bodyPr wrap="none" lIns="67072" tIns="33536" rIns="67072" bIns="33536" anchor="ctr"/>
          <a:lstStyle/>
          <a:p>
            <a:pPr algn="ctr">
              <a:defRPr/>
            </a:pPr>
            <a:r>
              <a:rPr lang="zh-CN" altLang="en-US" sz="1500" kern="0" dirty="0">
                <a:solidFill>
                  <a:schemeClr val="bg1"/>
                </a:solidFill>
                <a:ea typeface="微软雅黑" pitchFamily="34" charset="-122"/>
              </a:rPr>
              <a:t>第四季度</a:t>
            </a:r>
          </a:p>
        </p:txBody>
      </p:sp>
      <p:sp>
        <p:nvSpPr>
          <p:cNvPr id="22" name="矩形 21"/>
          <p:cNvSpPr/>
          <p:nvPr/>
        </p:nvSpPr>
        <p:spPr>
          <a:xfrm>
            <a:off x="872913" y="3938144"/>
            <a:ext cx="5170644" cy="344738"/>
          </a:xfrm>
          <a:prstGeom prst="rect">
            <a:avLst/>
          </a:prstGeom>
        </p:spPr>
        <p:txBody>
          <a:bodyPr wrap="square" lIns="67072" tIns="33536" rIns="67072" bIns="3353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200" dirty="0">
              <a:latin typeface="微软雅黑" pitchFamily="34" charset="-122"/>
              <a:ea typeface="微软雅黑" pitchFamily="34" charset="-122"/>
            </a:endParaRPr>
          </a:p>
        </p:txBody>
      </p:sp>
      <p:sp>
        <p:nvSpPr>
          <p:cNvPr id="24" name="文本框 2"/>
          <p:cNvSpPr txBox="1"/>
          <p:nvPr/>
        </p:nvSpPr>
        <p:spPr>
          <a:xfrm>
            <a:off x="1301004"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23"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par>
                              <p:cTn id="99" fill="hold">
                                <p:stCondLst>
                                  <p:cond delay="7740"/>
                                </p:stCondLst>
                                <p:childTnLst>
                                  <p:par>
                                    <p:cTn id="100" presetID="22" presetClass="entr" presetSubtype="8" fill="hold" grpId="0" nodeType="afterEffect" nodePh="1">
                                      <p:stCondLst>
                                        <p:cond delay="0"/>
                                      </p:stCondLst>
                                      <p:endCondLst>
                                        <p:cond evt="begin" delay="0">
                                          <p:tn val="100"/>
                                        </p:cond>
                                      </p:endCondLst>
                                      <p:childTnLst>
                                        <p:set>
                                          <p:cBhvr>
                                            <p:cTn id="101" dur="1" fill="hold">
                                              <p:stCondLst>
                                                <p:cond delay="0"/>
                                              </p:stCondLst>
                                            </p:cTn>
                                            <p:tgtEl>
                                              <p:spTgt spid="23"/>
                                            </p:tgtEl>
                                            <p:attrNameLst>
                                              <p:attrName>style.visibility</p:attrName>
                                            </p:attrNameLst>
                                          </p:cBhvr>
                                          <p:to>
                                            <p:strVal val="visible"/>
                                          </p:to>
                                        </p:set>
                                        <p:animEffect transition="in" filter="wipe(left)">
                                          <p:cBhvr>
                                            <p:cTn id="10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par>
                              <p:cTn id="99" fill="hold">
                                <p:stCondLst>
                                  <p:cond delay="7740"/>
                                </p:stCondLst>
                                <p:childTnLst>
                                  <p:par>
                                    <p:cTn id="100" presetID="22" presetClass="entr" presetSubtype="8" fill="hold" grpId="0" nodeType="afterEffect" nodePh="1">
                                      <p:stCondLst>
                                        <p:cond delay="0"/>
                                      </p:stCondLst>
                                      <p:endCondLst>
                                        <p:cond evt="begin" delay="0">
                                          <p:tn val="100"/>
                                        </p:cond>
                                      </p:endCondLst>
                                      <p:childTnLst>
                                        <p:set>
                                          <p:cBhvr>
                                            <p:cTn id="101" dur="1" fill="hold">
                                              <p:stCondLst>
                                                <p:cond delay="0"/>
                                              </p:stCondLst>
                                            </p:cTn>
                                            <p:tgtEl>
                                              <p:spTgt spid="23"/>
                                            </p:tgtEl>
                                            <p:attrNameLst>
                                              <p:attrName>style.visibility</p:attrName>
                                            </p:attrNameLst>
                                          </p:cBhvr>
                                          <p:to>
                                            <p:strVal val="visible"/>
                                          </p:to>
                                        </p:set>
                                        <p:animEffect transition="in" filter="wipe(left)">
                                          <p:cBhvr>
                                            <p:cTn id="10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P spid="23"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74554" y="2294853"/>
            <a:ext cx="1745751"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74554" y="3423772"/>
            <a:ext cx="1745751"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83031" y="1221913"/>
            <a:ext cx="1974445" cy="954521"/>
            <a:chOff x="8835092" y="1945063"/>
            <a:chExt cx="2483676" cy="1198062"/>
          </a:xfrm>
        </p:grpSpPr>
        <p:sp>
          <p:nvSpPr>
            <p:cNvPr id="7" name="文本框 11"/>
            <p:cNvSpPr txBox="1"/>
            <p:nvPr/>
          </p:nvSpPr>
          <p:spPr>
            <a:xfrm>
              <a:off x="8835092" y="1945063"/>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8" name="文本框 12"/>
            <p:cNvSpPr txBox="1"/>
            <p:nvPr/>
          </p:nvSpPr>
          <p:spPr>
            <a:xfrm>
              <a:off x="8872836" y="2273941"/>
              <a:ext cx="2445932" cy="869184"/>
            </a:xfrm>
            <a:prstGeom prst="rect">
              <a:avLst/>
            </a:prstGeom>
            <a:noFill/>
          </p:spPr>
          <p:txBody>
            <a:bodyPr wrap="square" rtlCol="0">
              <a:spAutoFit/>
            </a:bodyPr>
            <a:lstStyle/>
            <a:p>
              <a:pPr>
                <a:lnSpc>
                  <a:spcPct val="130000"/>
                </a:lnSpc>
              </a:pPr>
              <a:r>
                <a:rPr lang="zh-CN" altLang="en-US" sz="10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9" name="组合 8"/>
          <p:cNvGrpSpPr/>
          <p:nvPr/>
        </p:nvGrpSpPr>
        <p:grpSpPr>
          <a:xfrm>
            <a:off x="375316" y="2351593"/>
            <a:ext cx="1974445" cy="974656"/>
            <a:chOff x="8835092" y="2033592"/>
            <a:chExt cx="2483676" cy="1223322"/>
          </a:xfrm>
        </p:grpSpPr>
        <p:sp>
          <p:nvSpPr>
            <p:cNvPr id="10" name="文本框 14"/>
            <p:cNvSpPr txBox="1"/>
            <p:nvPr/>
          </p:nvSpPr>
          <p:spPr>
            <a:xfrm>
              <a:off x="8835092" y="2033592"/>
              <a:ext cx="1248229" cy="373423"/>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1" name="文本框 15"/>
            <p:cNvSpPr txBox="1"/>
            <p:nvPr/>
          </p:nvSpPr>
          <p:spPr>
            <a:xfrm>
              <a:off x="8872836" y="2387739"/>
              <a:ext cx="2445932" cy="869175"/>
            </a:xfrm>
            <a:prstGeom prst="rect">
              <a:avLst/>
            </a:prstGeom>
            <a:noFill/>
          </p:spPr>
          <p:txBody>
            <a:bodyPr wrap="square" rtlCol="0">
              <a:spAutoFit/>
            </a:bodyPr>
            <a:lstStyle/>
            <a:p>
              <a:pPr>
                <a:lnSpc>
                  <a:spcPct val="130000"/>
                </a:lnSpc>
              </a:pPr>
              <a:r>
                <a:rPr lang="zh-CN" altLang="en-US" sz="10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 name="组合 11"/>
          <p:cNvGrpSpPr/>
          <p:nvPr/>
        </p:nvGrpSpPr>
        <p:grpSpPr>
          <a:xfrm>
            <a:off x="383029" y="3471169"/>
            <a:ext cx="1984446" cy="964601"/>
            <a:chOff x="8835092" y="2046239"/>
            <a:chExt cx="2496257" cy="1210712"/>
          </a:xfrm>
        </p:grpSpPr>
        <p:sp>
          <p:nvSpPr>
            <p:cNvPr id="13" name="文本框 17"/>
            <p:cNvSpPr txBox="1"/>
            <p:nvPr/>
          </p:nvSpPr>
          <p:spPr>
            <a:xfrm>
              <a:off x="8835092" y="2046239"/>
              <a:ext cx="1248229" cy="373426"/>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4" name="文本框 18"/>
            <p:cNvSpPr txBox="1"/>
            <p:nvPr/>
          </p:nvSpPr>
          <p:spPr>
            <a:xfrm>
              <a:off x="8885416" y="2387768"/>
              <a:ext cx="2445933" cy="869183"/>
            </a:xfrm>
            <a:prstGeom prst="rect">
              <a:avLst/>
            </a:prstGeom>
            <a:noFill/>
          </p:spPr>
          <p:txBody>
            <a:bodyPr wrap="square" rtlCol="0">
              <a:spAutoFit/>
            </a:bodyPr>
            <a:lstStyle/>
            <a:p>
              <a:pPr>
                <a:lnSpc>
                  <a:spcPct val="130000"/>
                </a:lnSpc>
              </a:pPr>
              <a:r>
                <a:rPr lang="zh-CN" altLang="en-US" sz="10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5" name="组合 14"/>
          <p:cNvGrpSpPr/>
          <p:nvPr/>
        </p:nvGrpSpPr>
        <p:grpSpPr>
          <a:xfrm>
            <a:off x="2598270" y="2930863"/>
            <a:ext cx="1853644" cy="1396334"/>
            <a:chOff x="3474720" y="4038600"/>
            <a:chExt cx="2331720" cy="1752600"/>
          </a:xfrm>
        </p:grpSpPr>
        <p:sp>
          <p:nvSpPr>
            <p:cNvPr id="16" name="文本框 19"/>
            <p:cNvSpPr txBox="1"/>
            <p:nvPr/>
          </p:nvSpPr>
          <p:spPr>
            <a:xfrm>
              <a:off x="3987799" y="475822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7" name="文本框 20"/>
            <p:cNvSpPr txBox="1"/>
            <p:nvPr/>
          </p:nvSpPr>
          <p:spPr>
            <a:xfrm>
              <a:off x="3987799" y="529908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8" name="文本框 21"/>
            <p:cNvSpPr txBox="1"/>
            <p:nvPr/>
          </p:nvSpPr>
          <p:spPr>
            <a:xfrm>
              <a:off x="3987799" y="421736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4718451" y="2930863"/>
            <a:ext cx="1853644" cy="1396334"/>
            <a:chOff x="3474720" y="4038600"/>
            <a:chExt cx="2331720" cy="1752600"/>
          </a:xfrm>
        </p:grpSpPr>
        <p:sp>
          <p:nvSpPr>
            <p:cNvPr id="23" name="文本框 30"/>
            <p:cNvSpPr txBox="1"/>
            <p:nvPr/>
          </p:nvSpPr>
          <p:spPr>
            <a:xfrm>
              <a:off x="3987799" y="475822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24" name="文本框 31"/>
            <p:cNvSpPr txBox="1"/>
            <p:nvPr/>
          </p:nvSpPr>
          <p:spPr>
            <a:xfrm>
              <a:off x="3987799" y="529908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25" name="文本框 32"/>
            <p:cNvSpPr txBox="1"/>
            <p:nvPr/>
          </p:nvSpPr>
          <p:spPr>
            <a:xfrm>
              <a:off x="3987799" y="421736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微软雅黑" pitchFamily="34" charset="-122"/>
                <a:ea typeface="微软雅黑" pitchFamily="34" charset="-122"/>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6853778" y="2930863"/>
            <a:ext cx="1853644" cy="1396334"/>
            <a:chOff x="3474720" y="4038600"/>
            <a:chExt cx="2331720" cy="1752600"/>
          </a:xfrm>
        </p:grpSpPr>
        <p:sp>
          <p:nvSpPr>
            <p:cNvPr id="30" name="文本框 37"/>
            <p:cNvSpPr txBox="1"/>
            <p:nvPr/>
          </p:nvSpPr>
          <p:spPr>
            <a:xfrm>
              <a:off x="3987799" y="475822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31" name="文本框 38"/>
            <p:cNvSpPr txBox="1"/>
            <p:nvPr/>
          </p:nvSpPr>
          <p:spPr>
            <a:xfrm>
              <a:off x="3987799" y="529908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32" name="文本框 39"/>
            <p:cNvSpPr txBox="1"/>
            <p:nvPr/>
          </p:nvSpPr>
          <p:spPr>
            <a:xfrm>
              <a:off x="3987799" y="421736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微软雅黑" pitchFamily="34" charset="-122"/>
                <a:ea typeface="微软雅黑" pitchFamily="34" charset="-122"/>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2598270" y="1400968"/>
            <a:ext cx="1853644" cy="1529897"/>
            <a:chOff x="3569970" y="1908810"/>
            <a:chExt cx="2331720" cy="1920240"/>
          </a:xfrm>
        </p:grpSpPr>
        <p:sp>
          <p:nvSpPr>
            <p:cNvPr id="37" name="矩形 3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1600">
                <a:latin typeface="微软雅黑" pitchFamily="34" charset="-122"/>
                <a:ea typeface="微软雅黑" pitchFamily="34" charset="-122"/>
              </a:endParaRPr>
            </a:p>
          </p:txBody>
        </p:sp>
        <p:sp>
          <p:nvSpPr>
            <p:cNvPr id="39" name="文本框 47"/>
            <p:cNvSpPr txBox="1"/>
            <p:nvPr/>
          </p:nvSpPr>
          <p:spPr>
            <a:xfrm>
              <a:off x="4111716" y="3381327"/>
              <a:ext cx="1248229" cy="373426"/>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grpSp>
      <p:grpSp>
        <p:nvGrpSpPr>
          <p:cNvPr id="40" name="组合 39"/>
          <p:cNvGrpSpPr/>
          <p:nvPr/>
        </p:nvGrpSpPr>
        <p:grpSpPr>
          <a:xfrm>
            <a:off x="4730566" y="1400968"/>
            <a:ext cx="1853644" cy="1529897"/>
            <a:chOff x="6252210" y="1908810"/>
            <a:chExt cx="2331720" cy="1920240"/>
          </a:xfrm>
        </p:grpSpPr>
        <p:sp>
          <p:nvSpPr>
            <p:cNvPr id="41" name="矩形 40"/>
            <p:cNvSpPr/>
            <p:nvPr/>
          </p:nvSpPr>
          <p:spPr>
            <a:xfrm>
              <a:off x="625221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1600">
                <a:latin typeface="微软雅黑" pitchFamily="34" charset="-122"/>
                <a:ea typeface="微软雅黑" pitchFamily="34" charset="-122"/>
              </a:endParaRPr>
            </a:p>
          </p:txBody>
        </p:sp>
        <p:sp>
          <p:nvSpPr>
            <p:cNvPr id="43" name="文本框 48"/>
            <p:cNvSpPr txBox="1"/>
            <p:nvPr/>
          </p:nvSpPr>
          <p:spPr>
            <a:xfrm>
              <a:off x="6793956" y="3381327"/>
              <a:ext cx="1248229" cy="386304"/>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00" dirty="0">
                  <a:solidFill>
                    <a:schemeClr val="bg1"/>
                  </a:solidFill>
                  <a:latin typeface="微软雅黑" pitchFamily="34" charset="-122"/>
                  <a:ea typeface="微软雅黑" pitchFamily="34" charset="-122"/>
                </a:rPr>
                <a:t>添加标题</a:t>
              </a:r>
            </a:p>
          </p:txBody>
        </p:sp>
      </p:grpSp>
      <p:grpSp>
        <p:nvGrpSpPr>
          <p:cNvPr id="44" name="组合 43"/>
          <p:cNvGrpSpPr/>
          <p:nvPr/>
        </p:nvGrpSpPr>
        <p:grpSpPr>
          <a:xfrm>
            <a:off x="6859834" y="1400968"/>
            <a:ext cx="1853644" cy="1529897"/>
            <a:chOff x="9025890" y="1908810"/>
            <a:chExt cx="2331720" cy="1920240"/>
          </a:xfrm>
        </p:grpSpPr>
        <p:sp>
          <p:nvSpPr>
            <p:cNvPr id="45" name="矩形 44"/>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1600">
                <a:latin typeface="微软雅黑" pitchFamily="34" charset="-122"/>
                <a:ea typeface="微软雅黑" pitchFamily="34" charset="-122"/>
              </a:endParaRPr>
            </a:p>
          </p:txBody>
        </p:sp>
        <p:sp>
          <p:nvSpPr>
            <p:cNvPr id="47" name="文本框 49"/>
            <p:cNvSpPr txBox="1"/>
            <p:nvPr/>
          </p:nvSpPr>
          <p:spPr>
            <a:xfrm>
              <a:off x="9567636" y="3381327"/>
              <a:ext cx="1248229" cy="386304"/>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00" dirty="0">
                  <a:solidFill>
                    <a:schemeClr val="tx1"/>
                  </a:solidFill>
                  <a:latin typeface="微软雅黑" pitchFamily="34" charset="-122"/>
                  <a:ea typeface="微软雅黑" pitchFamily="34" charset="-122"/>
                </a:rPr>
                <a:t>添加标题</a:t>
              </a:r>
            </a:p>
          </p:txBody>
        </p:sp>
      </p:grpSp>
      <p:sp>
        <p:nvSpPr>
          <p:cNvPr id="49" name="文本框 2"/>
          <p:cNvSpPr txBox="1"/>
          <p:nvPr/>
        </p:nvSpPr>
        <p:spPr>
          <a:xfrm>
            <a:off x="1279349"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pic>
        <p:nvPicPr>
          <p:cNvPr id="48" name="图片 47">
            <a:hlinkClick r:id="rId3"/>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80" y="595"/>
            <a:ext cx="9271694" cy="5216836"/>
          </a:xfrm>
          <a:prstGeom prst="rect">
            <a:avLst/>
          </a:prstGeom>
        </p:spPr>
      </p:pic>
      <p:sp>
        <p:nvSpPr>
          <p:cNvPr id="50"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576330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par>
                          <p:cTn id="45" fill="hold">
                            <p:stCondLst>
                              <p:cond delay="3750"/>
                            </p:stCondLst>
                            <p:childTnLst>
                              <p:par>
                                <p:cTn id="46" presetID="22" presetClass="entr" presetSubtype="8" fill="hold" grpId="0" nodeType="afterEffect" nodePh="1">
                                  <p:stCondLst>
                                    <p:cond delay="0"/>
                                  </p:stCondLst>
                                  <p:endCondLst>
                                    <p:cond evt="begin" delay="0">
                                      <p:tn val="46"/>
                                    </p:cond>
                                  </p:endCondLst>
                                  <p:childTnLst>
                                    <p:set>
                                      <p:cBhvr>
                                        <p:cTn id="47" dur="1" fill="hold">
                                          <p:stCondLst>
                                            <p:cond delay="0"/>
                                          </p:stCondLst>
                                        </p:cTn>
                                        <p:tgtEl>
                                          <p:spTgt spid="50"/>
                                        </p:tgtEl>
                                        <p:attrNameLst>
                                          <p:attrName>style.visibility</p:attrName>
                                        </p:attrNameLst>
                                      </p:cBhvr>
                                      <p:to>
                                        <p:strVal val="visible"/>
                                      </p:to>
                                    </p:set>
                                    <p:animEffect transition="in" filter="wipe(left)">
                                      <p:cBhvr>
                                        <p:cTn id="4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025957" y="3324647"/>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17" name="TextBox 16"/>
          <p:cNvSpPr txBox="1"/>
          <p:nvPr/>
        </p:nvSpPr>
        <p:spPr>
          <a:xfrm>
            <a:off x="2123749" y="2209194"/>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18" name="TextBox 17"/>
          <p:cNvSpPr txBox="1"/>
          <p:nvPr/>
        </p:nvSpPr>
        <p:spPr>
          <a:xfrm>
            <a:off x="3607913" y="3149272"/>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19" name="TextBox 18"/>
          <p:cNvSpPr txBox="1"/>
          <p:nvPr/>
        </p:nvSpPr>
        <p:spPr>
          <a:xfrm>
            <a:off x="4689429" y="2338344"/>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20" name="矩形 19"/>
          <p:cNvSpPr/>
          <p:nvPr/>
        </p:nvSpPr>
        <p:spPr>
          <a:xfrm>
            <a:off x="6454228" y="1653861"/>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accent1"/>
                </a:solidFill>
                <a:latin typeface="微软雅黑" pitchFamily="34" charset="-122"/>
                <a:ea typeface="微软雅黑" pitchFamily="34" charset="-122"/>
              </a:rPr>
              <a:t>点击添加小标题</a:t>
            </a:r>
            <a:endParaRPr lang="en-US" altLang="zh-CN" sz="1500" b="1" dirty="0">
              <a:solidFill>
                <a:schemeClr val="accent1"/>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1838595" y="1690142"/>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bg1">
              <a:lumMod val="65000"/>
            </a:schemeClr>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22" name="Freeform 6"/>
          <p:cNvSpPr>
            <a:spLocks/>
          </p:cNvSpPr>
          <p:nvPr/>
        </p:nvSpPr>
        <p:spPr bwMode="auto">
          <a:xfrm>
            <a:off x="3330306" y="2642533"/>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23" name="Freeform 8"/>
          <p:cNvSpPr>
            <a:spLocks/>
          </p:cNvSpPr>
          <p:nvPr/>
        </p:nvSpPr>
        <p:spPr bwMode="auto">
          <a:xfrm>
            <a:off x="685592" y="2776042"/>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24" name="Freeform 6"/>
          <p:cNvSpPr>
            <a:spLocks/>
          </p:cNvSpPr>
          <p:nvPr/>
        </p:nvSpPr>
        <p:spPr bwMode="auto">
          <a:xfrm>
            <a:off x="4443769" y="1745170"/>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65000"/>
            </a:schemeClr>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12" name="矩形 11"/>
          <p:cNvSpPr/>
          <p:nvPr/>
        </p:nvSpPr>
        <p:spPr>
          <a:xfrm>
            <a:off x="3114597" y="951945"/>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3" name="文本框 2"/>
          <p:cNvSpPr txBox="1"/>
          <p:nvPr/>
        </p:nvSpPr>
        <p:spPr>
          <a:xfrm>
            <a:off x="1279349"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4"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735631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par>
                          <p:cTn id="60" fill="hold">
                            <p:stCondLst>
                              <p:cond delay="12850"/>
                            </p:stCondLst>
                            <p:childTnLst>
                              <p:par>
                                <p:cTn id="61" presetID="22" presetClass="entr" presetSubtype="8" fill="hold" grpId="0" nodeType="afterEffect" nodePh="1">
                                  <p:stCondLst>
                                    <p:cond delay="0"/>
                                  </p:stCondLst>
                                  <p:endCondLst>
                                    <p:cond evt="begin" delay="0">
                                      <p:tn val="61"/>
                                    </p:cond>
                                  </p:end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P spid="1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901505" y="990586"/>
            <a:ext cx="3702909"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95959" tIns="63973" rIns="95959" bIns="127946" anchor="b" anchorCtr="0"/>
          <a:lstStyle/>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901505" y="2947470"/>
            <a:ext cx="3702909"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chemeClr val="bg1">
                <a:lumMod val="65000"/>
              </a:schemeClr>
            </a:solidFill>
            <a:miter lim="800000"/>
            <a:headEnd/>
            <a:tailEnd/>
          </a:ln>
          <a:effectLst/>
        </p:spPr>
        <p:txBody>
          <a:bodyPr lIns="95959" tIns="127946" rIns="95959" bIns="127946" anchor="t" anchorCtr="0"/>
          <a:lstStyle/>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4731391" y="2947470"/>
            <a:ext cx="3702909"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chemeClr val="bg1">
                <a:lumMod val="65000"/>
              </a:schemeClr>
            </a:solidFill>
            <a:miter lim="800000"/>
            <a:headEnd/>
            <a:tailEnd/>
          </a:ln>
          <a:effectLst/>
        </p:spPr>
        <p:txBody>
          <a:bodyPr lIns="95959" tIns="127946" rIns="95959" bIns="127946" anchor="t" anchorCtr="0"/>
          <a:lstStyle/>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4731391" y="990586"/>
            <a:ext cx="3702084"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95959" tIns="63973" rIns="95959" bIns="127946" anchor="b" anchorCtr="0"/>
          <a:lstStyle/>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901504" y="4463752"/>
            <a:ext cx="3696204" cy="321731"/>
          </a:xfrm>
          <a:prstGeom prst="rect">
            <a:avLst/>
          </a:prstGeom>
          <a:solidFill>
            <a:schemeClr val="accent1"/>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latin typeface="微软雅黑" pitchFamily="34" charset="-122"/>
                <a:ea typeface="微软雅黑" pitchFamily="34" charset="-122"/>
                <a:cs typeface="Arial" charset="0"/>
              </a:rPr>
              <a:t>点击添加标题</a:t>
            </a:r>
            <a:endParaRPr lang="de-DE" altLang="zh-CN" sz="1400"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738094" y="4463752"/>
            <a:ext cx="3696204" cy="321731"/>
          </a:xfrm>
          <a:prstGeom prst="rect">
            <a:avLst/>
          </a:prstGeom>
          <a:solidFill>
            <a:schemeClr val="accent1"/>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latin typeface="微软雅黑" pitchFamily="34" charset="-122"/>
                <a:ea typeface="微软雅黑" pitchFamily="34" charset="-122"/>
                <a:cs typeface="Arial" charset="0"/>
              </a:rPr>
              <a:t>点击添加标题</a:t>
            </a:r>
            <a:endParaRPr lang="de-DE" altLang="zh-CN" sz="1400" b="1" noProof="1">
              <a:solidFill>
                <a:srgbClr val="FFFFFF"/>
              </a:solidFill>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4738094" y="990586"/>
            <a:ext cx="3696204" cy="321731"/>
          </a:xfrm>
          <a:prstGeom prst="rect">
            <a:avLst/>
          </a:prstGeom>
          <a:solidFill>
            <a:schemeClr val="accent1"/>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901504" y="990586"/>
            <a:ext cx="3696204" cy="321731"/>
          </a:xfrm>
          <a:prstGeom prst="rect">
            <a:avLst/>
          </a:prstGeom>
          <a:solidFill>
            <a:schemeClr val="accent1"/>
          </a:solidFill>
          <a:ln w="12700">
            <a:noFill/>
            <a:round/>
            <a:headEnd/>
            <a:tailEnd/>
          </a:ln>
          <a:effectLst/>
        </p:spPr>
        <p:txBody>
          <a:bodyPr wrap="none" lIns="81246" tIns="40624" rIns="81246" bIns="40624" anchor="ctr"/>
          <a:lstStyle/>
          <a:p>
            <a:r>
              <a:rPr lang="zh-CN" altLang="en-US" sz="1400" b="1" noProof="1">
                <a:solidFill>
                  <a:schemeClr val="bg1"/>
                </a:solidFill>
                <a:latin typeface="微软雅黑" pitchFamily="34" charset="-122"/>
                <a:ea typeface="微软雅黑" pitchFamily="34" charset="-122"/>
              </a:rPr>
              <a:t>点击添加标题</a:t>
            </a:r>
            <a:endParaRPr lang="de-DE" sz="1400" b="1" noProof="1">
              <a:solidFill>
                <a:schemeClr val="bg1"/>
              </a:solidFill>
              <a:latin typeface="微软雅黑" pitchFamily="34" charset="-122"/>
              <a:ea typeface="微软雅黑" pitchFamily="34" charset="-122"/>
            </a:endParaRPr>
          </a:p>
        </p:txBody>
      </p:sp>
      <p:grpSp>
        <p:nvGrpSpPr>
          <p:cNvPr id="12" name="Gruppieren 43"/>
          <p:cNvGrpSpPr/>
          <p:nvPr/>
        </p:nvGrpSpPr>
        <p:grpSpPr bwMode="gray">
          <a:xfrm>
            <a:off x="3798279" y="1998627"/>
            <a:ext cx="1721257" cy="1733460"/>
            <a:chOff x="2804400" y="1911431"/>
            <a:chExt cx="3535200" cy="3535200"/>
          </a:xfrm>
          <a:solidFill>
            <a:schemeClr val="accent1"/>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17"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6"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151497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par>
                          <p:cTn id="58" fill="hold">
                            <p:stCondLst>
                              <p:cond delay="1100"/>
                            </p:stCondLst>
                            <p:childTnLst>
                              <p:par>
                                <p:cTn id="59" presetID="22" presetClass="entr" presetSubtype="8" fill="hold" grpId="0" nodeType="afterEffect" nodePh="1">
                                  <p:stCondLst>
                                    <p:cond delay="0"/>
                                  </p:stCondLst>
                                  <p:endCondLst>
                                    <p:cond evt="begin" delay="0">
                                      <p:tn val="59"/>
                                    </p:cond>
                                  </p:end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4099270" y="1635647"/>
            <a:ext cx="257112" cy="5042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4099270" y="1635647"/>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5400000">
            <a:off x="5023182" y="2597221"/>
            <a:ext cx="2170282"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flipV="1">
            <a:off x="4099270" y="3301684"/>
            <a:ext cx="257112" cy="342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flipV="1">
            <a:off x="4099270" y="3558796"/>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3678408" y="2830553"/>
            <a:ext cx="15959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pPr algn="r"/>
            <a:r>
              <a:rPr lang="zh-CN" altLang="en-US" sz="2400" dirty="0" smtClean="0">
                <a:solidFill>
                  <a:schemeClr val="accent1">
                    <a:lumMod val="75000"/>
                  </a:schemeClr>
                </a:solidFill>
                <a:latin typeface="微软雅黑" panose="020B0503020204020204" pitchFamily="34" charset="-122"/>
                <a:ea typeface="微软雅黑" panose="020B0503020204020204" pitchFamily="34" charset="-122"/>
              </a:rPr>
              <a:t>谢谢观看</a:t>
            </a:r>
            <a:endParaRPr lang="zh-CN" altLang="en-US" sz="24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2339752" y="2264725"/>
            <a:ext cx="352936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pPr algn="r"/>
            <a:r>
              <a:rPr lang="en-US" altLang="zh-CN" sz="4400" b="1" dirty="0" smtClean="0">
                <a:solidFill>
                  <a:schemeClr val="accent1">
                    <a:lumMod val="75000"/>
                  </a:schemeClr>
                </a:solidFill>
                <a:latin typeface="微软雅黑" panose="020B0503020204020204" pitchFamily="34" charset="-122"/>
                <a:ea typeface="微软雅黑" panose="020B0503020204020204" pitchFamily="34" charset="-122"/>
              </a:rPr>
              <a:t>THANK YOU</a:t>
            </a:r>
            <a:endParaRPr lang="zh-CN" altLang="en-US" sz="4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9"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
        <p:nvSpPr>
          <p:cNvPr id="11" name="矩形 10"/>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Tree>
    <p:extLst>
      <p:ext uri="{BB962C8B-B14F-4D97-AF65-F5344CB8AC3E}">
        <p14:creationId xmlns:p14="http://schemas.microsoft.com/office/powerpoint/2010/main" val="1813668617"/>
      </p:ext>
    </p:extLst>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500"/>
                                        <p:tgtEl>
                                          <p:spTgt spid="2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down)">
                                      <p:cBhvr>
                                        <p:cTn id="23" dur="500"/>
                                        <p:tgtEl>
                                          <p:spTgt spid="26"/>
                                        </p:tgtEl>
                                      </p:cBhvr>
                                    </p:animEffect>
                                  </p:childTnLst>
                                </p:cTn>
                              </p:par>
                            </p:childTnLst>
                          </p:cTn>
                        </p:par>
                        <p:par>
                          <p:cTn id="24" fill="hold">
                            <p:stCondLst>
                              <p:cond delay="25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ppt_y</p:attrName>
                                        </p:attrNameLst>
                                      </p:cBhvr>
                                      <p:tavLst>
                                        <p:tav tm="0">
                                          <p:val>
                                            <p:strVal val="#ppt_y+#ppt_h*1.125000"/>
                                          </p:val>
                                        </p:tav>
                                        <p:tav tm="100000">
                                          <p:val>
                                            <p:strVal val="#ppt_y"/>
                                          </p:val>
                                        </p:tav>
                                      </p:tavLst>
                                    </p:anim>
                                    <p:animEffect transition="in" filter="wipe(up)">
                                      <p:cBhvr>
                                        <p:cTn id="28" dur="500"/>
                                        <p:tgtEl>
                                          <p:spTgt spid="28"/>
                                        </p:tgtEl>
                                      </p:cBhvr>
                                    </p:animEffect>
                                  </p:childTnLst>
                                </p:cTn>
                              </p:par>
                            </p:childTnLst>
                          </p:cTn>
                        </p:par>
                        <p:par>
                          <p:cTn id="29" fill="hold">
                            <p:stCondLst>
                              <p:cond delay="3150"/>
                            </p:stCondLst>
                            <p:childTnLst>
                              <p:par>
                                <p:cTn id="30" presetID="12" presetClass="entr" presetSubtype="4" fill="hold" grpId="0" nodeType="afterEffect">
                                  <p:stCondLst>
                                    <p:cond delay="0"/>
                                  </p:stCondLst>
                                  <p:iterate type="lt">
                                    <p:tmPct val="10000"/>
                                  </p:iterate>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ppt_y</p:attrName>
                                        </p:attrNameLst>
                                      </p:cBhvr>
                                      <p:tavLst>
                                        <p:tav tm="0">
                                          <p:val>
                                            <p:strVal val="#ppt_y+#ppt_h*1.125000"/>
                                          </p:val>
                                        </p:tav>
                                        <p:tav tm="100000">
                                          <p:val>
                                            <p:strVal val="#ppt_y"/>
                                          </p:val>
                                        </p:tav>
                                      </p:tavLst>
                                    </p:anim>
                                    <p:animEffect transition="in" filter="wipe(up)">
                                      <p:cBhvr>
                                        <p:cTn id="33" dur="500"/>
                                        <p:tgtEl>
                                          <p:spTgt spid="29"/>
                                        </p:tgtEl>
                                      </p:cBhvr>
                                    </p:animEffect>
                                  </p:childTnLst>
                                </p:cTn>
                              </p:par>
                            </p:childTnLst>
                          </p:cTn>
                        </p:par>
                        <p:par>
                          <p:cTn id="34" fill="hold">
                            <p:stCondLst>
                              <p:cond delay="4000"/>
                            </p:stCondLst>
                            <p:childTnLst>
                              <p:par>
                                <p:cTn id="35" presetID="22" presetClass="entr" presetSubtype="8" fill="hold" grpId="0" nodeType="afterEffect" nodePh="1">
                                  <p:stCondLst>
                                    <p:cond delay="0"/>
                                  </p:stCondLst>
                                  <p:endCondLst>
                                    <p:cond evt="begin" delay="0">
                                      <p:tn val="35"/>
                                    </p:cond>
                                  </p:end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p:bldP spid="29"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98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45461" y="1166236"/>
            <a:ext cx="5851014" cy="9189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4" name="矩形 3"/>
          <p:cNvSpPr/>
          <p:nvPr/>
        </p:nvSpPr>
        <p:spPr>
          <a:xfrm>
            <a:off x="3069429" y="1005939"/>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5" name="六边形 4"/>
          <p:cNvSpPr/>
          <p:nvPr/>
        </p:nvSpPr>
        <p:spPr>
          <a:xfrm>
            <a:off x="580931" y="2356088"/>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z="2400" dirty="0">
                <a:latin typeface="微软雅黑" pitchFamily="34" charset="-122"/>
                <a:ea typeface="微软雅黑" pitchFamily="34" charset="-122"/>
              </a:rPr>
              <a:t>工作进度</a:t>
            </a:r>
          </a:p>
        </p:txBody>
      </p:sp>
      <p:cxnSp>
        <p:nvCxnSpPr>
          <p:cNvPr id="6" name="直接箭头连接符 5"/>
          <p:cNvCxnSpPr>
            <a:stCxn id="5" idx="5"/>
            <a:endCxn id="3" idx="1"/>
          </p:cNvCxnSpPr>
          <p:nvPr/>
        </p:nvCxnSpPr>
        <p:spPr>
          <a:xfrm flipV="1">
            <a:off x="1514923" y="1625710"/>
            <a:ext cx="930537" cy="7303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a:endCxn id="11" idx="1"/>
          </p:cNvCxnSpPr>
          <p:nvPr/>
        </p:nvCxnSpPr>
        <p:spPr>
          <a:xfrm flipV="1">
            <a:off x="1771378" y="2867560"/>
            <a:ext cx="674083" cy="158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a:endCxn id="14" idx="1"/>
          </p:cNvCxnSpPr>
          <p:nvPr/>
        </p:nvCxnSpPr>
        <p:spPr>
          <a:xfrm>
            <a:off x="1514923" y="3382202"/>
            <a:ext cx="930537" cy="727209"/>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607499" y="1383981"/>
            <a:ext cx="5473064" cy="549279"/>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1" name="矩形 10"/>
          <p:cNvSpPr/>
          <p:nvPr/>
        </p:nvSpPr>
        <p:spPr>
          <a:xfrm>
            <a:off x="2445461" y="2408086"/>
            <a:ext cx="5851014" cy="9189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2" name="矩形 11"/>
          <p:cNvSpPr/>
          <p:nvPr/>
        </p:nvSpPr>
        <p:spPr>
          <a:xfrm>
            <a:off x="3069429" y="2247789"/>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3" name="TextBox 12"/>
          <p:cNvSpPr txBox="1"/>
          <p:nvPr/>
        </p:nvSpPr>
        <p:spPr>
          <a:xfrm>
            <a:off x="2607499" y="2625831"/>
            <a:ext cx="5473064" cy="549279"/>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4" name="矩形 13"/>
          <p:cNvSpPr/>
          <p:nvPr/>
        </p:nvSpPr>
        <p:spPr>
          <a:xfrm>
            <a:off x="2445461" y="3649937"/>
            <a:ext cx="5851014" cy="9189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5" name="矩形 14"/>
          <p:cNvSpPr/>
          <p:nvPr/>
        </p:nvSpPr>
        <p:spPr>
          <a:xfrm>
            <a:off x="3069429" y="3489639"/>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6" name="TextBox 15"/>
          <p:cNvSpPr txBox="1"/>
          <p:nvPr/>
        </p:nvSpPr>
        <p:spPr>
          <a:xfrm>
            <a:off x="2607499" y="3867682"/>
            <a:ext cx="5473064" cy="549279"/>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7" name="文本框 2"/>
          <p:cNvSpPr txBox="1"/>
          <p:nvPr/>
        </p:nvSpPr>
        <p:spPr>
          <a:xfrm>
            <a:off x="1279349"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8"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0351004"/>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par>
                              <p:cTn id="80" fill="hold">
                                <p:stCondLst>
                                  <p:cond delay="11270"/>
                                </p:stCondLst>
                                <p:childTnLst>
                                  <p:par>
                                    <p:cTn id="81" presetID="22" presetClass="entr" presetSubtype="8" fill="hold" grpId="0" nodeType="afterEffect" nodePh="1">
                                      <p:stCondLst>
                                        <p:cond delay="0"/>
                                      </p:stCondLst>
                                      <p:endCondLst>
                                        <p:cond evt="begin" delay="0">
                                          <p:tn val="81"/>
                                        </p:cond>
                                      </p:end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par>
                              <p:cTn id="80" fill="hold">
                                <p:stCondLst>
                                  <p:cond delay="11270"/>
                                </p:stCondLst>
                                <p:childTnLst>
                                  <p:par>
                                    <p:cTn id="81" presetID="22" presetClass="entr" presetSubtype="8" fill="hold" grpId="0" nodeType="afterEffect" nodePh="1">
                                      <p:stCondLst>
                                        <p:cond delay="0"/>
                                      </p:stCondLst>
                                      <p:endCondLst>
                                        <p:cond evt="begin" delay="0">
                                          <p:tn val="81"/>
                                        </p:cond>
                                      </p:end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P spid="1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400620" y="2841905"/>
            <a:ext cx="8203895" cy="328532"/>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cxnSp>
        <p:nvCxnSpPr>
          <p:cNvPr id="129" name="肘形连接符 128"/>
          <p:cNvCxnSpPr>
            <a:stCxn id="131" idx="3"/>
            <a:endCxn id="134" idx="1"/>
          </p:cNvCxnSpPr>
          <p:nvPr/>
        </p:nvCxnSpPr>
        <p:spPr>
          <a:xfrm rot="5400000" flipH="1" flipV="1">
            <a:off x="810373" y="2362645"/>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764831" y="2754197"/>
            <a:ext cx="437094" cy="507177"/>
            <a:chOff x="1109756" y="3090803"/>
            <a:chExt cx="583096" cy="676392"/>
          </a:xfrm>
          <a:solidFill>
            <a:srgbClr val="005DA2"/>
          </a:solidFill>
        </p:grpSpPr>
        <p:sp>
          <p:nvSpPr>
            <p:cNvPr id="131" name="六边形 130"/>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endParaRPr>
            </a:p>
          </p:txBody>
        </p:sp>
        <p:sp>
          <p:nvSpPr>
            <p:cNvPr id="132" name="文本框 64"/>
            <p:cNvSpPr txBox="1"/>
            <p:nvPr/>
          </p:nvSpPr>
          <p:spPr>
            <a:xfrm>
              <a:off x="1115001" y="3298193"/>
              <a:ext cx="577851" cy="328370"/>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4</a:t>
              </a:r>
              <a:r>
                <a:rPr lang="zh-CN" altLang="en-US" sz="1000" dirty="0">
                  <a:solidFill>
                    <a:schemeClr val="bg1"/>
                  </a:solidFill>
                  <a:latin typeface="微软雅黑" panose="020B0503020204020204" pitchFamily="34" charset="-122"/>
                  <a:ea typeface="微软雅黑" panose="020B0503020204020204" pitchFamily="34" charset="-122"/>
                </a:rPr>
                <a:t>月</a:t>
              </a:r>
            </a:p>
          </p:txBody>
        </p:sp>
      </p:grpSp>
      <p:grpSp>
        <p:nvGrpSpPr>
          <p:cNvPr id="133" name="组合 132"/>
          <p:cNvGrpSpPr/>
          <p:nvPr/>
        </p:nvGrpSpPr>
        <p:grpSpPr>
          <a:xfrm>
            <a:off x="1201925" y="1861118"/>
            <a:ext cx="1059449" cy="864924"/>
            <a:chOff x="1853741" y="1952625"/>
            <a:chExt cx="1413335" cy="1153499"/>
          </a:xfrm>
          <a:solidFill>
            <a:schemeClr val="bg1">
              <a:lumMod val="8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85000"/>
                    <a:lumOff val="15000"/>
                  </a:schemeClr>
                </a:solidFill>
              </a:endParaRPr>
            </a:p>
          </p:txBody>
        </p:sp>
        <p:sp>
          <p:nvSpPr>
            <p:cNvPr id="135" name="文本框 66"/>
            <p:cNvSpPr txBox="1"/>
            <p:nvPr/>
          </p:nvSpPr>
          <p:spPr>
            <a:xfrm>
              <a:off x="1853742" y="1997871"/>
              <a:ext cx="1413334" cy="1108253"/>
            </a:xfrm>
            <a:prstGeom prst="rect">
              <a:avLst/>
            </a:prstGeom>
            <a:grpFill/>
          </p:spPr>
          <p:txBody>
            <a:bodyPr wrap="square" rtlCol="0">
              <a:spAutoFit/>
            </a:bodyPr>
            <a:lstStyle/>
            <a:p>
              <a:pPr algn="just"/>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p>
          </p:txBody>
        </p:sp>
      </p:grpSp>
      <p:cxnSp>
        <p:nvCxnSpPr>
          <p:cNvPr id="136" name="肘形连接符 135"/>
          <p:cNvCxnSpPr>
            <a:stCxn id="138" idx="3"/>
            <a:endCxn id="141" idx="1"/>
          </p:cNvCxnSpPr>
          <p:nvPr/>
        </p:nvCxnSpPr>
        <p:spPr>
          <a:xfrm rot="5400000" flipH="1" flipV="1">
            <a:off x="2744660" y="2362645"/>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2699117" y="2754197"/>
            <a:ext cx="437094" cy="507177"/>
            <a:chOff x="1109756" y="3090803"/>
            <a:chExt cx="583096" cy="676392"/>
          </a:xfrm>
          <a:solidFill>
            <a:srgbClr val="005DA2"/>
          </a:solidFill>
        </p:grpSpPr>
        <p:sp>
          <p:nvSpPr>
            <p:cNvPr id="138" name="六边形 137"/>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endParaRPr>
            </a:p>
          </p:txBody>
        </p:sp>
        <p:sp>
          <p:nvSpPr>
            <p:cNvPr id="139" name="文本框 72"/>
            <p:cNvSpPr txBox="1"/>
            <p:nvPr/>
          </p:nvSpPr>
          <p:spPr>
            <a:xfrm>
              <a:off x="1115001" y="3298193"/>
              <a:ext cx="577851" cy="328370"/>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6</a:t>
              </a:r>
              <a:r>
                <a:rPr lang="zh-CN" altLang="en-US" sz="1000" dirty="0">
                  <a:solidFill>
                    <a:schemeClr val="bg1"/>
                  </a:solidFill>
                  <a:latin typeface="微软雅黑" panose="020B0503020204020204" pitchFamily="34" charset="-122"/>
                  <a:ea typeface="微软雅黑" panose="020B0503020204020204" pitchFamily="34" charset="-122"/>
                </a:rPr>
                <a:t>月</a:t>
              </a:r>
            </a:p>
          </p:txBody>
        </p:sp>
      </p:grpSp>
      <p:grpSp>
        <p:nvGrpSpPr>
          <p:cNvPr id="140" name="组合 139"/>
          <p:cNvGrpSpPr/>
          <p:nvPr/>
        </p:nvGrpSpPr>
        <p:grpSpPr>
          <a:xfrm>
            <a:off x="3136212" y="1861118"/>
            <a:ext cx="1059449" cy="864924"/>
            <a:chOff x="1853741" y="1952625"/>
            <a:chExt cx="1413335" cy="1153499"/>
          </a:xfrm>
          <a:solidFill>
            <a:schemeClr val="bg1">
              <a:lumMod val="8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85000"/>
                    <a:lumOff val="15000"/>
                  </a:schemeClr>
                </a:solidFill>
              </a:endParaRPr>
            </a:p>
          </p:txBody>
        </p:sp>
        <p:sp>
          <p:nvSpPr>
            <p:cNvPr id="142" name="文本框 75"/>
            <p:cNvSpPr txBox="1"/>
            <p:nvPr/>
          </p:nvSpPr>
          <p:spPr>
            <a:xfrm>
              <a:off x="1853742" y="1997871"/>
              <a:ext cx="1413334" cy="1108253"/>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在这里添加你的文字，图片也可以，记得加满哦。</a:t>
              </a:r>
            </a:p>
          </p:txBody>
        </p:sp>
      </p:grpSp>
      <p:cxnSp>
        <p:nvCxnSpPr>
          <p:cNvPr id="143" name="肘形连接符 142"/>
          <p:cNvCxnSpPr>
            <a:stCxn id="145" idx="3"/>
            <a:endCxn id="148" idx="1"/>
          </p:cNvCxnSpPr>
          <p:nvPr/>
        </p:nvCxnSpPr>
        <p:spPr>
          <a:xfrm rot="5400000" flipH="1" flipV="1">
            <a:off x="4678947" y="2362645"/>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4633404" y="2754197"/>
            <a:ext cx="437094" cy="507177"/>
            <a:chOff x="1109756" y="3090803"/>
            <a:chExt cx="583096" cy="676392"/>
          </a:xfrm>
          <a:solidFill>
            <a:srgbClr val="005DA2"/>
          </a:solidFill>
        </p:grpSpPr>
        <p:sp>
          <p:nvSpPr>
            <p:cNvPr id="145" name="六边形 144"/>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endParaRPr>
            </a:p>
          </p:txBody>
        </p:sp>
        <p:sp>
          <p:nvSpPr>
            <p:cNvPr id="146" name="文本框 79"/>
            <p:cNvSpPr txBox="1"/>
            <p:nvPr/>
          </p:nvSpPr>
          <p:spPr>
            <a:xfrm>
              <a:off x="1115001" y="3298193"/>
              <a:ext cx="577851" cy="328370"/>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8</a:t>
              </a:r>
              <a:r>
                <a:rPr lang="zh-CN" altLang="en-US" sz="1000" dirty="0">
                  <a:solidFill>
                    <a:schemeClr val="bg1"/>
                  </a:solidFill>
                  <a:latin typeface="微软雅黑" panose="020B0503020204020204" pitchFamily="34" charset="-122"/>
                  <a:ea typeface="微软雅黑" panose="020B0503020204020204" pitchFamily="34" charset="-122"/>
                </a:rPr>
                <a:t>月</a:t>
              </a:r>
            </a:p>
          </p:txBody>
        </p:sp>
      </p:grpSp>
      <p:grpSp>
        <p:nvGrpSpPr>
          <p:cNvPr id="147" name="组合 146"/>
          <p:cNvGrpSpPr/>
          <p:nvPr/>
        </p:nvGrpSpPr>
        <p:grpSpPr>
          <a:xfrm>
            <a:off x="5070498" y="1861118"/>
            <a:ext cx="1059449" cy="864924"/>
            <a:chOff x="1853741" y="1952625"/>
            <a:chExt cx="1413335" cy="1153499"/>
          </a:xfrm>
          <a:solidFill>
            <a:schemeClr val="bg1">
              <a:lumMod val="8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85000"/>
                    <a:lumOff val="15000"/>
                  </a:schemeClr>
                </a:solidFill>
              </a:endParaRPr>
            </a:p>
          </p:txBody>
        </p:sp>
        <p:sp>
          <p:nvSpPr>
            <p:cNvPr id="149" name="文本框 82"/>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在这里添加你的文字，图片也可以，记得加满哦。</a:t>
              </a:r>
            </a:p>
          </p:txBody>
        </p:sp>
      </p:grpSp>
      <p:cxnSp>
        <p:nvCxnSpPr>
          <p:cNvPr id="150" name="肘形连接符 149"/>
          <p:cNvCxnSpPr>
            <a:stCxn id="152" idx="3"/>
            <a:endCxn id="155" idx="1"/>
          </p:cNvCxnSpPr>
          <p:nvPr/>
        </p:nvCxnSpPr>
        <p:spPr>
          <a:xfrm rot="5400000" flipH="1" flipV="1">
            <a:off x="6613233" y="2362645"/>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组合 150"/>
          <p:cNvGrpSpPr/>
          <p:nvPr/>
        </p:nvGrpSpPr>
        <p:grpSpPr>
          <a:xfrm>
            <a:off x="6515204" y="2754197"/>
            <a:ext cx="539779" cy="507177"/>
            <a:chOff x="1039738" y="3090803"/>
            <a:chExt cx="720080" cy="676392"/>
          </a:xfrm>
          <a:solidFill>
            <a:srgbClr val="005DA2"/>
          </a:solidFill>
        </p:grpSpPr>
        <p:sp>
          <p:nvSpPr>
            <p:cNvPr id="152" name="六边形 151"/>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endParaRPr>
            </a:p>
          </p:txBody>
        </p:sp>
        <p:sp>
          <p:nvSpPr>
            <p:cNvPr id="153" name="文本框 86"/>
            <p:cNvSpPr txBox="1"/>
            <p:nvPr/>
          </p:nvSpPr>
          <p:spPr>
            <a:xfrm>
              <a:off x="1039738" y="3298193"/>
              <a:ext cx="720080" cy="328370"/>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10</a:t>
              </a:r>
              <a:r>
                <a:rPr lang="zh-CN" altLang="en-US" sz="1000" dirty="0">
                  <a:solidFill>
                    <a:schemeClr val="bg1"/>
                  </a:solidFill>
                  <a:latin typeface="微软雅黑" panose="020B0503020204020204" pitchFamily="34" charset="-122"/>
                  <a:ea typeface="微软雅黑" panose="020B0503020204020204" pitchFamily="34" charset="-122"/>
                </a:rPr>
                <a:t>月</a:t>
              </a:r>
            </a:p>
          </p:txBody>
        </p:sp>
      </p:grpSp>
      <p:grpSp>
        <p:nvGrpSpPr>
          <p:cNvPr id="154" name="组合 153"/>
          <p:cNvGrpSpPr/>
          <p:nvPr/>
        </p:nvGrpSpPr>
        <p:grpSpPr>
          <a:xfrm>
            <a:off x="7004785" y="1861118"/>
            <a:ext cx="1059449" cy="864924"/>
            <a:chOff x="1853741" y="1952625"/>
            <a:chExt cx="1413335" cy="1153499"/>
          </a:xfrm>
          <a:solidFill>
            <a:schemeClr val="bg1">
              <a:lumMod val="8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85000"/>
                    <a:lumOff val="15000"/>
                  </a:schemeClr>
                </a:solidFill>
              </a:endParaRPr>
            </a:p>
          </p:txBody>
        </p:sp>
        <p:sp>
          <p:nvSpPr>
            <p:cNvPr id="156" name="文本框 89"/>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在这里添加你的文字，图片也可以，记得加满哦。</a:t>
              </a:r>
            </a:p>
          </p:txBody>
        </p:sp>
      </p:grpSp>
      <p:cxnSp>
        <p:nvCxnSpPr>
          <p:cNvPr id="157" name="肘形连接符 156"/>
          <p:cNvCxnSpPr>
            <a:stCxn id="159" idx="0"/>
            <a:endCxn id="162" idx="1"/>
          </p:cNvCxnSpPr>
          <p:nvPr/>
        </p:nvCxnSpPr>
        <p:spPr>
          <a:xfrm rot="16200000" flipH="1">
            <a:off x="1758965" y="3452930"/>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731974" y="2754197"/>
            <a:ext cx="437094" cy="507177"/>
            <a:chOff x="1109756" y="3090803"/>
            <a:chExt cx="583096" cy="676392"/>
          </a:xfrm>
          <a:solidFill>
            <a:srgbClr val="005DA2"/>
          </a:solidFill>
        </p:grpSpPr>
        <p:sp>
          <p:nvSpPr>
            <p:cNvPr id="159" name="六边形 15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endParaRPr>
            </a:p>
          </p:txBody>
        </p:sp>
        <p:sp>
          <p:nvSpPr>
            <p:cNvPr id="160" name="文本框 93"/>
            <p:cNvSpPr txBox="1"/>
            <p:nvPr/>
          </p:nvSpPr>
          <p:spPr>
            <a:xfrm>
              <a:off x="1115001" y="3298193"/>
              <a:ext cx="577851" cy="328370"/>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5</a:t>
              </a:r>
              <a:r>
                <a:rPr lang="zh-CN" altLang="en-US" sz="1000" dirty="0">
                  <a:solidFill>
                    <a:schemeClr val="bg1"/>
                  </a:solidFill>
                  <a:latin typeface="微软雅黑" panose="020B0503020204020204" pitchFamily="34" charset="-122"/>
                  <a:ea typeface="微软雅黑" panose="020B0503020204020204" pitchFamily="34" charset="-122"/>
                </a:rPr>
                <a:t>月</a:t>
              </a:r>
            </a:p>
          </p:txBody>
        </p:sp>
      </p:grpSp>
      <p:grpSp>
        <p:nvGrpSpPr>
          <p:cNvPr id="161" name="组合 160"/>
          <p:cNvGrpSpPr/>
          <p:nvPr/>
        </p:nvGrpSpPr>
        <p:grpSpPr>
          <a:xfrm>
            <a:off x="2169069" y="3534511"/>
            <a:ext cx="1059449" cy="864924"/>
            <a:chOff x="1853741" y="1952625"/>
            <a:chExt cx="1413335" cy="1153499"/>
          </a:xfrm>
          <a:solidFill>
            <a:schemeClr val="bg1">
              <a:lumMod val="8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85000"/>
                    <a:lumOff val="15000"/>
                  </a:schemeClr>
                </a:solidFill>
              </a:endParaRPr>
            </a:p>
          </p:txBody>
        </p:sp>
        <p:sp>
          <p:nvSpPr>
            <p:cNvPr id="163" name="文本框 96"/>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在这里添加你的文字，图片也可以，记得加满哦。</a:t>
              </a:r>
            </a:p>
          </p:txBody>
        </p:sp>
      </p:grpSp>
      <p:cxnSp>
        <p:nvCxnSpPr>
          <p:cNvPr id="164" name="肘形连接符 163"/>
          <p:cNvCxnSpPr>
            <a:stCxn id="166" idx="0"/>
            <a:endCxn id="169" idx="1"/>
          </p:cNvCxnSpPr>
          <p:nvPr/>
        </p:nvCxnSpPr>
        <p:spPr>
          <a:xfrm rot="16200000" flipH="1">
            <a:off x="3693251" y="3452930"/>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3666260" y="2754197"/>
            <a:ext cx="437094" cy="507177"/>
            <a:chOff x="1109756" y="3090803"/>
            <a:chExt cx="583096" cy="676392"/>
          </a:xfrm>
          <a:solidFill>
            <a:srgbClr val="005DA2"/>
          </a:solidFill>
        </p:grpSpPr>
        <p:sp>
          <p:nvSpPr>
            <p:cNvPr id="166" name="六边形 165"/>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endParaRPr>
            </a:p>
          </p:txBody>
        </p:sp>
        <p:sp>
          <p:nvSpPr>
            <p:cNvPr id="167" name="文本框 101"/>
            <p:cNvSpPr txBox="1"/>
            <p:nvPr/>
          </p:nvSpPr>
          <p:spPr>
            <a:xfrm>
              <a:off x="1115001" y="3298193"/>
              <a:ext cx="577851" cy="328370"/>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7</a:t>
              </a:r>
              <a:r>
                <a:rPr lang="zh-CN" altLang="en-US" sz="1000" dirty="0">
                  <a:solidFill>
                    <a:schemeClr val="bg1"/>
                  </a:solidFill>
                  <a:latin typeface="微软雅黑" panose="020B0503020204020204" pitchFamily="34" charset="-122"/>
                  <a:ea typeface="微软雅黑" panose="020B0503020204020204" pitchFamily="34" charset="-122"/>
                </a:rPr>
                <a:t>月</a:t>
              </a:r>
            </a:p>
          </p:txBody>
        </p:sp>
      </p:grpSp>
      <p:grpSp>
        <p:nvGrpSpPr>
          <p:cNvPr id="168" name="组合 167"/>
          <p:cNvGrpSpPr/>
          <p:nvPr/>
        </p:nvGrpSpPr>
        <p:grpSpPr>
          <a:xfrm>
            <a:off x="4103355" y="3534511"/>
            <a:ext cx="1059449" cy="864924"/>
            <a:chOff x="1853741" y="1952625"/>
            <a:chExt cx="1413335" cy="1153499"/>
          </a:xfrm>
          <a:solidFill>
            <a:schemeClr val="bg1">
              <a:lumMod val="8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85000"/>
                    <a:lumOff val="15000"/>
                  </a:schemeClr>
                </a:solidFill>
              </a:endParaRPr>
            </a:p>
          </p:txBody>
        </p:sp>
        <p:sp>
          <p:nvSpPr>
            <p:cNvPr id="170" name="文本框 104"/>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在这里添加你的文字，图片也可以，记得加满哦。</a:t>
              </a:r>
            </a:p>
          </p:txBody>
        </p:sp>
      </p:grpSp>
      <p:cxnSp>
        <p:nvCxnSpPr>
          <p:cNvPr id="171" name="肘形连接符 170"/>
          <p:cNvCxnSpPr>
            <a:stCxn id="173" idx="0"/>
            <a:endCxn id="176" idx="1"/>
          </p:cNvCxnSpPr>
          <p:nvPr/>
        </p:nvCxnSpPr>
        <p:spPr>
          <a:xfrm rot="16200000" flipH="1">
            <a:off x="5627538" y="3452930"/>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5600547" y="2754197"/>
            <a:ext cx="437094" cy="507177"/>
            <a:chOff x="1109756" y="3090803"/>
            <a:chExt cx="583096" cy="676392"/>
          </a:xfrm>
          <a:solidFill>
            <a:srgbClr val="005DA2"/>
          </a:solidFill>
        </p:grpSpPr>
        <p:sp>
          <p:nvSpPr>
            <p:cNvPr id="173" name="六边形 172"/>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endParaRPr>
            </a:p>
          </p:txBody>
        </p:sp>
        <p:sp>
          <p:nvSpPr>
            <p:cNvPr id="174" name="文本框 108"/>
            <p:cNvSpPr txBox="1"/>
            <p:nvPr/>
          </p:nvSpPr>
          <p:spPr>
            <a:xfrm>
              <a:off x="1115001" y="3298193"/>
              <a:ext cx="577851" cy="328370"/>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9</a:t>
              </a:r>
              <a:r>
                <a:rPr lang="zh-CN" altLang="en-US" sz="1000" dirty="0">
                  <a:solidFill>
                    <a:schemeClr val="bg1"/>
                  </a:solidFill>
                  <a:latin typeface="微软雅黑" panose="020B0503020204020204" pitchFamily="34" charset="-122"/>
                  <a:ea typeface="微软雅黑" panose="020B0503020204020204" pitchFamily="34" charset="-122"/>
                </a:rPr>
                <a:t>月</a:t>
              </a:r>
            </a:p>
          </p:txBody>
        </p:sp>
      </p:grpSp>
      <p:grpSp>
        <p:nvGrpSpPr>
          <p:cNvPr id="175" name="组合 174"/>
          <p:cNvGrpSpPr/>
          <p:nvPr/>
        </p:nvGrpSpPr>
        <p:grpSpPr>
          <a:xfrm>
            <a:off x="6037642" y="3534511"/>
            <a:ext cx="1059449" cy="864924"/>
            <a:chOff x="1853741" y="1952625"/>
            <a:chExt cx="1413335" cy="1153499"/>
          </a:xfrm>
          <a:solidFill>
            <a:schemeClr val="bg1">
              <a:lumMod val="8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85000"/>
                    <a:lumOff val="15000"/>
                  </a:schemeClr>
                </a:solidFill>
              </a:endParaRPr>
            </a:p>
          </p:txBody>
        </p:sp>
        <p:sp>
          <p:nvSpPr>
            <p:cNvPr id="177" name="文本框 111"/>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在这里添加你的文字，图片也可以，记得加满哦。</a:t>
              </a:r>
            </a:p>
          </p:txBody>
        </p:sp>
      </p:grpSp>
      <p:grpSp>
        <p:nvGrpSpPr>
          <p:cNvPr id="178" name="组合 177"/>
          <p:cNvGrpSpPr/>
          <p:nvPr/>
        </p:nvGrpSpPr>
        <p:grpSpPr>
          <a:xfrm>
            <a:off x="7486806" y="2754197"/>
            <a:ext cx="511355" cy="507177"/>
            <a:chOff x="1045689" y="3090803"/>
            <a:chExt cx="682162" cy="676392"/>
          </a:xfrm>
          <a:solidFill>
            <a:srgbClr val="005DA2"/>
          </a:solidFill>
        </p:grpSpPr>
        <p:sp>
          <p:nvSpPr>
            <p:cNvPr id="179" name="六边形 17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1"/>
                </a:solidFill>
              </a:endParaRPr>
            </a:p>
          </p:txBody>
        </p:sp>
        <p:sp>
          <p:nvSpPr>
            <p:cNvPr id="180" name="文本框 114"/>
            <p:cNvSpPr txBox="1"/>
            <p:nvPr/>
          </p:nvSpPr>
          <p:spPr>
            <a:xfrm>
              <a:off x="1045689" y="3298193"/>
              <a:ext cx="682162" cy="328370"/>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11</a:t>
              </a:r>
              <a:r>
                <a:rPr lang="zh-CN" altLang="en-US" sz="1000" dirty="0">
                  <a:solidFill>
                    <a:schemeClr val="bg1"/>
                  </a:solidFill>
                  <a:latin typeface="微软雅黑" panose="020B0503020204020204" pitchFamily="34" charset="-122"/>
                  <a:ea typeface="微软雅黑" panose="020B0503020204020204" pitchFamily="34" charset="-122"/>
                </a:rPr>
                <a:t>月</a:t>
              </a:r>
            </a:p>
          </p:txBody>
        </p:sp>
      </p:grpSp>
      <p:sp>
        <p:nvSpPr>
          <p:cNvPr id="65" name="矩形 64"/>
          <p:cNvSpPr/>
          <p:nvPr/>
        </p:nvSpPr>
        <p:spPr>
          <a:xfrm>
            <a:off x="3114597" y="951945"/>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66"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67"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638291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outVertical)">
                                      <p:cBhvr>
                                        <p:cTn id="15" dur="500"/>
                                        <p:tgtEl>
                                          <p:spTgt spid="6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wipe(left)">
                                      <p:cBhvr>
                                        <p:cTn id="19" dur="500"/>
                                        <p:tgtEl>
                                          <p:spTgt spid="119"/>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wipe(left)">
                                      <p:cBhvr>
                                        <p:cTn id="31" dur="500"/>
                                        <p:tgtEl>
                                          <p:spTgt spid="133"/>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500"/>
                                        <p:tgtEl>
                                          <p:spTgt spid="158"/>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wipe(up)">
                                      <p:cBhvr>
                                        <p:cTn id="39" dur="500"/>
                                        <p:tgtEl>
                                          <p:spTgt spid="157"/>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500"/>
                                        <p:tgtEl>
                                          <p:spTgt spid="137"/>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fade">
                                      <p:cBhvr>
                                        <p:cTn id="59" dur="500"/>
                                        <p:tgtEl>
                                          <p:spTgt spid="165"/>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wipe(up)">
                                      <p:cBhvr>
                                        <p:cTn id="63" dur="500"/>
                                        <p:tgtEl>
                                          <p:spTgt spid="164"/>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168"/>
                                        </p:tgtEl>
                                        <p:attrNameLst>
                                          <p:attrName>style.visibility</p:attrName>
                                        </p:attrNameLst>
                                      </p:cBhvr>
                                      <p:to>
                                        <p:strVal val="visible"/>
                                      </p:to>
                                    </p:set>
                                    <p:animEffect transition="in" filter="wipe(left)">
                                      <p:cBhvr>
                                        <p:cTn id="67" dur="500"/>
                                        <p:tgtEl>
                                          <p:spTgt spid="168"/>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left)">
                                      <p:cBhvr>
                                        <p:cTn id="79" dur="500"/>
                                        <p:tgtEl>
                                          <p:spTgt spid="147"/>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172"/>
                                        </p:tgtEl>
                                        <p:attrNameLst>
                                          <p:attrName>style.visibility</p:attrName>
                                        </p:attrNameLst>
                                      </p:cBhvr>
                                      <p:to>
                                        <p:strVal val="visible"/>
                                      </p:to>
                                    </p:set>
                                    <p:animEffect transition="in" filter="fade">
                                      <p:cBhvr>
                                        <p:cTn id="83" dur="500"/>
                                        <p:tgtEl>
                                          <p:spTgt spid="172"/>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wipe(up)">
                                      <p:cBhvr>
                                        <p:cTn id="87" dur="500"/>
                                        <p:tgtEl>
                                          <p:spTgt spid="171"/>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left)">
                                      <p:cBhvr>
                                        <p:cTn id="91" dur="500"/>
                                        <p:tgtEl>
                                          <p:spTgt spid="175"/>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151"/>
                                        </p:tgtEl>
                                        <p:attrNameLst>
                                          <p:attrName>style.visibility</p:attrName>
                                        </p:attrNameLst>
                                      </p:cBhvr>
                                      <p:to>
                                        <p:strVal val="visible"/>
                                      </p:to>
                                    </p:set>
                                    <p:animEffect transition="in" filter="fade">
                                      <p:cBhvr>
                                        <p:cTn id="95" dur="500"/>
                                        <p:tgtEl>
                                          <p:spTgt spid="151"/>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150"/>
                                        </p:tgtEl>
                                        <p:attrNameLst>
                                          <p:attrName>style.visibility</p:attrName>
                                        </p:attrNameLst>
                                      </p:cBhvr>
                                      <p:to>
                                        <p:strVal val="visible"/>
                                      </p:to>
                                    </p:set>
                                    <p:animEffect transition="in" filter="wipe(down)">
                                      <p:cBhvr>
                                        <p:cTn id="99" dur="500"/>
                                        <p:tgtEl>
                                          <p:spTgt spid="150"/>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154"/>
                                        </p:tgtEl>
                                        <p:attrNameLst>
                                          <p:attrName>style.visibility</p:attrName>
                                        </p:attrNameLst>
                                      </p:cBhvr>
                                      <p:to>
                                        <p:strVal val="visible"/>
                                      </p:to>
                                    </p:set>
                                    <p:animEffect transition="in" filter="wipe(left)">
                                      <p:cBhvr>
                                        <p:cTn id="103" dur="500"/>
                                        <p:tgtEl>
                                          <p:spTgt spid="154"/>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178"/>
                                        </p:tgtEl>
                                        <p:attrNameLst>
                                          <p:attrName>style.visibility</p:attrName>
                                        </p:attrNameLst>
                                      </p:cBhvr>
                                      <p:to>
                                        <p:strVal val="visible"/>
                                      </p:to>
                                    </p:set>
                                    <p:animEffect transition="in" filter="fade">
                                      <p:cBhvr>
                                        <p:cTn id="107" dur="500"/>
                                        <p:tgtEl>
                                          <p:spTgt spid="178"/>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178"/>
                                        </p:tgtEl>
                                      </p:cBhvr>
                                    </p:animEffect>
                                    <p:animScale>
                                      <p:cBhvr>
                                        <p:cTn id="111" dur="250" autoRev="1" fill="hold"/>
                                        <p:tgtEl>
                                          <p:spTgt spid="178"/>
                                        </p:tgtEl>
                                      </p:cBhvr>
                                      <p:by x="105000" y="105000"/>
                                    </p:animScale>
                                  </p:childTnLst>
                                </p:cTn>
                              </p:par>
                            </p:childTnLst>
                          </p:cTn>
                        </p:par>
                        <p:par>
                          <p:cTn id="112" fill="hold">
                            <p:stCondLst>
                              <p:cond delay="13350"/>
                            </p:stCondLst>
                            <p:childTnLst>
                              <p:par>
                                <p:cTn id="113" presetID="22" presetClass="entr" presetSubtype="8" fill="hold" grpId="0" nodeType="afterEffect" nodePh="1">
                                  <p:stCondLst>
                                    <p:cond delay="0"/>
                                  </p:stCondLst>
                                  <p:endCondLst>
                                    <p:cond evt="begin" delay="0">
                                      <p:tn val="113"/>
                                    </p:cond>
                                  </p:endCondLst>
                                  <p:childTnLst>
                                    <p:set>
                                      <p:cBhvr>
                                        <p:cTn id="114" dur="1" fill="hold">
                                          <p:stCondLst>
                                            <p:cond delay="0"/>
                                          </p:stCondLst>
                                        </p:cTn>
                                        <p:tgtEl>
                                          <p:spTgt spid="67"/>
                                        </p:tgtEl>
                                        <p:attrNameLst>
                                          <p:attrName>style.visibility</p:attrName>
                                        </p:attrNameLst>
                                      </p:cBhvr>
                                      <p:to>
                                        <p:strVal val="visible"/>
                                      </p:to>
                                    </p:set>
                                    <p:animEffect transition="in" filter="wipe(left)">
                                      <p:cBhvr>
                                        <p:cTn id="11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P spid="6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301200" y="2699452"/>
            <a:ext cx="1443962" cy="2463986"/>
          </a:xfrm>
          <a:prstGeom prst="rect">
            <a:avLst/>
          </a:prstGeom>
          <a:solidFill>
            <a:schemeClr val="accent1"/>
          </a:solidFill>
          <a:ln>
            <a:noFill/>
          </a:ln>
          <a:extLst/>
        </p:spPr>
        <p:txBody>
          <a:bodyPr lIns="68543" tIns="34272" rIns="68543" bIns="34272"/>
          <a:lstStyle/>
          <a:p>
            <a:endParaRPr lang="zh-CN" altLang="en-US" sz="2100">
              <a:latin typeface="微软雅黑" pitchFamily="34" charset="-122"/>
              <a:ea typeface="微软雅黑" pitchFamily="34" charset="-122"/>
            </a:endParaRPr>
          </a:p>
        </p:txBody>
      </p:sp>
      <p:sp>
        <p:nvSpPr>
          <p:cNvPr id="66" name="Rectangle 6"/>
          <p:cNvSpPr>
            <a:spLocks noChangeArrowheads="1"/>
          </p:cNvSpPr>
          <p:nvPr/>
        </p:nvSpPr>
        <p:spPr bwMode="auto">
          <a:xfrm>
            <a:off x="2907080" y="3217631"/>
            <a:ext cx="1459488" cy="1945807"/>
          </a:xfrm>
          <a:prstGeom prst="rect">
            <a:avLst/>
          </a:prstGeom>
          <a:solidFill>
            <a:schemeClr val="accent1"/>
          </a:solidFill>
          <a:ln>
            <a:noFill/>
          </a:ln>
          <a:extLst/>
        </p:spPr>
        <p:txBody>
          <a:bodyPr lIns="68543" tIns="34272" rIns="68543" bIns="34272"/>
          <a:lstStyle/>
          <a:p>
            <a:endParaRPr lang="zh-CN" altLang="en-US" sz="2100">
              <a:latin typeface="微软雅黑" pitchFamily="34" charset="-122"/>
              <a:ea typeface="微软雅黑" pitchFamily="34" charset="-122"/>
            </a:endParaRPr>
          </a:p>
        </p:txBody>
      </p:sp>
      <p:sp>
        <p:nvSpPr>
          <p:cNvPr id="67" name="Rectangle 7"/>
          <p:cNvSpPr>
            <a:spLocks noChangeArrowheads="1"/>
          </p:cNvSpPr>
          <p:nvPr/>
        </p:nvSpPr>
        <p:spPr bwMode="auto">
          <a:xfrm>
            <a:off x="4528487" y="3747903"/>
            <a:ext cx="1459488" cy="1415535"/>
          </a:xfrm>
          <a:prstGeom prst="rect">
            <a:avLst/>
          </a:prstGeom>
          <a:solidFill>
            <a:schemeClr val="bg1">
              <a:lumMod val="65000"/>
            </a:schemeClr>
          </a:solidFill>
          <a:ln>
            <a:noFill/>
          </a:ln>
          <a:extLst/>
        </p:spPr>
        <p:txBody>
          <a:bodyPr lIns="68543" tIns="34272" rIns="68543" bIns="34272"/>
          <a:lstStyle/>
          <a:p>
            <a:endParaRPr lang="zh-CN" altLang="en-US" sz="2100">
              <a:latin typeface="微软雅黑" pitchFamily="34" charset="-122"/>
              <a:ea typeface="微软雅黑" pitchFamily="34" charset="-122"/>
            </a:endParaRPr>
          </a:p>
        </p:txBody>
      </p:sp>
      <p:sp>
        <p:nvSpPr>
          <p:cNvPr id="68" name="Rectangle 8"/>
          <p:cNvSpPr>
            <a:spLocks noChangeArrowheads="1"/>
          </p:cNvSpPr>
          <p:nvPr/>
        </p:nvSpPr>
        <p:spPr bwMode="auto">
          <a:xfrm>
            <a:off x="6149892" y="2008436"/>
            <a:ext cx="1459488" cy="3155002"/>
          </a:xfrm>
          <a:prstGeom prst="rect">
            <a:avLst/>
          </a:prstGeom>
          <a:solidFill>
            <a:schemeClr val="accent1"/>
          </a:solidFill>
          <a:ln>
            <a:noFill/>
          </a:ln>
          <a:extLst/>
        </p:spPr>
        <p:txBody>
          <a:bodyPr lIns="68543" tIns="34272" rIns="68543" bIns="34272"/>
          <a:lstStyle/>
          <a:p>
            <a:endParaRPr lang="zh-CN" altLang="en-US" sz="2100">
              <a:latin typeface="微软雅黑" pitchFamily="34" charset="-122"/>
              <a:ea typeface="微软雅黑" pitchFamily="34" charset="-122"/>
            </a:endParaRPr>
          </a:p>
        </p:txBody>
      </p:sp>
      <p:sp>
        <p:nvSpPr>
          <p:cNvPr id="69" name="TextBox 682"/>
          <p:cNvSpPr txBox="1"/>
          <p:nvPr/>
        </p:nvSpPr>
        <p:spPr>
          <a:xfrm>
            <a:off x="1597206" y="2843614"/>
            <a:ext cx="932702" cy="530792"/>
          </a:xfrm>
          <a:prstGeom prst="rect">
            <a:avLst/>
          </a:prstGeom>
          <a:noFill/>
        </p:spPr>
        <p:txBody>
          <a:bodyPr wrap="none" lIns="68543" tIns="34272" rIns="68543" bIns="34272">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3000" dirty="0">
                <a:solidFill>
                  <a:schemeClr val="bg1"/>
                </a:solidFill>
                <a:latin typeface="微软雅黑" pitchFamily="34" charset="-122"/>
                <a:ea typeface="微软雅黑" pitchFamily="34" charset="-122"/>
                <a:cs typeface="Arial" pitchFamily="34" charset="0"/>
              </a:rPr>
              <a:t>52%</a:t>
            </a:r>
            <a:endParaRPr lang="zh-CN" altLang="en-US" sz="3000" dirty="0">
              <a:solidFill>
                <a:schemeClr val="bg1"/>
              </a:solidFill>
              <a:latin typeface="微软雅黑" pitchFamily="34" charset="-122"/>
              <a:ea typeface="微软雅黑" pitchFamily="34" charset="-122"/>
              <a:cs typeface="Arial" pitchFamily="34" charset="0"/>
            </a:endParaRPr>
          </a:p>
        </p:txBody>
      </p:sp>
      <p:sp>
        <p:nvSpPr>
          <p:cNvPr id="70" name="TextBox 682"/>
          <p:cNvSpPr txBox="1"/>
          <p:nvPr/>
        </p:nvSpPr>
        <p:spPr>
          <a:xfrm>
            <a:off x="3211437" y="3350850"/>
            <a:ext cx="1198010" cy="684767"/>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45%</a:t>
            </a:r>
            <a:endParaRPr lang="zh-CN" altLang="en-US" dirty="0">
              <a:solidFill>
                <a:schemeClr val="bg1"/>
              </a:solidFill>
            </a:endParaRPr>
          </a:p>
        </p:txBody>
      </p:sp>
      <p:sp>
        <p:nvSpPr>
          <p:cNvPr id="71" name="TextBox 682"/>
          <p:cNvSpPr txBox="1"/>
          <p:nvPr/>
        </p:nvSpPr>
        <p:spPr>
          <a:xfrm>
            <a:off x="4815223" y="3787215"/>
            <a:ext cx="1198010" cy="684767"/>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39%</a:t>
            </a:r>
            <a:endParaRPr lang="zh-CN" altLang="en-US" dirty="0">
              <a:solidFill>
                <a:schemeClr val="bg1"/>
              </a:solidFill>
            </a:endParaRPr>
          </a:p>
        </p:txBody>
      </p:sp>
      <p:sp>
        <p:nvSpPr>
          <p:cNvPr id="72" name="TextBox 682"/>
          <p:cNvSpPr txBox="1"/>
          <p:nvPr/>
        </p:nvSpPr>
        <p:spPr>
          <a:xfrm>
            <a:off x="6419931" y="2131942"/>
            <a:ext cx="1198010" cy="684767"/>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70%</a:t>
            </a:r>
            <a:endParaRPr lang="zh-CN" altLang="en-US" dirty="0">
              <a:solidFill>
                <a:schemeClr val="bg1"/>
              </a:solidFill>
            </a:endParaRPr>
          </a:p>
        </p:txBody>
      </p:sp>
      <p:sp>
        <p:nvSpPr>
          <p:cNvPr id="74" name="Copyright Notice"/>
          <p:cNvSpPr>
            <a:spLocks/>
          </p:cNvSpPr>
          <p:nvPr/>
        </p:nvSpPr>
        <p:spPr bwMode="auto">
          <a:xfrm>
            <a:off x="1497696" y="2285076"/>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第一季度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5" name="Copyright Notice"/>
          <p:cNvSpPr>
            <a:spLocks/>
          </p:cNvSpPr>
          <p:nvPr/>
        </p:nvSpPr>
        <p:spPr bwMode="auto">
          <a:xfrm>
            <a:off x="3159284" y="2798380"/>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第二季度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6" name="Copyright Notice"/>
          <p:cNvSpPr>
            <a:spLocks/>
          </p:cNvSpPr>
          <p:nvPr/>
        </p:nvSpPr>
        <p:spPr bwMode="auto">
          <a:xfrm>
            <a:off x="4763070" y="3350850"/>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smtClean="0">
                <a:solidFill>
                  <a:schemeClr val="tx1">
                    <a:lumMod val="85000"/>
                    <a:lumOff val="15000"/>
                  </a:schemeClr>
                </a:solidFill>
                <a:latin typeface="微软雅黑" pitchFamily="34" charset="-122"/>
                <a:ea typeface="微软雅黑" pitchFamily="34" charset="-122"/>
              </a:rPr>
              <a:t>第三季度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a:spLocks/>
          </p:cNvSpPr>
          <p:nvPr/>
        </p:nvSpPr>
        <p:spPr bwMode="auto">
          <a:xfrm>
            <a:off x="6375767" y="1595377"/>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第四季度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1225371" y="870518"/>
            <a:ext cx="3163567" cy="1269284"/>
          </a:xfrm>
          <a:prstGeom prst="rect">
            <a:avLst/>
          </a:prstGeom>
        </p:spPr>
        <p:txBody>
          <a:bodyPr wrap="square" lIns="68543" tIns="34272" rIns="68543" bIns="34272">
            <a:spAutoFit/>
          </a:bodyPr>
          <a:lstStyle/>
          <a:p>
            <a:pPr>
              <a:lnSpc>
                <a:spcPct val="200000"/>
              </a:lnSpc>
            </a:pPr>
            <a:r>
              <a:rPr lang="zh-CN" altLang="en-US" sz="1500" b="1" dirty="0">
                <a:solidFill>
                  <a:schemeClr val="accent1"/>
                </a:solidFill>
                <a:latin typeface="微软雅黑" pitchFamily="34" charset="-122"/>
                <a:ea typeface="微软雅黑" pitchFamily="34" charset="-122"/>
              </a:rPr>
              <a:t>点击添加小标题</a:t>
            </a:r>
            <a:endParaRPr lang="en-US" altLang="zh-CN" sz="1500" b="1" dirty="0">
              <a:solidFill>
                <a:schemeClr val="accent1"/>
              </a:solidFill>
              <a:latin typeface="微软雅黑" pitchFamily="34" charset="-122"/>
              <a:ea typeface="微软雅黑" pitchFamily="34" charset="-122"/>
            </a:endParaRPr>
          </a:p>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7"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8"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214644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par>
                          <p:cTn id="64" fill="hold">
                            <p:stCondLst>
                              <p:cond delay="7350"/>
                            </p:stCondLst>
                            <p:childTnLst>
                              <p:par>
                                <p:cTn id="65" presetID="22" presetClass="entr" presetSubtype="8" fill="hold" grpId="0" nodeType="afterEffect" nodePh="1">
                                  <p:stCondLst>
                                    <p:cond delay="0"/>
                                  </p:stCondLst>
                                  <p:endCondLst>
                                    <p:cond evt="begin" delay="0">
                                      <p:tn val="65"/>
                                    </p:cond>
                                  </p:end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031650" y="1623815"/>
            <a:ext cx="3238673" cy="107987"/>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4686627" y="1623815"/>
            <a:ext cx="3238673" cy="107987"/>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4128106"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10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46" name="TextBox 45"/>
          <p:cNvSpPr txBox="1"/>
          <p:nvPr/>
        </p:nvSpPr>
        <p:spPr>
          <a:xfrm>
            <a:off x="3773963"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20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3414111"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30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48" name="TextBox 47"/>
          <p:cNvSpPr txBox="1"/>
          <p:nvPr/>
        </p:nvSpPr>
        <p:spPr>
          <a:xfrm>
            <a:off x="3054259"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40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49" name="TextBox 48"/>
          <p:cNvSpPr txBox="1"/>
          <p:nvPr/>
        </p:nvSpPr>
        <p:spPr>
          <a:xfrm>
            <a:off x="2694406"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50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0" name="TextBox 49"/>
          <p:cNvSpPr txBox="1"/>
          <p:nvPr/>
        </p:nvSpPr>
        <p:spPr>
          <a:xfrm>
            <a:off x="2334554"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60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1" name="TextBox 50"/>
          <p:cNvSpPr txBox="1"/>
          <p:nvPr/>
        </p:nvSpPr>
        <p:spPr>
          <a:xfrm>
            <a:off x="1974702"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70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2" name="TextBox 51"/>
          <p:cNvSpPr txBox="1"/>
          <p:nvPr/>
        </p:nvSpPr>
        <p:spPr>
          <a:xfrm>
            <a:off x="1614849"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80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3" name="TextBox 52"/>
          <p:cNvSpPr txBox="1"/>
          <p:nvPr/>
        </p:nvSpPr>
        <p:spPr>
          <a:xfrm>
            <a:off x="1254997"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90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4" name="TextBox 53"/>
          <p:cNvSpPr txBox="1"/>
          <p:nvPr/>
        </p:nvSpPr>
        <p:spPr>
          <a:xfrm>
            <a:off x="861499" y="1400004"/>
            <a:ext cx="408794" cy="253857"/>
          </a:xfrm>
          <a:prstGeom prst="rect">
            <a:avLst/>
          </a:prstGeom>
          <a:noFill/>
        </p:spPr>
        <p:txBody>
          <a:bodyPr wrap="none" lIns="68543" tIns="34272" rIns="68543" bIns="34272" rtlCol="0">
            <a:spAutoFit/>
          </a:bodyPr>
          <a:lstStyle/>
          <a:p>
            <a:r>
              <a:rPr lang="en-US" altLang="zh-CN" sz="1200" dirty="0">
                <a:solidFill>
                  <a:schemeClr val="tx1">
                    <a:lumMod val="85000"/>
                    <a:lumOff val="15000"/>
                  </a:schemeClr>
                </a:solidFill>
                <a:latin typeface="微软雅黑" pitchFamily="34" charset="-122"/>
                <a:ea typeface="微软雅黑" pitchFamily="34" charset="-122"/>
              </a:rPr>
              <a:t>100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5" name="TextBox 54"/>
          <p:cNvSpPr txBox="1"/>
          <p:nvPr/>
        </p:nvSpPr>
        <p:spPr>
          <a:xfrm>
            <a:off x="4551718"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10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6" name="TextBox 55"/>
          <p:cNvSpPr txBox="1"/>
          <p:nvPr/>
        </p:nvSpPr>
        <p:spPr>
          <a:xfrm>
            <a:off x="4909975"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20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5269827"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30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8" name="TextBox 57"/>
          <p:cNvSpPr txBox="1"/>
          <p:nvPr/>
        </p:nvSpPr>
        <p:spPr>
          <a:xfrm>
            <a:off x="5629680"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40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59" name="TextBox 58"/>
          <p:cNvSpPr txBox="1"/>
          <p:nvPr/>
        </p:nvSpPr>
        <p:spPr>
          <a:xfrm>
            <a:off x="5989532"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50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60" name="TextBox 59"/>
          <p:cNvSpPr txBox="1"/>
          <p:nvPr/>
        </p:nvSpPr>
        <p:spPr>
          <a:xfrm>
            <a:off x="6349384"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60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61" name="TextBox 60"/>
          <p:cNvSpPr txBox="1"/>
          <p:nvPr/>
        </p:nvSpPr>
        <p:spPr>
          <a:xfrm>
            <a:off x="6709237"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70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62" name="TextBox 61"/>
          <p:cNvSpPr txBox="1"/>
          <p:nvPr/>
        </p:nvSpPr>
        <p:spPr>
          <a:xfrm>
            <a:off x="7069089"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80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63" name="TextBox 62"/>
          <p:cNvSpPr txBox="1"/>
          <p:nvPr/>
        </p:nvSpPr>
        <p:spPr>
          <a:xfrm>
            <a:off x="7428941" y="1400004"/>
            <a:ext cx="318671"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90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7755150" y="1400004"/>
            <a:ext cx="408794" cy="253857"/>
          </a:xfrm>
          <a:prstGeom prst="rect">
            <a:avLst/>
          </a:prstGeom>
          <a:noFill/>
        </p:spPr>
        <p:txBody>
          <a:bodyPr wrap="none" lIns="68543" tIns="34272" rIns="68543" bIns="34272" rtlCol="0">
            <a:spAutoFit/>
          </a:bodyPr>
          <a:lstStyle/>
          <a:p>
            <a:r>
              <a:rPr lang="en-US" altLang="zh-CN" sz="1200">
                <a:solidFill>
                  <a:schemeClr val="tx1">
                    <a:lumMod val="85000"/>
                    <a:lumOff val="15000"/>
                  </a:schemeClr>
                </a:solidFill>
                <a:latin typeface="微软雅黑" pitchFamily="34" charset="-122"/>
                <a:ea typeface="微软雅黑" pitchFamily="34" charset="-122"/>
              </a:rPr>
              <a:t>100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65" name="五边形 64"/>
          <p:cNvSpPr/>
          <p:nvPr/>
        </p:nvSpPr>
        <p:spPr>
          <a:xfrm flipH="1">
            <a:off x="1887858" y="2030304"/>
            <a:ext cx="2382464" cy="24294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66" name="五边形 65"/>
          <p:cNvSpPr/>
          <p:nvPr/>
        </p:nvSpPr>
        <p:spPr>
          <a:xfrm flipH="1">
            <a:off x="2805110" y="2444254"/>
            <a:ext cx="1465212" cy="24294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67" name="五边形 66"/>
          <p:cNvSpPr/>
          <p:nvPr/>
        </p:nvSpPr>
        <p:spPr>
          <a:xfrm flipH="1">
            <a:off x="2247711" y="2858204"/>
            <a:ext cx="2022612" cy="24294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68" name="五边形 67"/>
          <p:cNvSpPr/>
          <p:nvPr/>
        </p:nvSpPr>
        <p:spPr>
          <a:xfrm flipH="1">
            <a:off x="1054927" y="3272154"/>
            <a:ext cx="3215396" cy="24294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69" name="五边形 68"/>
          <p:cNvSpPr/>
          <p:nvPr/>
        </p:nvSpPr>
        <p:spPr>
          <a:xfrm flipH="1">
            <a:off x="1614850" y="3686104"/>
            <a:ext cx="2655473" cy="24294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70" name="五边形 69"/>
          <p:cNvSpPr/>
          <p:nvPr/>
        </p:nvSpPr>
        <p:spPr>
          <a:xfrm flipH="1">
            <a:off x="2471059" y="4100053"/>
            <a:ext cx="1799264" cy="24294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71" name="五边形 70"/>
          <p:cNvSpPr/>
          <p:nvPr/>
        </p:nvSpPr>
        <p:spPr>
          <a:xfrm flipH="1">
            <a:off x="3190764" y="4514358"/>
            <a:ext cx="1079559" cy="24294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72" name="TextBox 71"/>
          <p:cNvSpPr txBox="1"/>
          <p:nvPr/>
        </p:nvSpPr>
        <p:spPr>
          <a:xfrm>
            <a:off x="1148721" y="2027921"/>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73" name="TextBox 72"/>
          <p:cNvSpPr txBox="1"/>
          <p:nvPr/>
        </p:nvSpPr>
        <p:spPr>
          <a:xfrm>
            <a:off x="2048058" y="2442340"/>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74" name="TextBox 73"/>
          <p:cNvSpPr txBox="1"/>
          <p:nvPr/>
        </p:nvSpPr>
        <p:spPr>
          <a:xfrm>
            <a:off x="1511598" y="2855998"/>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75" name="TextBox 74"/>
          <p:cNvSpPr txBox="1"/>
          <p:nvPr/>
        </p:nvSpPr>
        <p:spPr>
          <a:xfrm>
            <a:off x="361725" y="3263689"/>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76" name="TextBox 75"/>
          <p:cNvSpPr txBox="1"/>
          <p:nvPr/>
        </p:nvSpPr>
        <p:spPr>
          <a:xfrm>
            <a:off x="925202" y="3683721"/>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77" name="TextBox 76"/>
          <p:cNvSpPr txBox="1"/>
          <p:nvPr/>
        </p:nvSpPr>
        <p:spPr>
          <a:xfrm>
            <a:off x="1712369" y="4098139"/>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78" name="TextBox 77"/>
          <p:cNvSpPr txBox="1"/>
          <p:nvPr/>
        </p:nvSpPr>
        <p:spPr>
          <a:xfrm>
            <a:off x="2426030" y="4511797"/>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79" name="五边形 78"/>
          <p:cNvSpPr/>
          <p:nvPr/>
        </p:nvSpPr>
        <p:spPr>
          <a:xfrm>
            <a:off x="4686627" y="2030304"/>
            <a:ext cx="1216062" cy="24294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80" name="五边形 79"/>
          <p:cNvSpPr/>
          <p:nvPr/>
        </p:nvSpPr>
        <p:spPr>
          <a:xfrm>
            <a:off x="4686627" y="2444254"/>
            <a:ext cx="2295619" cy="24294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81" name="五边形 80"/>
          <p:cNvSpPr/>
          <p:nvPr/>
        </p:nvSpPr>
        <p:spPr>
          <a:xfrm>
            <a:off x="4686627" y="2858204"/>
            <a:ext cx="1439409" cy="24294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82" name="五边形 81"/>
          <p:cNvSpPr/>
          <p:nvPr/>
        </p:nvSpPr>
        <p:spPr>
          <a:xfrm>
            <a:off x="4686627" y="3272154"/>
            <a:ext cx="3068523" cy="24294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83" name="五边形 82"/>
          <p:cNvSpPr/>
          <p:nvPr/>
        </p:nvSpPr>
        <p:spPr>
          <a:xfrm>
            <a:off x="4686628" y="3686104"/>
            <a:ext cx="2518966" cy="24294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84" name="五边形 83"/>
          <p:cNvSpPr/>
          <p:nvPr/>
        </p:nvSpPr>
        <p:spPr>
          <a:xfrm>
            <a:off x="4686628" y="4100053"/>
            <a:ext cx="2742314" cy="24294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85" name="五边形 84"/>
          <p:cNvSpPr/>
          <p:nvPr/>
        </p:nvSpPr>
        <p:spPr>
          <a:xfrm>
            <a:off x="4686627" y="4514358"/>
            <a:ext cx="2159114" cy="24294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latin typeface="微软雅黑" pitchFamily="34" charset="-122"/>
              <a:ea typeface="微软雅黑" pitchFamily="34" charset="-122"/>
            </a:endParaRPr>
          </a:p>
        </p:txBody>
      </p:sp>
      <p:sp>
        <p:nvSpPr>
          <p:cNvPr id="86" name="TextBox 85"/>
          <p:cNvSpPr txBox="1"/>
          <p:nvPr/>
        </p:nvSpPr>
        <p:spPr>
          <a:xfrm>
            <a:off x="5949031" y="2027921"/>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87" name="TextBox 86"/>
          <p:cNvSpPr txBox="1"/>
          <p:nvPr/>
        </p:nvSpPr>
        <p:spPr>
          <a:xfrm>
            <a:off x="7039667" y="2450805"/>
            <a:ext cx="407592" cy="230779"/>
          </a:xfrm>
          <a:prstGeom prst="rect">
            <a:avLst/>
          </a:prstGeom>
          <a:noFill/>
        </p:spPr>
        <p:txBody>
          <a:bodyPr wrap="none" lIns="68543" tIns="34272" rIns="68543" bIns="34272" rtlCol="0">
            <a:spAutoFit/>
          </a:bodyPr>
          <a:lstStyle/>
          <a:p>
            <a:r>
              <a:rPr lang="zh-CN" altLang="en-US" sz="1000">
                <a:solidFill>
                  <a:schemeClr val="tx1">
                    <a:lumMod val="85000"/>
                    <a:lumOff val="15000"/>
                  </a:schemeClr>
                </a:solidFill>
                <a:latin typeface="微软雅黑" pitchFamily="34" charset="-122"/>
                <a:ea typeface="微软雅黑" pitchFamily="34" charset="-122"/>
              </a:rPr>
              <a:t>文字</a:t>
            </a:r>
          </a:p>
        </p:txBody>
      </p:sp>
      <p:sp>
        <p:nvSpPr>
          <p:cNvPr id="88" name="TextBox 87"/>
          <p:cNvSpPr txBox="1"/>
          <p:nvPr/>
        </p:nvSpPr>
        <p:spPr>
          <a:xfrm>
            <a:off x="6159096" y="2855998"/>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89" name="TextBox 88"/>
          <p:cNvSpPr txBox="1"/>
          <p:nvPr/>
        </p:nvSpPr>
        <p:spPr>
          <a:xfrm>
            <a:off x="7738226" y="3263689"/>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90" name="TextBox 89"/>
          <p:cNvSpPr txBox="1"/>
          <p:nvPr/>
        </p:nvSpPr>
        <p:spPr>
          <a:xfrm>
            <a:off x="7243767" y="3683721"/>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91" name="TextBox 90"/>
          <p:cNvSpPr txBox="1"/>
          <p:nvPr/>
        </p:nvSpPr>
        <p:spPr>
          <a:xfrm>
            <a:off x="7442542" y="4098139"/>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92" name="TextBox 91"/>
          <p:cNvSpPr txBox="1"/>
          <p:nvPr/>
        </p:nvSpPr>
        <p:spPr>
          <a:xfrm>
            <a:off x="6917582" y="4511797"/>
            <a:ext cx="753660" cy="253857"/>
          </a:xfrm>
          <a:prstGeom prst="rect">
            <a:avLst/>
          </a:prstGeom>
          <a:noFill/>
        </p:spPr>
        <p:txBody>
          <a:bodyPr wrap="none" lIns="68543" tIns="34272" rIns="68543" bIns="34272"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93" name="TextBox 92"/>
          <p:cNvSpPr txBox="1"/>
          <p:nvPr/>
        </p:nvSpPr>
        <p:spPr>
          <a:xfrm>
            <a:off x="4341369" y="2001769"/>
            <a:ext cx="274212" cy="300013"/>
          </a:xfrm>
          <a:prstGeom prst="rect">
            <a:avLst/>
          </a:prstGeom>
          <a:noFill/>
        </p:spPr>
        <p:txBody>
          <a:bodyPr wrap="none" lIns="68543" tIns="34272" rIns="68543" bIns="34272" rtlCol="0">
            <a:spAutoFit/>
          </a:bodyPr>
          <a:lstStyle/>
          <a:p>
            <a:r>
              <a:rPr lang="en-US" altLang="zh-CN" sz="1500">
                <a:solidFill>
                  <a:schemeClr val="tx1">
                    <a:lumMod val="85000"/>
                    <a:lumOff val="15000"/>
                  </a:schemeClr>
                </a:solidFill>
                <a:latin typeface="微软雅黑" pitchFamily="34" charset="-122"/>
                <a:ea typeface="微软雅黑" pitchFamily="34" charset="-122"/>
              </a:rPr>
              <a:t>A</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94" name="TextBox 93"/>
          <p:cNvSpPr txBox="1"/>
          <p:nvPr/>
        </p:nvSpPr>
        <p:spPr>
          <a:xfrm>
            <a:off x="4341369" y="2415719"/>
            <a:ext cx="258590" cy="300013"/>
          </a:xfrm>
          <a:prstGeom prst="rect">
            <a:avLst/>
          </a:prstGeom>
          <a:noFill/>
        </p:spPr>
        <p:txBody>
          <a:bodyPr wrap="none" lIns="68543" tIns="34272" rIns="68543" bIns="34272" rtlCol="0">
            <a:spAutoFit/>
          </a:bodyPr>
          <a:lstStyle/>
          <a:p>
            <a:r>
              <a:rPr lang="en-US" altLang="zh-CN" sz="1500">
                <a:solidFill>
                  <a:schemeClr val="tx1">
                    <a:lumMod val="85000"/>
                    <a:lumOff val="15000"/>
                  </a:schemeClr>
                </a:solidFill>
                <a:latin typeface="微软雅黑" pitchFamily="34" charset="-122"/>
                <a:ea typeface="微软雅黑" pitchFamily="34" charset="-122"/>
              </a:rPr>
              <a:t>B</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95" name="TextBox 94"/>
          <p:cNvSpPr txBox="1"/>
          <p:nvPr/>
        </p:nvSpPr>
        <p:spPr>
          <a:xfrm>
            <a:off x="4341369" y="2829669"/>
            <a:ext cx="267002" cy="300013"/>
          </a:xfrm>
          <a:prstGeom prst="rect">
            <a:avLst/>
          </a:prstGeom>
          <a:noFill/>
        </p:spPr>
        <p:txBody>
          <a:bodyPr wrap="none" lIns="68543" tIns="34272" rIns="68543" bIns="34272" rtlCol="0">
            <a:spAutoFit/>
          </a:bodyPr>
          <a:lstStyle/>
          <a:p>
            <a:r>
              <a:rPr lang="en-US" altLang="zh-CN" sz="1500">
                <a:solidFill>
                  <a:schemeClr val="tx1">
                    <a:lumMod val="85000"/>
                    <a:lumOff val="15000"/>
                  </a:schemeClr>
                </a:solidFill>
                <a:latin typeface="微软雅黑" pitchFamily="34" charset="-122"/>
                <a:ea typeface="微软雅黑" pitchFamily="34" charset="-122"/>
              </a:rPr>
              <a:t>C</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96" name="TextBox 95"/>
          <p:cNvSpPr txBox="1"/>
          <p:nvPr/>
        </p:nvSpPr>
        <p:spPr>
          <a:xfrm>
            <a:off x="4341369" y="3243619"/>
            <a:ext cx="285026" cy="300013"/>
          </a:xfrm>
          <a:prstGeom prst="rect">
            <a:avLst/>
          </a:prstGeom>
          <a:noFill/>
        </p:spPr>
        <p:txBody>
          <a:bodyPr wrap="none" lIns="68543" tIns="34272" rIns="68543" bIns="34272" rtlCol="0">
            <a:spAutoFit/>
          </a:bodyPr>
          <a:lstStyle/>
          <a:p>
            <a:r>
              <a:rPr lang="en-US" altLang="zh-CN" sz="1500">
                <a:solidFill>
                  <a:schemeClr val="tx1">
                    <a:lumMod val="85000"/>
                    <a:lumOff val="15000"/>
                  </a:schemeClr>
                </a:solidFill>
                <a:latin typeface="微软雅黑" pitchFamily="34" charset="-122"/>
                <a:ea typeface="微软雅黑" pitchFamily="34" charset="-122"/>
              </a:rPr>
              <a:t>D</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97" name="TextBox 96"/>
          <p:cNvSpPr txBox="1"/>
          <p:nvPr/>
        </p:nvSpPr>
        <p:spPr>
          <a:xfrm>
            <a:off x="4341369" y="3657569"/>
            <a:ext cx="244170" cy="300013"/>
          </a:xfrm>
          <a:prstGeom prst="rect">
            <a:avLst/>
          </a:prstGeom>
          <a:noFill/>
        </p:spPr>
        <p:txBody>
          <a:bodyPr wrap="none" lIns="68543" tIns="34272" rIns="68543" bIns="34272" rtlCol="0">
            <a:spAutoFit/>
          </a:bodyPr>
          <a:lstStyle/>
          <a:p>
            <a:r>
              <a:rPr lang="en-US" altLang="zh-CN" sz="1500">
                <a:solidFill>
                  <a:schemeClr val="tx1">
                    <a:lumMod val="85000"/>
                    <a:lumOff val="15000"/>
                  </a:schemeClr>
                </a:solidFill>
                <a:latin typeface="微软雅黑" pitchFamily="34" charset="-122"/>
                <a:ea typeface="微软雅黑" pitchFamily="34" charset="-122"/>
              </a:rPr>
              <a:t>E</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98" name="TextBox 97"/>
          <p:cNvSpPr txBox="1"/>
          <p:nvPr/>
        </p:nvSpPr>
        <p:spPr>
          <a:xfrm>
            <a:off x="4341369" y="4071519"/>
            <a:ext cx="240566" cy="300013"/>
          </a:xfrm>
          <a:prstGeom prst="rect">
            <a:avLst/>
          </a:prstGeom>
          <a:noFill/>
        </p:spPr>
        <p:txBody>
          <a:bodyPr wrap="none" lIns="68543" tIns="34272" rIns="68543" bIns="34272" rtlCol="0">
            <a:spAutoFit/>
          </a:bodyPr>
          <a:lstStyle/>
          <a:p>
            <a:r>
              <a:rPr lang="en-US" altLang="zh-CN" sz="1500">
                <a:solidFill>
                  <a:schemeClr val="tx1">
                    <a:lumMod val="85000"/>
                    <a:lumOff val="15000"/>
                  </a:schemeClr>
                </a:solidFill>
                <a:latin typeface="微软雅黑" pitchFamily="34" charset="-122"/>
                <a:ea typeface="微软雅黑" pitchFamily="34" charset="-122"/>
              </a:rPr>
              <a:t>F</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99" name="TextBox 98"/>
          <p:cNvSpPr txBox="1"/>
          <p:nvPr/>
        </p:nvSpPr>
        <p:spPr>
          <a:xfrm>
            <a:off x="4341369" y="4485470"/>
            <a:ext cx="281421" cy="300013"/>
          </a:xfrm>
          <a:prstGeom prst="rect">
            <a:avLst/>
          </a:prstGeom>
          <a:noFill/>
        </p:spPr>
        <p:txBody>
          <a:bodyPr wrap="none" lIns="68543" tIns="34272" rIns="68543" bIns="34272" rtlCol="0">
            <a:spAutoFit/>
          </a:bodyPr>
          <a:lstStyle/>
          <a:p>
            <a:r>
              <a:rPr lang="en-US" altLang="zh-CN" sz="1500">
                <a:solidFill>
                  <a:schemeClr val="tx1">
                    <a:lumMod val="85000"/>
                    <a:lumOff val="15000"/>
                  </a:schemeClr>
                </a:solidFill>
                <a:latin typeface="微软雅黑" pitchFamily="34" charset="-122"/>
                <a:ea typeface="微软雅黑" pitchFamily="34" charset="-122"/>
              </a:rPr>
              <a:t>G</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00" name="矩形 99"/>
          <p:cNvSpPr/>
          <p:nvPr/>
        </p:nvSpPr>
        <p:spPr>
          <a:xfrm>
            <a:off x="3114597" y="789965"/>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01" name="文本框 2"/>
          <p:cNvSpPr txBox="1"/>
          <p:nvPr/>
        </p:nvSpPr>
        <p:spPr>
          <a:xfrm>
            <a:off x="1261175"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102"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945182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13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42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47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58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par>
                          <p:cTn id="243" fill="hold">
                            <p:stCondLst>
                              <p:cond delay="6350"/>
                            </p:stCondLst>
                            <p:childTnLst>
                              <p:par>
                                <p:cTn id="244" presetID="22" presetClass="entr" presetSubtype="8" fill="hold" grpId="0" nodeType="afterEffect" nodePh="1">
                                  <p:stCondLst>
                                    <p:cond delay="0"/>
                                  </p:stCondLst>
                                  <p:endCondLst>
                                    <p:cond evt="begin" delay="0">
                                      <p:tn val="244"/>
                                    </p:cond>
                                  </p:endCondLst>
                                  <p:childTnLst>
                                    <p:set>
                                      <p:cBhvr>
                                        <p:cTn id="245" dur="1" fill="hold">
                                          <p:stCondLst>
                                            <p:cond delay="0"/>
                                          </p:stCondLst>
                                        </p:cTn>
                                        <p:tgtEl>
                                          <p:spTgt spid="102"/>
                                        </p:tgtEl>
                                        <p:attrNameLst>
                                          <p:attrName>style.visibility</p:attrName>
                                        </p:attrNameLst>
                                      </p:cBhvr>
                                      <p:to>
                                        <p:strVal val="visible"/>
                                      </p:to>
                                    </p:set>
                                    <p:animEffect transition="in" filter="wipe(left)">
                                      <p:cBhvr>
                                        <p:cTn id="246"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P spid="10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5191" y="4109080"/>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 name="椭圆 13"/>
          <p:cNvSpPr/>
          <p:nvPr/>
        </p:nvSpPr>
        <p:spPr bwMode="auto">
          <a:xfrm rot="285728">
            <a:off x="1573552" y="3564699"/>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5" name="椭圆 14"/>
          <p:cNvSpPr/>
          <p:nvPr/>
        </p:nvSpPr>
        <p:spPr bwMode="auto">
          <a:xfrm rot="20925770">
            <a:off x="2365445" y="3053803"/>
            <a:ext cx="215391"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25" name="椭圆 24"/>
          <p:cNvSpPr/>
          <p:nvPr/>
        </p:nvSpPr>
        <p:spPr bwMode="auto">
          <a:xfrm rot="21146216">
            <a:off x="2966310" y="3636349"/>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26" name="椭圆 25"/>
          <p:cNvSpPr/>
          <p:nvPr/>
        </p:nvSpPr>
        <p:spPr bwMode="auto">
          <a:xfrm rot="372077">
            <a:off x="4402022" y="3265597"/>
            <a:ext cx="215391"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27" name="椭圆 26"/>
          <p:cNvSpPr/>
          <p:nvPr/>
        </p:nvSpPr>
        <p:spPr bwMode="auto">
          <a:xfrm rot="444650">
            <a:off x="5091874" y="2833087"/>
            <a:ext cx="215391" cy="2202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28" name="椭圆 27"/>
          <p:cNvSpPr/>
          <p:nvPr/>
        </p:nvSpPr>
        <p:spPr bwMode="auto">
          <a:xfrm rot="411978">
            <a:off x="5618992" y="2298636"/>
            <a:ext cx="216582" cy="22021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29" name="椭圆 28"/>
          <p:cNvSpPr/>
          <p:nvPr/>
        </p:nvSpPr>
        <p:spPr bwMode="auto">
          <a:xfrm rot="705091">
            <a:off x="6733054" y="1609862"/>
            <a:ext cx="216582" cy="2202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30" name="椭圆 29"/>
          <p:cNvSpPr/>
          <p:nvPr/>
        </p:nvSpPr>
        <p:spPr bwMode="auto">
          <a:xfrm rot="1654378">
            <a:off x="7580831" y="1164302"/>
            <a:ext cx="215391"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31" name="文本框 30"/>
          <p:cNvSpPr txBox="1">
            <a:spLocks noChangeArrowheads="1"/>
          </p:cNvSpPr>
          <p:nvPr/>
        </p:nvSpPr>
        <p:spPr bwMode="auto">
          <a:xfrm>
            <a:off x="822009" y="4597215"/>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3</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435033" y="4597215"/>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4</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207175" y="4597215"/>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5</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327" y="4597215"/>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6</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4282544" y="4597215"/>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8</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5001989" y="4597215"/>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9</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5599541" y="4597215"/>
            <a:ext cx="686369"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10</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6623626" y="4597215"/>
            <a:ext cx="686369"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11</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7471082" y="4597215"/>
            <a:ext cx="686369"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12</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309947" y="4060059"/>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361725" y="3509232"/>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009036" y="2731419"/>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086" y="3326817"/>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601" y="3261864"/>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766" y="2842757"/>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891" y="2285633"/>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651" y="1602456"/>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7634" y="3747050"/>
            <a:ext cx="431403"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4649" y="3185499"/>
            <a:ext cx="602861"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083" y="3226440"/>
            <a:ext cx="425311"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3870" y="4013734"/>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cxnSp>
        <p:nvCxnSpPr>
          <p:cNvPr id="52" name="直接连接符 51"/>
          <p:cNvCxnSpPr>
            <a:stCxn id="25" idx="5"/>
            <a:endCxn id="51" idx="2"/>
          </p:cNvCxnSpPr>
          <p:nvPr/>
        </p:nvCxnSpPr>
        <p:spPr>
          <a:xfrm>
            <a:off x="3160808" y="3814567"/>
            <a:ext cx="436183"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181" y="3445891"/>
            <a:ext cx="630377"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8" y="3010577"/>
            <a:ext cx="520136"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5125" y="2476886"/>
            <a:ext cx="356828"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612" y="1780595"/>
            <a:ext cx="937912" cy="5600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2166" y="1309133"/>
            <a:ext cx="652635" cy="3502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505" y="4002920"/>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3447614" y="4597215"/>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7</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7155774" y="843958"/>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grpSp>
        <p:nvGrpSpPr>
          <p:cNvPr id="61" name="组合 60"/>
          <p:cNvGrpSpPr/>
          <p:nvPr/>
        </p:nvGrpSpPr>
        <p:grpSpPr>
          <a:xfrm>
            <a:off x="408567" y="4463107"/>
            <a:ext cx="8053955"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6610" y="897952"/>
            <a:ext cx="3163567" cy="1269284"/>
          </a:xfrm>
          <a:prstGeom prst="rect">
            <a:avLst/>
          </a:prstGeom>
        </p:spPr>
        <p:txBody>
          <a:bodyPr wrap="square" lIns="68543" tIns="34272" rIns="68543" bIns="34272">
            <a:spAutoFit/>
          </a:bodyPr>
          <a:lstStyle/>
          <a:p>
            <a:pPr>
              <a:lnSpc>
                <a:spcPct val="200000"/>
              </a:lnSpc>
            </a:pPr>
            <a:r>
              <a:rPr lang="zh-CN" altLang="en-US" sz="1500" b="1" dirty="0">
                <a:solidFill>
                  <a:schemeClr val="accent1"/>
                </a:solidFill>
                <a:latin typeface="微软雅黑" pitchFamily="34" charset="-122"/>
                <a:ea typeface="微软雅黑" pitchFamily="34" charset="-122"/>
              </a:rPr>
              <a:t>点击添加小标题</a:t>
            </a:r>
            <a:endParaRPr lang="en-US" altLang="zh-CN" sz="1500" b="1" dirty="0">
              <a:solidFill>
                <a:schemeClr val="accent1"/>
              </a:solidFill>
              <a:latin typeface="微软雅黑" pitchFamily="34" charset="-122"/>
              <a:ea typeface="微软雅黑" pitchFamily="34" charset="-122"/>
            </a:endParaRPr>
          </a:p>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74" name="文本框 2"/>
          <p:cNvSpPr txBox="1"/>
          <p:nvPr/>
        </p:nvSpPr>
        <p:spPr>
          <a:xfrm>
            <a:off x="1296902" y="127673"/>
            <a:ext cx="2465430" cy="392324"/>
          </a:xfrm>
          <a:prstGeom prst="rect">
            <a:avLst/>
          </a:prstGeom>
          <a:noFill/>
        </p:spPr>
        <p:txBody>
          <a:bodyPr wrap="square" lIns="68543" tIns="34272" rIns="68543" bIns="34272" rtlCol="0">
            <a:spAutoFit/>
          </a:bodyPr>
          <a:lstStyle/>
          <a:p>
            <a:pPr algn="ctr"/>
            <a:r>
              <a:rPr lang="zh-CN" altLang="en-US" sz="2100" b="1" dirty="0">
                <a:solidFill>
                  <a:schemeClr val="accent1"/>
                </a:solidFill>
                <a:latin typeface="微软雅黑" pitchFamily="34" charset="-122"/>
                <a:ea typeface="微软雅黑" pitchFamily="34" charset="-122"/>
              </a:rPr>
              <a:t>点击输入标题内容</a:t>
            </a:r>
          </a:p>
        </p:txBody>
      </p:sp>
      <p:sp>
        <p:nvSpPr>
          <p:cNvPr id="75"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301926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23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8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33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8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43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8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53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8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63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8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73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8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83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8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8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103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8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13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par>
                          <p:cTn id="157" fill="hold">
                            <p:stCondLst>
                              <p:cond delay="11850"/>
                            </p:stCondLst>
                            <p:childTnLst>
                              <p:par>
                                <p:cTn id="158" presetID="22" presetClass="entr" presetSubtype="8" fill="hold" grpId="0" nodeType="afterEffect" nodePh="1">
                                  <p:stCondLst>
                                    <p:cond delay="0"/>
                                  </p:stCondLst>
                                  <p:endCondLst>
                                    <p:cond evt="begin" delay="0">
                                      <p:tn val="158"/>
                                    </p:cond>
                                  </p:endCondLst>
                                  <p:childTnLst>
                                    <p:set>
                                      <p:cBhvr>
                                        <p:cTn id="159" dur="1" fill="hold">
                                          <p:stCondLst>
                                            <p:cond delay="0"/>
                                          </p:stCondLst>
                                        </p:cTn>
                                        <p:tgtEl>
                                          <p:spTgt spid="75"/>
                                        </p:tgtEl>
                                        <p:attrNameLst>
                                          <p:attrName>style.visibility</p:attrName>
                                        </p:attrNameLst>
                                      </p:cBhvr>
                                      <p:to>
                                        <p:strVal val="visible"/>
                                      </p:to>
                                    </p:set>
                                    <p:animEffect transition="in" filter="wipe(left)">
                                      <p:cBhvr>
                                        <p:cTn id="16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P spid="7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279073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rtlCol="0" anchor="ctr"/>
          <a:lstStyle/>
          <a:p>
            <a:pPr algn="ctr"/>
            <a:endParaRPr lang="zh-CN" altLang="en-US"/>
          </a:p>
        </p:txBody>
      </p:sp>
      <p:sp>
        <p:nvSpPr>
          <p:cNvPr id="67" name="圆角矩形 66"/>
          <p:cNvSpPr/>
          <p:nvPr/>
        </p:nvSpPr>
        <p:spPr>
          <a:xfrm>
            <a:off x="4337525" y="118002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4998316" y="1180021"/>
            <a:ext cx="2805024" cy="384192"/>
            <a:chOff x="6339097" y="1573726"/>
            <a:chExt cx="3744416" cy="512375"/>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4337525" y="1807215"/>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4980414" y="1807215"/>
            <a:ext cx="2805024" cy="384192"/>
            <a:chOff x="6315199" y="2410178"/>
            <a:chExt cx="3744416" cy="512375"/>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6"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4337525" y="2471452"/>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4998316" y="2471449"/>
            <a:ext cx="2805024" cy="384192"/>
            <a:chOff x="6339097" y="3296031"/>
            <a:chExt cx="3744416" cy="512375"/>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50" y="3336319"/>
              <a:ext cx="2736305"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4337525" y="3134951"/>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4998316" y="3134950"/>
            <a:ext cx="2805024" cy="384710"/>
            <a:chOff x="6339097" y="4180903"/>
            <a:chExt cx="3744416" cy="513067"/>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50" y="4221882"/>
              <a:ext cx="2736305" cy="472088"/>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4337621" y="3792234"/>
            <a:ext cx="384495" cy="38353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4998316" y="3792234"/>
            <a:ext cx="2805024" cy="383539"/>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2700"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72087"/>
            </a:xfrm>
            <a:prstGeom prst="rect">
              <a:avLst/>
            </a:prstGeom>
          </p:spPr>
          <p:txBody>
            <a:bodyPr wrap="square" lIns="121960" tIns="60980" rIns="121960" bIns="60980">
              <a:spAutoFit/>
            </a:bodyPr>
            <a:lstStyle/>
            <a:p>
              <a:pPr>
                <a:defRPr/>
              </a:pPr>
              <a:r>
                <a:rPr lang="zh-CN" altLang="en-US"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5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255139" y="1664291"/>
            <a:ext cx="2103768" cy="1015447"/>
          </a:xfrm>
          <a:prstGeom prst="rect">
            <a:avLst/>
          </a:prstGeom>
          <a:noFill/>
        </p:spPr>
        <p:txBody>
          <a:bodyPr wrap="square" lIns="91361" tIns="45679" rIns="91361" bIns="45679">
            <a:spAutoFit/>
          </a:bodyPr>
          <a:lstStyle/>
          <a:p>
            <a:pPr algn="r">
              <a:defRPr/>
            </a:pPr>
            <a:r>
              <a:rPr lang="zh-CN" altLang="en-US" sz="3600" b="1" spc="150" dirty="0">
                <a:solidFill>
                  <a:schemeClr val="bg1"/>
                </a:solidFill>
                <a:latin typeface="微软雅黑" pitchFamily="34" charset="-122"/>
                <a:ea typeface="微软雅黑" pitchFamily="34" charset="-122"/>
              </a:rPr>
              <a:t>目录 </a:t>
            </a:r>
            <a:endParaRPr lang="en-US" altLang="zh-CN" sz="3600" b="1" spc="150" dirty="0">
              <a:solidFill>
                <a:schemeClr val="bg1"/>
              </a:solidFill>
              <a:latin typeface="微软雅黑" pitchFamily="34" charset="-122"/>
              <a:ea typeface="微软雅黑" pitchFamily="34" charset="-122"/>
            </a:endParaRPr>
          </a:p>
          <a:p>
            <a:pPr algn="r">
              <a:defRPr/>
            </a:pPr>
            <a:r>
              <a:rPr lang="en-US" altLang="zh-CN" sz="2400" b="1" spc="150" dirty="0">
                <a:solidFill>
                  <a:schemeClr val="bg1"/>
                </a:solidFill>
                <a:latin typeface="微软雅黑" pitchFamily="34" charset="-122"/>
                <a:ea typeface="微软雅黑" pitchFamily="34" charset="-122"/>
              </a:rPr>
              <a:t>CONTENTS</a:t>
            </a:r>
            <a:endParaRPr lang="zh-CN" altLang="en-US" sz="2400" b="1" spc="150" dirty="0">
              <a:solidFill>
                <a:schemeClr val="bg1"/>
              </a:solidFill>
              <a:latin typeface="微软雅黑" pitchFamily="34" charset="-122"/>
              <a:ea typeface="微软雅黑" pitchFamily="34" charset="-122"/>
            </a:endParaRPr>
          </a:p>
        </p:txBody>
      </p:sp>
      <p:sp>
        <p:nvSpPr>
          <p:cNvPr id="88" name="下箭头 87"/>
          <p:cNvSpPr/>
          <p:nvPr/>
        </p:nvSpPr>
        <p:spPr>
          <a:xfrm rot="16200000">
            <a:off x="3454737" y="1777177"/>
            <a:ext cx="431948"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25" name="Rectangle 4"/>
          <p:cNvSpPr txBox="1">
            <a:spLocks noChangeArrowheads="1"/>
          </p:cNvSpPr>
          <p:nvPr/>
        </p:nvSpPr>
        <p:spPr bwMode="auto">
          <a:xfrm>
            <a:off x="-5699" y="5326056"/>
            <a:ext cx="9149699" cy="271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08" tIns="25704" rIns="51408" bIns="2570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endParaRPr lang="zh-CN" altLang="zh-CN"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827529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0-#ppt_w/2"/>
                                          </p:val>
                                        </p:tav>
                                        <p:tav tm="100000">
                                          <p:val>
                                            <p:strVal val="#ppt_x"/>
                                          </p:val>
                                        </p:tav>
                                      </p:tavLst>
                                    </p:anim>
                                    <p:anim calcmode="lin" valueType="num">
                                      <p:cBhvr additive="base">
                                        <p:cTn id="13" dur="5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71"/>
                                        </p:tgtEl>
                                      </p:cBhvr>
                                    </p:animEffect>
                                    <p:animScale>
                                      <p:cBhvr>
                                        <p:cTn id="17" dur="250" autoRev="1" fill="hold"/>
                                        <p:tgtEl>
                                          <p:spTgt spid="71"/>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72"/>
                                        </p:tgtEl>
                                      </p:cBhvr>
                                    </p:animEffect>
                                    <p:animScale>
                                      <p:cBhvr>
                                        <p:cTn id="20" dur="250" autoRev="1" fill="hold"/>
                                        <p:tgtEl>
                                          <p:spTgt spid="72"/>
                                        </p:tgtEl>
                                      </p:cBhvr>
                                      <p:by x="105000" y="105000"/>
                                    </p:animScale>
                                  </p:childTnLst>
                                </p:cTn>
                              </p:par>
                            </p:childTnLst>
                          </p:cTn>
                        </p:par>
                        <p:par>
                          <p:cTn id="21" fill="hold">
                            <p:stCondLst>
                              <p:cond delay="1500"/>
                            </p:stCondLst>
                            <p:childTnLst>
                              <p:par>
                                <p:cTn id="22" presetID="22" presetClass="entr" presetSubtype="8" fill="hold" grpId="0" nodeType="afterEffect" nodePh="1">
                                  <p:stCondLst>
                                    <p:cond delay="0"/>
                                  </p:stCondLst>
                                  <p:endCondLst>
                                    <p:cond evt="begin" delay="0">
                                      <p:tn val="22"/>
                                    </p:cond>
                                  </p:end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1" grpId="0" animBg="1"/>
      <p:bldP spid="88" grpId="0" animBg="1"/>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4"/>
  <p:tag name="ISPRING_PRESENTATION_TITLE" val="falsh"/>
  <p:tag name="ISPRING_RESOURCE_PATHS_HASH_PRESENTER" val="541b1cf5149c63b686f6b8fa0f3526fcf8352a"/>
</p:tagLst>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868</TotalTime>
  <Words>3499</Words>
  <Application>Microsoft Office PowerPoint</Application>
  <PresentationFormat>全屏显示(16:9)</PresentationFormat>
  <Paragraphs>488</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109</cp:revision>
  <dcterms:created xsi:type="dcterms:W3CDTF">2014-08-23T07:50:08Z</dcterms:created>
  <dcterms:modified xsi:type="dcterms:W3CDTF">2017-06-05T08:54:24Z</dcterms:modified>
</cp:coreProperties>
</file>