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723" r:id="rId2"/>
  </p:sldMasterIdLst>
  <p:notesMasterIdLst>
    <p:notesMasterId r:id="rId5"/>
  </p:notesMasterIdLst>
  <p:handoutMasterIdLst>
    <p:handoutMasterId r:id="rId6"/>
  </p:handoutMasterIdLst>
  <p:sldIdLst>
    <p:sldId id="319" r:id="rId3"/>
    <p:sldId id="318" r:id="rId4"/>
  </p:sldIdLst>
  <p:sldSz cx="9144000" cy="6858000" type="screen4x3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宋体" pitchFamily="2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9900"/>
    <a:srgbClr val="66FF33"/>
    <a:srgbClr val="FF6600"/>
    <a:srgbClr val="99FF66"/>
    <a:srgbClr val="990099"/>
    <a:srgbClr val="FFCC66"/>
    <a:srgbClr val="FFFFFF"/>
    <a:srgbClr val="FFCC00"/>
    <a:srgbClr val="002060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1570" autoAdjust="0"/>
    <p:restoredTop sz="96444" autoAdjust="0"/>
  </p:normalViewPr>
  <p:slideViewPr>
    <p:cSldViewPr>
      <p:cViewPr varScale="1">
        <p:scale>
          <a:sx n="103" d="100"/>
          <a:sy n="103" d="100"/>
        </p:scale>
        <p:origin x="-102" y="-45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90" d="100"/>
        <a:sy n="190" d="100"/>
      </p:scale>
      <p:origin x="0" y="0"/>
    </p:cViewPr>
  </p:sorterViewPr>
  <p:notesViewPr>
    <p:cSldViewPr>
      <p:cViewPr varScale="1">
        <p:scale>
          <a:sx n="81" d="100"/>
          <a:sy n="81" d="100"/>
        </p:scale>
        <p:origin x="-3288" y="-10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handoutMaster" Target="handoutMasters/handoutMaster1.xml"/><Relationship Id="rId5" Type="http://schemas.openxmlformats.org/officeDocument/2006/relationships/notesMaster" Target="notesMasters/notesMaster1.xml"/><Relationship Id="rId10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AE1A7895-9E8F-4C50-B5E8-7345F3E6B0B6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41C19984-4B2A-48B4-B869-87DEC631B6E0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472935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ED0698-BD05-4639-9D81-B9F65B9CB3B9}" type="datetimeFigureOut">
              <a:rPr lang="zh-CN" altLang="en-US" smtClean="0"/>
              <a:pPr/>
              <a:t>2017/6/5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50DEE79-D6A9-404B-B2E7-14B1D3548937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864447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1ppt.com/sucai/" TargetMode="External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图片 2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6" name="矩形 5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矩形 6"/>
          <p:cNvSpPr/>
          <p:nvPr userDrawn="1"/>
        </p:nvSpPr>
        <p:spPr bwMode="auto">
          <a:xfrm>
            <a:off x="2771800" y="9837712"/>
            <a:ext cx="4032448" cy="360040"/>
          </a:xfrm>
          <a:prstGeom prst="rect">
            <a:avLst/>
          </a:prstGeom>
          <a:noFill/>
          <a:ln w="25400">
            <a:noFill/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模板网，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400" dirty="0" smtClean="0">
                <a:latin typeface="微软雅黑" pitchFamily="34" charset="-122"/>
                <a:ea typeface="微软雅黑" pitchFamily="34" charset="-122"/>
              </a:rPr>
              <a:t>素材下载</a:t>
            </a:r>
            <a:endParaRPr lang="en-US" altLang="zh-CN" sz="1400" dirty="0" smtClean="0">
              <a:latin typeface="微软雅黑" pitchFamily="34" charset="-122"/>
              <a:ea typeface="微软雅黑" pitchFamily="34" charset="-122"/>
            </a:endParaRPr>
          </a:p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  <a:hlinkClick r:id="rId3"/>
              </a:rPr>
              <a:t>www.1ppt.com/sucai/</a:t>
            </a:r>
            <a:r>
              <a:rPr lang="en-US" altLang="zh-CN" sz="1400" dirty="0" smtClean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1400" dirty="0">
              <a:latin typeface="微软雅黑" pitchFamily="34" charset="-122"/>
              <a:ea typeface="微软雅黑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92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035291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515827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00075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7" name="矩形 6"/>
          <p:cNvSpPr/>
          <p:nvPr userDrawn="1"/>
        </p:nvSpPr>
        <p:spPr bwMode="auto">
          <a:xfrm>
            <a:off x="6637569" y="282134"/>
            <a:ext cx="2326919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WWW.1PPT.COM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8" name="矩形 7"/>
          <p:cNvSpPr/>
          <p:nvPr userDrawn="1"/>
        </p:nvSpPr>
        <p:spPr bwMode="auto">
          <a:xfrm>
            <a:off x="-10211" y="256936"/>
            <a:ext cx="5014514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『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第一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』— </a:t>
            </a:r>
            <a:r>
              <a:rPr lang="en-US" altLang="zh-CN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PPT</a:t>
            </a:r>
            <a:r>
              <a:rPr lang="zh-CN" altLang="en-US" sz="1600" spc="30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模板</a:t>
            </a:r>
            <a:r>
              <a:rPr lang="en-US" altLang="zh-CN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 PPT</a:t>
            </a:r>
            <a:r>
              <a:rPr lang="zh-CN" altLang="en-US" sz="1600" spc="300" baseline="0" dirty="0" smtClean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素材免费下载</a:t>
            </a:r>
            <a:endParaRPr lang="zh-CN" altLang="en-US" sz="1600" spc="300" dirty="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9" name="矩形 8"/>
          <p:cNvSpPr/>
          <p:nvPr userDrawn="1"/>
        </p:nvSpPr>
        <p:spPr bwMode="auto">
          <a:xfrm>
            <a:off x="133382" y="643778"/>
            <a:ext cx="8856984" cy="6097590"/>
          </a:xfrm>
          <a:prstGeom prst="rect">
            <a:avLst/>
          </a:prstGeom>
          <a:solidFill>
            <a:schemeClr val="tx1">
              <a:lumMod val="85000"/>
              <a:lumOff val="15000"/>
            </a:schemeClr>
          </a:solidFill>
          <a:ln w="76200">
            <a:solidFill>
              <a:schemeClr val="tx1">
                <a:lumMod val="85000"/>
                <a:lumOff val="15000"/>
                <a:alpha val="39000"/>
              </a:schemeClr>
            </a:solidFill>
          </a:ln>
          <a:effectLst/>
          <a:scene3d>
            <a:camera prst="orthographicFront"/>
            <a:lightRig rig="flat" dir="t"/>
          </a:scene3d>
          <a:sp3d>
            <a:extrusionClr>
              <a:schemeClr val="bg1"/>
            </a:extrusionClr>
            <a:contourClr>
              <a:schemeClr val="bg1"/>
            </a:contourClr>
          </a:sp3d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marL="0" algn="ctr" eaLnBrk="0" fontAlgn="ctr" hangingPunct="0"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ct val="70000"/>
              <a:tabLst>
                <a:tab pos="136525" algn="l"/>
              </a:tabLst>
            </a:pPr>
            <a:endParaRPr lang="zh-CN" altLang="en-US" sz="1400">
              <a:latin typeface="微软雅黑" pitchFamily="34" charset="-122"/>
              <a:ea typeface="微软雅黑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86811756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9097121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8163747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55014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927671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4565354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368034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565526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11" Type="http://schemas.openxmlformats.org/officeDocument/2006/relationships/slideLayout" Target="../slideLayouts/slideLayout13.xml"/><Relationship Id="rId5" Type="http://schemas.openxmlformats.org/officeDocument/2006/relationships/slideLayout" Target="../slideLayouts/slideLayout7.xml"/><Relationship Id="rId10" Type="http://schemas.openxmlformats.org/officeDocument/2006/relationships/slideLayout" Target="../slideLayouts/slideLayout12.xml"/><Relationship Id="rId4" Type="http://schemas.openxmlformats.org/officeDocument/2006/relationships/slideLayout" Target="../slideLayouts/slideLayout6.xml"/><Relationship Id="rId9" Type="http://schemas.openxmlformats.org/officeDocument/2006/relationships/slideLayout" Target="../slideLayouts/slideLayout1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标题占位符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</a:p>
        </p:txBody>
      </p:sp>
      <p:sp>
        <p:nvSpPr>
          <p:cNvPr id="2051" name="文本占位符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E97B707-22D4-4B06-9A8A-89EF284804D8}" type="datetimeFigureOut">
              <a:rPr lang="zh-CN" altLang="en-US"/>
              <a:pPr>
                <a:defRPr/>
              </a:pPr>
              <a:t>2017/6/5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53F49717-76DA-4DAA-9161-16E5D566D94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722" r:id="rId2"/>
  </p:sldLayoutIdLst>
  <p:timing>
    <p:tnLst>
      <p:par>
        <p:cTn id="1" dur="indefinite" restart="never" nodeType="tmRoot"/>
      </p:par>
    </p:tn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  <a:ea typeface="宋体" charset="-122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2017/6/5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fontAlgn="auto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fontAlgn="auto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23983076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4" r:id="rId1"/>
    <p:sldLayoutId id="2147483725" r:id="rId2"/>
    <p:sldLayoutId id="2147483726" r:id="rId3"/>
    <p:sldLayoutId id="2147483727" r:id="rId4"/>
    <p:sldLayoutId id="2147483728" r:id="rId5"/>
    <p:sldLayoutId id="2147483729" r:id="rId6"/>
    <p:sldLayoutId id="2147483730" r:id="rId7"/>
    <p:sldLayoutId id="2147483731" r:id="rId8"/>
    <p:sldLayoutId id="2147483732" r:id="rId9"/>
    <p:sldLayoutId id="2147483733" r:id="rId10"/>
    <p:sldLayoutId id="2147483734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image" Target="../media/image2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kejian/" TargetMode="External"/><Relationship Id="rId2" Type="http://schemas.openxmlformats.org/officeDocument/2006/relationships/hyperlink" Target="http://www.1ppt.com/moban/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image" Target="../media/image4.png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6"/>
          <p:cNvSpPr>
            <a:spLocks/>
          </p:cNvSpPr>
          <p:nvPr/>
        </p:nvSpPr>
        <p:spPr bwMode="auto">
          <a:xfrm>
            <a:off x="8502636" y="5271128"/>
            <a:ext cx="180712" cy="278228"/>
          </a:xfrm>
          <a:custGeom>
            <a:avLst/>
            <a:gdLst>
              <a:gd name="T0" fmla="*/ 56 w 109"/>
              <a:gd name="T1" fmla="*/ 21 h 167"/>
              <a:gd name="T2" fmla="*/ 46 w 109"/>
              <a:gd name="T3" fmla="*/ 73 h 167"/>
              <a:gd name="T4" fmla="*/ 72 w 109"/>
              <a:gd name="T5" fmla="*/ 113 h 167"/>
              <a:gd name="T6" fmla="*/ 96 w 109"/>
              <a:gd name="T7" fmla="*/ 133 h 167"/>
              <a:gd name="T8" fmla="*/ 84 w 109"/>
              <a:gd name="T9" fmla="*/ 164 h 167"/>
              <a:gd name="T10" fmla="*/ 58 w 109"/>
              <a:gd name="T11" fmla="*/ 144 h 167"/>
              <a:gd name="T12" fmla="*/ 67 w 109"/>
              <a:gd name="T13" fmla="*/ 115 h 167"/>
              <a:gd name="T14" fmla="*/ 41 w 109"/>
              <a:gd name="T15" fmla="*/ 74 h 167"/>
              <a:gd name="T16" fmla="*/ 45 w 109"/>
              <a:gd name="T17" fmla="*/ 32 h 167"/>
              <a:gd name="T18" fmla="*/ 29 w 109"/>
              <a:gd name="T19" fmla="*/ 68 h 167"/>
              <a:gd name="T20" fmla="*/ 27 w 109"/>
              <a:gd name="T21" fmla="*/ 111 h 167"/>
              <a:gd name="T22" fmla="*/ 45 w 109"/>
              <a:gd name="T23" fmla="*/ 131 h 167"/>
              <a:gd name="T24" fmla="*/ 33 w 109"/>
              <a:gd name="T25" fmla="*/ 162 h 167"/>
              <a:gd name="T26" fmla="*/ 8 w 109"/>
              <a:gd name="T27" fmla="*/ 142 h 167"/>
              <a:gd name="T28" fmla="*/ 19 w 109"/>
              <a:gd name="T29" fmla="*/ 111 h 167"/>
              <a:gd name="T30" fmla="*/ 22 w 109"/>
              <a:gd name="T31" fmla="*/ 111 h 167"/>
              <a:gd name="T32" fmla="*/ 25 w 109"/>
              <a:gd name="T33" fmla="*/ 67 h 167"/>
              <a:gd name="T34" fmla="*/ 40 w 109"/>
              <a:gd name="T35" fmla="*/ 32 h 167"/>
              <a:gd name="T36" fmla="*/ 39 w 109"/>
              <a:gd name="T37" fmla="*/ 32 h 167"/>
              <a:gd name="T38" fmla="*/ 28 w 109"/>
              <a:gd name="T39" fmla="*/ 40 h 167"/>
              <a:gd name="T40" fmla="*/ 16 w 109"/>
              <a:gd name="T41" fmla="*/ 44 h 167"/>
              <a:gd name="T42" fmla="*/ 8 w 109"/>
              <a:gd name="T43" fmla="*/ 44 h 167"/>
              <a:gd name="T44" fmla="*/ 0 w 109"/>
              <a:gd name="T45" fmla="*/ 43 h 167"/>
              <a:gd name="T46" fmla="*/ 4 w 109"/>
              <a:gd name="T47" fmla="*/ 37 h 167"/>
              <a:gd name="T48" fmla="*/ 8 w 109"/>
              <a:gd name="T49" fmla="*/ 32 h 167"/>
              <a:gd name="T50" fmla="*/ 19 w 109"/>
              <a:gd name="T51" fmla="*/ 24 h 167"/>
              <a:gd name="T52" fmla="*/ 32 w 109"/>
              <a:gd name="T53" fmla="*/ 20 h 167"/>
              <a:gd name="T54" fmla="*/ 39 w 109"/>
              <a:gd name="T55" fmla="*/ 20 h 167"/>
              <a:gd name="T56" fmla="*/ 47 w 109"/>
              <a:gd name="T57" fmla="*/ 21 h 167"/>
              <a:gd name="T58" fmla="*/ 45 w 109"/>
              <a:gd name="T59" fmla="*/ 25 h 167"/>
              <a:gd name="T60" fmla="*/ 53 w 109"/>
              <a:gd name="T61" fmla="*/ 17 h 167"/>
              <a:gd name="T62" fmla="*/ 53 w 109"/>
              <a:gd name="T63" fmla="*/ 16 h 167"/>
              <a:gd name="T64" fmla="*/ 54 w 109"/>
              <a:gd name="T65" fmla="*/ 16 h 167"/>
              <a:gd name="T66" fmla="*/ 88 w 109"/>
              <a:gd name="T67" fmla="*/ 0 h 167"/>
              <a:gd name="T68" fmla="*/ 89 w 109"/>
              <a:gd name="T69" fmla="*/ 5 h 167"/>
              <a:gd name="T70" fmla="*/ 57 w 109"/>
              <a:gd name="T71" fmla="*/ 20 h 167"/>
              <a:gd name="T72" fmla="*/ 56 w 109"/>
              <a:gd name="T73" fmla="*/ 21 h 167"/>
              <a:gd name="T74" fmla="*/ 68 w 109"/>
              <a:gd name="T75" fmla="*/ 25 h 167"/>
              <a:gd name="T76" fmla="*/ 78 w 109"/>
              <a:gd name="T77" fmla="*/ 31 h 167"/>
              <a:gd name="T78" fmla="*/ 94 w 109"/>
              <a:gd name="T79" fmla="*/ 46 h 167"/>
              <a:gd name="T80" fmla="*/ 104 w 109"/>
              <a:gd name="T81" fmla="*/ 66 h 167"/>
              <a:gd name="T82" fmla="*/ 107 w 109"/>
              <a:gd name="T83" fmla="*/ 78 h 167"/>
              <a:gd name="T84" fmla="*/ 108 w 109"/>
              <a:gd name="T85" fmla="*/ 92 h 167"/>
              <a:gd name="T86" fmla="*/ 96 w 109"/>
              <a:gd name="T87" fmla="*/ 88 h 167"/>
              <a:gd name="T88" fmla="*/ 86 w 109"/>
              <a:gd name="T89" fmla="*/ 82 h 167"/>
              <a:gd name="T90" fmla="*/ 71 w 109"/>
              <a:gd name="T91" fmla="*/ 67 h 167"/>
              <a:gd name="T92" fmla="*/ 60 w 109"/>
              <a:gd name="T93" fmla="*/ 47 h 167"/>
              <a:gd name="T94" fmla="*/ 57 w 109"/>
              <a:gd name="T95" fmla="*/ 35 h 167"/>
              <a:gd name="T96" fmla="*/ 56 w 109"/>
              <a:gd name="T97" fmla="*/ 21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09" h="167">
                <a:moveTo>
                  <a:pt x="56" y="21"/>
                </a:moveTo>
                <a:cubicBezTo>
                  <a:pt x="45" y="39"/>
                  <a:pt x="42" y="56"/>
                  <a:pt x="46" y="73"/>
                </a:cubicBezTo>
                <a:cubicBezTo>
                  <a:pt x="50" y="90"/>
                  <a:pt x="62" y="104"/>
                  <a:pt x="72" y="113"/>
                </a:cubicBezTo>
                <a:cubicBezTo>
                  <a:pt x="82" y="112"/>
                  <a:pt x="92" y="120"/>
                  <a:pt x="96" y="133"/>
                </a:cubicBezTo>
                <a:cubicBezTo>
                  <a:pt x="99" y="147"/>
                  <a:pt x="94" y="161"/>
                  <a:pt x="84" y="164"/>
                </a:cubicBezTo>
                <a:cubicBezTo>
                  <a:pt x="73" y="167"/>
                  <a:pt x="62" y="158"/>
                  <a:pt x="58" y="144"/>
                </a:cubicBezTo>
                <a:cubicBezTo>
                  <a:pt x="55" y="131"/>
                  <a:pt x="58" y="119"/>
                  <a:pt x="67" y="115"/>
                </a:cubicBezTo>
                <a:cubicBezTo>
                  <a:pt x="57" y="105"/>
                  <a:pt x="46" y="91"/>
                  <a:pt x="41" y="74"/>
                </a:cubicBezTo>
                <a:cubicBezTo>
                  <a:pt x="38" y="60"/>
                  <a:pt x="39" y="46"/>
                  <a:pt x="45" y="32"/>
                </a:cubicBezTo>
                <a:cubicBezTo>
                  <a:pt x="38" y="42"/>
                  <a:pt x="33" y="54"/>
                  <a:pt x="29" y="68"/>
                </a:cubicBezTo>
                <a:cubicBezTo>
                  <a:pt x="26" y="85"/>
                  <a:pt x="26" y="101"/>
                  <a:pt x="27" y="111"/>
                </a:cubicBezTo>
                <a:cubicBezTo>
                  <a:pt x="35" y="113"/>
                  <a:pt x="42" y="121"/>
                  <a:pt x="45" y="131"/>
                </a:cubicBezTo>
                <a:cubicBezTo>
                  <a:pt x="49" y="145"/>
                  <a:pt x="44" y="159"/>
                  <a:pt x="33" y="162"/>
                </a:cubicBezTo>
                <a:cubicBezTo>
                  <a:pt x="23" y="165"/>
                  <a:pt x="11" y="156"/>
                  <a:pt x="8" y="142"/>
                </a:cubicBezTo>
                <a:cubicBezTo>
                  <a:pt x="4" y="128"/>
                  <a:pt x="9" y="114"/>
                  <a:pt x="19" y="111"/>
                </a:cubicBezTo>
                <a:cubicBezTo>
                  <a:pt x="20" y="111"/>
                  <a:pt x="21" y="111"/>
                  <a:pt x="22" y="111"/>
                </a:cubicBezTo>
                <a:cubicBezTo>
                  <a:pt x="21" y="101"/>
                  <a:pt x="21" y="85"/>
                  <a:pt x="25" y="67"/>
                </a:cubicBezTo>
                <a:cubicBezTo>
                  <a:pt x="28" y="53"/>
                  <a:pt x="33" y="42"/>
                  <a:pt x="40" y="32"/>
                </a:cubicBezTo>
                <a:cubicBezTo>
                  <a:pt x="39" y="32"/>
                  <a:pt x="39" y="32"/>
                  <a:pt x="39" y="32"/>
                </a:cubicBezTo>
                <a:cubicBezTo>
                  <a:pt x="36" y="35"/>
                  <a:pt x="32" y="38"/>
                  <a:pt x="28" y="40"/>
                </a:cubicBezTo>
                <a:cubicBezTo>
                  <a:pt x="24" y="42"/>
                  <a:pt x="20" y="43"/>
                  <a:pt x="16" y="44"/>
                </a:cubicBezTo>
                <a:cubicBezTo>
                  <a:pt x="13" y="44"/>
                  <a:pt x="11" y="44"/>
                  <a:pt x="8" y="44"/>
                </a:cubicBezTo>
                <a:cubicBezTo>
                  <a:pt x="6" y="44"/>
                  <a:pt x="3" y="44"/>
                  <a:pt x="0" y="43"/>
                </a:cubicBezTo>
                <a:cubicBezTo>
                  <a:pt x="1" y="41"/>
                  <a:pt x="2" y="39"/>
                  <a:pt x="4" y="37"/>
                </a:cubicBezTo>
                <a:cubicBezTo>
                  <a:pt x="5" y="35"/>
                  <a:pt x="7" y="33"/>
                  <a:pt x="8" y="32"/>
                </a:cubicBezTo>
                <a:cubicBezTo>
                  <a:pt x="11" y="29"/>
                  <a:pt x="15" y="26"/>
                  <a:pt x="19" y="24"/>
                </a:cubicBezTo>
                <a:cubicBezTo>
                  <a:pt x="23" y="22"/>
                  <a:pt x="27" y="21"/>
                  <a:pt x="32" y="20"/>
                </a:cubicBezTo>
                <a:cubicBezTo>
                  <a:pt x="34" y="20"/>
                  <a:pt x="36" y="20"/>
                  <a:pt x="39" y="20"/>
                </a:cubicBezTo>
                <a:cubicBezTo>
                  <a:pt x="41" y="20"/>
                  <a:pt x="44" y="20"/>
                  <a:pt x="47" y="21"/>
                </a:cubicBezTo>
                <a:cubicBezTo>
                  <a:pt x="46" y="22"/>
                  <a:pt x="46" y="24"/>
                  <a:pt x="45" y="25"/>
                </a:cubicBezTo>
                <a:cubicBezTo>
                  <a:pt x="47" y="22"/>
                  <a:pt x="50" y="19"/>
                  <a:pt x="53" y="17"/>
                </a:cubicBezTo>
                <a:cubicBezTo>
                  <a:pt x="53" y="17"/>
                  <a:pt x="53" y="16"/>
                  <a:pt x="53" y="16"/>
                </a:cubicBezTo>
                <a:cubicBezTo>
                  <a:pt x="54" y="16"/>
                  <a:pt x="54" y="16"/>
                  <a:pt x="54" y="16"/>
                </a:cubicBezTo>
                <a:cubicBezTo>
                  <a:pt x="63" y="8"/>
                  <a:pt x="75" y="3"/>
                  <a:pt x="88" y="0"/>
                </a:cubicBezTo>
                <a:cubicBezTo>
                  <a:pt x="89" y="5"/>
                  <a:pt x="89" y="5"/>
                  <a:pt x="89" y="5"/>
                </a:cubicBezTo>
                <a:cubicBezTo>
                  <a:pt x="76" y="7"/>
                  <a:pt x="66" y="12"/>
                  <a:pt x="57" y="20"/>
                </a:cubicBezTo>
                <a:cubicBezTo>
                  <a:pt x="57" y="20"/>
                  <a:pt x="56" y="20"/>
                  <a:pt x="56" y="21"/>
                </a:cubicBezTo>
                <a:cubicBezTo>
                  <a:pt x="61" y="22"/>
                  <a:pt x="64" y="23"/>
                  <a:pt x="68" y="25"/>
                </a:cubicBezTo>
                <a:cubicBezTo>
                  <a:pt x="72" y="26"/>
                  <a:pt x="75" y="28"/>
                  <a:pt x="78" y="31"/>
                </a:cubicBezTo>
                <a:cubicBezTo>
                  <a:pt x="84" y="35"/>
                  <a:pt x="89" y="40"/>
                  <a:pt x="94" y="46"/>
                </a:cubicBezTo>
                <a:cubicBezTo>
                  <a:pt x="98" y="52"/>
                  <a:pt x="102" y="59"/>
                  <a:pt x="104" y="66"/>
                </a:cubicBezTo>
                <a:cubicBezTo>
                  <a:pt x="106" y="70"/>
                  <a:pt x="107" y="74"/>
                  <a:pt x="107" y="78"/>
                </a:cubicBezTo>
                <a:cubicBezTo>
                  <a:pt x="108" y="83"/>
                  <a:pt x="109" y="87"/>
                  <a:pt x="108" y="92"/>
                </a:cubicBezTo>
                <a:cubicBezTo>
                  <a:pt x="104" y="91"/>
                  <a:pt x="100" y="90"/>
                  <a:pt x="96" y="88"/>
                </a:cubicBezTo>
                <a:cubicBezTo>
                  <a:pt x="93" y="87"/>
                  <a:pt x="89" y="85"/>
                  <a:pt x="86" y="82"/>
                </a:cubicBezTo>
                <a:cubicBezTo>
                  <a:pt x="80" y="78"/>
                  <a:pt x="75" y="73"/>
                  <a:pt x="71" y="67"/>
                </a:cubicBezTo>
                <a:cubicBezTo>
                  <a:pt x="66" y="61"/>
                  <a:pt x="63" y="54"/>
                  <a:pt x="60" y="47"/>
                </a:cubicBezTo>
                <a:cubicBezTo>
                  <a:pt x="59" y="43"/>
                  <a:pt x="57" y="39"/>
                  <a:pt x="57" y="35"/>
                </a:cubicBezTo>
                <a:cubicBezTo>
                  <a:pt x="56" y="31"/>
                  <a:pt x="55" y="26"/>
                  <a:pt x="56" y="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" name="Freeform 7"/>
          <p:cNvSpPr>
            <a:spLocks noEditPoints="1"/>
          </p:cNvSpPr>
          <p:nvPr/>
        </p:nvSpPr>
        <p:spPr bwMode="auto">
          <a:xfrm>
            <a:off x="794419" y="3889585"/>
            <a:ext cx="196704" cy="231857"/>
          </a:xfrm>
          <a:custGeom>
            <a:avLst/>
            <a:gdLst>
              <a:gd name="T0" fmla="*/ 88 w 118"/>
              <a:gd name="T1" fmla="*/ 21 h 139"/>
              <a:gd name="T2" fmla="*/ 87 w 118"/>
              <a:gd name="T3" fmla="*/ 21 h 139"/>
              <a:gd name="T4" fmla="*/ 59 w 118"/>
              <a:gd name="T5" fmla="*/ 0 h 139"/>
              <a:gd name="T6" fmla="*/ 31 w 118"/>
              <a:gd name="T7" fmla="*/ 21 h 139"/>
              <a:gd name="T8" fmla="*/ 30 w 118"/>
              <a:gd name="T9" fmla="*/ 21 h 139"/>
              <a:gd name="T10" fmla="*/ 0 w 118"/>
              <a:gd name="T11" fmla="*/ 50 h 139"/>
              <a:gd name="T12" fmla="*/ 13 w 118"/>
              <a:gd name="T13" fmla="*/ 74 h 139"/>
              <a:gd name="T14" fmla="*/ 17 w 118"/>
              <a:gd name="T15" fmla="*/ 139 h 139"/>
              <a:gd name="T16" fmla="*/ 101 w 118"/>
              <a:gd name="T17" fmla="*/ 139 h 139"/>
              <a:gd name="T18" fmla="*/ 105 w 118"/>
              <a:gd name="T19" fmla="*/ 74 h 139"/>
              <a:gd name="T20" fmla="*/ 118 w 118"/>
              <a:gd name="T21" fmla="*/ 50 h 139"/>
              <a:gd name="T22" fmla="*/ 88 w 118"/>
              <a:gd name="T23" fmla="*/ 21 h 139"/>
              <a:gd name="T24" fmla="*/ 43 w 118"/>
              <a:gd name="T25" fmla="*/ 131 h 139"/>
              <a:gd name="T26" fmla="*/ 30 w 118"/>
              <a:gd name="T27" fmla="*/ 131 h 139"/>
              <a:gd name="T28" fmla="*/ 30 w 118"/>
              <a:gd name="T29" fmla="*/ 82 h 139"/>
              <a:gd name="T30" fmla="*/ 43 w 118"/>
              <a:gd name="T31" fmla="*/ 82 h 139"/>
              <a:gd name="T32" fmla="*/ 43 w 118"/>
              <a:gd name="T33" fmla="*/ 131 h 139"/>
              <a:gd name="T34" fmla="*/ 68 w 118"/>
              <a:gd name="T35" fmla="*/ 131 h 139"/>
              <a:gd name="T36" fmla="*/ 56 w 118"/>
              <a:gd name="T37" fmla="*/ 131 h 139"/>
              <a:gd name="T38" fmla="*/ 56 w 118"/>
              <a:gd name="T39" fmla="*/ 82 h 139"/>
              <a:gd name="T40" fmla="*/ 68 w 118"/>
              <a:gd name="T41" fmla="*/ 82 h 139"/>
              <a:gd name="T42" fmla="*/ 68 w 118"/>
              <a:gd name="T43" fmla="*/ 131 h 139"/>
              <a:gd name="T44" fmla="*/ 90 w 118"/>
              <a:gd name="T45" fmla="*/ 131 h 139"/>
              <a:gd name="T46" fmla="*/ 78 w 118"/>
              <a:gd name="T47" fmla="*/ 131 h 139"/>
              <a:gd name="T48" fmla="*/ 78 w 118"/>
              <a:gd name="T49" fmla="*/ 82 h 139"/>
              <a:gd name="T50" fmla="*/ 90 w 118"/>
              <a:gd name="T51" fmla="*/ 82 h 139"/>
              <a:gd name="T52" fmla="*/ 90 w 118"/>
              <a:gd name="T53" fmla="*/ 13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18" h="139">
                <a:moveTo>
                  <a:pt x="88" y="21"/>
                </a:moveTo>
                <a:cubicBezTo>
                  <a:pt x="88" y="21"/>
                  <a:pt x="87" y="21"/>
                  <a:pt x="87" y="21"/>
                </a:cubicBezTo>
                <a:cubicBezTo>
                  <a:pt x="83" y="8"/>
                  <a:pt x="72" y="0"/>
                  <a:pt x="59" y="0"/>
                </a:cubicBezTo>
                <a:cubicBezTo>
                  <a:pt x="46" y="0"/>
                  <a:pt x="34" y="8"/>
                  <a:pt x="31" y="21"/>
                </a:cubicBezTo>
                <a:cubicBezTo>
                  <a:pt x="30" y="21"/>
                  <a:pt x="30" y="21"/>
                  <a:pt x="30" y="21"/>
                </a:cubicBezTo>
                <a:cubicBezTo>
                  <a:pt x="13" y="21"/>
                  <a:pt x="0" y="34"/>
                  <a:pt x="0" y="50"/>
                </a:cubicBezTo>
                <a:cubicBezTo>
                  <a:pt x="0" y="60"/>
                  <a:pt x="5" y="69"/>
                  <a:pt x="13" y="74"/>
                </a:cubicBezTo>
                <a:cubicBezTo>
                  <a:pt x="17" y="139"/>
                  <a:pt x="17" y="139"/>
                  <a:pt x="17" y="139"/>
                </a:cubicBezTo>
                <a:cubicBezTo>
                  <a:pt x="101" y="139"/>
                  <a:pt x="101" y="139"/>
                  <a:pt x="101" y="139"/>
                </a:cubicBezTo>
                <a:cubicBezTo>
                  <a:pt x="105" y="74"/>
                  <a:pt x="105" y="74"/>
                  <a:pt x="105" y="74"/>
                </a:cubicBezTo>
                <a:cubicBezTo>
                  <a:pt x="113" y="69"/>
                  <a:pt x="118" y="60"/>
                  <a:pt x="118" y="50"/>
                </a:cubicBezTo>
                <a:cubicBezTo>
                  <a:pt x="118" y="34"/>
                  <a:pt x="104" y="21"/>
                  <a:pt x="88" y="21"/>
                </a:cubicBezTo>
                <a:close/>
                <a:moveTo>
                  <a:pt x="43" y="131"/>
                </a:moveTo>
                <a:cubicBezTo>
                  <a:pt x="30" y="131"/>
                  <a:pt x="30" y="131"/>
                  <a:pt x="30" y="131"/>
                </a:cubicBezTo>
                <a:cubicBezTo>
                  <a:pt x="30" y="82"/>
                  <a:pt x="30" y="82"/>
                  <a:pt x="30" y="82"/>
                </a:cubicBezTo>
                <a:cubicBezTo>
                  <a:pt x="43" y="82"/>
                  <a:pt x="43" y="82"/>
                  <a:pt x="43" y="82"/>
                </a:cubicBezTo>
                <a:lnTo>
                  <a:pt x="43" y="131"/>
                </a:lnTo>
                <a:close/>
                <a:moveTo>
                  <a:pt x="68" y="131"/>
                </a:moveTo>
                <a:cubicBezTo>
                  <a:pt x="56" y="131"/>
                  <a:pt x="56" y="131"/>
                  <a:pt x="56" y="131"/>
                </a:cubicBezTo>
                <a:cubicBezTo>
                  <a:pt x="56" y="82"/>
                  <a:pt x="56" y="82"/>
                  <a:pt x="56" y="82"/>
                </a:cubicBezTo>
                <a:cubicBezTo>
                  <a:pt x="68" y="82"/>
                  <a:pt x="68" y="82"/>
                  <a:pt x="68" y="82"/>
                </a:cubicBezTo>
                <a:lnTo>
                  <a:pt x="68" y="131"/>
                </a:lnTo>
                <a:close/>
                <a:moveTo>
                  <a:pt x="90" y="131"/>
                </a:moveTo>
                <a:cubicBezTo>
                  <a:pt x="78" y="131"/>
                  <a:pt x="78" y="131"/>
                  <a:pt x="78" y="131"/>
                </a:cubicBezTo>
                <a:cubicBezTo>
                  <a:pt x="78" y="82"/>
                  <a:pt x="78" y="82"/>
                  <a:pt x="78" y="82"/>
                </a:cubicBezTo>
                <a:cubicBezTo>
                  <a:pt x="90" y="82"/>
                  <a:pt x="90" y="82"/>
                  <a:pt x="90" y="82"/>
                </a:cubicBezTo>
                <a:lnTo>
                  <a:pt x="90" y="13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" name="Freeform 8"/>
          <p:cNvSpPr>
            <a:spLocks noEditPoints="1"/>
          </p:cNvSpPr>
          <p:nvPr/>
        </p:nvSpPr>
        <p:spPr bwMode="auto">
          <a:xfrm>
            <a:off x="423401" y="1927603"/>
            <a:ext cx="251078" cy="244649"/>
          </a:xfrm>
          <a:custGeom>
            <a:avLst/>
            <a:gdLst>
              <a:gd name="T0" fmla="*/ 143 w 150"/>
              <a:gd name="T1" fmla="*/ 51 h 147"/>
              <a:gd name="T2" fmla="*/ 150 w 150"/>
              <a:gd name="T3" fmla="*/ 36 h 147"/>
              <a:gd name="T4" fmla="*/ 138 w 150"/>
              <a:gd name="T5" fmla="*/ 28 h 147"/>
              <a:gd name="T6" fmla="*/ 124 w 150"/>
              <a:gd name="T7" fmla="*/ 13 h 147"/>
              <a:gd name="T8" fmla="*/ 122 w 150"/>
              <a:gd name="T9" fmla="*/ 3 h 147"/>
              <a:gd name="T10" fmla="*/ 111 w 150"/>
              <a:gd name="T11" fmla="*/ 7 h 147"/>
              <a:gd name="T12" fmla="*/ 96 w 150"/>
              <a:gd name="T13" fmla="*/ 5 h 147"/>
              <a:gd name="T14" fmla="*/ 85 w 150"/>
              <a:gd name="T15" fmla="*/ 0 h 147"/>
              <a:gd name="T16" fmla="*/ 76 w 150"/>
              <a:gd name="T17" fmla="*/ 9 h 147"/>
              <a:gd name="T18" fmla="*/ 64 w 150"/>
              <a:gd name="T19" fmla="*/ 14 h 147"/>
              <a:gd name="T20" fmla="*/ 49 w 150"/>
              <a:gd name="T21" fmla="*/ 14 h 147"/>
              <a:gd name="T22" fmla="*/ 43 w 150"/>
              <a:gd name="T23" fmla="*/ 27 h 147"/>
              <a:gd name="T24" fmla="*/ 30 w 150"/>
              <a:gd name="T25" fmla="*/ 39 h 147"/>
              <a:gd name="T26" fmla="*/ 16 w 150"/>
              <a:gd name="T27" fmla="*/ 47 h 147"/>
              <a:gd name="T28" fmla="*/ 15 w 150"/>
              <a:gd name="T29" fmla="*/ 60 h 147"/>
              <a:gd name="T30" fmla="*/ 11 w 150"/>
              <a:gd name="T31" fmla="*/ 71 h 147"/>
              <a:gd name="T32" fmla="*/ 0 w 150"/>
              <a:gd name="T33" fmla="*/ 87 h 147"/>
              <a:gd name="T34" fmla="*/ 6 w 150"/>
              <a:gd name="T35" fmla="*/ 104 h 147"/>
              <a:gd name="T36" fmla="*/ 9 w 150"/>
              <a:gd name="T37" fmla="*/ 116 h 147"/>
              <a:gd name="T38" fmla="*/ 12 w 150"/>
              <a:gd name="T39" fmla="*/ 122 h 147"/>
              <a:gd name="T40" fmla="*/ 27 w 150"/>
              <a:gd name="T41" fmla="*/ 137 h 147"/>
              <a:gd name="T42" fmla="*/ 27 w 150"/>
              <a:gd name="T43" fmla="*/ 137 h 147"/>
              <a:gd name="T44" fmla="*/ 34 w 150"/>
              <a:gd name="T45" fmla="*/ 140 h 147"/>
              <a:gd name="T46" fmla="*/ 46 w 150"/>
              <a:gd name="T47" fmla="*/ 147 h 147"/>
              <a:gd name="T48" fmla="*/ 60 w 150"/>
              <a:gd name="T49" fmla="*/ 143 h 147"/>
              <a:gd name="T50" fmla="*/ 69 w 150"/>
              <a:gd name="T51" fmla="*/ 141 h 147"/>
              <a:gd name="T52" fmla="*/ 80 w 150"/>
              <a:gd name="T53" fmla="*/ 140 h 147"/>
              <a:gd name="T54" fmla="*/ 92 w 150"/>
              <a:gd name="T55" fmla="*/ 132 h 147"/>
              <a:gd name="T56" fmla="*/ 102 w 150"/>
              <a:gd name="T57" fmla="*/ 125 h 147"/>
              <a:gd name="T58" fmla="*/ 118 w 150"/>
              <a:gd name="T59" fmla="*/ 121 h 147"/>
              <a:gd name="T60" fmla="*/ 123 w 150"/>
              <a:gd name="T61" fmla="*/ 104 h 147"/>
              <a:gd name="T62" fmla="*/ 133 w 150"/>
              <a:gd name="T63" fmla="*/ 89 h 147"/>
              <a:gd name="T64" fmla="*/ 144 w 150"/>
              <a:gd name="T65" fmla="*/ 82 h 147"/>
              <a:gd name="T66" fmla="*/ 142 w 150"/>
              <a:gd name="T67" fmla="*/ 65 h 147"/>
              <a:gd name="T68" fmla="*/ 43 w 150"/>
              <a:gd name="T69" fmla="*/ 53 h 147"/>
              <a:gd name="T70" fmla="*/ 49 w 150"/>
              <a:gd name="T71" fmla="*/ 58 h 147"/>
              <a:gd name="T72" fmla="*/ 43 w 150"/>
              <a:gd name="T73" fmla="*/ 53 h 147"/>
              <a:gd name="T74" fmla="*/ 30 w 150"/>
              <a:gd name="T75" fmla="*/ 76 h 147"/>
              <a:gd name="T76" fmla="*/ 38 w 150"/>
              <a:gd name="T77" fmla="*/ 84 h 147"/>
              <a:gd name="T78" fmla="*/ 48 w 150"/>
              <a:gd name="T79" fmla="*/ 117 h 147"/>
              <a:gd name="T80" fmla="*/ 40 w 150"/>
              <a:gd name="T81" fmla="*/ 108 h 147"/>
              <a:gd name="T82" fmla="*/ 48 w 150"/>
              <a:gd name="T83" fmla="*/ 117 h 147"/>
              <a:gd name="T84" fmla="*/ 77 w 150"/>
              <a:gd name="T85" fmla="*/ 71 h 147"/>
              <a:gd name="T86" fmla="*/ 70 w 150"/>
              <a:gd name="T87" fmla="*/ 64 h 147"/>
              <a:gd name="T88" fmla="*/ 69 w 150"/>
              <a:gd name="T89" fmla="*/ 38 h 147"/>
              <a:gd name="T90" fmla="*/ 73 w 150"/>
              <a:gd name="T91" fmla="*/ 42 h 147"/>
              <a:gd name="T92" fmla="*/ 69 w 150"/>
              <a:gd name="T93" fmla="*/ 38 h 147"/>
              <a:gd name="T94" fmla="*/ 69 w 150"/>
              <a:gd name="T95" fmla="*/ 108 h 147"/>
              <a:gd name="T96" fmla="*/ 81 w 150"/>
              <a:gd name="T97" fmla="*/ 96 h 147"/>
              <a:gd name="T98" fmla="*/ 95 w 150"/>
              <a:gd name="T99" fmla="*/ 47 h 147"/>
              <a:gd name="T100" fmla="*/ 101 w 150"/>
              <a:gd name="T101" fmla="*/ 54 h 147"/>
              <a:gd name="T102" fmla="*/ 95 w 150"/>
              <a:gd name="T103" fmla="*/ 47 h 147"/>
              <a:gd name="T104" fmla="*/ 93 w 150"/>
              <a:gd name="T105" fmla="*/ 94 h 147"/>
              <a:gd name="T106" fmla="*/ 102 w 150"/>
              <a:gd name="T107" fmla="*/ 84 h 147"/>
              <a:gd name="T108" fmla="*/ 114 w 150"/>
              <a:gd name="T109" fmla="*/ 68 h 147"/>
              <a:gd name="T110" fmla="*/ 109 w 150"/>
              <a:gd name="T111" fmla="*/ 64 h 147"/>
              <a:gd name="T112" fmla="*/ 114 w 150"/>
              <a:gd name="T113" fmla="*/ 68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0" h="147">
                <a:moveTo>
                  <a:pt x="150" y="59"/>
                </a:moveTo>
                <a:cubicBezTo>
                  <a:pt x="143" y="51"/>
                  <a:pt x="143" y="51"/>
                  <a:pt x="143" y="51"/>
                </a:cubicBezTo>
                <a:cubicBezTo>
                  <a:pt x="143" y="48"/>
                  <a:pt x="143" y="46"/>
                  <a:pt x="143" y="43"/>
                </a:cubicBezTo>
                <a:cubicBezTo>
                  <a:pt x="150" y="36"/>
                  <a:pt x="150" y="36"/>
                  <a:pt x="150" y="36"/>
                </a:cubicBezTo>
                <a:cubicBezTo>
                  <a:pt x="138" y="29"/>
                  <a:pt x="138" y="29"/>
                  <a:pt x="138" y="29"/>
                </a:cubicBezTo>
                <a:cubicBezTo>
                  <a:pt x="138" y="28"/>
                  <a:pt x="138" y="28"/>
                  <a:pt x="138" y="28"/>
                </a:cubicBezTo>
                <a:cubicBezTo>
                  <a:pt x="143" y="23"/>
                  <a:pt x="144" y="15"/>
                  <a:pt x="140" y="11"/>
                </a:cubicBezTo>
                <a:cubicBezTo>
                  <a:pt x="136" y="7"/>
                  <a:pt x="129" y="8"/>
                  <a:pt x="124" y="13"/>
                </a:cubicBezTo>
                <a:cubicBezTo>
                  <a:pt x="124" y="13"/>
                  <a:pt x="123" y="13"/>
                  <a:pt x="123" y="12"/>
                </a:cubicBezTo>
                <a:cubicBezTo>
                  <a:pt x="122" y="3"/>
                  <a:pt x="122" y="3"/>
                  <a:pt x="122" y="3"/>
                </a:cubicBezTo>
                <a:cubicBezTo>
                  <a:pt x="113" y="8"/>
                  <a:pt x="113" y="8"/>
                  <a:pt x="113" y="8"/>
                </a:cubicBezTo>
                <a:cubicBezTo>
                  <a:pt x="112" y="8"/>
                  <a:pt x="112" y="7"/>
                  <a:pt x="111" y="7"/>
                </a:cubicBezTo>
                <a:cubicBezTo>
                  <a:pt x="103" y="0"/>
                  <a:pt x="103" y="0"/>
                  <a:pt x="103" y="0"/>
                </a:cubicBezTo>
                <a:cubicBezTo>
                  <a:pt x="96" y="5"/>
                  <a:pt x="96" y="5"/>
                  <a:pt x="96" y="5"/>
                </a:cubicBezTo>
                <a:cubicBezTo>
                  <a:pt x="95" y="6"/>
                  <a:pt x="94" y="6"/>
                  <a:pt x="93" y="6"/>
                </a:cubicBezTo>
                <a:cubicBezTo>
                  <a:pt x="85" y="0"/>
                  <a:pt x="85" y="0"/>
                  <a:pt x="85" y="0"/>
                </a:cubicBezTo>
                <a:cubicBezTo>
                  <a:pt x="79" y="8"/>
                  <a:pt x="79" y="8"/>
                  <a:pt x="79" y="8"/>
                </a:cubicBezTo>
                <a:cubicBezTo>
                  <a:pt x="78" y="8"/>
                  <a:pt x="77" y="8"/>
                  <a:pt x="76" y="9"/>
                </a:cubicBezTo>
                <a:cubicBezTo>
                  <a:pt x="70" y="6"/>
                  <a:pt x="70" y="6"/>
                  <a:pt x="70" y="6"/>
                </a:cubicBezTo>
                <a:cubicBezTo>
                  <a:pt x="64" y="14"/>
                  <a:pt x="64" y="14"/>
                  <a:pt x="64" y="14"/>
                </a:cubicBezTo>
                <a:cubicBezTo>
                  <a:pt x="63" y="14"/>
                  <a:pt x="62" y="15"/>
                  <a:pt x="61" y="15"/>
                </a:cubicBezTo>
                <a:cubicBezTo>
                  <a:pt x="49" y="14"/>
                  <a:pt x="49" y="14"/>
                  <a:pt x="49" y="14"/>
                </a:cubicBezTo>
                <a:cubicBezTo>
                  <a:pt x="48" y="23"/>
                  <a:pt x="48" y="23"/>
                  <a:pt x="48" y="23"/>
                </a:cubicBezTo>
                <a:cubicBezTo>
                  <a:pt x="46" y="24"/>
                  <a:pt x="44" y="25"/>
                  <a:pt x="43" y="27"/>
                </a:cubicBezTo>
                <a:cubicBezTo>
                  <a:pt x="32" y="26"/>
                  <a:pt x="32" y="26"/>
                  <a:pt x="32" y="26"/>
                </a:cubicBezTo>
                <a:cubicBezTo>
                  <a:pt x="30" y="39"/>
                  <a:pt x="30" y="39"/>
                  <a:pt x="30" y="39"/>
                </a:cubicBezTo>
                <a:cubicBezTo>
                  <a:pt x="29" y="40"/>
                  <a:pt x="29" y="41"/>
                  <a:pt x="28" y="42"/>
                </a:cubicBezTo>
                <a:cubicBezTo>
                  <a:pt x="16" y="47"/>
                  <a:pt x="16" y="47"/>
                  <a:pt x="16" y="47"/>
                </a:cubicBezTo>
                <a:cubicBezTo>
                  <a:pt x="17" y="57"/>
                  <a:pt x="17" y="57"/>
                  <a:pt x="17" y="57"/>
                </a:cubicBezTo>
                <a:cubicBezTo>
                  <a:pt x="16" y="58"/>
                  <a:pt x="16" y="59"/>
                  <a:pt x="15" y="60"/>
                </a:cubicBezTo>
                <a:cubicBezTo>
                  <a:pt x="6" y="64"/>
                  <a:pt x="6" y="64"/>
                  <a:pt x="6" y="64"/>
                </a:cubicBezTo>
                <a:cubicBezTo>
                  <a:pt x="11" y="71"/>
                  <a:pt x="11" y="71"/>
                  <a:pt x="11" y="71"/>
                </a:cubicBezTo>
                <a:cubicBezTo>
                  <a:pt x="9" y="75"/>
                  <a:pt x="8" y="78"/>
                  <a:pt x="7" y="81"/>
                </a:cubicBezTo>
                <a:cubicBezTo>
                  <a:pt x="0" y="87"/>
                  <a:pt x="0" y="87"/>
                  <a:pt x="0" y="87"/>
                </a:cubicBezTo>
                <a:cubicBezTo>
                  <a:pt x="6" y="94"/>
                  <a:pt x="6" y="94"/>
                  <a:pt x="6" y="94"/>
                </a:cubicBezTo>
                <a:cubicBezTo>
                  <a:pt x="6" y="98"/>
                  <a:pt x="6" y="101"/>
                  <a:pt x="6" y="104"/>
                </a:cubicBezTo>
                <a:cubicBezTo>
                  <a:pt x="0" y="111"/>
                  <a:pt x="0" y="111"/>
                  <a:pt x="0" y="111"/>
                </a:cubicBezTo>
                <a:cubicBezTo>
                  <a:pt x="9" y="116"/>
                  <a:pt x="9" y="116"/>
                  <a:pt x="9" y="116"/>
                </a:cubicBezTo>
                <a:cubicBezTo>
                  <a:pt x="10" y="118"/>
                  <a:pt x="11" y="120"/>
                  <a:pt x="12" y="122"/>
                </a:cubicBezTo>
                <a:cubicBezTo>
                  <a:pt x="12" y="122"/>
                  <a:pt x="12" y="122"/>
                  <a:pt x="12" y="122"/>
                </a:cubicBezTo>
                <a:cubicBezTo>
                  <a:pt x="6" y="128"/>
                  <a:pt x="5" y="135"/>
                  <a:pt x="9" y="139"/>
                </a:cubicBezTo>
                <a:cubicBezTo>
                  <a:pt x="13" y="144"/>
                  <a:pt x="21" y="142"/>
                  <a:pt x="27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7" y="137"/>
                  <a:pt x="27" y="137"/>
                  <a:pt x="27" y="137"/>
                </a:cubicBezTo>
                <a:cubicBezTo>
                  <a:pt x="28" y="143"/>
                  <a:pt x="28" y="143"/>
                  <a:pt x="28" y="143"/>
                </a:cubicBezTo>
                <a:cubicBezTo>
                  <a:pt x="34" y="140"/>
                  <a:pt x="34" y="140"/>
                  <a:pt x="34" y="140"/>
                </a:cubicBezTo>
                <a:cubicBezTo>
                  <a:pt x="37" y="141"/>
                  <a:pt x="39" y="142"/>
                  <a:pt x="42" y="142"/>
                </a:cubicBezTo>
                <a:cubicBezTo>
                  <a:pt x="46" y="147"/>
                  <a:pt x="46" y="147"/>
                  <a:pt x="46" y="147"/>
                </a:cubicBezTo>
                <a:cubicBezTo>
                  <a:pt x="51" y="143"/>
                  <a:pt x="51" y="143"/>
                  <a:pt x="51" y="143"/>
                </a:cubicBezTo>
                <a:cubicBezTo>
                  <a:pt x="54" y="143"/>
                  <a:pt x="57" y="143"/>
                  <a:pt x="60" y="143"/>
                </a:cubicBezTo>
                <a:cubicBezTo>
                  <a:pt x="65" y="146"/>
                  <a:pt x="65" y="146"/>
                  <a:pt x="65" y="146"/>
                </a:cubicBezTo>
                <a:cubicBezTo>
                  <a:pt x="69" y="141"/>
                  <a:pt x="69" y="141"/>
                  <a:pt x="69" y="141"/>
                </a:cubicBezTo>
                <a:cubicBezTo>
                  <a:pt x="72" y="140"/>
                  <a:pt x="74" y="139"/>
                  <a:pt x="76" y="139"/>
                </a:cubicBezTo>
                <a:cubicBezTo>
                  <a:pt x="80" y="140"/>
                  <a:pt x="80" y="140"/>
                  <a:pt x="80" y="140"/>
                </a:cubicBezTo>
                <a:cubicBezTo>
                  <a:pt x="84" y="136"/>
                  <a:pt x="84" y="136"/>
                  <a:pt x="84" y="136"/>
                </a:cubicBezTo>
                <a:cubicBezTo>
                  <a:pt x="86" y="134"/>
                  <a:pt x="89" y="133"/>
                  <a:pt x="92" y="132"/>
                </a:cubicBezTo>
                <a:cubicBezTo>
                  <a:pt x="101" y="133"/>
                  <a:pt x="101" y="133"/>
                  <a:pt x="101" y="133"/>
                </a:cubicBezTo>
                <a:cubicBezTo>
                  <a:pt x="102" y="125"/>
                  <a:pt x="102" y="125"/>
                  <a:pt x="102" y="125"/>
                </a:cubicBezTo>
                <a:cubicBezTo>
                  <a:pt x="104" y="123"/>
                  <a:pt x="106" y="122"/>
                  <a:pt x="109" y="120"/>
                </a:cubicBezTo>
                <a:cubicBezTo>
                  <a:pt x="118" y="121"/>
                  <a:pt x="118" y="121"/>
                  <a:pt x="118" y="121"/>
                </a:cubicBezTo>
                <a:cubicBezTo>
                  <a:pt x="120" y="108"/>
                  <a:pt x="120" y="108"/>
                  <a:pt x="120" y="108"/>
                </a:cubicBezTo>
                <a:cubicBezTo>
                  <a:pt x="121" y="107"/>
                  <a:pt x="122" y="106"/>
                  <a:pt x="123" y="104"/>
                </a:cubicBezTo>
                <a:cubicBezTo>
                  <a:pt x="134" y="99"/>
                  <a:pt x="134" y="99"/>
                  <a:pt x="134" y="99"/>
                </a:cubicBezTo>
                <a:cubicBezTo>
                  <a:pt x="133" y="89"/>
                  <a:pt x="133" y="89"/>
                  <a:pt x="133" y="89"/>
                </a:cubicBezTo>
                <a:cubicBezTo>
                  <a:pt x="134" y="88"/>
                  <a:pt x="134" y="87"/>
                  <a:pt x="135" y="86"/>
                </a:cubicBezTo>
                <a:cubicBezTo>
                  <a:pt x="144" y="82"/>
                  <a:pt x="144" y="82"/>
                  <a:pt x="144" y="82"/>
                </a:cubicBezTo>
                <a:cubicBezTo>
                  <a:pt x="139" y="75"/>
                  <a:pt x="139" y="75"/>
                  <a:pt x="139" y="75"/>
                </a:cubicBezTo>
                <a:cubicBezTo>
                  <a:pt x="140" y="72"/>
                  <a:pt x="141" y="69"/>
                  <a:pt x="142" y="65"/>
                </a:cubicBezTo>
                <a:lnTo>
                  <a:pt x="150" y="59"/>
                </a:lnTo>
                <a:close/>
                <a:moveTo>
                  <a:pt x="43" y="53"/>
                </a:moveTo>
                <a:cubicBezTo>
                  <a:pt x="45" y="51"/>
                  <a:pt x="47" y="51"/>
                  <a:pt x="49" y="53"/>
                </a:cubicBezTo>
                <a:cubicBezTo>
                  <a:pt x="50" y="54"/>
                  <a:pt x="50" y="57"/>
                  <a:pt x="49" y="58"/>
                </a:cubicBezTo>
                <a:cubicBezTo>
                  <a:pt x="47" y="59"/>
                  <a:pt x="45" y="59"/>
                  <a:pt x="43" y="58"/>
                </a:cubicBezTo>
                <a:cubicBezTo>
                  <a:pt x="42" y="57"/>
                  <a:pt x="42" y="54"/>
                  <a:pt x="43" y="53"/>
                </a:cubicBezTo>
                <a:close/>
                <a:moveTo>
                  <a:pt x="30" y="84"/>
                </a:moveTo>
                <a:cubicBezTo>
                  <a:pt x="28" y="82"/>
                  <a:pt x="28" y="78"/>
                  <a:pt x="30" y="76"/>
                </a:cubicBezTo>
                <a:cubicBezTo>
                  <a:pt x="32" y="74"/>
                  <a:pt x="36" y="74"/>
                  <a:pt x="38" y="76"/>
                </a:cubicBezTo>
                <a:cubicBezTo>
                  <a:pt x="40" y="78"/>
                  <a:pt x="40" y="82"/>
                  <a:pt x="38" y="84"/>
                </a:cubicBezTo>
                <a:cubicBezTo>
                  <a:pt x="36" y="86"/>
                  <a:pt x="32" y="86"/>
                  <a:pt x="30" y="84"/>
                </a:cubicBezTo>
                <a:close/>
                <a:moveTo>
                  <a:pt x="48" y="117"/>
                </a:moveTo>
                <a:cubicBezTo>
                  <a:pt x="46" y="119"/>
                  <a:pt x="42" y="119"/>
                  <a:pt x="40" y="117"/>
                </a:cubicBezTo>
                <a:cubicBezTo>
                  <a:pt x="38" y="115"/>
                  <a:pt x="38" y="111"/>
                  <a:pt x="40" y="108"/>
                </a:cubicBezTo>
                <a:cubicBezTo>
                  <a:pt x="42" y="106"/>
                  <a:pt x="46" y="106"/>
                  <a:pt x="48" y="108"/>
                </a:cubicBezTo>
                <a:cubicBezTo>
                  <a:pt x="51" y="111"/>
                  <a:pt x="51" y="115"/>
                  <a:pt x="48" y="117"/>
                </a:cubicBezTo>
                <a:close/>
                <a:moveTo>
                  <a:pt x="77" y="64"/>
                </a:moveTo>
                <a:cubicBezTo>
                  <a:pt x="79" y="66"/>
                  <a:pt x="79" y="69"/>
                  <a:pt x="77" y="71"/>
                </a:cubicBezTo>
                <a:cubicBezTo>
                  <a:pt x="75" y="73"/>
                  <a:pt x="72" y="73"/>
                  <a:pt x="70" y="71"/>
                </a:cubicBezTo>
                <a:cubicBezTo>
                  <a:pt x="69" y="69"/>
                  <a:pt x="69" y="66"/>
                  <a:pt x="70" y="64"/>
                </a:cubicBezTo>
                <a:cubicBezTo>
                  <a:pt x="72" y="63"/>
                  <a:pt x="75" y="63"/>
                  <a:pt x="77" y="64"/>
                </a:cubicBezTo>
                <a:close/>
                <a:moveTo>
                  <a:pt x="69" y="38"/>
                </a:moveTo>
                <a:cubicBezTo>
                  <a:pt x="70" y="37"/>
                  <a:pt x="71" y="37"/>
                  <a:pt x="73" y="38"/>
                </a:cubicBezTo>
                <a:cubicBezTo>
                  <a:pt x="74" y="39"/>
                  <a:pt x="74" y="41"/>
                  <a:pt x="73" y="42"/>
                </a:cubicBezTo>
                <a:cubicBezTo>
                  <a:pt x="71" y="43"/>
                  <a:pt x="70" y="43"/>
                  <a:pt x="69" y="42"/>
                </a:cubicBezTo>
                <a:cubicBezTo>
                  <a:pt x="68" y="41"/>
                  <a:pt x="68" y="39"/>
                  <a:pt x="69" y="38"/>
                </a:cubicBezTo>
                <a:close/>
                <a:moveTo>
                  <a:pt x="81" y="108"/>
                </a:moveTo>
                <a:cubicBezTo>
                  <a:pt x="78" y="111"/>
                  <a:pt x="73" y="111"/>
                  <a:pt x="69" y="108"/>
                </a:cubicBezTo>
                <a:cubicBezTo>
                  <a:pt x="66" y="104"/>
                  <a:pt x="66" y="99"/>
                  <a:pt x="69" y="96"/>
                </a:cubicBezTo>
                <a:cubicBezTo>
                  <a:pt x="73" y="93"/>
                  <a:pt x="78" y="93"/>
                  <a:pt x="81" y="96"/>
                </a:cubicBezTo>
                <a:cubicBezTo>
                  <a:pt x="85" y="99"/>
                  <a:pt x="85" y="104"/>
                  <a:pt x="81" y="108"/>
                </a:cubicBezTo>
                <a:close/>
                <a:moveTo>
                  <a:pt x="95" y="47"/>
                </a:moveTo>
                <a:cubicBezTo>
                  <a:pt x="96" y="45"/>
                  <a:pt x="99" y="45"/>
                  <a:pt x="101" y="47"/>
                </a:cubicBezTo>
                <a:cubicBezTo>
                  <a:pt x="103" y="49"/>
                  <a:pt x="103" y="52"/>
                  <a:pt x="101" y="54"/>
                </a:cubicBezTo>
                <a:cubicBezTo>
                  <a:pt x="99" y="56"/>
                  <a:pt x="96" y="56"/>
                  <a:pt x="95" y="54"/>
                </a:cubicBezTo>
                <a:cubicBezTo>
                  <a:pt x="93" y="52"/>
                  <a:pt x="93" y="49"/>
                  <a:pt x="95" y="47"/>
                </a:cubicBezTo>
                <a:close/>
                <a:moveTo>
                  <a:pt x="102" y="94"/>
                </a:moveTo>
                <a:cubicBezTo>
                  <a:pt x="100" y="96"/>
                  <a:pt x="95" y="96"/>
                  <a:pt x="93" y="94"/>
                </a:cubicBezTo>
                <a:cubicBezTo>
                  <a:pt x="90" y="91"/>
                  <a:pt x="90" y="87"/>
                  <a:pt x="93" y="84"/>
                </a:cubicBezTo>
                <a:cubicBezTo>
                  <a:pt x="95" y="82"/>
                  <a:pt x="100" y="82"/>
                  <a:pt x="102" y="84"/>
                </a:cubicBezTo>
                <a:cubicBezTo>
                  <a:pt x="105" y="87"/>
                  <a:pt x="105" y="91"/>
                  <a:pt x="102" y="94"/>
                </a:cubicBezTo>
                <a:close/>
                <a:moveTo>
                  <a:pt x="114" y="68"/>
                </a:moveTo>
                <a:cubicBezTo>
                  <a:pt x="112" y="70"/>
                  <a:pt x="110" y="70"/>
                  <a:pt x="109" y="68"/>
                </a:cubicBezTo>
                <a:cubicBezTo>
                  <a:pt x="108" y="67"/>
                  <a:pt x="108" y="65"/>
                  <a:pt x="109" y="64"/>
                </a:cubicBezTo>
                <a:cubicBezTo>
                  <a:pt x="110" y="62"/>
                  <a:pt x="112" y="62"/>
                  <a:pt x="114" y="64"/>
                </a:cubicBezTo>
                <a:cubicBezTo>
                  <a:pt x="115" y="65"/>
                  <a:pt x="115" y="67"/>
                  <a:pt x="114" y="6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" name="Freeform 9"/>
          <p:cNvSpPr>
            <a:spLocks noEditPoints="1"/>
          </p:cNvSpPr>
          <p:nvPr/>
        </p:nvSpPr>
        <p:spPr bwMode="auto">
          <a:xfrm>
            <a:off x="837597" y="1926004"/>
            <a:ext cx="257474" cy="257441"/>
          </a:xfrm>
          <a:custGeom>
            <a:avLst/>
            <a:gdLst>
              <a:gd name="T0" fmla="*/ 5 w 154"/>
              <a:gd name="T1" fmla="*/ 77 h 154"/>
              <a:gd name="T2" fmla="*/ 121 w 154"/>
              <a:gd name="T3" fmla="*/ 31 h 154"/>
              <a:gd name="T4" fmla="*/ 77 w 154"/>
              <a:gd name="T5" fmla="*/ 77 h 154"/>
              <a:gd name="T6" fmla="*/ 77 w 154"/>
              <a:gd name="T7" fmla="*/ 77 h 154"/>
              <a:gd name="T8" fmla="*/ 59 w 154"/>
              <a:gd name="T9" fmla="*/ 16 h 154"/>
              <a:gd name="T10" fmla="*/ 77 w 154"/>
              <a:gd name="T11" fmla="*/ 14 h 154"/>
              <a:gd name="T12" fmla="*/ 77 w 154"/>
              <a:gd name="T13" fmla="*/ 77 h 154"/>
              <a:gd name="T14" fmla="*/ 77 w 154"/>
              <a:gd name="T15" fmla="*/ 77 h 154"/>
              <a:gd name="T16" fmla="*/ 77 w 154"/>
              <a:gd name="T17" fmla="*/ 77 h 154"/>
              <a:gd name="T18" fmla="*/ 95 w 154"/>
              <a:gd name="T19" fmla="*/ 138 h 154"/>
              <a:gd name="T20" fmla="*/ 123 w 154"/>
              <a:gd name="T21" fmla="*/ 121 h 154"/>
              <a:gd name="T22" fmla="*/ 77 w 154"/>
              <a:gd name="T23" fmla="*/ 78 h 154"/>
              <a:gd name="T24" fmla="*/ 33 w 154"/>
              <a:gd name="T25" fmla="*/ 123 h 154"/>
              <a:gd name="T26" fmla="*/ 62 w 154"/>
              <a:gd name="T27" fmla="*/ 139 h 154"/>
              <a:gd name="T28" fmla="*/ 77 w 154"/>
              <a:gd name="T29" fmla="*/ 77 h 154"/>
              <a:gd name="T30" fmla="*/ 77 w 154"/>
              <a:gd name="T31" fmla="*/ 77 h 154"/>
              <a:gd name="T32" fmla="*/ 77 w 154"/>
              <a:gd name="T33" fmla="*/ 77 h 154"/>
              <a:gd name="T34" fmla="*/ 77 w 154"/>
              <a:gd name="T35" fmla="*/ 77 h 154"/>
              <a:gd name="T36" fmla="*/ 77 w 154"/>
              <a:gd name="T37" fmla="*/ 77 h 154"/>
              <a:gd name="T38" fmla="*/ 77 w 154"/>
              <a:gd name="T39" fmla="*/ 77 h 154"/>
              <a:gd name="T40" fmla="*/ 77 w 154"/>
              <a:gd name="T41" fmla="*/ 77 h 154"/>
              <a:gd name="T42" fmla="*/ 77 w 154"/>
              <a:gd name="T43" fmla="*/ 77 h 154"/>
              <a:gd name="T44" fmla="*/ 76 w 154"/>
              <a:gd name="T45" fmla="*/ 77 h 154"/>
              <a:gd name="T46" fmla="*/ 77 w 154"/>
              <a:gd name="T47" fmla="*/ 77 h 154"/>
              <a:gd name="T48" fmla="*/ 77 w 154"/>
              <a:gd name="T49" fmla="*/ 77 h 154"/>
              <a:gd name="T50" fmla="*/ 77 w 154"/>
              <a:gd name="T51" fmla="*/ 77 h 154"/>
              <a:gd name="T52" fmla="*/ 77 w 154"/>
              <a:gd name="T53" fmla="*/ 77 h 154"/>
              <a:gd name="T54" fmla="*/ 77 w 154"/>
              <a:gd name="T55" fmla="*/ 77 h 154"/>
              <a:gd name="T56" fmla="*/ 77 w 154"/>
              <a:gd name="T57" fmla="*/ 77 h 154"/>
              <a:gd name="T58" fmla="*/ 77 w 154"/>
              <a:gd name="T59" fmla="*/ 77 h 154"/>
              <a:gd name="T60" fmla="*/ 77 w 154"/>
              <a:gd name="T61" fmla="*/ 77 h 154"/>
              <a:gd name="T62" fmla="*/ 77 w 154"/>
              <a:gd name="T63" fmla="*/ 77 h 154"/>
              <a:gd name="T64" fmla="*/ 77 w 154"/>
              <a:gd name="T65" fmla="*/ 77 h 154"/>
              <a:gd name="T66" fmla="*/ 77 w 154"/>
              <a:gd name="T67" fmla="*/ 77 h 154"/>
              <a:gd name="T68" fmla="*/ 77 w 154"/>
              <a:gd name="T69" fmla="*/ 77 h 154"/>
              <a:gd name="T70" fmla="*/ 77 w 154"/>
              <a:gd name="T71" fmla="*/ 77 h 154"/>
              <a:gd name="T72" fmla="*/ 77 w 154"/>
              <a:gd name="T73" fmla="*/ 77 h 154"/>
              <a:gd name="T74" fmla="*/ 77 w 154"/>
              <a:gd name="T75" fmla="*/ 77 h 154"/>
              <a:gd name="T76" fmla="*/ 77 w 154"/>
              <a:gd name="T77" fmla="*/ 77 h 154"/>
              <a:gd name="T78" fmla="*/ 77 w 154"/>
              <a:gd name="T79" fmla="*/ 77 h 154"/>
              <a:gd name="T80" fmla="*/ 77 w 154"/>
              <a:gd name="T81" fmla="*/ 77 h 154"/>
              <a:gd name="T82" fmla="*/ 77 w 154"/>
              <a:gd name="T83" fmla="*/ 77 h 154"/>
              <a:gd name="T84" fmla="*/ 77 w 154"/>
              <a:gd name="T85" fmla="*/ 77 h 154"/>
              <a:gd name="T86" fmla="*/ 77 w 154"/>
              <a:gd name="T87" fmla="*/ 77 h 154"/>
              <a:gd name="T88" fmla="*/ 77 w 154"/>
              <a:gd name="T89" fmla="*/ 77 h 154"/>
              <a:gd name="T90" fmla="*/ 77 w 154"/>
              <a:gd name="T91" fmla="*/ 77 h 154"/>
              <a:gd name="T92" fmla="*/ 77 w 154"/>
              <a:gd name="T93" fmla="*/ 77 h 154"/>
              <a:gd name="T94" fmla="*/ 77 w 154"/>
              <a:gd name="T95" fmla="*/ 77 h 154"/>
              <a:gd name="T96" fmla="*/ 77 w 154"/>
              <a:gd name="T97" fmla="*/ 77 h 154"/>
              <a:gd name="T98" fmla="*/ 77 w 154"/>
              <a:gd name="T99" fmla="*/ 77 h 154"/>
              <a:gd name="T100" fmla="*/ 77 w 154"/>
              <a:gd name="T101" fmla="*/ 77 h 154"/>
              <a:gd name="T102" fmla="*/ 77 w 154"/>
              <a:gd name="T103" fmla="*/ 77 h 154"/>
              <a:gd name="T104" fmla="*/ 77 w 154"/>
              <a:gd name="T105" fmla="*/ 77 h 154"/>
              <a:gd name="T106" fmla="*/ 77 w 154"/>
              <a:gd name="T107" fmla="*/ 77 h 154"/>
              <a:gd name="T108" fmla="*/ 77 w 154"/>
              <a:gd name="T109" fmla="*/ 77 h 154"/>
              <a:gd name="T110" fmla="*/ 77 w 154"/>
              <a:gd name="T111" fmla="*/ 77 h 154"/>
              <a:gd name="T112" fmla="*/ 77 w 154"/>
              <a:gd name="T113" fmla="*/ 77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4" h="154">
                <a:moveTo>
                  <a:pt x="77" y="0"/>
                </a:moveTo>
                <a:cubicBezTo>
                  <a:pt x="34" y="0"/>
                  <a:pt x="0" y="35"/>
                  <a:pt x="0" y="77"/>
                </a:cubicBezTo>
                <a:cubicBezTo>
                  <a:pt x="0" y="120"/>
                  <a:pt x="34" y="154"/>
                  <a:pt x="77" y="154"/>
                </a:cubicBezTo>
                <a:cubicBezTo>
                  <a:pt x="119" y="154"/>
                  <a:pt x="154" y="120"/>
                  <a:pt x="154" y="77"/>
                </a:cubicBezTo>
                <a:cubicBezTo>
                  <a:pt x="154" y="35"/>
                  <a:pt x="119" y="0"/>
                  <a:pt x="77" y="0"/>
                </a:cubicBezTo>
                <a:close/>
                <a:moveTo>
                  <a:pt x="77" y="149"/>
                </a:moveTo>
                <a:cubicBezTo>
                  <a:pt x="37" y="149"/>
                  <a:pt x="5" y="117"/>
                  <a:pt x="5" y="77"/>
                </a:cubicBezTo>
                <a:cubicBezTo>
                  <a:pt x="5" y="38"/>
                  <a:pt x="37" y="6"/>
                  <a:pt x="77" y="6"/>
                </a:cubicBezTo>
                <a:cubicBezTo>
                  <a:pt x="116" y="6"/>
                  <a:pt x="148" y="38"/>
                  <a:pt x="148" y="77"/>
                </a:cubicBezTo>
                <a:cubicBezTo>
                  <a:pt x="148" y="117"/>
                  <a:pt x="116" y="149"/>
                  <a:pt x="77" y="149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85" y="57"/>
                  <a:pt x="108" y="22"/>
                  <a:pt x="108" y="22"/>
                </a:cubicBezTo>
                <a:cubicBezTo>
                  <a:pt x="121" y="31"/>
                  <a:pt x="121" y="31"/>
                  <a:pt x="121" y="31"/>
                </a:cubicBezTo>
                <a:cubicBezTo>
                  <a:pt x="121" y="31"/>
                  <a:pt x="94" y="64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6" y="77"/>
                </a:cubicBezTo>
                <a:cubicBezTo>
                  <a:pt x="57" y="69"/>
                  <a:pt x="22" y="46"/>
                  <a:pt x="22" y="46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63" y="61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6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6" y="77"/>
                  <a:pt x="76" y="77"/>
                </a:cubicBezTo>
                <a:cubicBezTo>
                  <a:pt x="76" y="77"/>
                  <a:pt x="76" y="77"/>
                  <a:pt x="76" y="77"/>
                </a:cubicBezTo>
                <a:close/>
                <a:moveTo>
                  <a:pt x="138" y="59"/>
                </a:moveTo>
                <a:cubicBezTo>
                  <a:pt x="138" y="59"/>
                  <a:pt x="98" y="74"/>
                  <a:pt x="77" y="77"/>
                </a:cubicBezTo>
                <a:cubicBezTo>
                  <a:pt x="94" y="64"/>
                  <a:pt x="132" y="45"/>
                  <a:pt x="132" y="45"/>
                </a:cubicBezTo>
                <a:lnTo>
                  <a:pt x="138" y="59"/>
                </a:lnTo>
                <a:close/>
                <a:moveTo>
                  <a:pt x="59" y="16"/>
                </a:moveTo>
                <a:cubicBezTo>
                  <a:pt x="59" y="16"/>
                  <a:pt x="74" y="56"/>
                  <a:pt x="77" y="77"/>
                </a:cubicBezTo>
                <a:cubicBezTo>
                  <a:pt x="64" y="61"/>
                  <a:pt x="45" y="23"/>
                  <a:pt x="45" y="23"/>
                </a:cubicBezTo>
                <a:lnTo>
                  <a:pt x="59" y="16"/>
                </a:ln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4" y="56"/>
                  <a:pt x="77" y="14"/>
                  <a:pt x="77" y="14"/>
                </a:cubicBezTo>
                <a:cubicBezTo>
                  <a:pt x="77" y="14"/>
                  <a:pt x="77" y="14"/>
                  <a:pt x="77" y="14"/>
                </a:cubicBezTo>
                <a:cubicBezTo>
                  <a:pt x="82" y="14"/>
                  <a:pt x="92" y="16"/>
                  <a:pt x="92" y="16"/>
                </a:cubicBezTo>
                <a:cubicBezTo>
                  <a:pt x="92" y="16"/>
                  <a:pt x="85" y="58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56" y="80"/>
                  <a:pt x="13" y="78"/>
                  <a:pt x="13" y="78"/>
                </a:cubicBezTo>
                <a:cubicBezTo>
                  <a:pt x="13" y="78"/>
                  <a:pt x="13" y="77"/>
                  <a:pt x="13" y="77"/>
                </a:cubicBezTo>
                <a:cubicBezTo>
                  <a:pt x="13" y="72"/>
                  <a:pt x="15" y="62"/>
                  <a:pt x="15" y="62"/>
                </a:cubicBezTo>
                <a:cubicBezTo>
                  <a:pt x="15" y="62"/>
                  <a:pt x="57" y="69"/>
                  <a:pt x="77" y="77"/>
                </a:cubicBezTo>
                <a:cubicBezTo>
                  <a:pt x="77" y="77"/>
                  <a:pt x="76" y="77"/>
                  <a:pt x="76" y="77"/>
                </a:cubicBezTo>
                <a:cubicBezTo>
                  <a:pt x="76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98" y="74"/>
                  <a:pt x="119" y="74"/>
                  <a:pt x="140" y="77"/>
                </a:cubicBezTo>
                <a:cubicBezTo>
                  <a:pt x="140" y="77"/>
                  <a:pt x="140" y="77"/>
                  <a:pt x="140" y="77"/>
                </a:cubicBezTo>
                <a:cubicBezTo>
                  <a:pt x="138" y="92"/>
                  <a:pt x="138" y="92"/>
                  <a:pt x="138" y="92"/>
                </a:cubicBezTo>
                <a:cubicBezTo>
                  <a:pt x="138" y="92"/>
                  <a:pt x="97" y="85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16" y="95"/>
                </a:moveTo>
                <a:cubicBezTo>
                  <a:pt x="16" y="95"/>
                  <a:pt x="56" y="80"/>
                  <a:pt x="77" y="77"/>
                </a:cubicBezTo>
                <a:cubicBezTo>
                  <a:pt x="60" y="90"/>
                  <a:pt x="22" y="109"/>
                  <a:pt x="22" y="109"/>
                </a:cubicBezTo>
                <a:lnTo>
                  <a:pt x="16" y="95"/>
                </a:lnTo>
                <a:close/>
                <a:moveTo>
                  <a:pt x="95" y="138"/>
                </a:moveTo>
                <a:cubicBezTo>
                  <a:pt x="95" y="138"/>
                  <a:pt x="80" y="98"/>
                  <a:pt x="77" y="77"/>
                </a:cubicBezTo>
                <a:cubicBezTo>
                  <a:pt x="90" y="94"/>
                  <a:pt x="109" y="132"/>
                  <a:pt x="109" y="132"/>
                </a:cubicBezTo>
                <a:lnTo>
                  <a:pt x="95" y="138"/>
                </a:ln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97" y="85"/>
                  <a:pt x="132" y="109"/>
                  <a:pt x="132" y="109"/>
                </a:cubicBezTo>
                <a:cubicBezTo>
                  <a:pt x="123" y="121"/>
                  <a:pt x="123" y="121"/>
                  <a:pt x="123" y="121"/>
                </a:cubicBezTo>
                <a:cubicBezTo>
                  <a:pt x="123" y="121"/>
                  <a:pt x="90" y="94"/>
                  <a:pt x="77" y="78"/>
                </a:cubicBezTo>
                <a:cubicBezTo>
                  <a:pt x="77" y="78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8"/>
                </a:cubicBezTo>
                <a:cubicBezTo>
                  <a:pt x="77" y="78"/>
                  <a:pt x="77" y="77"/>
                  <a:pt x="77" y="77"/>
                </a:cubicBezTo>
                <a:close/>
                <a:moveTo>
                  <a:pt x="77" y="78"/>
                </a:moveTo>
                <a:cubicBezTo>
                  <a:pt x="77" y="78"/>
                  <a:pt x="77" y="77"/>
                  <a:pt x="77" y="77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7" y="78"/>
                </a:cubicBezTo>
                <a:close/>
                <a:moveTo>
                  <a:pt x="77" y="77"/>
                </a:moveTo>
                <a:cubicBezTo>
                  <a:pt x="77" y="77"/>
                  <a:pt x="77" y="78"/>
                  <a:pt x="77" y="78"/>
                </a:cubicBezTo>
                <a:cubicBezTo>
                  <a:pt x="69" y="97"/>
                  <a:pt x="45" y="132"/>
                  <a:pt x="45" y="132"/>
                </a:cubicBezTo>
                <a:cubicBezTo>
                  <a:pt x="33" y="123"/>
                  <a:pt x="33" y="123"/>
                  <a:pt x="33" y="123"/>
                </a:cubicBezTo>
                <a:cubicBezTo>
                  <a:pt x="33" y="123"/>
                  <a:pt x="60" y="91"/>
                  <a:pt x="76" y="78"/>
                </a:cubicBezTo>
                <a:cubicBezTo>
                  <a:pt x="77" y="78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80" y="98"/>
                  <a:pt x="77" y="141"/>
                  <a:pt x="77" y="141"/>
                </a:cubicBezTo>
                <a:cubicBezTo>
                  <a:pt x="77" y="141"/>
                  <a:pt x="77" y="141"/>
                  <a:pt x="77" y="141"/>
                </a:cubicBezTo>
                <a:cubicBezTo>
                  <a:pt x="72" y="141"/>
                  <a:pt x="62" y="139"/>
                  <a:pt x="62" y="139"/>
                </a:cubicBezTo>
                <a:cubicBezTo>
                  <a:pt x="62" y="139"/>
                  <a:pt x="69" y="97"/>
                  <a:pt x="77" y="77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8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8"/>
                  <a:pt x="77" y="78"/>
                </a:cubicBezTo>
                <a:cubicBezTo>
                  <a:pt x="77" y="78"/>
                  <a:pt x="77" y="78"/>
                  <a:pt x="77" y="78"/>
                </a:cubicBezTo>
                <a:cubicBezTo>
                  <a:pt x="77" y="78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6" y="77"/>
                  <a:pt x="76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8"/>
                  <a:pt x="76" y="78"/>
                </a:cubicBezTo>
                <a:cubicBezTo>
                  <a:pt x="76" y="78"/>
                  <a:pt x="76" y="78"/>
                  <a:pt x="76" y="78"/>
                </a:cubicBezTo>
                <a:cubicBezTo>
                  <a:pt x="77" y="78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  <a:moveTo>
                  <a:pt x="77" y="77"/>
                </a:move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ubicBezTo>
                  <a:pt x="77" y="77"/>
                  <a:pt x="77" y="77"/>
                  <a:pt x="77" y="7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" name="Freeform 10"/>
          <p:cNvSpPr>
            <a:spLocks noEditPoints="1"/>
          </p:cNvSpPr>
          <p:nvPr/>
        </p:nvSpPr>
        <p:spPr bwMode="auto">
          <a:xfrm>
            <a:off x="1207016" y="1937198"/>
            <a:ext cx="291057" cy="238253"/>
          </a:xfrm>
          <a:custGeom>
            <a:avLst/>
            <a:gdLst>
              <a:gd name="T0" fmla="*/ 87 w 174"/>
              <a:gd name="T1" fmla="*/ 32 h 143"/>
              <a:gd name="T2" fmla="*/ 87 w 174"/>
              <a:gd name="T3" fmla="*/ 32 h 143"/>
              <a:gd name="T4" fmla="*/ 146 w 174"/>
              <a:gd name="T5" fmla="*/ 19 h 143"/>
              <a:gd name="T6" fmla="*/ 52 w 174"/>
              <a:gd name="T7" fmla="*/ 9 h 143"/>
              <a:gd name="T8" fmla="*/ 87 w 174"/>
              <a:gd name="T9" fmla="*/ 32 h 143"/>
              <a:gd name="T10" fmla="*/ 87 w 174"/>
              <a:gd name="T11" fmla="*/ 32 h 143"/>
              <a:gd name="T12" fmla="*/ 87 w 174"/>
              <a:gd name="T13" fmla="*/ 32 h 143"/>
              <a:gd name="T14" fmla="*/ 28 w 174"/>
              <a:gd name="T15" fmla="*/ 46 h 143"/>
              <a:gd name="T16" fmla="*/ 122 w 174"/>
              <a:gd name="T17" fmla="*/ 55 h 143"/>
              <a:gd name="T18" fmla="*/ 88 w 174"/>
              <a:gd name="T19" fmla="*/ 33 h 143"/>
              <a:gd name="T20" fmla="*/ 87 w 174"/>
              <a:gd name="T21" fmla="*/ 33 h 143"/>
              <a:gd name="T22" fmla="*/ 87 w 174"/>
              <a:gd name="T23" fmla="*/ 32 h 143"/>
              <a:gd name="T24" fmla="*/ 87 w 174"/>
              <a:gd name="T25" fmla="*/ 32 h 143"/>
              <a:gd name="T26" fmla="*/ 87 w 174"/>
              <a:gd name="T27" fmla="*/ 32 h 143"/>
              <a:gd name="T28" fmla="*/ 87 w 174"/>
              <a:gd name="T29" fmla="*/ 32 h 143"/>
              <a:gd name="T30" fmla="*/ 87 w 174"/>
              <a:gd name="T31" fmla="*/ 32 h 143"/>
              <a:gd name="T32" fmla="*/ 87 w 174"/>
              <a:gd name="T33" fmla="*/ 32 h 143"/>
              <a:gd name="T34" fmla="*/ 87 w 174"/>
              <a:gd name="T35" fmla="*/ 32 h 143"/>
              <a:gd name="T36" fmla="*/ 87 w 174"/>
              <a:gd name="T37" fmla="*/ 32 h 143"/>
              <a:gd name="T38" fmla="*/ 87 w 174"/>
              <a:gd name="T39" fmla="*/ 32 h 143"/>
              <a:gd name="T40" fmla="*/ 87 w 174"/>
              <a:gd name="T41" fmla="*/ 32 h 143"/>
              <a:gd name="T42" fmla="*/ 87 w 174"/>
              <a:gd name="T43" fmla="*/ 32 h 143"/>
              <a:gd name="T44" fmla="*/ 87 w 174"/>
              <a:gd name="T45" fmla="*/ 32 h 143"/>
              <a:gd name="T46" fmla="*/ 87 w 174"/>
              <a:gd name="T47" fmla="*/ 32 h 143"/>
              <a:gd name="T48" fmla="*/ 87 w 174"/>
              <a:gd name="T49" fmla="*/ 32 h 143"/>
              <a:gd name="T50" fmla="*/ 87 w 174"/>
              <a:gd name="T51" fmla="*/ 32 h 143"/>
              <a:gd name="T52" fmla="*/ 87 w 174"/>
              <a:gd name="T53" fmla="*/ 32 h 143"/>
              <a:gd name="T54" fmla="*/ 87 w 174"/>
              <a:gd name="T55" fmla="*/ 32 h 143"/>
              <a:gd name="T56" fmla="*/ 87 w 174"/>
              <a:gd name="T57" fmla="*/ 32 h 143"/>
              <a:gd name="T58" fmla="*/ 87 w 174"/>
              <a:gd name="T59" fmla="*/ 32 h 143"/>
              <a:gd name="T60" fmla="*/ 87 w 174"/>
              <a:gd name="T61" fmla="*/ 32 h 143"/>
              <a:gd name="T62" fmla="*/ 87 w 174"/>
              <a:gd name="T63" fmla="*/ 32 h 143"/>
              <a:gd name="T64" fmla="*/ 87 w 174"/>
              <a:gd name="T65" fmla="*/ 32 h 143"/>
              <a:gd name="T66" fmla="*/ 87 w 174"/>
              <a:gd name="T67" fmla="*/ 32 h 143"/>
              <a:gd name="T68" fmla="*/ 87 w 174"/>
              <a:gd name="T69" fmla="*/ 32 h 143"/>
              <a:gd name="T70" fmla="*/ 87 w 174"/>
              <a:gd name="T71" fmla="*/ 32 h 143"/>
              <a:gd name="T72" fmla="*/ 87 w 174"/>
              <a:gd name="T73" fmla="*/ 32 h 143"/>
              <a:gd name="T74" fmla="*/ 87 w 174"/>
              <a:gd name="T75" fmla="*/ 32 h 143"/>
              <a:gd name="T76" fmla="*/ 87 w 174"/>
              <a:gd name="T77" fmla="*/ 32 h 143"/>
              <a:gd name="T78" fmla="*/ 87 w 174"/>
              <a:gd name="T79" fmla="*/ 32 h 143"/>
              <a:gd name="T80" fmla="*/ 87 w 174"/>
              <a:gd name="T81" fmla="*/ 32 h 143"/>
              <a:gd name="T82" fmla="*/ 87 w 174"/>
              <a:gd name="T83" fmla="*/ 32 h 143"/>
              <a:gd name="T84" fmla="*/ 87 w 174"/>
              <a:gd name="T85" fmla="*/ 32 h 143"/>
              <a:gd name="T86" fmla="*/ 87 w 174"/>
              <a:gd name="T87" fmla="*/ 32 h 143"/>
              <a:gd name="T88" fmla="*/ 87 w 174"/>
              <a:gd name="T89" fmla="*/ 32 h 143"/>
              <a:gd name="T90" fmla="*/ 87 w 174"/>
              <a:gd name="T91" fmla="*/ 32 h 143"/>
              <a:gd name="T92" fmla="*/ 87 w 174"/>
              <a:gd name="T93" fmla="*/ 32 h 143"/>
              <a:gd name="T94" fmla="*/ 87 w 174"/>
              <a:gd name="T95" fmla="*/ 32 h 143"/>
              <a:gd name="T96" fmla="*/ 87 w 174"/>
              <a:gd name="T97" fmla="*/ 32 h 143"/>
              <a:gd name="T98" fmla="*/ 159 w 174"/>
              <a:gd name="T99" fmla="*/ 73 h 143"/>
              <a:gd name="T100" fmla="*/ 132 w 174"/>
              <a:gd name="T101" fmla="*/ 113 h 143"/>
              <a:gd name="T102" fmla="*/ 102 w 174"/>
              <a:gd name="T103" fmla="*/ 127 h 143"/>
              <a:gd name="T104" fmla="*/ 41 w 174"/>
              <a:gd name="T105" fmla="*/ 111 h 143"/>
              <a:gd name="T106" fmla="*/ 6 w 174"/>
              <a:gd name="T107" fmla="*/ 66 h 143"/>
              <a:gd name="T108" fmla="*/ 170 w 174"/>
              <a:gd name="T109" fmla="*/ 32 h 143"/>
              <a:gd name="T110" fmla="*/ 165 w 174"/>
              <a:gd name="T111" fmla="*/ 32 h 143"/>
              <a:gd name="T112" fmla="*/ 62 w 174"/>
              <a:gd name="T113" fmla="*/ 78 h 143"/>
              <a:gd name="T114" fmla="*/ 126 w 174"/>
              <a:gd name="T115" fmla="*/ 61 h 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74" h="143"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96" y="24"/>
                  <a:pt x="121" y="9"/>
                  <a:pt x="121" y="9"/>
                </a:cubicBezTo>
                <a:cubicBezTo>
                  <a:pt x="134" y="13"/>
                  <a:pt x="134" y="13"/>
                  <a:pt x="134" y="13"/>
                </a:cubicBezTo>
                <a:cubicBezTo>
                  <a:pt x="134" y="13"/>
                  <a:pt x="105" y="27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73" y="25"/>
                  <a:pt x="37" y="14"/>
                  <a:pt x="37" y="14"/>
                </a:cubicBezTo>
                <a:cubicBezTo>
                  <a:pt x="27" y="19"/>
                  <a:pt x="27" y="19"/>
                  <a:pt x="27" y="19"/>
                </a:cubicBezTo>
                <a:cubicBezTo>
                  <a:pt x="27" y="19"/>
                  <a:pt x="65" y="29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146" y="19"/>
                </a:moveTo>
                <a:cubicBezTo>
                  <a:pt x="146" y="19"/>
                  <a:pt x="105" y="27"/>
                  <a:pt x="87" y="32"/>
                </a:cubicBezTo>
                <a:cubicBezTo>
                  <a:pt x="110" y="31"/>
                  <a:pt x="153" y="25"/>
                  <a:pt x="153" y="25"/>
                </a:cubicBezTo>
                <a:lnTo>
                  <a:pt x="146" y="19"/>
                </a:lnTo>
                <a:close/>
                <a:moveTo>
                  <a:pt x="52" y="9"/>
                </a:moveTo>
                <a:cubicBezTo>
                  <a:pt x="52" y="9"/>
                  <a:pt x="73" y="25"/>
                  <a:pt x="87" y="32"/>
                </a:cubicBezTo>
                <a:cubicBezTo>
                  <a:pt x="84" y="24"/>
                  <a:pt x="68" y="7"/>
                  <a:pt x="68" y="7"/>
                </a:cubicBezTo>
                <a:lnTo>
                  <a:pt x="52" y="9"/>
                </a:ln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96" y="24"/>
                  <a:pt x="103" y="7"/>
                  <a:pt x="103" y="7"/>
                </a:cubicBezTo>
                <a:cubicBezTo>
                  <a:pt x="103" y="7"/>
                  <a:pt x="93" y="6"/>
                  <a:pt x="87" y="6"/>
                </a:cubicBezTo>
                <a:cubicBezTo>
                  <a:pt x="87" y="6"/>
                  <a:pt x="87" y="6"/>
                  <a:pt x="87" y="6"/>
                </a:cubicBezTo>
                <a:cubicBezTo>
                  <a:pt x="87" y="6"/>
                  <a:pt x="84" y="24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6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66" y="29"/>
                  <a:pt x="20" y="26"/>
                  <a:pt x="20" y="26"/>
                </a:cubicBezTo>
                <a:cubicBezTo>
                  <a:pt x="20" y="26"/>
                  <a:pt x="18" y="30"/>
                  <a:pt x="18" y="32"/>
                </a:cubicBezTo>
                <a:cubicBezTo>
                  <a:pt x="18" y="32"/>
                  <a:pt x="18" y="33"/>
                  <a:pt x="18" y="33"/>
                </a:cubicBezTo>
                <a:cubicBezTo>
                  <a:pt x="18" y="33"/>
                  <a:pt x="64" y="34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8" y="32"/>
                  <a:pt x="88" y="32"/>
                </a:cubicBezTo>
                <a:cubicBezTo>
                  <a:pt x="88" y="32"/>
                  <a:pt x="87" y="32"/>
                  <a:pt x="87" y="32"/>
                </a:cubicBezTo>
                <a:cubicBezTo>
                  <a:pt x="109" y="36"/>
                  <a:pt x="154" y="39"/>
                  <a:pt x="154" y="39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56" y="32"/>
                  <a:pt x="156" y="32"/>
                  <a:pt x="156" y="32"/>
                </a:cubicBezTo>
                <a:cubicBezTo>
                  <a:pt x="133" y="31"/>
                  <a:pt x="110" y="31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28" y="46"/>
                </a:moveTo>
                <a:cubicBezTo>
                  <a:pt x="28" y="46"/>
                  <a:pt x="69" y="38"/>
                  <a:pt x="87" y="32"/>
                </a:cubicBezTo>
                <a:cubicBezTo>
                  <a:pt x="64" y="34"/>
                  <a:pt x="21" y="40"/>
                  <a:pt x="21" y="40"/>
                </a:cubicBezTo>
                <a:lnTo>
                  <a:pt x="28" y="46"/>
                </a:lnTo>
                <a:close/>
                <a:moveTo>
                  <a:pt x="122" y="55"/>
                </a:moveTo>
                <a:cubicBezTo>
                  <a:pt x="122" y="55"/>
                  <a:pt x="101" y="39"/>
                  <a:pt x="87" y="32"/>
                </a:cubicBezTo>
                <a:cubicBezTo>
                  <a:pt x="90" y="41"/>
                  <a:pt x="107" y="58"/>
                  <a:pt x="107" y="58"/>
                </a:cubicBezTo>
                <a:lnTo>
                  <a:pt x="122" y="55"/>
                </a:lnTo>
                <a:close/>
                <a:moveTo>
                  <a:pt x="87" y="33"/>
                </a:moveTo>
                <a:cubicBezTo>
                  <a:pt x="102" y="39"/>
                  <a:pt x="137" y="51"/>
                  <a:pt x="137" y="51"/>
                </a:cubicBezTo>
                <a:cubicBezTo>
                  <a:pt x="147" y="46"/>
                  <a:pt x="147" y="46"/>
                  <a:pt x="147" y="46"/>
                </a:cubicBezTo>
                <a:cubicBezTo>
                  <a:pt x="147" y="46"/>
                  <a:pt x="109" y="36"/>
                  <a:pt x="88" y="33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3"/>
                  <a:pt x="87" y="33"/>
                </a:cubicBezTo>
                <a:close/>
                <a:moveTo>
                  <a:pt x="88" y="33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8" y="33"/>
                </a:cubicBezTo>
                <a:cubicBezTo>
                  <a:pt x="88" y="33"/>
                  <a:pt x="88" y="33"/>
                  <a:pt x="88" y="33"/>
                </a:cubicBezTo>
                <a:close/>
                <a:moveTo>
                  <a:pt x="87" y="33"/>
                </a:moveTo>
                <a:cubicBezTo>
                  <a:pt x="87" y="33"/>
                  <a:pt x="87" y="33"/>
                  <a:pt x="87" y="32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lose/>
                <a:moveTo>
                  <a:pt x="87" y="33"/>
                </a:moveTo>
                <a:cubicBezTo>
                  <a:pt x="69" y="38"/>
                  <a:pt x="40" y="52"/>
                  <a:pt x="40" y="52"/>
                </a:cubicBezTo>
                <a:cubicBezTo>
                  <a:pt x="53" y="56"/>
                  <a:pt x="53" y="56"/>
                  <a:pt x="53" y="56"/>
                </a:cubicBezTo>
                <a:cubicBezTo>
                  <a:pt x="53" y="56"/>
                  <a:pt x="78" y="41"/>
                  <a:pt x="87" y="33"/>
                </a:cubicBezTo>
                <a:cubicBezTo>
                  <a:pt x="87" y="33"/>
                  <a:pt x="87" y="33"/>
                  <a:pt x="87" y="32"/>
                </a:cubicBezTo>
                <a:cubicBezTo>
                  <a:pt x="87" y="32"/>
                  <a:pt x="87" y="33"/>
                  <a:pt x="87" y="33"/>
                </a:cubicBezTo>
                <a:close/>
                <a:moveTo>
                  <a:pt x="87" y="32"/>
                </a:move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2"/>
                </a:cubicBezTo>
                <a:cubicBezTo>
                  <a:pt x="79" y="41"/>
                  <a:pt x="71" y="58"/>
                  <a:pt x="71" y="58"/>
                </a:cubicBezTo>
                <a:cubicBezTo>
                  <a:pt x="71" y="58"/>
                  <a:pt x="82" y="59"/>
                  <a:pt x="87" y="59"/>
                </a:cubicBezTo>
                <a:cubicBezTo>
                  <a:pt x="87" y="59"/>
                  <a:pt x="87" y="59"/>
                  <a:pt x="87" y="59"/>
                </a:cubicBezTo>
                <a:cubicBezTo>
                  <a:pt x="87" y="59"/>
                  <a:pt x="90" y="41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8" y="32"/>
                </a:cubicBezTo>
                <a:cubicBezTo>
                  <a:pt x="88" y="32"/>
                  <a:pt x="88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3"/>
                  <a:pt x="87" y="33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87" y="32"/>
                </a:move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ubicBezTo>
                  <a:pt x="87" y="32"/>
                  <a:pt x="87" y="32"/>
                  <a:pt x="87" y="32"/>
                </a:cubicBezTo>
                <a:close/>
                <a:moveTo>
                  <a:pt x="163" y="61"/>
                </a:moveTo>
                <a:cubicBezTo>
                  <a:pt x="169" y="67"/>
                  <a:pt x="169" y="67"/>
                  <a:pt x="169" y="67"/>
                </a:cubicBezTo>
                <a:cubicBezTo>
                  <a:pt x="159" y="73"/>
                  <a:pt x="159" y="73"/>
                  <a:pt x="159" y="73"/>
                </a:cubicBezTo>
                <a:cubicBezTo>
                  <a:pt x="158" y="77"/>
                  <a:pt x="157" y="80"/>
                  <a:pt x="156" y="83"/>
                </a:cubicBezTo>
                <a:cubicBezTo>
                  <a:pt x="156" y="89"/>
                  <a:pt x="156" y="89"/>
                  <a:pt x="156" y="89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50" y="93"/>
                  <a:pt x="148" y="96"/>
                  <a:pt x="147" y="98"/>
                </a:cubicBezTo>
                <a:cubicBezTo>
                  <a:pt x="148" y="106"/>
                  <a:pt x="148" y="106"/>
                  <a:pt x="148" y="106"/>
                </a:cubicBezTo>
                <a:cubicBezTo>
                  <a:pt x="139" y="106"/>
                  <a:pt x="139" y="106"/>
                  <a:pt x="139" y="106"/>
                </a:cubicBezTo>
                <a:cubicBezTo>
                  <a:pt x="137" y="109"/>
                  <a:pt x="134" y="111"/>
                  <a:pt x="132" y="113"/>
                </a:cubicBezTo>
                <a:cubicBezTo>
                  <a:pt x="130" y="120"/>
                  <a:pt x="130" y="120"/>
                  <a:pt x="130" y="120"/>
                </a:cubicBezTo>
                <a:cubicBezTo>
                  <a:pt x="122" y="120"/>
                  <a:pt x="122" y="120"/>
                  <a:pt x="122" y="120"/>
                </a:cubicBezTo>
                <a:cubicBezTo>
                  <a:pt x="119" y="121"/>
                  <a:pt x="116" y="123"/>
                  <a:pt x="112" y="124"/>
                </a:cubicBezTo>
                <a:cubicBezTo>
                  <a:pt x="109" y="131"/>
                  <a:pt x="109" y="131"/>
                  <a:pt x="109" y="131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2" y="127"/>
                  <a:pt x="102" y="127"/>
                  <a:pt x="102" y="127"/>
                </a:cubicBezTo>
                <a:cubicBezTo>
                  <a:pt x="102" y="136"/>
                  <a:pt x="95" y="143"/>
                  <a:pt x="88" y="143"/>
                </a:cubicBezTo>
                <a:cubicBezTo>
                  <a:pt x="80" y="143"/>
                  <a:pt x="74" y="136"/>
                  <a:pt x="74" y="127"/>
                </a:cubicBezTo>
                <a:cubicBezTo>
                  <a:pt x="74" y="127"/>
                  <a:pt x="74" y="127"/>
                  <a:pt x="74" y="127"/>
                </a:cubicBezTo>
                <a:cubicBezTo>
                  <a:pt x="71" y="127"/>
                  <a:pt x="68" y="126"/>
                  <a:pt x="65" y="125"/>
                </a:cubicBezTo>
                <a:cubicBezTo>
                  <a:pt x="51" y="128"/>
                  <a:pt x="51" y="128"/>
                  <a:pt x="51" y="128"/>
                </a:cubicBezTo>
                <a:cubicBezTo>
                  <a:pt x="51" y="118"/>
                  <a:pt x="51" y="118"/>
                  <a:pt x="51" y="118"/>
                </a:cubicBezTo>
                <a:cubicBezTo>
                  <a:pt x="47" y="116"/>
                  <a:pt x="44" y="113"/>
                  <a:pt x="41" y="111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30" y="100"/>
                  <a:pt x="30" y="100"/>
                  <a:pt x="30" y="100"/>
                </a:cubicBezTo>
                <a:cubicBezTo>
                  <a:pt x="28" y="96"/>
                  <a:pt x="25" y="93"/>
                  <a:pt x="23" y="89"/>
                </a:cubicBezTo>
                <a:cubicBezTo>
                  <a:pt x="12" y="87"/>
                  <a:pt x="12" y="87"/>
                  <a:pt x="12" y="87"/>
                </a:cubicBezTo>
                <a:cubicBezTo>
                  <a:pt x="17" y="77"/>
                  <a:pt x="17" y="77"/>
                  <a:pt x="17" y="77"/>
                </a:cubicBezTo>
                <a:cubicBezTo>
                  <a:pt x="17" y="76"/>
                  <a:pt x="16" y="75"/>
                  <a:pt x="16" y="74"/>
                </a:cubicBezTo>
                <a:cubicBezTo>
                  <a:pt x="6" y="66"/>
                  <a:pt x="6" y="66"/>
                  <a:pt x="6" y="66"/>
                </a:cubicBezTo>
                <a:cubicBezTo>
                  <a:pt x="11" y="53"/>
                  <a:pt x="11" y="53"/>
                  <a:pt x="11" y="53"/>
                </a:cubicBezTo>
                <a:cubicBezTo>
                  <a:pt x="11" y="52"/>
                  <a:pt x="11" y="51"/>
                  <a:pt x="11" y="50"/>
                </a:cubicBezTo>
                <a:cubicBezTo>
                  <a:pt x="0" y="38"/>
                  <a:pt x="0" y="38"/>
                  <a:pt x="0" y="38"/>
                </a:cubicBezTo>
                <a:cubicBezTo>
                  <a:pt x="4" y="36"/>
                  <a:pt x="4" y="36"/>
                  <a:pt x="4" y="36"/>
                </a:cubicBezTo>
                <a:cubicBezTo>
                  <a:pt x="3" y="35"/>
                  <a:pt x="3" y="34"/>
                  <a:pt x="3" y="32"/>
                </a:cubicBezTo>
                <a:cubicBezTo>
                  <a:pt x="3" y="15"/>
                  <a:pt x="41" y="0"/>
                  <a:pt x="87" y="0"/>
                </a:cubicBezTo>
                <a:cubicBezTo>
                  <a:pt x="133" y="0"/>
                  <a:pt x="170" y="15"/>
                  <a:pt x="170" y="32"/>
                </a:cubicBezTo>
                <a:cubicBezTo>
                  <a:pt x="170" y="35"/>
                  <a:pt x="170" y="37"/>
                  <a:pt x="169" y="39"/>
                </a:cubicBezTo>
                <a:cubicBezTo>
                  <a:pt x="174" y="45"/>
                  <a:pt x="174" y="45"/>
                  <a:pt x="174" y="45"/>
                </a:cubicBezTo>
                <a:cubicBezTo>
                  <a:pt x="164" y="51"/>
                  <a:pt x="164" y="51"/>
                  <a:pt x="164" y="51"/>
                </a:cubicBezTo>
                <a:cubicBezTo>
                  <a:pt x="164" y="54"/>
                  <a:pt x="163" y="58"/>
                  <a:pt x="163" y="61"/>
                </a:cubicBezTo>
                <a:close/>
                <a:moveTo>
                  <a:pt x="9" y="32"/>
                </a:moveTo>
                <a:cubicBezTo>
                  <a:pt x="9" y="49"/>
                  <a:pt x="44" y="63"/>
                  <a:pt x="87" y="63"/>
                </a:cubicBezTo>
                <a:cubicBezTo>
                  <a:pt x="130" y="63"/>
                  <a:pt x="165" y="49"/>
                  <a:pt x="165" y="32"/>
                </a:cubicBezTo>
                <a:cubicBezTo>
                  <a:pt x="165" y="16"/>
                  <a:pt x="130" y="2"/>
                  <a:pt x="87" y="2"/>
                </a:cubicBezTo>
                <a:cubicBezTo>
                  <a:pt x="44" y="2"/>
                  <a:pt x="9" y="16"/>
                  <a:pt x="9" y="32"/>
                </a:cubicBezTo>
                <a:close/>
                <a:moveTo>
                  <a:pt x="62" y="78"/>
                </a:moveTo>
                <a:cubicBezTo>
                  <a:pt x="62" y="75"/>
                  <a:pt x="59" y="72"/>
                  <a:pt x="55" y="72"/>
                </a:cubicBezTo>
                <a:cubicBezTo>
                  <a:pt x="50" y="72"/>
                  <a:pt x="47" y="75"/>
                  <a:pt x="47" y="78"/>
                </a:cubicBezTo>
                <a:cubicBezTo>
                  <a:pt x="47" y="82"/>
                  <a:pt x="50" y="84"/>
                  <a:pt x="55" y="84"/>
                </a:cubicBezTo>
                <a:cubicBezTo>
                  <a:pt x="59" y="84"/>
                  <a:pt x="62" y="82"/>
                  <a:pt x="62" y="78"/>
                </a:cubicBezTo>
                <a:close/>
                <a:moveTo>
                  <a:pt x="104" y="95"/>
                </a:moveTo>
                <a:cubicBezTo>
                  <a:pt x="104" y="92"/>
                  <a:pt x="100" y="89"/>
                  <a:pt x="95" y="89"/>
                </a:cubicBezTo>
                <a:cubicBezTo>
                  <a:pt x="91" y="89"/>
                  <a:pt x="87" y="92"/>
                  <a:pt x="87" y="95"/>
                </a:cubicBezTo>
                <a:cubicBezTo>
                  <a:pt x="87" y="99"/>
                  <a:pt x="91" y="102"/>
                  <a:pt x="95" y="102"/>
                </a:cubicBezTo>
                <a:cubicBezTo>
                  <a:pt x="100" y="102"/>
                  <a:pt x="104" y="99"/>
                  <a:pt x="104" y="95"/>
                </a:cubicBezTo>
                <a:close/>
                <a:moveTo>
                  <a:pt x="127" y="63"/>
                </a:moveTo>
                <a:cubicBezTo>
                  <a:pt x="127" y="62"/>
                  <a:pt x="126" y="62"/>
                  <a:pt x="126" y="61"/>
                </a:cubicBezTo>
                <a:cubicBezTo>
                  <a:pt x="119" y="62"/>
                  <a:pt x="112" y="63"/>
                  <a:pt x="104" y="64"/>
                </a:cubicBezTo>
                <a:cubicBezTo>
                  <a:pt x="104" y="69"/>
                  <a:pt x="109" y="72"/>
                  <a:pt x="115" y="72"/>
                </a:cubicBezTo>
                <a:cubicBezTo>
                  <a:pt x="121" y="72"/>
                  <a:pt x="127" y="68"/>
                  <a:pt x="127" y="6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" name="Freeform 11"/>
          <p:cNvSpPr>
            <a:spLocks/>
          </p:cNvSpPr>
          <p:nvPr/>
        </p:nvSpPr>
        <p:spPr bwMode="auto">
          <a:xfrm>
            <a:off x="1667591" y="1938796"/>
            <a:ext cx="305450" cy="204673"/>
          </a:xfrm>
          <a:custGeom>
            <a:avLst/>
            <a:gdLst>
              <a:gd name="T0" fmla="*/ 166 w 183"/>
              <a:gd name="T1" fmla="*/ 77 h 122"/>
              <a:gd name="T2" fmla="*/ 90 w 183"/>
              <a:gd name="T3" fmla="*/ 122 h 122"/>
              <a:gd name="T4" fmla="*/ 16 w 183"/>
              <a:gd name="T5" fmla="*/ 82 h 122"/>
              <a:gd name="T6" fmla="*/ 0 w 183"/>
              <a:gd name="T7" fmla="*/ 68 h 122"/>
              <a:gd name="T8" fmla="*/ 12 w 183"/>
              <a:gd name="T9" fmla="*/ 54 h 122"/>
              <a:gd name="T10" fmla="*/ 90 w 183"/>
              <a:gd name="T11" fmla="*/ 0 h 122"/>
              <a:gd name="T12" fmla="*/ 167 w 183"/>
              <a:gd name="T13" fmla="*/ 47 h 122"/>
              <a:gd name="T14" fmla="*/ 183 w 183"/>
              <a:gd name="T15" fmla="*/ 62 h 122"/>
              <a:gd name="T16" fmla="*/ 166 w 183"/>
              <a:gd name="T17" fmla="*/ 77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" h="122">
                <a:moveTo>
                  <a:pt x="166" y="77"/>
                </a:moveTo>
                <a:cubicBezTo>
                  <a:pt x="157" y="103"/>
                  <a:pt x="127" y="122"/>
                  <a:pt x="90" y="122"/>
                </a:cubicBezTo>
                <a:cubicBezTo>
                  <a:pt x="56" y="122"/>
                  <a:pt x="28" y="106"/>
                  <a:pt x="16" y="82"/>
                </a:cubicBezTo>
                <a:cubicBezTo>
                  <a:pt x="7" y="81"/>
                  <a:pt x="0" y="75"/>
                  <a:pt x="0" y="68"/>
                </a:cubicBezTo>
                <a:cubicBezTo>
                  <a:pt x="0" y="61"/>
                  <a:pt x="5" y="56"/>
                  <a:pt x="12" y="54"/>
                </a:cubicBezTo>
                <a:cubicBezTo>
                  <a:pt x="17" y="23"/>
                  <a:pt x="50" y="0"/>
                  <a:pt x="90" y="0"/>
                </a:cubicBezTo>
                <a:cubicBezTo>
                  <a:pt x="128" y="0"/>
                  <a:pt x="159" y="20"/>
                  <a:pt x="167" y="47"/>
                </a:cubicBezTo>
                <a:cubicBezTo>
                  <a:pt x="176" y="48"/>
                  <a:pt x="183" y="55"/>
                  <a:pt x="183" y="62"/>
                </a:cubicBezTo>
                <a:cubicBezTo>
                  <a:pt x="183" y="70"/>
                  <a:pt x="176" y="76"/>
                  <a:pt x="166" y="7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" name="Freeform 12"/>
          <p:cNvSpPr>
            <a:spLocks noEditPoints="1"/>
          </p:cNvSpPr>
          <p:nvPr/>
        </p:nvSpPr>
        <p:spPr bwMode="auto">
          <a:xfrm>
            <a:off x="2153752" y="1862045"/>
            <a:ext cx="228688" cy="292619"/>
          </a:xfrm>
          <a:custGeom>
            <a:avLst/>
            <a:gdLst>
              <a:gd name="T0" fmla="*/ 137 w 137"/>
              <a:gd name="T1" fmla="*/ 107 h 175"/>
              <a:gd name="T2" fmla="*/ 69 w 137"/>
              <a:gd name="T3" fmla="*/ 175 h 175"/>
              <a:gd name="T4" fmla="*/ 0 w 137"/>
              <a:gd name="T5" fmla="*/ 107 h 175"/>
              <a:gd name="T6" fmla="*/ 69 w 137"/>
              <a:gd name="T7" fmla="*/ 39 h 175"/>
              <a:gd name="T8" fmla="*/ 137 w 137"/>
              <a:gd name="T9" fmla="*/ 107 h 175"/>
              <a:gd name="T10" fmla="*/ 69 w 137"/>
              <a:gd name="T11" fmla="*/ 54 h 175"/>
              <a:gd name="T12" fmla="*/ 61 w 137"/>
              <a:gd name="T13" fmla="*/ 0 h 175"/>
              <a:gd name="T14" fmla="*/ 85 w 137"/>
              <a:gd name="T15" fmla="*/ 32 h 175"/>
              <a:gd name="T16" fmla="*/ 99 w 137"/>
              <a:gd name="T17" fmla="*/ 31 h 175"/>
              <a:gd name="T18" fmla="*/ 113 w 137"/>
              <a:gd name="T19" fmla="*/ 25 h 175"/>
              <a:gd name="T20" fmla="*/ 125 w 137"/>
              <a:gd name="T21" fmla="*/ 13 h 175"/>
              <a:gd name="T22" fmla="*/ 108 w 137"/>
              <a:gd name="T23" fmla="*/ 8 h 175"/>
              <a:gd name="T24" fmla="*/ 94 w 137"/>
              <a:gd name="T25" fmla="*/ 9 h 175"/>
              <a:gd name="T26" fmla="*/ 80 w 137"/>
              <a:gd name="T27" fmla="*/ 15 h 175"/>
              <a:gd name="T28" fmla="*/ 69 w 137"/>
              <a:gd name="T29" fmla="*/ 27 h 175"/>
              <a:gd name="T30" fmla="*/ 85 w 137"/>
              <a:gd name="T31" fmla="*/ 32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7" h="175">
                <a:moveTo>
                  <a:pt x="137" y="107"/>
                </a:moveTo>
                <a:cubicBezTo>
                  <a:pt x="137" y="145"/>
                  <a:pt x="106" y="175"/>
                  <a:pt x="69" y="175"/>
                </a:cubicBezTo>
                <a:cubicBezTo>
                  <a:pt x="31" y="175"/>
                  <a:pt x="0" y="145"/>
                  <a:pt x="0" y="107"/>
                </a:cubicBezTo>
                <a:cubicBezTo>
                  <a:pt x="0" y="69"/>
                  <a:pt x="31" y="39"/>
                  <a:pt x="69" y="39"/>
                </a:cubicBezTo>
                <a:cubicBezTo>
                  <a:pt x="106" y="39"/>
                  <a:pt x="137" y="69"/>
                  <a:pt x="137" y="107"/>
                </a:cubicBezTo>
                <a:close/>
                <a:moveTo>
                  <a:pt x="69" y="54"/>
                </a:moveTo>
                <a:cubicBezTo>
                  <a:pt x="69" y="1"/>
                  <a:pt x="61" y="0"/>
                  <a:pt x="61" y="0"/>
                </a:cubicBezTo>
                <a:moveTo>
                  <a:pt x="85" y="32"/>
                </a:moveTo>
                <a:cubicBezTo>
                  <a:pt x="90" y="33"/>
                  <a:pt x="95" y="32"/>
                  <a:pt x="99" y="31"/>
                </a:cubicBezTo>
                <a:cubicBezTo>
                  <a:pt x="104" y="30"/>
                  <a:pt x="109" y="28"/>
                  <a:pt x="113" y="25"/>
                </a:cubicBezTo>
                <a:cubicBezTo>
                  <a:pt x="117" y="22"/>
                  <a:pt x="121" y="19"/>
                  <a:pt x="125" y="13"/>
                </a:cubicBezTo>
                <a:cubicBezTo>
                  <a:pt x="119" y="10"/>
                  <a:pt x="114" y="8"/>
                  <a:pt x="108" y="8"/>
                </a:cubicBezTo>
                <a:cubicBezTo>
                  <a:pt x="103" y="7"/>
                  <a:pt x="99" y="8"/>
                  <a:pt x="94" y="9"/>
                </a:cubicBezTo>
                <a:cubicBezTo>
                  <a:pt x="89" y="10"/>
                  <a:pt x="85" y="12"/>
                  <a:pt x="80" y="15"/>
                </a:cubicBezTo>
                <a:cubicBezTo>
                  <a:pt x="76" y="18"/>
                  <a:pt x="72" y="21"/>
                  <a:pt x="69" y="27"/>
                </a:cubicBezTo>
                <a:cubicBezTo>
                  <a:pt x="74" y="30"/>
                  <a:pt x="80" y="32"/>
                  <a:pt x="85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" name="Freeform 13"/>
          <p:cNvSpPr>
            <a:spLocks noEditPoints="1"/>
          </p:cNvSpPr>
          <p:nvPr/>
        </p:nvSpPr>
        <p:spPr bwMode="auto">
          <a:xfrm>
            <a:off x="2599933" y="1892426"/>
            <a:ext cx="227089" cy="260638"/>
          </a:xfrm>
          <a:custGeom>
            <a:avLst/>
            <a:gdLst>
              <a:gd name="T0" fmla="*/ 136 w 136"/>
              <a:gd name="T1" fmla="*/ 95 h 156"/>
              <a:gd name="T2" fmla="*/ 68 w 136"/>
              <a:gd name="T3" fmla="*/ 156 h 156"/>
              <a:gd name="T4" fmla="*/ 0 w 136"/>
              <a:gd name="T5" fmla="*/ 95 h 156"/>
              <a:gd name="T6" fmla="*/ 68 w 136"/>
              <a:gd name="T7" fmla="*/ 39 h 156"/>
              <a:gd name="T8" fmla="*/ 136 w 136"/>
              <a:gd name="T9" fmla="*/ 95 h 156"/>
              <a:gd name="T10" fmla="*/ 68 w 136"/>
              <a:gd name="T11" fmla="*/ 54 h 156"/>
              <a:gd name="T12" fmla="*/ 60 w 136"/>
              <a:gd name="T13" fmla="*/ 0 h 156"/>
              <a:gd name="T14" fmla="*/ 84 w 136"/>
              <a:gd name="T15" fmla="*/ 32 h 156"/>
              <a:gd name="T16" fmla="*/ 99 w 136"/>
              <a:gd name="T17" fmla="*/ 31 h 156"/>
              <a:gd name="T18" fmla="*/ 112 w 136"/>
              <a:gd name="T19" fmla="*/ 25 h 156"/>
              <a:gd name="T20" fmla="*/ 124 w 136"/>
              <a:gd name="T21" fmla="*/ 13 h 156"/>
              <a:gd name="T22" fmla="*/ 108 w 136"/>
              <a:gd name="T23" fmla="*/ 8 h 156"/>
              <a:gd name="T24" fmla="*/ 93 w 136"/>
              <a:gd name="T25" fmla="*/ 9 h 156"/>
              <a:gd name="T26" fmla="*/ 80 w 136"/>
              <a:gd name="T27" fmla="*/ 15 h 156"/>
              <a:gd name="T28" fmla="*/ 68 w 136"/>
              <a:gd name="T29" fmla="*/ 27 h 156"/>
              <a:gd name="T30" fmla="*/ 84 w 136"/>
              <a:gd name="T31" fmla="*/ 32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6" h="156">
                <a:moveTo>
                  <a:pt x="136" y="95"/>
                </a:moveTo>
                <a:cubicBezTo>
                  <a:pt x="136" y="129"/>
                  <a:pt x="106" y="156"/>
                  <a:pt x="68" y="156"/>
                </a:cubicBezTo>
                <a:cubicBezTo>
                  <a:pt x="30" y="156"/>
                  <a:pt x="0" y="129"/>
                  <a:pt x="0" y="95"/>
                </a:cubicBezTo>
                <a:cubicBezTo>
                  <a:pt x="0" y="61"/>
                  <a:pt x="30" y="39"/>
                  <a:pt x="68" y="39"/>
                </a:cubicBezTo>
                <a:cubicBezTo>
                  <a:pt x="106" y="39"/>
                  <a:pt x="136" y="61"/>
                  <a:pt x="136" y="95"/>
                </a:cubicBezTo>
                <a:close/>
                <a:moveTo>
                  <a:pt x="68" y="54"/>
                </a:moveTo>
                <a:cubicBezTo>
                  <a:pt x="68" y="1"/>
                  <a:pt x="60" y="0"/>
                  <a:pt x="60" y="0"/>
                </a:cubicBezTo>
                <a:moveTo>
                  <a:pt x="84" y="32"/>
                </a:moveTo>
                <a:cubicBezTo>
                  <a:pt x="89" y="32"/>
                  <a:pt x="94" y="32"/>
                  <a:pt x="99" y="31"/>
                </a:cubicBezTo>
                <a:cubicBezTo>
                  <a:pt x="103" y="30"/>
                  <a:pt x="108" y="28"/>
                  <a:pt x="112" y="25"/>
                </a:cubicBezTo>
                <a:cubicBezTo>
                  <a:pt x="116" y="22"/>
                  <a:pt x="120" y="19"/>
                  <a:pt x="124" y="13"/>
                </a:cubicBezTo>
                <a:cubicBezTo>
                  <a:pt x="118" y="9"/>
                  <a:pt x="113" y="8"/>
                  <a:pt x="108" y="8"/>
                </a:cubicBezTo>
                <a:cubicBezTo>
                  <a:pt x="103" y="7"/>
                  <a:pt x="98" y="8"/>
                  <a:pt x="93" y="9"/>
                </a:cubicBezTo>
                <a:cubicBezTo>
                  <a:pt x="89" y="10"/>
                  <a:pt x="84" y="12"/>
                  <a:pt x="80" y="15"/>
                </a:cubicBezTo>
                <a:cubicBezTo>
                  <a:pt x="76" y="18"/>
                  <a:pt x="71" y="21"/>
                  <a:pt x="68" y="27"/>
                </a:cubicBezTo>
                <a:cubicBezTo>
                  <a:pt x="74" y="30"/>
                  <a:pt x="79" y="31"/>
                  <a:pt x="84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" name="Freeform 14"/>
          <p:cNvSpPr>
            <a:spLocks noEditPoints="1"/>
          </p:cNvSpPr>
          <p:nvPr/>
        </p:nvSpPr>
        <p:spPr bwMode="auto">
          <a:xfrm>
            <a:off x="3063706" y="1849251"/>
            <a:ext cx="204700" cy="308609"/>
          </a:xfrm>
          <a:custGeom>
            <a:avLst/>
            <a:gdLst>
              <a:gd name="T0" fmla="*/ 123 w 123"/>
              <a:gd name="T1" fmla="*/ 123 h 185"/>
              <a:gd name="T2" fmla="*/ 62 w 123"/>
              <a:gd name="T3" fmla="*/ 185 h 185"/>
              <a:gd name="T4" fmla="*/ 0 w 123"/>
              <a:gd name="T5" fmla="*/ 123 h 185"/>
              <a:gd name="T6" fmla="*/ 20 w 123"/>
              <a:gd name="T7" fmla="*/ 78 h 185"/>
              <a:gd name="T8" fmla="*/ 62 w 123"/>
              <a:gd name="T9" fmla="*/ 40 h 185"/>
              <a:gd name="T10" fmla="*/ 103 w 123"/>
              <a:gd name="T11" fmla="*/ 78 h 185"/>
              <a:gd name="T12" fmla="*/ 123 w 123"/>
              <a:gd name="T13" fmla="*/ 123 h 185"/>
              <a:gd name="T14" fmla="*/ 75 w 123"/>
              <a:gd name="T15" fmla="*/ 0 h 185"/>
              <a:gd name="T16" fmla="*/ 62 w 123"/>
              <a:gd name="T17" fmla="*/ 5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23" h="185">
                <a:moveTo>
                  <a:pt x="123" y="123"/>
                </a:moveTo>
                <a:cubicBezTo>
                  <a:pt x="123" y="157"/>
                  <a:pt x="95" y="185"/>
                  <a:pt x="62" y="185"/>
                </a:cubicBezTo>
                <a:cubicBezTo>
                  <a:pt x="28" y="185"/>
                  <a:pt x="0" y="157"/>
                  <a:pt x="0" y="123"/>
                </a:cubicBezTo>
                <a:cubicBezTo>
                  <a:pt x="0" y="106"/>
                  <a:pt x="8" y="90"/>
                  <a:pt x="20" y="78"/>
                </a:cubicBezTo>
                <a:cubicBezTo>
                  <a:pt x="22" y="57"/>
                  <a:pt x="40" y="40"/>
                  <a:pt x="62" y="40"/>
                </a:cubicBezTo>
                <a:cubicBezTo>
                  <a:pt x="83" y="40"/>
                  <a:pt x="101" y="57"/>
                  <a:pt x="103" y="78"/>
                </a:cubicBezTo>
                <a:cubicBezTo>
                  <a:pt x="115" y="90"/>
                  <a:pt x="123" y="106"/>
                  <a:pt x="123" y="123"/>
                </a:cubicBezTo>
                <a:close/>
                <a:moveTo>
                  <a:pt x="75" y="0"/>
                </a:moveTo>
                <a:cubicBezTo>
                  <a:pt x="51" y="12"/>
                  <a:pt x="62" y="52"/>
                  <a:pt x="62" y="52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" name="Freeform 15"/>
          <p:cNvSpPr>
            <a:spLocks noEditPoints="1"/>
          </p:cNvSpPr>
          <p:nvPr/>
        </p:nvSpPr>
        <p:spPr bwMode="auto">
          <a:xfrm>
            <a:off x="3445918" y="1894024"/>
            <a:ext cx="195104" cy="230257"/>
          </a:xfrm>
          <a:custGeom>
            <a:avLst/>
            <a:gdLst>
              <a:gd name="T0" fmla="*/ 117 w 117"/>
              <a:gd name="T1" fmla="*/ 79 h 138"/>
              <a:gd name="T2" fmla="*/ 58 w 117"/>
              <a:gd name="T3" fmla="*/ 138 h 138"/>
              <a:gd name="T4" fmla="*/ 0 w 117"/>
              <a:gd name="T5" fmla="*/ 79 h 138"/>
              <a:gd name="T6" fmla="*/ 51 w 117"/>
              <a:gd name="T7" fmla="*/ 27 h 138"/>
              <a:gd name="T8" fmla="*/ 71 w 117"/>
              <a:gd name="T9" fmla="*/ 28 h 138"/>
              <a:gd name="T10" fmla="*/ 117 w 117"/>
              <a:gd name="T11" fmla="*/ 79 h 138"/>
              <a:gd name="T12" fmla="*/ 53 w 117"/>
              <a:gd name="T13" fmla="*/ 0 h 138"/>
              <a:gd name="T14" fmla="*/ 64 w 117"/>
              <a:gd name="T15" fmla="*/ 31 h 138"/>
              <a:gd name="T16" fmla="*/ 78 w 117"/>
              <a:gd name="T17" fmla="*/ 27 h 138"/>
              <a:gd name="T18" fmla="*/ 89 w 117"/>
              <a:gd name="T19" fmla="*/ 24 h 138"/>
              <a:gd name="T20" fmla="*/ 99 w 117"/>
              <a:gd name="T21" fmla="*/ 17 h 138"/>
              <a:gd name="T22" fmla="*/ 106 w 117"/>
              <a:gd name="T23" fmla="*/ 5 h 138"/>
              <a:gd name="T24" fmla="*/ 93 w 117"/>
              <a:gd name="T25" fmla="*/ 4 h 138"/>
              <a:gd name="T26" fmla="*/ 81 w 117"/>
              <a:gd name="T27" fmla="*/ 7 h 138"/>
              <a:gd name="T28" fmla="*/ 72 w 117"/>
              <a:gd name="T29" fmla="*/ 14 h 138"/>
              <a:gd name="T30" fmla="*/ 64 w 117"/>
              <a:gd name="T31" fmla="*/ 26 h 138"/>
              <a:gd name="T32" fmla="*/ 78 w 117"/>
              <a:gd name="T33" fmla="*/ 27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17" h="138">
                <a:moveTo>
                  <a:pt x="117" y="79"/>
                </a:moveTo>
                <a:cubicBezTo>
                  <a:pt x="117" y="112"/>
                  <a:pt x="91" y="138"/>
                  <a:pt x="58" y="138"/>
                </a:cubicBezTo>
                <a:cubicBezTo>
                  <a:pt x="26" y="138"/>
                  <a:pt x="0" y="112"/>
                  <a:pt x="0" y="79"/>
                </a:cubicBezTo>
                <a:cubicBezTo>
                  <a:pt x="0" y="47"/>
                  <a:pt x="19" y="27"/>
                  <a:pt x="51" y="27"/>
                </a:cubicBezTo>
                <a:cubicBezTo>
                  <a:pt x="63" y="32"/>
                  <a:pt x="68" y="27"/>
                  <a:pt x="71" y="28"/>
                </a:cubicBezTo>
                <a:cubicBezTo>
                  <a:pt x="99" y="32"/>
                  <a:pt x="117" y="50"/>
                  <a:pt x="117" y="79"/>
                </a:cubicBezTo>
                <a:close/>
                <a:moveTo>
                  <a:pt x="53" y="0"/>
                </a:moveTo>
                <a:cubicBezTo>
                  <a:pt x="56" y="19"/>
                  <a:pt x="64" y="31"/>
                  <a:pt x="64" y="31"/>
                </a:cubicBezTo>
                <a:moveTo>
                  <a:pt x="78" y="27"/>
                </a:moveTo>
                <a:cubicBezTo>
                  <a:pt x="82" y="26"/>
                  <a:pt x="86" y="25"/>
                  <a:pt x="89" y="24"/>
                </a:cubicBezTo>
                <a:cubicBezTo>
                  <a:pt x="93" y="22"/>
                  <a:pt x="96" y="20"/>
                  <a:pt x="99" y="17"/>
                </a:cubicBezTo>
                <a:cubicBezTo>
                  <a:pt x="102" y="14"/>
                  <a:pt x="105" y="10"/>
                  <a:pt x="106" y="5"/>
                </a:cubicBezTo>
                <a:cubicBezTo>
                  <a:pt x="101" y="4"/>
                  <a:pt x="97" y="4"/>
                  <a:pt x="93" y="4"/>
                </a:cubicBezTo>
                <a:cubicBezTo>
                  <a:pt x="89" y="5"/>
                  <a:pt x="85" y="6"/>
                  <a:pt x="81" y="7"/>
                </a:cubicBezTo>
                <a:cubicBezTo>
                  <a:pt x="78" y="9"/>
                  <a:pt x="75" y="11"/>
                  <a:pt x="72" y="14"/>
                </a:cubicBezTo>
                <a:cubicBezTo>
                  <a:pt x="69" y="17"/>
                  <a:pt x="66" y="21"/>
                  <a:pt x="64" y="26"/>
                </a:cubicBezTo>
                <a:cubicBezTo>
                  <a:pt x="69" y="27"/>
                  <a:pt x="74" y="27"/>
                  <a:pt x="78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" name="Freeform 16"/>
          <p:cNvSpPr>
            <a:spLocks noEditPoints="1"/>
          </p:cNvSpPr>
          <p:nvPr/>
        </p:nvSpPr>
        <p:spPr bwMode="auto">
          <a:xfrm>
            <a:off x="3812138" y="1918010"/>
            <a:ext cx="183910" cy="203075"/>
          </a:xfrm>
          <a:custGeom>
            <a:avLst/>
            <a:gdLst>
              <a:gd name="T0" fmla="*/ 52 w 110"/>
              <a:gd name="T1" fmla="*/ 33 h 122"/>
              <a:gd name="T2" fmla="*/ 40 w 110"/>
              <a:gd name="T3" fmla="*/ 1 h 122"/>
              <a:gd name="T4" fmla="*/ 46 w 110"/>
              <a:gd name="T5" fmla="*/ 0 h 122"/>
              <a:gd name="T6" fmla="*/ 57 w 110"/>
              <a:gd name="T7" fmla="*/ 30 h 122"/>
              <a:gd name="T8" fmla="*/ 52 w 110"/>
              <a:gd name="T9" fmla="*/ 33 h 122"/>
              <a:gd name="T10" fmla="*/ 68 w 110"/>
              <a:gd name="T11" fmla="*/ 27 h 122"/>
              <a:gd name="T12" fmla="*/ 80 w 110"/>
              <a:gd name="T13" fmla="*/ 24 h 122"/>
              <a:gd name="T14" fmla="*/ 89 w 110"/>
              <a:gd name="T15" fmla="*/ 17 h 122"/>
              <a:gd name="T16" fmla="*/ 97 w 110"/>
              <a:gd name="T17" fmla="*/ 6 h 122"/>
              <a:gd name="T18" fmla="*/ 83 w 110"/>
              <a:gd name="T19" fmla="*/ 5 h 122"/>
              <a:gd name="T20" fmla="*/ 72 w 110"/>
              <a:gd name="T21" fmla="*/ 8 h 122"/>
              <a:gd name="T22" fmla="*/ 62 w 110"/>
              <a:gd name="T23" fmla="*/ 15 h 122"/>
              <a:gd name="T24" fmla="*/ 55 w 110"/>
              <a:gd name="T25" fmla="*/ 26 h 122"/>
              <a:gd name="T26" fmla="*/ 68 w 110"/>
              <a:gd name="T27" fmla="*/ 27 h 122"/>
              <a:gd name="T28" fmla="*/ 55 w 110"/>
              <a:gd name="T29" fmla="*/ 29 h 122"/>
              <a:gd name="T30" fmla="*/ 2 w 110"/>
              <a:gd name="T31" fmla="*/ 61 h 122"/>
              <a:gd name="T32" fmla="*/ 46 w 110"/>
              <a:gd name="T33" fmla="*/ 121 h 122"/>
              <a:gd name="T34" fmla="*/ 61 w 110"/>
              <a:gd name="T35" fmla="*/ 122 h 122"/>
              <a:gd name="T36" fmla="*/ 108 w 110"/>
              <a:gd name="T37" fmla="*/ 61 h 122"/>
              <a:gd name="T38" fmla="*/ 55 w 110"/>
              <a:gd name="T39" fmla="*/ 29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10" h="122">
                <a:moveTo>
                  <a:pt x="52" y="33"/>
                </a:moveTo>
                <a:cubicBezTo>
                  <a:pt x="52" y="33"/>
                  <a:pt x="43" y="20"/>
                  <a:pt x="40" y="1"/>
                </a:cubicBezTo>
                <a:cubicBezTo>
                  <a:pt x="46" y="0"/>
                  <a:pt x="46" y="0"/>
                  <a:pt x="46" y="0"/>
                </a:cubicBezTo>
                <a:cubicBezTo>
                  <a:pt x="49" y="18"/>
                  <a:pt x="57" y="29"/>
                  <a:pt x="57" y="30"/>
                </a:cubicBezTo>
                <a:lnTo>
                  <a:pt x="52" y="33"/>
                </a:lnTo>
                <a:close/>
                <a:moveTo>
                  <a:pt x="68" y="27"/>
                </a:moveTo>
                <a:cubicBezTo>
                  <a:pt x="72" y="27"/>
                  <a:pt x="76" y="26"/>
                  <a:pt x="80" y="24"/>
                </a:cubicBezTo>
                <a:cubicBezTo>
                  <a:pt x="83" y="22"/>
                  <a:pt x="86" y="20"/>
                  <a:pt x="89" y="17"/>
                </a:cubicBezTo>
                <a:cubicBezTo>
                  <a:pt x="92" y="14"/>
                  <a:pt x="95" y="11"/>
                  <a:pt x="97" y="6"/>
                </a:cubicBezTo>
                <a:cubicBezTo>
                  <a:pt x="92" y="4"/>
                  <a:pt x="87" y="4"/>
                  <a:pt x="83" y="5"/>
                </a:cubicBezTo>
                <a:cubicBezTo>
                  <a:pt x="79" y="5"/>
                  <a:pt x="75" y="6"/>
                  <a:pt x="72" y="8"/>
                </a:cubicBezTo>
                <a:cubicBezTo>
                  <a:pt x="68" y="10"/>
                  <a:pt x="65" y="12"/>
                  <a:pt x="62" y="15"/>
                </a:cubicBezTo>
                <a:cubicBezTo>
                  <a:pt x="59" y="18"/>
                  <a:pt x="57" y="21"/>
                  <a:pt x="55" y="26"/>
                </a:cubicBezTo>
                <a:cubicBezTo>
                  <a:pt x="60" y="28"/>
                  <a:pt x="64" y="28"/>
                  <a:pt x="68" y="27"/>
                </a:cubicBezTo>
                <a:close/>
                <a:moveTo>
                  <a:pt x="55" y="29"/>
                </a:moveTo>
                <a:cubicBezTo>
                  <a:pt x="30" y="23"/>
                  <a:pt x="0" y="32"/>
                  <a:pt x="2" y="61"/>
                </a:cubicBezTo>
                <a:cubicBezTo>
                  <a:pt x="2" y="86"/>
                  <a:pt x="18" y="119"/>
                  <a:pt x="46" y="121"/>
                </a:cubicBezTo>
                <a:cubicBezTo>
                  <a:pt x="47" y="122"/>
                  <a:pt x="59" y="120"/>
                  <a:pt x="61" y="122"/>
                </a:cubicBezTo>
                <a:cubicBezTo>
                  <a:pt x="90" y="122"/>
                  <a:pt x="108" y="87"/>
                  <a:pt x="108" y="61"/>
                </a:cubicBezTo>
                <a:cubicBezTo>
                  <a:pt x="110" y="32"/>
                  <a:pt x="80" y="23"/>
                  <a:pt x="55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" name="Freeform 17"/>
          <p:cNvSpPr>
            <a:spLocks noEditPoints="1"/>
          </p:cNvSpPr>
          <p:nvPr/>
        </p:nvSpPr>
        <p:spPr bwMode="auto">
          <a:xfrm>
            <a:off x="420202" y="1347163"/>
            <a:ext cx="212696" cy="330995"/>
          </a:xfrm>
          <a:custGeom>
            <a:avLst/>
            <a:gdLst>
              <a:gd name="T0" fmla="*/ 127 w 127"/>
              <a:gd name="T1" fmla="*/ 138 h 198"/>
              <a:gd name="T2" fmla="*/ 64 w 127"/>
              <a:gd name="T3" fmla="*/ 198 h 198"/>
              <a:gd name="T4" fmla="*/ 0 w 127"/>
              <a:gd name="T5" fmla="*/ 138 h 198"/>
              <a:gd name="T6" fmla="*/ 23 w 127"/>
              <a:gd name="T7" fmla="*/ 92 h 198"/>
              <a:gd name="T8" fmla="*/ 23 w 127"/>
              <a:gd name="T9" fmla="*/ 84 h 198"/>
              <a:gd name="T10" fmla="*/ 64 w 127"/>
              <a:gd name="T11" fmla="*/ 39 h 198"/>
              <a:gd name="T12" fmla="*/ 105 w 127"/>
              <a:gd name="T13" fmla="*/ 84 h 198"/>
              <a:gd name="T14" fmla="*/ 104 w 127"/>
              <a:gd name="T15" fmla="*/ 92 h 198"/>
              <a:gd name="T16" fmla="*/ 127 w 127"/>
              <a:gd name="T17" fmla="*/ 138 h 198"/>
              <a:gd name="T18" fmla="*/ 72 w 127"/>
              <a:gd name="T19" fmla="*/ 31 h 198"/>
              <a:gd name="T20" fmla="*/ 68 w 127"/>
              <a:gd name="T21" fmla="*/ 14 h 198"/>
              <a:gd name="T22" fmla="*/ 53 w 127"/>
              <a:gd name="T23" fmla="*/ 2 h 198"/>
              <a:gd name="T24" fmla="*/ 35 w 127"/>
              <a:gd name="T25" fmla="*/ 5 h 198"/>
              <a:gd name="T26" fmla="*/ 42 w 127"/>
              <a:gd name="T27" fmla="*/ 18 h 198"/>
              <a:gd name="T28" fmla="*/ 47 w 127"/>
              <a:gd name="T29" fmla="*/ 27 h 198"/>
              <a:gd name="T30" fmla="*/ 53 w 127"/>
              <a:gd name="T31" fmla="*/ 35 h 198"/>
              <a:gd name="T32" fmla="*/ 64 w 127"/>
              <a:gd name="T33" fmla="*/ 47 h 198"/>
              <a:gd name="T34" fmla="*/ 72 w 127"/>
              <a:gd name="T35" fmla="*/ 31 h 198"/>
              <a:gd name="T36" fmla="*/ 80 w 127"/>
              <a:gd name="T37" fmla="*/ 37 h 198"/>
              <a:gd name="T38" fmla="*/ 88 w 127"/>
              <a:gd name="T39" fmla="*/ 36 h 198"/>
              <a:gd name="T40" fmla="*/ 94 w 127"/>
              <a:gd name="T41" fmla="*/ 33 h 198"/>
              <a:gd name="T42" fmla="*/ 101 w 127"/>
              <a:gd name="T43" fmla="*/ 26 h 198"/>
              <a:gd name="T44" fmla="*/ 92 w 127"/>
              <a:gd name="T45" fmla="*/ 20 h 198"/>
              <a:gd name="T46" fmla="*/ 82 w 127"/>
              <a:gd name="T47" fmla="*/ 21 h 198"/>
              <a:gd name="T48" fmla="*/ 75 w 127"/>
              <a:gd name="T49" fmla="*/ 26 h 198"/>
              <a:gd name="T50" fmla="*/ 70 w 127"/>
              <a:gd name="T51" fmla="*/ 36 h 198"/>
              <a:gd name="T52" fmla="*/ 80 w 127"/>
              <a:gd name="T53" fmla="*/ 37 h 1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7" h="198">
                <a:moveTo>
                  <a:pt x="127" y="138"/>
                </a:moveTo>
                <a:cubicBezTo>
                  <a:pt x="127" y="171"/>
                  <a:pt x="99" y="198"/>
                  <a:pt x="64" y="198"/>
                </a:cubicBezTo>
                <a:cubicBezTo>
                  <a:pt x="29" y="198"/>
                  <a:pt x="0" y="171"/>
                  <a:pt x="0" y="138"/>
                </a:cubicBezTo>
                <a:cubicBezTo>
                  <a:pt x="0" y="119"/>
                  <a:pt x="9" y="103"/>
                  <a:pt x="23" y="92"/>
                </a:cubicBezTo>
                <a:cubicBezTo>
                  <a:pt x="23" y="89"/>
                  <a:pt x="23" y="86"/>
                  <a:pt x="23" y="84"/>
                </a:cubicBezTo>
                <a:cubicBezTo>
                  <a:pt x="23" y="59"/>
                  <a:pt x="41" y="39"/>
                  <a:pt x="64" y="39"/>
                </a:cubicBezTo>
                <a:cubicBezTo>
                  <a:pt x="86" y="39"/>
                  <a:pt x="105" y="59"/>
                  <a:pt x="105" y="84"/>
                </a:cubicBezTo>
                <a:cubicBezTo>
                  <a:pt x="105" y="86"/>
                  <a:pt x="105" y="89"/>
                  <a:pt x="104" y="92"/>
                </a:cubicBezTo>
                <a:cubicBezTo>
                  <a:pt x="118" y="103"/>
                  <a:pt x="127" y="119"/>
                  <a:pt x="127" y="138"/>
                </a:cubicBezTo>
                <a:close/>
                <a:moveTo>
                  <a:pt x="72" y="31"/>
                </a:moveTo>
                <a:cubicBezTo>
                  <a:pt x="72" y="25"/>
                  <a:pt x="71" y="19"/>
                  <a:pt x="68" y="14"/>
                </a:cubicBezTo>
                <a:cubicBezTo>
                  <a:pt x="64" y="8"/>
                  <a:pt x="59" y="4"/>
                  <a:pt x="53" y="2"/>
                </a:cubicBezTo>
                <a:cubicBezTo>
                  <a:pt x="47" y="0"/>
                  <a:pt x="41" y="1"/>
                  <a:pt x="35" y="5"/>
                </a:cubicBezTo>
                <a:cubicBezTo>
                  <a:pt x="38" y="11"/>
                  <a:pt x="41" y="15"/>
                  <a:pt x="42" y="18"/>
                </a:cubicBezTo>
                <a:cubicBezTo>
                  <a:pt x="44" y="21"/>
                  <a:pt x="45" y="24"/>
                  <a:pt x="47" y="27"/>
                </a:cubicBezTo>
                <a:cubicBezTo>
                  <a:pt x="48" y="29"/>
                  <a:pt x="50" y="32"/>
                  <a:pt x="53" y="35"/>
                </a:cubicBezTo>
                <a:cubicBezTo>
                  <a:pt x="56" y="38"/>
                  <a:pt x="59" y="42"/>
                  <a:pt x="64" y="47"/>
                </a:cubicBezTo>
                <a:cubicBezTo>
                  <a:pt x="69" y="42"/>
                  <a:pt x="71" y="37"/>
                  <a:pt x="72" y="31"/>
                </a:cubicBezTo>
                <a:close/>
                <a:moveTo>
                  <a:pt x="80" y="37"/>
                </a:moveTo>
                <a:cubicBezTo>
                  <a:pt x="83" y="37"/>
                  <a:pt x="85" y="37"/>
                  <a:pt x="88" y="36"/>
                </a:cubicBezTo>
                <a:cubicBezTo>
                  <a:pt x="90" y="36"/>
                  <a:pt x="92" y="35"/>
                  <a:pt x="94" y="33"/>
                </a:cubicBezTo>
                <a:cubicBezTo>
                  <a:pt x="96" y="31"/>
                  <a:pt x="98" y="29"/>
                  <a:pt x="101" y="26"/>
                </a:cubicBezTo>
                <a:cubicBezTo>
                  <a:pt x="98" y="23"/>
                  <a:pt x="95" y="21"/>
                  <a:pt x="92" y="20"/>
                </a:cubicBezTo>
                <a:cubicBezTo>
                  <a:pt x="89" y="20"/>
                  <a:pt x="85" y="20"/>
                  <a:pt x="82" y="21"/>
                </a:cubicBezTo>
                <a:cubicBezTo>
                  <a:pt x="79" y="22"/>
                  <a:pt x="77" y="24"/>
                  <a:pt x="75" y="26"/>
                </a:cubicBezTo>
                <a:cubicBezTo>
                  <a:pt x="73" y="28"/>
                  <a:pt x="71" y="32"/>
                  <a:pt x="70" y="36"/>
                </a:cubicBezTo>
                <a:cubicBezTo>
                  <a:pt x="75" y="37"/>
                  <a:pt x="78" y="37"/>
                  <a:pt x="80" y="3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" name="Freeform 18"/>
          <p:cNvSpPr>
            <a:spLocks/>
          </p:cNvSpPr>
          <p:nvPr/>
        </p:nvSpPr>
        <p:spPr bwMode="auto">
          <a:xfrm>
            <a:off x="810411" y="1395134"/>
            <a:ext cx="270268" cy="271831"/>
          </a:xfrm>
          <a:custGeom>
            <a:avLst/>
            <a:gdLst>
              <a:gd name="T0" fmla="*/ 162 w 162"/>
              <a:gd name="T1" fmla="*/ 100 h 163"/>
              <a:gd name="T2" fmla="*/ 108 w 162"/>
              <a:gd name="T3" fmla="*/ 163 h 163"/>
              <a:gd name="T4" fmla="*/ 85 w 162"/>
              <a:gd name="T5" fmla="*/ 154 h 163"/>
              <a:gd name="T6" fmla="*/ 67 w 162"/>
              <a:gd name="T7" fmla="*/ 163 h 163"/>
              <a:gd name="T8" fmla="*/ 0 w 162"/>
              <a:gd name="T9" fmla="*/ 100 h 163"/>
              <a:gd name="T10" fmla="*/ 67 w 162"/>
              <a:gd name="T11" fmla="*/ 37 h 163"/>
              <a:gd name="T12" fmla="*/ 73 w 162"/>
              <a:gd name="T13" fmla="*/ 37 h 163"/>
              <a:gd name="T14" fmla="*/ 62 w 162"/>
              <a:gd name="T15" fmla="*/ 6 h 163"/>
              <a:gd name="T16" fmla="*/ 63 w 162"/>
              <a:gd name="T17" fmla="*/ 7 h 163"/>
              <a:gd name="T18" fmla="*/ 64 w 162"/>
              <a:gd name="T19" fmla="*/ 0 h 163"/>
              <a:gd name="T20" fmla="*/ 79 w 162"/>
              <a:gd name="T21" fmla="*/ 30 h 163"/>
              <a:gd name="T22" fmla="*/ 89 w 162"/>
              <a:gd name="T23" fmla="*/ 17 h 163"/>
              <a:gd name="T24" fmla="*/ 103 w 162"/>
              <a:gd name="T25" fmla="*/ 8 h 163"/>
              <a:gd name="T26" fmla="*/ 120 w 162"/>
              <a:gd name="T27" fmla="*/ 5 h 163"/>
              <a:gd name="T28" fmla="*/ 139 w 162"/>
              <a:gd name="T29" fmla="*/ 8 h 163"/>
              <a:gd name="T30" fmla="*/ 127 w 162"/>
              <a:gd name="T31" fmla="*/ 24 h 163"/>
              <a:gd name="T32" fmla="*/ 113 w 162"/>
              <a:gd name="T33" fmla="*/ 33 h 163"/>
              <a:gd name="T34" fmla="*/ 96 w 162"/>
              <a:gd name="T35" fmla="*/ 36 h 163"/>
              <a:gd name="T36" fmla="*/ 79 w 162"/>
              <a:gd name="T37" fmla="*/ 34 h 163"/>
              <a:gd name="T38" fmla="*/ 80 w 162"/>
              <a:gd name="T39" fmla="*/ 39 h 163"/>
              <a:gd name="T40" fmla="*/ 85 w 162"/>
              <a:gd name="T41" fmla="*/ 44 h 163"/>
              <a:gd name="T42" fmla="*/ 108 w 162"/>
              <a:gd name="T43" fmla="*/ 37 h 163"/>
              <a:gd name="T44" fmla="*/ 162 w 162"/>
              <a:gd name="T45" fmla="*/ 100 h 1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2" h="163">
                <a:moveTo>
                  <a:pt x="162" y="100"/>
                </a:moveTo>
                <a:cubicBezTo>
                  <a:pt x="162" y="135"/>
                  <a:pt x="138" y="163"/>
                  <a:pt x="108" y="163"/>
                </a:cubicBezTo>
                <a:cubicBezTo>
                  <a:pt x="98" y="163"/>
                  <a:pt x="91" y="159"/>
                  <a:pt x="85" y="154"/>
                </a:cubicBezTo>
                <a:cubicBezTo>
                  <a:pt x="84" y="159"/>
                  <a:pt x="80" y="163"/>
                  <a:pt x="67" y="163"/>
                </a:cubicBezTo>
                <a:cubicBezTo>
                  <a:pt x="30" y="163"/>
                  <a:pt x="0" y="135"/>
                  <a:pt x="0" y="100"/>
                </a:cubicBezTo>
                <a:cubicBezTo>
                  <a:pt x="0" y="65"/>
                  <a:pt x="30" y="37"/>
                  <a:pt x="67" y="37"/>
                </a:cubicBezTo>
                <a:cubicBezTo>
                  <a:pt x="70" y="37"/>
                  <a:pt x="72" y="37"/>
                  <a:pt x="73" y="37"/>
                </a:cubicBezTo>
                <a:cubicBezTo>
                  <a:pt x="68" y="10"/>
                  <a:pt x="63" y="6"/>
                  <a:pt x="62" y="6"/>
                </a:cubicBezTo>
                <a:cubicBezTo>
                  <a:pt x="62" y="6"/>
                  <a:pt x="63" y="6"/>
                  <a:pt x="63" y="7"/>
                </a:cubicBezTo>
                <a:cubicBezTo>
                  <a:pt x="64" y="0"/>
                  <a:pt x="64" y="0"/>
                  <a:pt x="64" y="0"/>
                </a:cubicBezTo>
                <a:cubicBezTo>
                  <a:pt x="67" y="0"/>
                  <a:pt x="73" y="5"/>
                  <a:pt x="79" y="30"/>
                </a:cubicBezTo>
                <a:cubicBezTo>
                  <a:pt x="81" y="25"/>
                  <a:pt x="85" y="21"/>
                  <a:pt x="89" y="17"/>
                </a:cubicBezTo>
                <a:cubicBezTo>
                  <a:pt x="93" y="14"/>
                  <a:pt x="98" y="11"/>
                  <a:pt x="103" y="8"/>
                </a:cubicBezTo>
                <a:cubicBezTo>
                  <a:pt x="108" y="6"/>
                  <a:pt x="114" y="5"/>
                  <a:pt x="120" y="5"/>
                </a:cubicBezTo>
                <a:cubicBezTo>
                  <a:pt x="125" y="4"/>
                  <a:pt x="132" y="5"/>
                  <a:pt x="139" y="8"/>
                </a:cubicBezTo>
                <a:cubicBezTo>
                  <a:pt x="136" y="15"/>
                  <a:pt x="132" y="20"/>
                  <a:pt x="127" y="24"/>
                </a:cubicBezTo>
                <a:cubicBezTo>
                  <a:pt x="123" y="28"/>
                  <a:pt x="118" y="31"/>
                  <a:pt x="113" y="33"/>
                </a:cubicBezTo>
                <a:cubicBezTo>
                  <a:pt x="108" y="35"/>
                  <a:pt x="102" y="36"/>
                  <a:pt x="96" y="36"/>
                </a:cubicBezTo>
                <a:cubicBezTo>
                  <a:pt x="91" y="37"/>
                  <a:pt x="86" y="36"/>
                  <a:pt x="79" y="34"/>
                </a:cubicBezTo>
                <a:cubicBezTo>
                  <a:pt x="80" y="36"/>
                  <a:pt x="80" y="37"/>
                  <a:pt x="80" y="39"/>
                </a:cubicBezTo>
                <a:cubicBezTo>
                  <a:pt x="83" y="41"/>
                  <a:pt x="84" y="42"/>
                  <a:pt x="85" y="44"/>
                </a:cubicBezTo>
                <a:cubicBezTo>
                  <a:pt x="91" y="40"/>
                  <a:pt x="98" y="37"/>
                  <a:pt x="108" y="37"/>
                </a:cubicBezTo>
                <a:cubicBezTo>
                  <a:pt x="138" y="37"/>
                  <a:pt x="162" y="65"/>
                  <a:pt x="162" y="1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" name="Freeform 19"/>
          <p:cNvSpPr>
            <a:spLocks noEditPoints="1"/>
          </p:cNvSpPr>
          <p:nvPr/>
        </p:nvSpPr>
        <p:spPr bwMode="auto">
          <a:xfrm>
            <a:off x="1211815" y="1367952"/>
            <a:ext cx="297454" cy="305411"/>
          </a:xfrm>
          <a:custGeom>
            <a:avLst/>
            <a:gdLst>
              <a:gd name="T0" fmla="*/ 14 w 179"/>
              <a:gd name="T1" fmla="*/ 133 h 184"/>
              <a:gd name="T2" fmla="*/ 14 w 179"/>
              <a:gd name="T3" fmla="*/ 126 h 184"/>
              <a:gd name="T4" fmla="*/ 28 w 179"/>
              <a:gd name="T5" fmla="*/ 88 h 184"/>
              <a:gd name="T6" fmla="*/ 29 w 179"/>
              <a:gd name="T7" fmla="*/ 88 h 184"/>
              <a:gd name="T8" fmla="*/ 19 w 179"/>
              <a:gd name="T9" fmla="*/ 171 h 184"/>
              <a:gd name="T10" fmla="*/ 99 w 179"/>
              <a:gd name="T11" fmla="*/ 150 h 184"/>
              <a:gd name="T12" fmla="*/ 99 w 179"/>
              <a:gd name="T13" fmla="*/ 80 h 184"/>
              <a:gd name="T14" fmla="*/ 99 w 179"/>
              <a:gd name="T15" fmla="*/ 80 h 184"/>
              <a:gd name="T16" fmla="*/ 99 w 179"/>
              <a:gd name="T17" fmla="*/ 107 h 184"/>
              <a:gd name="T18" fmla="*/ 98 w 179"/>
              <a:gd name="T19" fmla="*/ 156 h 184"/>
              <a:gd name="T20" fmla="*/ 81 w 179"/>
              <a:gd name="T21" fmla="*/ 87 h 184"/>
              <a:gd name="T22" fmla="*/ 99 w 179"/>
              <a:gd name="T23" fmla="*/ 54 h 184"/>
              <a:gd name="T24" fmla="*/ 99 w 179"/>
              <a:gd name="T25" fmla="*/ 54 h 184"/>
              <a:gd name="T26" fmla="*/ 105 w 179"/>
              <a:gd name="T27" fmla="*/ 100 h 184"/>
              <a:gd name="T28" fmla="*/ 119 w 179"/>
              <a:gd name="T29" fmla="*/ 126 h 184"/>
              <a:gd name="T30" fmla="*/ 119 w 179"/>
              <a:gd name="T31" fmla="*/ 136 h 184"/>
              <a:gd name="T32" fmla="*/ 105 w 179"/>
              <a:gd name="T33" fmla="*/ 80 h 184"/>
              <a:gd name="T34" fmla="*/ 105 w 179"/>
              <a:gd name="T35" fmla="*/ 65 h 184"/>
              <a:gd name="T36" fmla="*/ 107 w 179"/>
              <a:gd name="T37" fmla="*/ 59 h 184"/>
              <a:gd name="T38" fmla="*/ 75 w 179"/>
              <a:gd name="T39" fmla="*/ 170 h 184"/>
              <a:gd name="T40" fmla="*/ 75 w 179"/>
              <a:gd name="T41" fmla="*/ 150 h 184"/>
              <a:gd name="T42" fmla="*/ 75 w 179"/>
              <a:gd name="T43" fmla="*/ 101 h 184"/>
              <a:gd name="T44" fmla="*/ 75 w 179"/>
              <a:gd name="T45" fmla="*/ 101 h 184"/>
              <a:gd name="T46" fmla="*/ 75 w 179"/>
              <a:gd name="T47" fmla="*/ 177 h 184"/>
              <a:gd name="T48" fmla="*/ 75 w 179"/>
              <a:gd name="T49" fmla="*/ 107 h 184"/>
              <a:gd name="T50" fmla="*/ 57 w 179"/>
              <a:gd name="T51" fmla="*/ 59 h 184"/>
              <a:gd name="T52" fmla="*/ 56 w 179"/>
              <a:gd name="T53" fmla="*/ 66 h 184"/>
              <a:gd name="T54" fmla="*/ 126 w 179"/>
              <a:gd name="T55" fmla="*/ 100 h 184"/>
              <a:gd name="T56" fmla="*/ 126 w 179"/>
              <a:gd name="T57" fmla="*/ 100 h 184"/>
              <a:gd name="T58" fmla="*/ 126 w 179"/>
              <a:gd name="T59" fmla="*/ 77 h 184"/>
              <a:gd name="T60" fmla="*/ 126 w 179"/>
              <a:gd name="T61" fmla="*/ 107 h 184"/>
              <a:gd name="T62" fmla="*/ 8 w 179"/>
              <a:gd name="T63" fmla="*/ 127 h 184"/>
              <a:gd name="T64" fmla="*/ 4 w 179"/>
              <a:gd name="T65" fmla="*/ 151 h 184"/>
              <a:gd name="T66" fmla="*/ 8 w 179"/>
              <a:gd name="T67" fmla="*/ 157 h 184"/>
              <a:gd name="T68" fmla="*/ 36 w 179"/>
              <a:gd name="T69" fmla="*/ 171 h 184"/>
              <a:gd name="T70" fmla="*/ 36 w 179"/>
              <a:gd name="T71" fmla="*/ 182 h 184"/>
              <a:gd name="T72" fmla="*/ 36 w 179"/>
              <a:gd name="T73" fmla="*/ 182 h 184"/>
              <a:gd name="T74" fmla="*/ 49 w 179"/>
              <a:gd name="T75" fmla="*/ 126 h 184"/>
              <a:gd name="T76" fmla="*/ 36 w 179"/>
              <a:gd name="T77" fmla="*/ 150 h 184"/>
              <a:gd name="T78" fmla="*/ 49 w 179"/>
              <a:gd name="T79" fmla="*/ 87 h 184"/>
              <a:gd name="T80" fmla="*/ 49 w 179"/>
              <a:gd name="T81" fmla="*/ 66 h 184"/>
              <a:gd name="T82" fmla="*/ 49 w 179"/>
              <a:gd name="T83" fmla="*/ 66 h 184"/>
              <a:gd name="T84" fmla="*/ 164 w 179"/>
              <a:gd name="T85" fmla="*/ 54 h 184"/>
              <a:gd name="T86" fmla="*/ 134 w 179"/>
              <a:gd name="T87" fmla="*/ 54 h 184"/>
              <a:gd name="T88" fmla="*/ 147 w 179"/>
              <a:gd name="T89" fmla="*/ 24 h 184"/>
              <a:gd name="T90" fmla="*/ 125 w 179"/>
              <a:gd name="T91" fmla="*/ 45 h 184"/>
              <a:gd name="T92" fmla="*/ 113 w 179"/>
              <a:gd name="T93" fmla="*/ 15 h 184"/>
              <a:gd name="T94" fmla="*/ 113 w 179"/>
              <a:gd name="T95" fmla="*/ 45 h 184"/>
              <a:gd name="T96" fmla="*/ 83 w 179"/>
              <a:gd name="T97" fmla="*/ 32 h 184"/>
              <a:gd name="T98" fmla="*/ 122 w 179"/>
              <a:gd name="T99" fmla="*/ 61 h 184"/>
              <a:gd name="T100" fmla="*/ 149 w 179"/>
              <a:gd name="T101" fmla="*/ 97 h 184"/>
              <a:gd name="T102" fmla="*/ 136 w 179"/>
              <a:gd name="T103" fmla="*/ 68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179" h="184">
                <a:moveTo>
                  <a:pt x="29" y="133"/>
                </a:moveTo>
                <a:cubicBezTo>
                  <a:pt x="29" y="150"/>
                  <a:pt x="29" y="150"/>
                  <a:pt x="29" y="150"/>
                </a:cubicBezTo>
                <a:cubicBezTo>
                  <a:pt x="14" y="150"/>
                  <a:pt x="14" y="150"/>
                  <a:pt x="14" y="150"/>
                </a:cubicBezTo>
                <a:cubicBezTo>
                  <a:pt x="14" y="133"/>
                  <a:pt x="14" y="133"/>
                  <a:pt x="14" y="133"/>
                </a:cubicBezTo>
                <a:lnTo>
                  <a:pt x="29" y="133"/>
                </a:lnTo>
                <a:close/>
                <a:moveTo>
                  <a:pt x="29" y="108"/>
                </a:moveTo>
                <a:cubicBezTo>
                  <a:pt x="14" y="108"/>
                  <a:pt x="14" y="108"/>
                  <a:pt x="14" y="108"/>
                </a:cubicBezTo>
                <a:cubicBezTo>
                  <a:pt x="14" y="126"/>
                  <a:pt x="14" y="126"/>
                  <a:pt x="14" y="126"/>
                </a:cubicBezTo>
                <a:cubicBezTo>
                  <a:pt x="29" y="126"/>
                  <a:pt x="29" y="126"/>
                  <a:pt x="29" y="126"/>
                </a:cubicBezTo>
                <a:lnTo>
                  <a:pt x="29" y="108"/>
                </a:lnTo>
                <a:close/>
                <a:moveTo>
                  <a:pt x="29" y="88"/>
                </a:moveTo>
                <a:cubicBezTo>
                  <a:pt x="28" y="88"/>
                  <a:pt x="28" y="88"/>
                  <a:pt x="28" y="88"/>
                </a:cubicBezTo>
                <a:cubicBezTo>
                  <a:pt x="14" y="101"/>
                  <a:pt x="14" y="101"/>
                  <a:pt x="14" y="101"/>
                </a:cubicBezTo>
                <a:cubicBezTo>
                  <a:pt x="14" y="101"/>
                  <a:pt x="14" y="101"/>
                  <a:pt x="14" y="101"/>
                </a:cubicBezTo>
                <a:cubicBezTo>
                  <a:pt x="29" y="101"/>
                  <a:pt x="29" y="101"/>
                  <a:pt x="29" y="101"/>
                </a:cubicBezTo>
                <a:lnTo>
                  <a:pt x="29" y="88"/>
                </a:lnTo>
                <a:close/>
                <a:moveTo>
                  <a:pt x="29" y="157"/>
                </a:moveTo>
                <a:cubicBezTo>
                  <a:pt x="14" y="157"/>
                  <a:pt x="14" y="157"/>
                  <a:pt x="14" y="157"/>
                </a:cubicBezTo>
                <a:cubicBezTo>
                  <a:pt x="14" y="166"/>
                  <a:pt x="14" y="166"/>
                  <a:pt x="14" y="166"/>
                </a:cubicBezTo>
                <a:cubicBezTo>
                  <a:pt x="19" y="171"/>
                  <a:pt x="19" y="171"/>
                  <a:pt x="19" y="171"/>
                </a:cubicBezTo>
                <a:cubicBezTo>
                  <a:pt x="29" y="171"/>
                  <a:pt x="29" y="171"/>
                  <a:pt x="29" y="171"/>
                </a:cubicBezTo>
                <a:lnTo>
                  <a:pt x="29" y="157"/>
                </a:lnTo>
                <a:close/>
                <a:moveTo>
                  <a:pt x="81" y="150"/>
                </a:moveTo>
                <a:cubicBezTo>
                  <a:pt x="99" y="150"/>
                  <a:pt x="99" y="150"/>
                  <a:pt x="99" y="150"/>
                </a:cubicBezTo>
                <a:cubicBezTo>
                  <a:pt x="99" y="132"/>
                  <a:pt x="99" y="132"/>
                  <a:pt x="99" y="132"/>
                </a:cubicBezTo>
                <a:cubicBezTo>
                  <a:pt x="81" y="132"/>
                  <a:pt x="81" y="132"/>
                  <a:pt x="81" y="132"/>
                </a:cubicBezTo>
                <a:lnTo>
                  <a:pt x="81" y="150"/>
                </a:lnTo>
                <a:close/>
                <a:moveTo>
                  <a:pt x="99" y="80"/>
                </a:moveTo>
                <a:cubicBezTo>
                  <a:pt x="99" y="65"/>
                  <a:pt x="99" y="65"/>
                  <a:pt x="99" y="65"/>
                </a:cubicBezTo>
                <a:cubicBezTo>
                  <a:pt x="81" y="66"/>
                  <a:pt x="81" y="66"/>
                  <a:pt x="81" y="66"/>
                </a:cubicBezTo>
                <a:cubicBezTo>
                  <a:pt x="81" y="81"/>
                  <a:pt x="81" y="81"/>
                  <a:pt x="81" y="81"/>
                </a:cubicBezTo>
                <a:lnTo>
                  <a:pt x="99" y="80"/>
                </a:lnTo>
                <a:close/>
                <a:moveTo>
                  <a:pt x="81" y="107"/>
                </a:moveTo>
                <a:cubicBezTo>
                  <a:pt x="81" y="126"/>
                  <a:pt x="81" y="126"/>
                  <a:pt x="81" y="126"/>
                </a:cubicBezTo>
                <a:cubicBezTo>
                  <a:pt x="99" y="126"/>
                  <a:pt x="99" y="126"/>
                  <a:pt x="99" y="126"/>
                </a:cubicBezTo>
                <a:cubicBezTo>
                  <a:pt x="99" y="107"/>
                  <a:pt x="99" y="107"/>
                  <a:pt x="99" y="107"/>
                </a:cubicBezTo>
                <a:lnTo>
                  <a:pt x="81" y="107"/>
                </a:lnTo>
                <a:close/>
                <a:moveTo>
                  <a:pt x="81" y="170"/>
                </a:moveTo>
                <a:cubicBezTo>
                  <a:pt x="84" y="170"/>
                  <a:pt x="84" y="170"/>
                  <a:pt x="84" y="170"/>
                </a:cubicBezTo>
                <a:cubicBezTo>
                  <a:pt x="98" y="156"/>
                  <a:pt x="98" y="156"/>
                  <a:pt x="98" y="156"/>
                </a:cubicBezTo>
                <a:cubicBezTo>
                  <a:pt x="81" y="156"/>
                  <a:pt x="81" y="156"/>
                  <a:pt x="81" y="156"/>
                </a:cubicBezTo>
                <a:lnTo>
                  <a:pt x="81" y="170"/>
                </a:lnTo>
                <a:close/>
                <a:moveTo>
                  <a:pt x="99" y="87"/>
                </a:moveTo>
                <a:cubicBezTo>
                  <a:pt x="81" y="87"/>
                  <a:pt x="81" y="87"/>
                  <a:pt x="81" y="87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99" y="101"/>
                  <a:pt x="99" y="101"/>
                  <a:pt x="99" y="101"/>
                </a:cubicBezTo>
                <a:lnTo>
                  <a:pt x="99" y="87"/>
                </a:lnTo>
                <a:close/>
                <a:moveTo>
                  <a:pt x="99" y="54"/>
                </a:moveTo>
                <a:cubicBezTo>
                  <a:pt x="93" y="52"/>
                  <a:pt x="87" y="51"/>
                  <a:pt x="81" y="51"/>
                </a:cubicBezTo>
                <a:cubicBezTo>
                  <a:pt x="81" y="59"/>
                  <a:pt x="81" y="59"/>
                  <a:pt x="81" y="59"/>
                </a:cubicBezTo>
                <a:cubicBezTo>
                  <a:pt x="99" y="59"/>
                  <a:pt x="99" y="59"/>
                  <a:pt x="99" y="59"/>
                </a:cubicBezTo>
                <a:lnTo>
                  <a:pt x="99" y="54"/>
                </a:lnTo>
                <a:close/>
                <a:moveTo>
                  <a:pt x="119" y="100"/>
                </a:moveTo>
                <a:cubicBezTo>
                  <a:pt x="119" y="87"/>
                  <a:pt x="119" y="87"/>
                  <a:pt x="119" y="87"/>
                </a:cubicBezTo>
                <a:cubicBezTo>
                  <a:pt x="105" y="87"/>
                  <a:pt x="105" y="87"/>
                  <a:pt x="105" y="87"/>
                </a:cubicBezTo>
                <a:cubicBezTo>
                  <a:pt x="105" y="100"/>
                  <a:pt x="105" y="100"/>
                  <a:pt x="105" y="100"/>
                </a:cubicBezTo>
                <a:lnTo>
                  <a:pt x="119" y="100"/>
                </a:lnTo>
                <a:close/>
                <a:moveTo>
                  <a:pt x="105" y="107"/>
                </a:moveTo>
                <a:cubicBezTo>
                  <a:pt x="105" y="126"/>
                  <a:pt x="105" y="126"/>
                  <a:pt x="105" y="126"/>
                </a:cubicBezTo>
                <a:cubicBezTo>
                  <a:pt x="119" y="126"/>
                  <a:pt x="119" y="126"/>
                  <a:pt x="119" y="126"/>
                </a:cubicBezTo>
                <a:cubicBezTo>
                  <a:pt x="119" y="107"/>
                  <a:pt x="119" y="107"/>
                  <a:pt x="119" y="107"/>
                </a:cubicBezTo>
                <a:lnTo>
                  <a:pt x="105" y="107"/>
                </a:lnTo>
                <a:close/>
                <a:moveTo>
                  <a:pt x="105" y="150"/>
                </a:moveTo>
                <a:cubicBezTo>
                  <a:pt x="119" y="136"/>
                  <a:pt x="119" y="136"/>
                  <a:pt x="119" y="136"/>
                </a:cubicBezTo>
                <a:cubicBezTo>
                  <a:pt x="119" y="132"/>
                  <a:pt x="119" y="132"/>
                  <a:pt x="119" y="132"/>
                </a:cubicBezTo>
                <a:cubicBezTo>
                  <a:pt x="105" y="132"/>
                  <a:pt x="105" y="132"/>
                  <a:pt x="105" y="132"/>
                </a:cubicBezTo>
                <a:lnTo>
                  <a:pt x="105" y="150"/>
                </a:lnTo>
                <a:close/>
                <a:moveTo>
                  <a:pt x="105" y="80"/>
                </a:moveTo>
                <a:cubicBezTo>
                  <a:pt x="119" y="80"/>
                  <a:pt x="119" y="80"/>
                  <a:pt x="119" y="80"/>
                </a:cubicBezTo>
                <a:cubicBezTo>
                  <a:pt x="119" y="69"/>
                  <a:pt x="119" y="69"/>
                  <a:pt x="119" y="69"/>
                </a:cubicBezTo>
                <a:cubicBezTo>
                  <a:pt x="115" y="65"/>
                  <a:pt x="115" y="65"/>
                  <a:pt x="115" y="65"/>
                </a:cubicBezTo>
                <a:cubicBezTo>
                  <a:pt x="105" y="65"/>
                  <a:pt x="105" y="65"/>
                  <a:pt x="105" y="65"/>
                </a:cubicBezTo>
                <a:lnTo>
                  <a:pt x="105" y="80"/>
                </a:lnTo>
                <a:close/>
                <a:moveTo>
                  <a:pt x="105" y="57"/>
                </a:moveTo>
                <a:cubicBezTo>
                  <a:pt x="105" y="59"/>
                  <a:pt x="105" y="59"/>
                  <a:pt x="105" y="59"/>
                </a:cubicBezTo>
                <a:cubicBezTo>
                  <a:pt x="107" y="59"/>
                  <a:pt x="107" y="59"/>
                  <a:pt x="107" y="59"/>
                </a:cubicBezTo>
                <a:cubicBezTo>
                  <a:pt x="107" y="58"/>
                  <a:pt x="106" y="58"/>
                  <a:pt x="105" y="57"/>
                </a:cubicBezTo>
                <a:close/>
                <a:moveTo>
                  <a:pt x="56" y="157"/>
                </a:moveTo>
                <a:cubicBezTo>
                  <a:pt x="56" y="171"/>
                  <a:pt x="56" y="171"/>
                  <a:pt x="56" y="171"/>
                </a:cubicBezTo>
                <a:cubicBezTo>
                  <a:pt x="75" y="170"/>
                  <a:pt x="75" y="170"/>
                  <a:pt x="75" y="170"/>
                </a:cubicBezTo>
                <a:cubicBezTo>
                  <a:pt x="75" y="156"/>
                  <a:pt x="75" y="156"/>
                  <a:pt x="75" y="156"/>
                </a:cubicBezTo>
                <a:lnTo>
                  <a:pt x="56" y="157"/>
                </a:lnTo>
                <a:close/>
                <a:moveTo>
                  <a:pt x="56" y="150"/>
                </a:moveTo>
                <a:cubicBezTo>
                  <a:pt x="75" y="150"/>
                  <a:pt x="75" y="150"/>
                  <a:pt x="75" y="150"/>
                </a:cubicBezTo>
                <a:cubicBezTo>
                  <a:pt x="75" y="133"/>
                  <a:pt x="75" y="133"/>
                  <a:pt x="75" y="133"/>
                </a:cubicBezTo>
                <a:cubicBezTo>
                  <a:pt x="56" y="133"/>
                  <a:pt x="56" y="133"/>
                  <a:pt x="56" y="133"/>
                </a:cubicBezTo>
                <a:lnTo>
                  <a:pt x="56" y="150"/>
                </a:lnTo>
                <a:close/>
                <a:moveTo>
                  <a:pt x="75" y="101"/>
                </a:moveTo>
                <a:cubicBezTo>
                  <a:pt x="75" y="87"/>
                  <a:pt x="75" y="87"/>
                  <a:pt x="75" y="87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101"/>
                  <a:pt x="56" y="101"/>
                  <a:pt x="56" y="101"/>
                </a:cubicBezTo>
                <a:lnTo>
                  <a:pt x="75" y="101"/>
                </a:lnTo>
                <a:close/>
                <a:moveTo>
                  <a:pt x="56" y="177"/>
                </a:moveTo>
                <a:cubicBezTo>
                  <a:pt x="56" y="184"/>
                  <a:pt x="56" y="184"/>
                  <a:pt x="56" y="184"/>
                </a:cubicBezTo>
                <a:cubicBezTo>
                  <a:pt x="62" y="184"/>
                  <a:pt x="69" y="182"/>
                  <a:pt x="75" y="178"/>
                </a:cubicBezTo>
                <a:cubicBezTo>
                  <a:pt x="75" y="177"/>
                  <a:pt x="75" y="177"/>
                  <a:pt x="75" y="177"/>
                </a:cubicBezTo>
                <a:lnTo>
                  <a:pt x="56" y="177"/>
                </a:lnTo>
                <a:close/>
                <a:moveTo>
                  <a:pt x="56" y="126"/>
                </a:moveTo>
                <a:cubicBezTo>
                  <a:pt x="75" y="126"/>
                  <a:pt x="75" y="126"/>
                  <a:pt x="75" y="126"/>
                </a:cubicBezTo>
                <a:cubicBezTo>
                  <a:pt x="75" y="107"/>
                  <a:pt x="75" y="107"/>
                  <a:pt x="75" y="107"/>
                </a:cubicBezTo>
                <a:cubicBezTo>
                  <a:pt x="56" y="107"/>
                  <a:pt x="56" y="107"/>
                  <a:pt x="56" y="107"/>
                </a:cubicBezTo>
                <a:lnTo>
                  <a:pt x="56" y="126"/>
                </a:lnTo>
                <a:close/>
                <a:moveTo>
                  <a:pt x="75" y="52"/>
                </a:moveTo>
                <a:cubicBezTo>
                  <a:pt x="69" y="53"/>
                  <a:pt x="63" y="56"/>
                  <a:pt x="57" y="59"/>
                </a:cubicBezTo>
                <a:cubicBezTo>
                  <a:pt x="75" y="59"/>
                  <a:pt x="75" y="59"/>
                  <a:pt x="75" y="59"/>
                </a:cubicBezTo>
                <a:lnTo>
                  <a:pt x="75" y="52"/>
                </a:lnTo>
                <a:close/>
                <a:moveTo>
                  <a:pt x="75" y="66"/>
                </a:moveTo>
                <a:cubicBezTo>
                  <a:pt x="56" y="66"/>
                  <a:pt x="56" y="66"/>
                  <a:pt x="56" y="66"/>
                </a:cubicBezTo>
                <a:cubicBezTo>
                  <a:pt x="56" y="81"/>
                  <a:pt x="56" y="81"/>
                  <a:pt x="56" y="81"/>
                </a:cubicBezTo>
                <a:cubicBezTo>
                  <a:pt x="75" y="81"/>
                  <a:pt x="75" y="81"/>
                  <a:pt x="75" y="81"/>
                </a:cubicBezTo>
                <a:lnTo>
                  <a:pt x="75" y="66"/>
                </a:lnTo>
                <a:close/>
                <a:moveTo>
                  <a:pt x="126" y="100"/>
                </a:moveTo>
                <a:cubicBezTo>
                  <a:pt x="134" y="100"/>
                  <a:pt x="134" y="100"/>
                  <a:pt x="134" y="100"/>
                </a:cubicBezTo>
                <a:cubicBezTo>
                  <a:pt x="133" y="96"/>
                  <a:pt x="133" y="91"/>
                  <a:pt x="131" y="87"/>
                </a:cubicBezTo>
                <a:cubicBezTo>
                  <a:pt x="126" y="87"/>
                  <a:pt x="126" y="87"/>
                  <a:pt x="126" y="87"/>
                </a:cubicBezTo>
                <a:lnTo>
                  <a:pt x="126" y="100"/>
                </a:lnTo>
                <a:close/>
                <a:moveTo>
                  <a:pt x="126" y="77"/>
                </a:moveTo>
                <a:cubicBezTo>
                  <a:pt x="126" y="80"/>
                  <a:pt x="126" y="80"/>
                  <a:pt x="126" y="80"/>
                </a:cubicBezTo>
                <a:cubicBezTo>
                  <a:pt x="128" y="80"/>
                  <a:pt x="128" y="80"/>
                  <a:pt x="128" y="80"/>
                </a:cubicBezTo>
                <a:cubicBezTo>
                  <a:pt x="127" y="79"/>
                  <a:pt x="126" y="78"/>
                  <a:pt x="126" y="77"/>
                </a:cubicBezTo>
                <a:close/>
                <a:moveTo>
                  <a:pt x="126" y="126"/>
                </a:moveTo>
                <a:cubicBezTo>
                  <a:pt x="127" y="126"/>
                  <a:pt x="127" y="126"/>
                  <a:pt x="127" y="126"/>
                </a:cubicBezTo>
                <a:cubicBezTo>
                  <a:pt x="131" y="120"/>
                  <a:pt x="133" y="113"/>
                  <a:pt x="134" y="107"/>
                </a:cubicBezTo>
                <a:cubicBezTo>
                  <a:pt x="126" y="107"/>
                  <a:pt x="126" y="107"/>
                  <a:pt x="126" y="107"/>
                </a:cubicBezTo>
                <a:lnTo>
                  <a:pt x="126" y="126"/>
                </a:lnTo>
                <a:close/>
                <a:moveTo>
                  <a:pt x="8" y="109"/>
                </a:moveTo>
                <a:cubicBezTo>
                  <a:pt x="4" y="114"/>
                  <a:pt x="2" y="120"/>
                  <a:pt x="1" y="127"/>
                </a:cubicBezTo>
                <a:cubicBezTo>
                  <a:pt x="8" y="127"/>
                  <a:pt x="8" y="127"/>
                  <a:pt x="8" y="127"/>
                </a:cubicBezTo>
                <a:lnTo>
                  <a:pt x="8" y="109"/>
                </a:lnTo>
                <a:close/>
                <a:moveTo>
                  <a:pt x="8" y="133"/>
                </a:moveTo>
                <a:cubicBezTo>
                  <a:pt x="0" y="133"/>
                  <a:pt x="0" y="133"/>
                  <a:pt x="0" y="133"/>
                </a:cubicBezTo>
                <a:cubicBezTo>
                  <a:pt x="0" y="139"/>
                  <a:pt x="2" y="145"/>
                  <a:pt x="4" y="151"/>
                </a:cubicBezTo>
                <a:cubicBezTo>
                  <a:pt x="8" y="150"/>
                  <a:pt x="8" y="150"/>
                  <a:pt x="8" y="150"/>
                </a:cubicBezTo>
                <a:lnTo>
                  <a:pt x="8" y="133"/>
                </a:lnTo>
                <a:close/>
                <a:moveTo>
                  <a:pt x="8" y="158"/>
                </a:moveTo>
                <a:cubicBezTo>
                  <a:pt x="8" y="157"/>
                  <a:pt x="8" y="157"/>
                  <a:pt x="8" y="157"/>
                </a:cubicBezTo>
                <a:cubicBezTo>
                  <a:pt x="7" y="157"/>
                  <a:pt x="7" y="157"/>
                  <a:pt x="7" y="157"/>
                </a:cubicBezTo>
                <a:cubicBezTo>
                  <a:pt x="7" y="157"/>
                  <a:pt x="8" y="158"/>
                  <a:pt x="8" y="158"/>
                </a:cubicBezTo>
                <a:close/>
                <a:moveTo>
                  <a:pt x="36" y="157"/>
                </a:moveTo>
                <a:cubicBezTo>
                  <a:pt x="36" y="171"/>
                  <a:pt x="36" y="171"/>
                  <a:pt x="36" y="171"/>
                </a:cubicBezTo>
                <a:cubicBezTo>
                  <a:pt x="49" y="171"/>
                  <a:pt x="49" y="171"/>
                  <a:pt x="49" y="171"/>
                </a:cubicBezTo>
                <a:cubicBezTo>
                  <a:pt x="49" y="157"/>
                  <a:pt x="49" y="157"/>
                  <a:pt x="49" y="157"/>
                </a:cubicBezTo>
                <a:lnTo>
                  <a:pt x="36" y="157"/>
                </a:lnTo>
                <a:close/>
                <a:moveTo>
                  <a:pt x="36" y="182"/>
                </a:moveTo>
                <a:cubicBezTo>
                  <a:pt x="40" y="183"/>
                  <a:pt x="45" y="184"/>
                  <a:pt x="49" y="184"/>
                </a:cubicBezTo>
                <a:cubicBezTo>
                  <a:pt x="49" y="177"/>
                  <a:pt x="49" y="177"/>
                  <a:pt x="49" y="177"/>
                </a:cubicBezTo>
                <a:cubicBezTo>
                  <a:pt x="36" y="177"/>
                  <a:pt x="36" y="177"/>
                  <a:pt x="36" y="177"/>
                </a:cubicBezTo>
                <a:lnTo>
                  <a:pt x="36" y="182"/>
                </a:lnTo>
                <a:close/>
                <a:moveTo>
                  <a:pt x="49" y="107"/>
                </a:moveTo>
                <a:cubicBezTo>
                  <a:pt x="36" y="108"/>
                  <a:pt x="36" y="108"/>
                  <a:pt x="36" y="108"/>
                </a:cubicBezTo>
                <a:cubicBezTo>
                  <a:pt x="36" y="126"/>
                  <a:pt x="36" y="126"/>
                  <a:pt x="36" y="126"/>
                </a:cubicBezTo>
                <a:cubicBezTo>
                  <a:pt x="49" y="126"/>
                  <a:pt x="49" y="126"/>
                  <a:pt x="49" y="126"/>
                </a:cubicBezTo>
                <a:lnTo>
                  <a:pt x="49" y="107"/>
                </a:lnTo>
                <a:close/>
                <a:moveTo>
                  <a:pt x="49" y="133"/>
                </a:moveTo>
                <a:cubicBezTo>
                  <a:pt x="36" y="133"/>
                  <a:pt x="36" y="133"/>
                  <a:pt x="36" y="133"/>
                </a:cubicBezTo>
                <a:cubicBezTo>
                  <a:pt x="36" y="150"/>
                  <a:pt x="36" y="150"/>
                  <a:pt x="36" y="150"/>
                </a:cubicBezTo>
                <a:cubicBezTo>
                  <a:pt x="49" y="150"/>
                  <a:pt x="49" y="150"/>
                  <a:pt x="49" y="150"/>
                </a:cubicBezTo>
                <a:lnTo>
                  <a:pt x="49" y="133"/>
                </a:lnTo>
                <a:close/>
                <a:moveTo>
                  <a:pt x="49" y="101"/>
                </a:moveTo>
                <a:cubicBezTo>
                  <a:pt x="49" y="87"/>
                  <a:pt x="49" y="87"/>
                  <a:pt x="49" y="87"/>
                </a:cubicBezTo>
                <a:cubicBezTo>
                  <a:pt x="36" y="87"/>
                  <a:pt x="36" y="87"/>
                  <a:pt x="36" y="87"/>
                </a:cubicBezTo>
                <a:cubicBezTo>
                  <a:pt x="36" y="101"/>
                  <a:pt x="36" y="101"/>
                  <a:pt x="36" y="101"/>
                </a:cubicBezTo>
                <a:lnTo>
                  <a:pt x="49" y="101"/>
                </a:lnTo>
                <a:close/>
                <a:moveTo>
                  <a:pt x="49" y="66"/>
                </a:moveTo>
                <a:cubicBezTo>
                  <a:pt x="36" y="79"/>
                  <a:pt x="36" y="79"/>
                  <a:pt x="36" y="79"/>
                </a:cubicBezTo>
                <a:cubicBezTo>
                  <a:pt x="36" y="81"/>
                  <a:pt x="36" y="81"/>
                  <a:pt x="36" y="81"/>
                </a:cubicBezTo>
                <a:cubicBezTo>
                  <a:pt x="49" y="81"/>
                  <a:pt x="49" y="81"/>
                  <a:pt x="49" y="81"/>
                </a:cubicBezTo>
                <a:lnTo>
                  <a:pt x="49" y="66"/>
                </a:lnTo>
                <a:close/>
                <a:moveTo>
                  <a:pt x="149" y="68"/>
                </a:moveTo>
                <a:cubicBezTo>
                  <a:pt x="154" y="68"/>
                  <a:pt x="159" y="67"/>
                  <a:pt x="164" y="66"/>
                </a:cubicBezTo>
                <a:cubicBezTo>
                  <a:pt x="169" y="65"/>
                  <a:pt x="174" y="63"/>
                  <a:pt x="179" y="60"/>
                </a:cubicBezTo>
                <a:cubicBezTo>
                  <a:pt x="174" y="57"/>
                  <a:pt x="169" y="55"/>
                  <a:pt x="164" y="54"/>
                </a:cubicBezTo>
                <a:cubicBezTo>
                  <a:pt x="159" y="53"/>
                  <a:pt x="154" y="53"/>
                  <a:pt x="149" y="53"/>
                </a:cubicBezTo>
                <a:cubicBezTo>
                  <a:pt x="144" y="53"/>
                  <a:pt x="139" y="53"/>
                  <a:pt x="134" y="54"/>
                </a:cubicBezTo>
                <a:cubicBezTo>
                  <a:pt x="133" y="54"/>
                  <a:pt x="133" y="55"/>
                  <a:pt x="132" y="55"/>
                </a:cubicBezTo>
                <a:cubicBezTo>
                  <a:pt x="133" y="54"/>
                  <a:pt x="133" y="54"/>
                  <a:pt x="134" y="54"/>
                </a:cubicBezTo>
                <a:cubicBezTo>
                  <a:pt x="138" y="51"/>
                  <a:pt x="142" y="48"/>
                  <a:pt x="146" y="44"/>
                </a:cubicBezTo>
                <a:cubicBezTo>
                  <a:pt x="149" y="41"/>
                  <a:pt x="152" y="37"/>
                  <a:pt x="155" y="32"/>
                </a:cubicBezTo>
                <a:cubicBezTo>
                  <a:pt x="158" y="28"/>
                  <a:pt x="160" y="23"/>
                  <a:pt x="162" y="18"/>
                </a:cubicBezTo>
                <a:cubicBezTo>
                  <a:pt x="156" y="19"/>
                  <a:pt x="151" y="21"/>
                  <a:pt x="147" y="24"/>
                </a:cubicBezTo>
                <a:cubicBezTo>
                  <a:pt x="142" y="27"/>
                  <a:pt x="139" y="30"/>
                  <a:pt x="135" y="34"/>
                </a:cubicBezTo>
                <a:cubicBezTo>
                  <a:pt x="132" y="37"/>
                  <a:pt x="128" y="41"/>
                  <a:pt x="126" y="45"/>
                </a:cubicBezTo>
                <a:cubicBezTo>
                  <a:pt x="125" y="46"/>
                  <a:pt x="125" y="47"/>
                  <a:pt x="124" y="47"/>
                </a:cubicBezTo>
                <a:cubicBezTo>
                  <a:pt x="125" y="46"/>
                  <a:pt x="125" y="46"/>
                  <a:pt x="125" y="45"/>
                </a:cubicBezTo>
                <a:cubicBezTo>
                  <a:pt x="126" y="40"/>
                  <a:pt x="127" y="35"/>
                  <a:pt x="127" y="30"/>
                </a:cubicBezTo>
                <a:cubicBezTo>
                  <a:pt x="127" y="25"/>
                  <a:pt x="126" y="20"/>
                  <a:pt x="125" y="15"/>
                </a:cubicBezTo>
                <a:cubicBezTo>
                  <a:pt x="124" y="10"/>
                  <a:pt x="122" y="5"/>
                  <a:pt x="119" y="0"/>
                </a:cubicBezTo>
                <a:cubicBezTo>
                  <a:pt x="116" y="5"/>
                  <a:pt x="114" y="10"/>
                  <a:pt x="113" y="15"/>
                </a:cubicBezTo>
                <a:cubicBezTo>
                  <a:pt x="112" y="20"/>
                  <a:pt x="112" y="25"/>
                  <a:pt x="112" y="30"/>
                </a:cubicBezTo>
                <a:cubicBezTo>
                  <a:pt x="112" y="35"/>
                  <a:pt x="112" y="40"/>
                  <a:pt x="113" y="45"/>
                </a:cubicBezTo>
                <a:cubicBezTo>
                  <a:pt x="113" y="46"/>
                  <a:pt x="114" y="46"/>
                  <a:pt x="114" y="47"/>
                </a:cubicBezTo>
                <a:cubicBezTo>
                  <a:pt x="113" y="47"/>
                  <a:pt x="113" y="46"/>
                  <a:pt x="113" y="45"/>
                </a:cubicBezTo>
                <a:cubicBezTo>
                  <a:pt x="110" y="41"/>
                  <a:pt x="107" y="37"/>
                  <a:pt x="103" y="34"/>
                </a:cubicBezTo>
                <a:cubicBezTo>
                  <a:pt x="100" y="30"/>
                  <a:pt x="96" y="27"/>
                  <a:pt x="91" y="24"/>
                </a:cubicBezTo>
                <a:cubicBezTo>
                  <a:pt x="87" y="21"/>
                  <a:pt x="82" y="19"/>
                  <a:pt x="77" y="18"/>
                </a:cubicBezTo>
                <a:cubicBezTo>
                  <a:pt x="78" y="23"/>
                  <a:pt x="80" y="28"/>
                  <a:pt x="83" y="32"/>
                </a:cubicBezTo>
                <a:cubicBezTo>
                  <a:pt x="86" y="37"/>
                  <a:pt x="89" y="41"/>
                  <a:pt x="93" y="44"/>
                </a:cubicBezTo>
                <a:cubicBezTo>
                  <a:pt x="96" y="48"/>
                  <a:pt x="100" y="51"/>
                  <a:pt x="104" y="54"/>
                </a:cubicBezTo>
                <a:cubicBezTo>
                  <a:pt x="109" y="56"/>
                  <a:pt x="113" y="59"/>
                  <a:pt x="119" y="60"/>
                </a:cubicBezTo>
                <a:cubicBezTo>
                  <a:pt x="120" y="61"/>
                  <a:pt x="121" y="61"/>
                  <a:pt x="122" y="61"/>
                </a:cubicBezTo>
                <a:cubicBezTo>
                  <a:pt x="122" y="61"/>
                  <a:pt x="122" y="61"/>
                  <a:pt x="122" y="61"/>
                </a:cubicBezTo>
                <a:cubicBezTo>
                  <a:pt x="123" y="67"/>
                  <a:pt x="125" y="72"/>
                  <a:pt x="128" y="76"/>
                </a:cubicBezTo>
                <a:cubicBezTo>
                  <a:pt x="131" y="81"/>
                  <a:pt x="134" y="84"/>
                  <a:pt x="138" y="88"/>
                </a:cubicBezTo>
                <a:cubicBezTo>
                  <a:pt x="141" y="91"/>
                  <a:pt x="145" y="95"/>
                  <a:pt x="149" y="97"/>
                </a:cubicBezTo>
                <a:cubicBezTo>
                  <a:pt x="154" y="100"/>
                  <a:pt x="158" y="102"/>
                  <a:pt x="164" y="104"/>
                </a:cubicBezTo>
                <a:cubicBezTo>
                  <a:pt x="163" y="98"/>
                  <a:pt x="160" y="93"/>
                  <a:pt x="158" y="89"/>
                </a:cubicBezTo>
                <a:cubicBezTo>
                  <a:pt x="155" y="85"/>
                  <a:pt x="152" y="81"/>
                  <a:pt x="148" y="77"/>
                </a:cubicBezTo>
                <a:cubicBezTo>
                  <a:pt x="145" y="74"/>
                  <a:pt x="141" y="71"/>
                  <a:pt x="136" y="68"/>
                </a:cubicBezTo>
                <a:cubicBezTo>
                  <a:pt x="135" y="67"/>
                  <a:pt x="133" y="66"/>
                  <a:pt x="132" y="65"/>
                </a:cubicBezTo>
                <a:cubicBezTo>
                  <a:pt x="133" y="66"/>
                  <a:pt x="133" y="66"/>
                  <a:pt x="134" y="66"/>
                </a:cubicBezTo>
                <a:cubicBezTo>
                  <a:pt x="139" y="67"/>
                  <a:pt x="144" y="68"/>
                  <a:pt x="149" y="6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" name="Freeform 20"/>
          <p:cNvSpPr>
            <a:spLocks noEditPoints="1"/>
          </p:cNvSpPr>
          <p:nvPr/>
        </p:nvSpPr>
        <p:spPr bwMode="auto">
          <a:xfrm>
            <a:off x="1704373" y="1383941"/>
            <a:ext cx="228688" cy="279827"/>
          </a:xfrm>
          <a:custGeom>
            <a:avLst/>
            <a:gdLst>
              <a:gd name="T0" fmla="*/ 123 w 137"/>
              <a:gd name="T1" fmla="*/ 44 h 168"/>
              <a:gd name="T2" fmla="*/ 69 w 137"/>
              <a:gd name="T3" fmla="*/ 44 h 168"/>
              <a:gd name="T4" fmla="*/ 14 w 137"/>
              <a:gd name="T5" fmla="*/ 44 h 168"/>
              <a:gd name="T6" fmla="*/ 14 w 137"/>
              <a:gd name="T7" fmla="*/ 78 h 168"/>
              <a:gd name="T8" fmla="*/ 32 w 137"/>
              <a:gd name="T9" fmla="*/ 99 h 168"/>
              <a:gd name="T10" fmla="*/ 41 w 137"/>
              <a:gd name="T11" fmla="*/ 132 h 168"/>
              <a:gd name="T12" fmla="*/ 69 w 137"/>
              <a:gd name="T13" fmla="*/ 168 h 168"/>
              <a:gd name="T14" fmla="*/ 96 w 137"/>
              <a:gd name="T15" fmla="*/ 132 h 168"/>
              <a:gd name="T16" fmla="*/ 106 w 137"/>
              <a:gd name="T17" fmla="*/ 99 h 168"/>
              <a:gd name="T18" fmla="*/ 123 w 137"/>
              <a:gd name="T19" fmla="*/ 78 h 168"/>
              <a:gd name="T20" fmla="*/ 116 w 137"/>
              <a:gd name="T21" fmla="*/ 46 h 168"/>
              <a:gd name="T22" fmla="*/ 100 w 137"/>
              <a:gd name="T23" fmla="*/ 47 h 168"/>
              <a:gd name="T24" fmla="*/ 112 w 137"/>
              <a:gd name="T25" fmla="*/ 67 h 168"/>
              <a:gd name="T26" fmla="*/ 96 w 137"/>
              <a:gd name="T27" fmla="*/ 68 h 168"/>
              <a:gd name="T28" fmla="*/ 89 w 137"/>
              <a:gd name="T29" fmla="*/ 47 h 168"/>
              <a:gd name="T30" fmla="*/ 73 w 137"/>
              <a:gd name="T31" fmla="*/ 48 h 168"/>
              <a:gd name="T32" fmla="*/ 89 w 137"/>
              <a:gd name="T33" fmla="*/ 67 h 168"/>
              <a:gd name="T34" fmla="*/ 73 w 137"/>
              <a:gd name="T35" fmla="*/ 68 h 168"/>
              <a:gd name="T36" fmla="*/ 85 w 137"/>
              <a:gd name="T37" fmla="*/ 88 h 168"/>
              <a:gd name="T38" fmla="*/ 69 w 137"/>
              <a:gd name="T39" fmla="*/ 89 h 168"/>
              <a:gd name="T40" fmla="*/ 78 w 137"/>
              <a:gd name="T41" fmla="*/ 110 h 168"/>
              <a:gd name="T42" fmla="*/ 62 w 137"/>
              <a:gd name="T43" fmla="*/ 110 h 168"/>
              <a:gd name="T44" fmla="*/ 55 w 137"/>
              <a:gd name="T45" fmla="*/ 49 h 168"/>
              <a:gd name="T46" fmla="*/ 55 w 137"/>
              <a:gd name="T47" fmla="*/ 53 h 168"/>
              <a:gd name="T48" fmla="*/ 57 w 137"/>
              <a:gd name="T49" fmla="*/ 75 h 168"/>
              <a:gd name="T50" fmla="*/ 64 w 137"/>
              <a:gd name="T51" fmla="*/ 67 h 168"/>
              <a:gd name="T52" fmla="*/ 61 w 137"/>
              <a:gd name="T53" fmla="*/ 88 h 168"/>
              <a:gd name="T54" fmla="*/ 45 w 137"/>
              <a:gd name="T55" fmla="*/ 89 h 168"/>
              <a:gd name="T56" fmla="*/ 34 w 137"/>
              <a:gd name="T57" fmla="*/ 75 h 168"/>
              <a:gd name="T58" fmla="*/ 34 w 137"/>
              <a:gd name="T59" fmla="*/ 71 h 168"/>
              <a:gd name="T60" fmla="*/ 34 w 137"/>
              <a:gd name="T61" fmla="*/ 46 h 168"/>
              <a:gd name="T62" fmla="*/ 18 w 137"/>
              <a:gd name="T63" fmla="*/ 47 h 168"/>
              <a:gd name="T64" fmla="*/ 4 w 137"/>
              <a:gd name="T65" fmla="*/ 67 h 168"/>
              <a:gd name="T66" fmla="*/ 21 w 137"/>
              <a:gd name="T67" fmla="*/ 66 h 168"/>
              <a:gd name="T68" fmla="*/ 20 w 137"/>
              <a:gd name="T69" fmla="*/ 88 h 168"/>
              <a:gd name="T70" fmla="*/ 37 w 137"/>
              <a:gd name="T71" fmla="*/ 88 h 168"/>
              <a:gd name="T72" fmla="*/ 35 w 137"/>
              <a:gd name="T73" fmla="*/ 110 h 168"/>
              <a:gd name="T74" fmla="*/ 53 w 137"/>
              <a:gd name="T75" fmla="*/ 110 h 168"/>
              <a:gd name="T76" fmla="*/ 51 w 137"/>
              <a:gd name="T77" fmla="*/ 133 h 168"/>
              <a:gd name="T78" fmla="*/ 59 w 137"/>
              <a:gd name="T79" fmla="*/ 140 h 168"/>
              <a:gd name="T80" fmla="*/ 61 w 137"/>
              <a:gd name="T81" fmla="*/ 157 h 168"/>
              <a:gd name="T82" fmla="*/ 78 w 137"/>
              <a:gd name="T83" fmla="*/ 156 h 168"/>
              <a:gd name="T84" fmla="*/ 71 w 137"/>
              <a:gd name="T85" fmla="*/ 133 h 168"/>
              <a:gd name="T86" fmla="*/ 88 w 137"/>
              <a:gd name="T87" fmla="*/ 133 h 168"/>
              <a:gd name="T88" fmla="*/ 88 w 137"/>
              <a:gd name="T89" fmla="*/ 110 h 168"/>
              <a:gd name="T90" fmla="*/ 105 w 137"/>
              <a:gd name="T91" fmla="*/ 110 h 168"/>
              <a:gd name="T92" fmla="*/ 100 w 137"/>
              <a:gd name="T93" fmla="*/ 89 h 168"/>
              <a:gd name="T94" fmla="*/ 117 w 137"/>
              <a:gd name="T95" fmla="*/ 89 h 168"/>
              <a:gd name="T96" fmla="*/ 125 w 137"/>
              <a:gd name="T97" fmla="*/ 69 h 168"/>
              <a:gd name="T98" fmla="*/ 125 w 137"/>
              <a:gd name="T99" fmla="*/ 73 h 168"/>
              <a:gd name="T100" fmla="*/ 69 w 137"/>
              <a:gd name="T101" fmla="*/ 22 h 168"/>
              <a:gd name="T102" fmla="*/ 105 w 137"/>
              <a:gd name="T103" fmla="*/ 9 h 168"/>
              <a:gd name="T104" fmla="*/ 69 w 137"/>
              <a:gd name="T105" fmla="*/ 22 h 168"/>
              <a:gd name="T106" fmla="*/ 40 w 137"/>
              <a:gd name="T107" fmla="*/ 22 h 168"/>
              <a:gd name="T108" fmla="*/ 62 w 137"/>
              <a:gd name="T109" fmla="*/ 15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37" h="168">
                <a:moveTo>
                  <a:pt x="137" y="64"/>
                </a:moveTo>
                <a:cubicBezTo>
                  <a:pt x="137" y="57"/>
                  <a:pt x="131" y="50"/>
                  <a:pt x="123" y="50"/>
                </a:cubicBezTo>
                <a:cubicBezTo>
                  <a:pt x="123" y="50"/>
                  <a:pt x="122" y="51"/>
                  <a:pt x="121" y="51"/>
                </a:cubicBezTo>
                <a:cubicBezTo>
                  <a:pt x="123" y="49"/>
                  <a:pt x="123" y="46"/>
                  <a:pt x="123" y="44"/>
                </a:cubicBezTo>
                <a:cubicBezTo>
                  <a:pt x="123" y="36"/>
                  <a:pt x="117" y="30"/>
                  <a:pt x="110" y="30"/>
                </a:cubicBezTo>
                <a:cubicBezTo>
                  <a:pt x="102" y="30"/>
                  <a:pt x="96" y="36"/>
                  <a:pt x="96" y="43"/>
                </a:cubicBezTo>
                <a:cubicBezTo>
                  <a:pt x="96" y="36"/>
                  <a:pt x="90" y="30"/>
                  <a:pt x="82" y="30"/>
                </a:cubicBezTo>
                <a:cubicBezTo>
                  <a:pt x="75" y="30"/>
                  <a:pt x="69" y="36"/>
                  <a:pt x="69" y="44"/>
                </a:cubicBezTo>
                <a:cubicBezTo>
                  <a:pt x="69" y="36"/>
                  <a:pt x="62" y="30"/>
                  <a:pt x="55" y="30"/>
                </a:cubicBezTo>
                <a:cubicBezTo>
                  <a:pt x="47" y="30"/>
                  <a:pt x="41" y="36"/>
                  <a:pt x="41" y="44"/>
                </a:cubicBezTo>
                <a:cubicBezTo>
                  <a:pt x="41" y="36"/>
                  <a:pt x="35" y="30"/>
                  <a:pt x="27" y="30"/>
                </a:cubicBezTo>
                <a:cubicBezTo>
                  <a:pt x="20" y="30"/>
                  <a:pt x="14" y="36"/>
                  <a:pt x="14" y="44"/>
                </a:cubicBezTo>
                <a:cubicBezTo>
                  <a:pt x="14" y="46"/>
                  <a:pt x="15" y="49"/>
                  <a:pt x="16" y="51"/>
                </a:cubicBezTo>
                <a:cubicBezTo>
                  <a:pt x="15" y="51"/>
                  <a:pt x="15" y="50"/>
                  <a:pt x="14" y="50"/>
                </a:cubicBezTo>
                <a:cubicBezTo>
                  <a:pt x="6" y="50"/>
                  <a:pt x="0" y="57"/>
                  <a:pt x="0" y="64"/>
                </a:cubicBezTo>
                <a:cubicBezTo>
                  <a:pt x="0" y="72"/>
                  <a:pt x="6" y="78"/>
                  <a:pt x="14" y="78"/>
                </a:cubicBezTo>
                <a:cubicBezTo>
                  <a:pt x="15" y="78"/>
                  <a:pt x="16" y="78"/>
                  <a:pt x="17" y="77"/>
                </a:cubicBezTo>
                <a:cubicBezTo>
                  <a:pt x="15" y="80"/>
                  <a:pt x="14" y="83"/>
                  <a:pt x="14" y="86"/>
                </a:cubicBezTo>
                <a:cubicBezTo>
                  <a:pt x="14" y="94"/>
                  <a:pt x="20" y="100"/>
                  <a:pt x="28" y="100"/>
                </a:cubicBezTo>
                <a:cubicBezTo>
                  <a:pt x="29" y="100"/>
                  <a:pt x="30" y="100"/>
                  <a:pt x="32" y="99"/>
                </a:cubicBezTo>
                <a:cubicBezTo>
                  <a:pt x="29" y="102"/>
                  <a:pt x="28" y="105"/>
                  <a:pt x="28" y="109"/>
                </a:cubicBezTo>
                <a:cubicBezTo>
                  <a:pt x="28" y="116"/>
                  <a:pt x="34" y="122"/>
                  <a:pt x="41" y="122"/>
                </a:cubicBezTo>
                <a:cubicBezTo>
                  <a:pt x="43" y="122"/>
                  <a:pt x="45" y="122"/>
                  <a:pt x="46" y="121"/>
                </a:cubicBezTo>
                <a:cubicBezTo>
                  <a:pt x="43" y="124"/>
                  <a:pt x="41" y="128"/>
                  <a:pt x="41" y="132"/>
                </a:cubicBezTo>
                <a:cubicBezTo>
                  <a:pt x="41" y="140"/>
                  <a:pt x="47" y="146"/>
                  <a:pt x="55" y="146"/>
                </a:cubicBezTo>
                <a:cubicBezTo>
                  <a:pt x="56" y="146"/>
                  <a:pt x="58" y="145"/>
                  <a:pt x="59" y="145"/>
                </a:cubicBezTo>
                <a:cubicBezTo>
                  <a:pt x="57" y="148"/>
                  <a:pt x="55" y="151"/>
                  <a:pt x="55" y="155"/>
                </a:cubicBezTo>
                <a:cubicBezTo>
                  <a:pt x="55" y="162"/>
                  <a:pt x="61" y="168"/>
                  <a:pt x="69" y="168"/>
                </a:cubicBezTo>
                <a:cubicBezTo>
                  <a:pt x="76" y="168"/>
                  <a:pt x="82" y="162"/>
                  <a:pt x="82" y="155"/>
                </a:cubicBezTo>
                <a:cubicBezTo>
                  <a:pt x="82" y="151"/>
                  <a:pt x="81" y="148"/>
                  <a:pt x="79" y="145"/>
                </a:cubicBezTo>
                <a:cubicBezTo>
                  <a:pt x="80" y="145"/>
                  <a:pt x="81" y="146"/>
                  <a:pt x="82" y="146"/>
                </a:cubicBezTo>
                <a:cubicBezTo>
                  <a:pt x="90" y="146"/>
                  <a:pt x="96" y="140"/>
                  <a:pt x="96" y="132"/>
                </a:cubicBezTo>
                <a:cubicBezTo>
                  <a:pt x="96" y="128"/>
                  <a:pt x="94" y="124"/>
                  <a:pt x="91" y="121"/>
                </a:cubicBezTo>
                <a:cubicBezTo>
                  <a:pt x="93" y="122"/>
                  <a:pt x="94" y="122"/>
                  <a:pt x="96" y="122"/>
                </a:cubicBezTo>
                <a:cubicBezTo>
                  <a:pt x="104" y="122"/>
                  <a:pt x="110" y="116"/>
                  <a:pt x="110" y="109"/>
                </a:cubicBezTo>
                <a:cubicBezTo>
                  <a:pt x="110" y="105"/>
                  <a:pt x="108" y="102"/>
                  <a:pt x="106" y="99"/>
                </a:cubicBezTo>
                <a:cubicBezTo>
                  <a:pt x="107" y="100"/>
                  <a:pt x="108" y="100"/>
                  <a:pt x="110" y="100"/>
                </a:cubicBezTo>
                <a:cubicBezTo>
                  <a:pt x="117" y="100"/>
                  <a:pt x="123" y="94"/>
                  <a:pt x="123" y="86"/>
                </a:cubicBezTo>
                <a:cubicBezTo>
                  <a:pt x="123" y="83"/>
                  <a:pt x="122" y="80"/>
                  <a:pt x="120" y="77"/>
                </a:cubicBezTo>
                <a:cubicBezTo>
                  <a:pt x="121" y="78"/>
                  <a:pt x="122" y="78"/>
                  <a:pt x="123" y="78"/>
                </a:cubicBezTo>
                <a:cubicBezTo>
                  <a:pt x="131" y="78"/>
                  <a:pt x="137" y="72"/>
                  <a:pt x="137" y="64"/>
                </a:cubicBezTo>
                <a:close/>
                <a:moveTo>
                  <a:pt x="101" y="46"/>
                </a:moveTo>
                <a:cubicBezTo>
                  <a:pt x="101" y="46"/>
                  <a:pt x="105" y="49"/>
                  <a:pt x="109" y="49"/>
                </a:cubicBezTo>
                <a:cubicBezTo>
                  <a:pt x="111" y="49"/>
                  <a:pt x="114" y="49"/>
                  <a:pt x="116" y="46"/>
                </a:cubicBezTo>
                <a:cubicBezTo>
                  <a:pt x="117" y="46"/>
                  <a:pt x="117" y="46"/>
                  <a:pt x="117" y="46"/>
                </a:cubicBezTo>
                <a:cubicBezTo>
                  <a:pt x="115" y="50"/>
                  <a:pt x="113" y="53"/>
                  <a:pt x="109" y="53"/>
                </a:cubicBezTo>
                <a:cubicBezTo>
                  <a:pt x="109" y="53"/>
                  <a:pt x="109" y="53"/>
                  <a:pt x="109" y="53"/>
                </a:cubicBezTo>
                <a:cubicBezTo>
                  <a:pt x="103" y="53"/>
                  <a:pt x="100" y="47"/>
                  <a:pt x="100" y="47"/>
                </a:cubicBezTo>
                <a:lnTo>
                  <a:pt x="101" y="46"/>
                </a:lnTo>
                <a:close/>
                <a:moveTo>
                  <a:pt x="97" y="68"/>
                </a:moveTo>
                <a:cubicBezTo>
                  <a:pt x="97" y="68"/>
                  <a:pt x="101" y="71"/>
                  <a:pt x="105" y="71"/>
                </a:cubicBezTo>
                <a:cubicBezTo>
                  <a:pt x="107" y="71"/>
                  <a:pt x="110" y="70"/>
                  <a:pt x="112" y="67"/>
                </a:cubicBezTo>
                <a:cubicBezTo>
                  <a:pt x="113" y="68"/>
                  <a:pt x="113" y="68"/>
                  <a:pt x="113" y="68"/>
                </a:cubicBezTo>
                <a:cubicBezTo>
                  <a:pt x="111" y="72"/>
                  <a:pt x="108" y="74"/>
                  <a:pt x="105" y="75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99" y="75"/>
                  <a:pt x="96" y="69"/>
                  <a:pt x="96" y="68"/>
                </a:cubicBezTo>
                <a:lnTo>
                  <a:pt x="97" y="68"/>
                </a:lnTo>
                <a:close/>
                <a:moveTo>
                  <a:pt x="75" y="48"/>
                </a:moveTo>
                <a:cubicBezTo>
                  <a:pt x="75" y="48"/>
                  <a:pt x="78" y="51"/>
                  <a:pt x="82" y="51"/>
                </a:cubicBezTo>
                <a:cubicBezTo>
                  <a:pt x="84" y="51"/>
                  <a:pt x="87" y="50"/>
                  <a:pt x="89" y="47"/>
                </a:cubicBezTo>
                <a:cubicBezTo>
                  <a:pt x="91" y="48"/>
                  <a:pt x="91" y="48"/>
                  <a:pt x="91" y="48"/>
                </a:cubicBezTo>
                <a:cubicBezTo>
                  <a:pt x="88" y="52"/>
                  <a:pt x="86" y="55"/>
                  <a:pt x="82" y="55"/>
                </a:cubicBezTo>
                <a:cubicBezTo>
                  <a:pt x="82" y="55"/>
                  <a:pt x="82" y="55"/>
                  <a:pt x="82" y="55"/>
                </a:cubicBezTo>
                <a:cubicBezTo>
                  <a:pt x="77" y="55"/>
                  <a:pt x="74" y="49"/>
                  <a:pt x="73" y="48"/>
                </a:cubicBezTo>
                <a:lnTo>
                  <a:pt x="75" y="48"/>
                </a:lnTo>
                <a:close/>
                <a:moveTo>
                  <a:pt x="75" y="68"/>
                </a:moveTo>
                <a:cubicBezTo>
                  <a:pt x="75" y="68"/>
                  <a:pt x="78" y="71"/>
                  <a:pt x="82" y="71"/>
                </a:cubicBezTo>
                <a:cubicBezTo>
                  <a:pt x="84" y="71"/>
                  <a:pt x="87" y="70"/>
                  <a:pt x="89" y="67"/>
                </a:cubicBezTo>
                <a:cubicBezTo>
                  <a:pt x="91" y="68"/>
                  <a:pt x="91" y="68"/>
                  <a:pt x="91" y="68"/>
                </a:cubicBezTo>
                <a:cubicBezTo>
                  <a:pt x="88" y="72"/>
                  <a:pt x="86" y="74"/>
                  <a:pt x="82" y="75"/>
                </a:cubicBezTo>
                <a:cubicBezTo>
                  <a:pt x="82" y="75"/>
                  <a:pt x="82" y="75"/>
                  <a:pt x="82" y="75"/>
                </a:cubicBezTo>
                <a:cubicBezTo>
                  <a:pt x="77" y="75"/>
                  <a:pt x="74" y="69"/>
                  <a:pt x="73" y="68"/>
                </a:cubicBezTo>
                <a:lnTo>
                  <a:pt x="75" y="68"/>
                </a:lnTo>
                <a:close/>
                <a:moveTo>
                  <a:pt x="71" y="88"/>
                </a:moveTo>
                <a:cubicBezTo>
                  <a:pt x="71" y="88"/>
                  <a:pt x="74" y="92"/>
                  <a:pt x="78" y="92"/>
                </a:cubicBezTo>
                <a:cubicBezTo>
                  <a:pt x="80" y="92"/>
                  <a:pt x="83" y="91"/>
                  <a:pt x="85" y="88"/>
                </a:cubicBezTo>
                <a:cubicBezTo>
                  <a:pt x="87" y="89"/>
                  <a:pt x="87" y="89"/>
                  <a:pt x="87" y="89"/>
                </a:cubicBezTo>
                <a:cubicBezTo>
                  <a:pt x="84" y="92"/>
                  <a:pt x="82" y="95"/>
                  <a:pt x="78" y="95"/>
                </a:cubicBezTo>
                <a:cubicBezTo>
                  <a:pt x="78" y="95"/>
                  <a:pt x="78" y="95"/>
                  <a:pt x="78" y="95"/>
                </a:cubicBezTo>
                <a:cubicBezTo>
                  <a:pt x="73" y="95"/>
                  <a:pt x="70" y="89"/>
                  <a:pt x="69" y="89"/>
                </a:cubicBezTo>
                <a:lnTo>
                  <a:pt x="71" y="88"/>
                </a:lnTo>
                <a:close/>
                <a:moveTo>
                  <a:pt x="69" y="113"/>
                </a:moveTo>
                <a:cubicBezTo>
                  <a:pt x="72" y="113"/>
                  <a:pt x="75" y="112"/>
                  <a:pt x="77" y="109"/>
                </a:cubicBezTo>
                <a:cubicBezTo>
                  <a:pt x="78" y="110"/>
                  <a:pt x="78" y="110"/>
                  <a:pt x="78" y="110"/>
                </a:cubicBezTo>
                <a:cubicBezTo>
                  <a:pt x="75" y="114"/>
                  <a:pt x="73" y="116"/>
                  <a:pt x="70" y="117"/>
                </a:cubicBezTo>
                <a:cubicBezTo>
                  <a:pt x="70" y="117"/>
                  <a:pt x="70" y="117"/>
                  <a:pt x="70" y="117"/>
                </a:cubicBezTo>
                <a:cubicBezTo>
                  <a:pt x="64" y="117"/>
                  <a:pt x="61" y="111"/>
                  <a:pt x="61" y="110"/>
                </a:cubicBezTo>
                <a:cubicBezTo>
                  <a:pt x="62" y="110"/>
                  <a:pt x="62" y="110"/>
                  <a:pt x="62" y="110"/>
                </a:cubicBezTo>
                <a:cubicBezTo>
                  <a:pt x="62" y="110"/>
                  <a:pt x="65" y="113"/>
                  <a:pt x="69" y="113"/>
                </a:cubicBezTo>
                <a:close/>
                <a:moveTo>
                  <a:pt x="46" y="47"/>
                </a:moveTo>
                <a:cubicBezTo>
                  <a:pt x="47" y="46"/>
                  <a:pt x="47" y="46"/>
                  <a:pt x="47" y="46"/>
                </a:cubicBezTo>
                <a:cubicBezTo>
                  <a:pt x="47" y="46"/>
                  <a:pt x="50" y="49"/>
                  <a:pt x="55" y="49"/>
                </a:cubicBezTo>
                <a:cubicBezTo>
                  <a:pt x="57" y="49"/>
                  <a:pt x="60" y="49"/>
                  <a:pt x="62" y="46"/>
                </a:cubicBezTo>
                <a:cubicBezTo>
                  <a:pt x="63" y="46"/>
                  <a:pt x="63" y="46"/>
                  <a:pt x="63" y="46"/>
                </a:cubicBezTo>
                <a:cubicBezTo>
                  <a:pt x="61" y="50"/>
                  <a:pt x="58" y="53"/>
                  <a:pt x="55" y="53"/>
                </a:cubicBezTo>
                <a:cubicBezTo>
                  <a:pt x="55" y="53"/>
                  <a:pt x="55" y="53"/>
                  <a:pt x="55" y="53"/>
                </a:cubicBezTo>
                <a:cubicBezTo>
                  <a:pt x="49" y="53"/>
                  <a:pt x="46" y="47"/>
                  <a:pt x="46" y="47"/>
                </a:cubicBezTo>
                <a:close/>
                <a:moveTo>
                  <a:pt x="65" y="68"/>
                </a:moveTo>
                <a:cubicBezTo>
                  <a:pt x="63" y="72"/>
                  <a:pt x="61" y="74"/>
                  <a:pt x="57" y="75"/>
                </a:cubicBezTo>
                <a:cubicBezTo>
                  <a:pt x="57" y="75"/>
                  <a:pt x="57" y="75"/>
                  <a:pt x="57" y="75"/>
                </a:cubicBezTo>
                <a:cubicBezTo>
                  <a:pt x="51" y="75"/>
                  <a:pt x="48" y="69"/>
                  <a:pt x="48" y="68"/>
                </a:cubicBezTo>
                <a:cubicBezTo>
                  <a:pt x="49" y="68"/>
                  <a:pt x="49" y="68"/>
                  <a:pt x="49" y="68"/>
                </a:cubicBezTo>
                <a:cubicBezTo>
                  <a:pt x="49" y="68"/>
                  <a:pt x="53" y="71"/>
                  <a:pt x="57" y="71"/>
                </a:cubicBezTo>
                <a:cubicBezTo>
                  <a:pt x="59" y="71"/>
                  <a:pt x="62" y="70"/>
                  <a:pt x="64" y="67"/>
                </a:cubicBezTo>
                <a:lnTo>
                  <a:pt x="65" y="68"/>
                </a:lnTo>
                <a:close/>
                <a:moveTo>
                  <a:pt x="46" y="88"/>
                </a:moveTo>
                <a:cubicBezTo>
                  <a:pt x="46" y="88"/>
                  <a:pt x="49" y="92"/>
                  <a:pt x="53" y="92"/>
                </a:cubicBezTo>
                <a:cubicBezTo>
                  <a:pt x="56" y="92"/>
                  <a:pt x="59" y="91"/>
                  <a:pt x="61" y="88"/>
                </a:cubicBezTo>
                <a:cubicBezTo>
                  <a:pt x="62" y="89"/>
                  <a:pt x="62" y="89"/>
                  <a:pt x="62" y="89"/>
                </a:cubicBezTo>
                <a:cubicBezTo>
                  <a:pt x="59" y="92"/>
                  <a:pt x="57" y="95"/>
                  <a:pt x="54" y="95"/>
                </a:cubicBezTo>
                <a:cubicBezTo>
                  <a:pt x="54" y="95"/>
                  <a:pt x="54" y="95"/>
                  <a:pt x="54" y="95"/>
                </a:cubicBezTo>
                <a:cubicBezTo>
                  <a:pt x="48" y="95"/>
                  <a:pt x="45" y="89"/>
                  <a:pt x="45" y="89"/>
                </a:cubicBezTo>
                <a:lnTo>
                  <a:pt x="46" y="88"/>
                </a:lnTo>
                <a:close/>
                <a:moveTo>
                  <a:pt x="41" y="67"/>
                </a:moveTo>
                <a:cubicBezTo>
                  <a:pt x="42" y="68"/>
                  <a:pt x="42" y="68"/>
                  <a:pt x="42" y="68"/>
                </a:cubicBezTo>
                <a:cubicBezTo>
                  <a:pt x="40" y="72"/>
                  <a:pt x="38" y="74"/>
                  <a:pt x="34" y="75"/>
                </a:cubicBezTo>
                <a:cubicBezTo>
                  <a:pt x="34" y="75"/>
                  <a:pt x="34" y="75"/>
                  <a:pt x="34" y="75"/>
                </a:cubicBezTo>
                <a:cubicBezTo>
                  <a:pt x="28" y="75"/>
                  <a:pt x="25" y="69"/>
                  <a:pt x="25" y="68"/>
                </a:cubicBezTo>
                <a:cubicBezTo>
                  <a:pt x="26" y="68"/>
                  <a:pt x="26" y="68"/>
                  <a:pt x="26" y="68"/>
                </a:cubicBezTo>
                <a:cubicBezTo>
                  <a:pt x="26" y="68"/>
                  <a:pt x="30" y="71"/>
                  <a:pt x="34" y="71"/>
                </a:cubicBezTo>
                <a:cubicBezTo>
                  <a:pt x="36" y="71"/>
                  <a:pt x="39" y="70"/>
                  <a:pt x="41" y="67"/>
                </a:cubicBezTo>
                <a:close/>
                <a:moveTo>
                  <a:pt x="19" y="46"/>
                </a:moveTo>
                <a:cubicBezTo>
                  <a:pt x="19" y="46"/>
                  <a:pt x="23" y="49"/>
                  <a:pt x="27" y="49"/>
                </a:cubicBezTo>
                <a:cubicBezTo>
                  <a:pt x="29" y="49"/>
                  <a:pt x="32" y="49"/>
                  <a:pt x="34" y="46"/>
                </a:cubicBezTo>
                <a:cubicBezTo>
                  <a:pt x="35" y="46"/>
                  <a:pt x="35" y="46"/>
                  <a:pt x="35" y="46"/>
                </a:cubicBezTo>
                <a:cubicBezTo>
                  <a:pt x="33" y="50"/>
                  <a:pt x="31" y="53"/>
                  <a:pt x="27" y="53"/>
                </a:cubicBezTo>
                <a:cubicBezTo>
                  <a:pt x="27" y="53"/>
                  <a:pt x="27" y="53"/>
                  <a:pt x="27" y="53"/>
                </a:cubicBezTo>
                <a:cubicBezTo>
                  <a:pt x="21" y="53"/>
                  <a:pt x="18" y="47"/>
                  <a:pt x="18" y="47"/>
                </a:cubicBezTo>
                <a:lnTo>
                  <a:pt x="19" y="46"/>
                </a:lnTo>
                <a:close/>
                <a:moveTo>
                  <a:pt x="13" y="73"/>
                </a:moveTo>
                <a:cubicBezTo>
                  <a:pt x="13" y="73"/>
                  <a:pt x="13" y="73"/>
                  <a:pt x="13" y="73"/>
                </a:cubicBezTo>
                <a:cubicBezTo>
                  <a:pt x="7" y="73"/>
                  <a:pt x="4" y="67"/>
                  <a:pt x="4" y="67"/>
                </a:cubicBezTo>
                <a:cubicBezTo>
                  <a:pt x="5" y="66"/>
                  <a:pt x="5" y="66"/>
                  <a:pt x="5" y="66"/>
                </a:cubicBezTo>
                <a:cubicBezTo>
                  <a:pt x="5" y="66"/>
                  <a:pt x="9" y="69"/>
                  <a:pt x="13" y="69"/>
                </a:cubicBezTo>
                <a:cubicBezTo>
                  <a:pt x="15" y="69"/>
                  <a:pt x="18" y="69"/>
                  <a:pt x="20" y="66"/>
                </a:cubicBezTo>
                <a:cubicBezTo>
                  <a:pt x="21" y="66"/>
                  <a:pt x="21" y="66"/>
                  <a:pt x="21" y="66"/>
                </a:cubicBezTo>
                <a:cubicBezTo>
                  <a:pt x="19" y="70"/>
                  <a:pt x="17" y="73"/>
                  <a:pt x="13" y="73"/>
                </a:cubicBezTo>
                <a:close/>
                <a:moveTo>
                  <a:pt x="29" y="94"/>
                </a:moveTo>
                <a:cubicBezTo>
                  <a:pt x="29" y="94"/>
                  <a:pt x="29" y="94"/>
                  <a:pt x="29" y="94"/>
                </a:cubicBezTo>
                <a:cubicBezTo>
                  <a:pt x="23" y="94"/>
                  <a:pt x="20" y="88"/>
                  <a:pt x="20" y="88"/>
                </a:cubicBezTo>
                <a:cubicBezTo>
                  <a:pt x="21" y="87"/>
                  <a:pt x="21" y="87"/>
                  <a:pt x="21" y="87"/>
                </a:cubicBezTo>
                <a:cubicBezTo>
                  <a:pt x="21" y="87"/>
                  <a:pt x="24" y="91"/>
                  <a:pt x="28" y="91"/>
                </a:cubicBezTo>
                <a:cubicBezTo>
                  <a:pt x="31" y="91"/>
                  <a:pt x="33" y="90"/>
                  <a:pt x="36" y="87"/>
                </a:cubicBezTo>
                <a:cubicBezTo>
                  <a:pt x="37" y="88"/>
                  <a:pt x="37" y="88"/>
                  <a:pt x="37" y="88"/>
                </a:cubicBezTo>
                <a:cubicBezTo>
                  <a:pt x="34" y="91"/>
                  <a:pt x="32" y="94"/>
                  <a:pt x="29" y="94"/>
                </a:cubicBezTo>
                <a:close/>
                <a:moveTo>
                  <a:pt x="44" y="117"/>
                </a:moveTo>
                <a:cubicBezTo>
                  <a:pt x="44" y="117"/>
                  <a:pt x="44" y="117"/>
                  <a:pt x="44" y="117"/>
                </a:cubicBezTo>
                <a:cubicBezTo>
                  <a:pt x="39" y="117"/>
                  <a:pt x="36" y="111"/>
                  <a:pt x="35" y="110"/>
                </a:cubicBezTo>
                <a:cubicBezTo>
                  <a:pt x="37" y="110"/>
                  <a:pt x="37" y="110"/>
                  <a:pt x="37" y="110"/>
                </a:cubicBezTo>
                <a:cubicBezTo>
                  <a:pt x="37" y="110"/>
                  <a:pt x="40" y="113"/>
                  <a:pt x="44" y="113"/>
                </a:cubicBezTo>
                <a:cubicBezTo>
                  <a:pt x="47" y="113"/>
                  <a:pt x="49" y="112"/>
                  <a:pt x="51" y="109"/>
                </a:cubicBezTo>
                <a:cubicBezTo>
                  <a:pt x="53" y="110"/>
                  <a:pt x="53" y="110"/>
                  <a:pt x="53" y="110"/>
                </a:cubicBezTo>
                <a:cubicBezTo>
                  <a:pt x="50" y="114"/>
                  <a:pt x="48" y="116"/>
                  <a:pt x="44" y="117"/>
                </a:cubicBezTo>
                <a:close/>
                <a:moveTo>
                  <a:pt x="59" y="140"/>
                </a:moveTo>
                <a:cubicBezTo>
                  <a:pt x="53" y="140"/>
                  <a:pt x="50" y="134"/>
                  <a:pt x="50" y="133"/>
                </a:cubicBezTo>
                <a:cubicBezTo>
                  <a:pt x="51" y="133"/>
                  <a:pt x="51" y="133"/>
                  <a:pt x="51" y="133"/>
                </a:cubicBezTo>
                <a:cubicBezTo>
                  <a:pt x="51" y="133"/>
                  <a:pt x="55" y="136"/>
                  <a:pt x="59" y="136"/>
                </a:cubicBezTo>
                <a:cubicBezTo>
                  <a:pt x="61" y="136"/>
                  <a:pt x="64" y="135"/>
                  <a:pt x="66" y="132"/>
                </a:cubicBezTo>
                <a:cubicBezTo>
                  <a:pt x="67" y="133"/>
                  <a:pt x="67" y="133"/>
                  <a:pt x="67" y="133"/>
                </a:cubicBezTo>
                <a:cubicBezTo>
                  <a:pt x="65" y="137"/>
                  <a:pt x="63" y="139"/>
                  <a:pt x="59" y="140"/>
                </a:cubicBezTo>
                <a:cubicBezTo>
                  <a:pt x="59" y="140"/>
                  <a:pt x="59" y="140"/>
                  <a:pt x="59" y="140"/>
                </a:cubicBezTo>
                <a:close/>
                <a:moveTo>
                  <a:pt x="70" y="163"/>
                </a:moveTo>
                <a:cubicBezTo>
                  <a:pt x="70" y="163"/>
                  <a:pt x="70" y="163"/>
                  <a:pt x="70" y="163"/>
                </a:cubicBezTo>
                <a:cubicBezTo>
                  <a:pt x="64" y="163"/>
                  <a:pt x="61" y="157"/>
                  <a:pt x="61" y="157"/>
                </a:cubicBezTo>
                <a:cubicBezTo>
                  <a:pt x="62" y="156"/>
                  <a:pt x="62" y="156"/>
                  <a:pt x="62" y="156"/>
                </a:cubicBezTo>
                <a:cubicBezTo>
                  <a:pt x="62" y="156"/>
                  <a:pt x="65" y="159"/>
                  <a:pt x="69" y="159"/>
                </a:cubicBezTo>
                <a:cubicBezTo>
                  <a:pt x="72" y="159"/>
                  <a:pt x="75" y="158"/>
                  <a:pt x="77" y="155"/>
                </a:cubicBezTo>
                <a:cubicBezTo>
                  <a:pt x="78" y="156"/>
                  <a:pt x="78" y="156"/>
                  <a:pt x="78" y="156"/>
                </a:cubicBezTo>
                <a:cubicBezTo>
                  <a:pt x="75" y="160"/>
                  <a:pt x="73" y="163"/>
                  <a:pt x="70" y="163"/>
                </a:cubicBezTo>
                <a:close/>
                <a:moveTo>
                  <a:pt x="80" y="140"/>
                </a:moveTo>
                <a:cubicBezTo>
                  <a:pt x="80" y="140"/>
                  <a:pt x="80" y="140"/>
                  <a:pt x="80" y="140"/>
                </a:cubicBezTo>
                <a:cubicBezTo>
                  <a:pt x="74" y="140"/>
                  <a:pt x="71" y="134"/>
                  <a:pt x="71" y="133"/>
                </a:cubicBezTo>
                <a:cubicBezTo>
                  <a:pt x="72" y="133"/>
                  <a:pt x="72" y="133"/>
                  <a:pt x="72" y="133"/>
                </a:cubicBezTo>
                <a:cubicBezTo>
                  <a:pt x="72" y="133"/>
                  <a:pt x="75" y="136"/>
                  <a:pt x="79" y="136"/>
                </a:cubicBezTo>
                <a:cubicBezTo>
                  <a:pt x="82" y="136"/>
                  <a:pt x="85" y="135"/>
                  <a:pt x="87" y="132"/>
                </a:cubicBezTo>
                <a:cubicBezTo>
                  <a:pt x="88" y="133"/>
                  <a:pt x="88" y="133"/>
                  <a:pt x="88" y="133"/>
                </a:cubicBezTo>
                <a:cubicBezTo>
                  <a:pt x="85" y="137"/>
                  <a:pt x="83" y="139"/>
                  <a:pt x="80" y="140"/>
                </a:cubicBezTo>
                <a:close/>
                <a:moveTo>
                  <a:pt x="96" y="117"/>
                </a:moveTo>
                <a:cubicBezTo>
                  <a:pt x="96" y="117"/>
                  <a:pt x="96" y="117"/>
                  <a:pt x="96" y="117"/>
                </a:cubicBezTo>
                <a:cubicBezTo>
                  <a:pt x="91" y="117"/>
                  <a:pt x="88" y="111"/>
                  <a:pt x="88" y="110"/>
                </a:cubicBezTo>
                <a:cubicBezTo>
                  <a:pt x="89" y="110"/>
                  <a:pt x="89" y="110"/>
                  <a:pt x="89" y="110"/>
                </a:cubicBezTo>
                <a:cubicBezTo>
                  <a:pt x="89" y="110"/>
                  <a:pt x="92" y="113"/>
                  <a:pt x="96" y="113"/>
                </a:cubicBezTo>
                <a:cubicBezTo>
                  <a:pt x="99" y="113"/>
                  <a:pt x="101" y="112"/>
                  <a:pt x="103" y="109"/>
                </a:cubicBezTo>
                <a:cubicBezTo>
                  <a:pt x="105" y="110"/>
                  <a:pt x="105" y="110"/>
                  <a:pt x="105" y="110"/>
                </a:cubicBezTo>
                <a:cubicBezTo>
                  <a:pt x="102" y="114"/>
                  <a:pt x="100" y="116"/>
                  <a:pt x="96" y="117"/>
                </a:cubicBezTo>
                <a:close/>
                <a:moveTo>
                  <a:pt x="109" y="95"/>
                </a:moveTo>
                <a:cubicBezTo>
                  <a:pt x="109" y="95"/>
                  <a:pt x="109" y="95"/>
                  <a:pt x="109" y="95"/>
                </a:cubicBezTo>
                <a:cubicBezTo>
                  <a:pt x="103" y="95"/>
                  <a:pt x="100" y="89"/>
                  <a:pt x="100" y="89"/>
                </a:cubicBezTo>
                <a:cubicBezTo>
                  <a:pt x="101" y="88"/>
                  <a:pt x="101" y="88"/>
                  <a:pt x="101" y="88"/>
                </a:cubicBezTo>
                <a:cubicBezTo>
                  <a:pt x="101" y="88"/>
                  <a:pt x="105" y="92"/>
                  <a:pt x="109" y="92"/>
                </a:cubicBezTo>
                <a:cubicBezTo>
                  <a:pt x="111" y="92"/>
                  <a:pt x="114" y="91"/>
                  <a:pt x="116" y="88"/>
                </a:cubicBezTo>
                <a:cubicBezTo>
                  <a:pt x="117" y="89"/>
                  <a:pt x="117" y="89"/>
                  <a:pt x="117" y="89"/>
                </a:cubicBezTo>
                <a:cubicBezTo>
                  <a:pt x="115" y="92"/>
                  <a:pt x="113" y="95"/>
                  <a:pt x="109" y="95"/>
                </a:cubicBezTo>
                <a:close/>
                <a:moveTo>
                  <a:pt x="116" y="67"/>
                </a:moveTo>
                <a:cubicBezTo>
                  <a:pt x="117" y="66"/>
                  <a:pt x="117" y="66"/>
                  <a:pt x="117" y="66"/>
                </a:cubicBezTo>
                <a:cubicBezTo>
                  <a:pt x="117" y="66"/>
                  <a:pt x="121" y="69"/>
                  <a:pt x="125" y="69"/>
                </a:cubicBezTo>
                <a:cubicBezTo>
                  <a:pt x="127" y="69"/>
                  <a:pt x="130" y="69"/>
                  <a:pt x="132" y="66"/>
                </a:cubicBezTo>
                <a:cubicBezTo>
                  <a:pt x="133" y="66"/>
                  <a:pt x="133" y="66"/>
                  <a:pt x="133" y="66"/>
                </a:cubicBezTo>
                <a:cubicBezTo>
                  <a:pt x="131" y="70"/>
                  <a:pt x="129" y="73"/>
                  <a:pt x="125" y="73"/>
                </a:cubicBezTo>
                <a:cubicBezTo>
                  <a:pt x="125" y="73"/>
                  <a:pt x="125" y="73"/>
                  <a:pt x="125" y="73"/>
                </a:cubicBezTo>
                <a:cubicBezTo>
                  <a:pt x="119" y="73"/>
                  <a:pt x="116" y="67"/>
                  <a:pt x="116" y="67"/>
                </a:cubicBezTo>
                <a:close/>
                <a:moveTo>
                  <a:pt x="58" y="7"/>
                </a:moveTo>
                <a:cubicBezTo>
                  <a:pt x="75" y="16"/>
                  <a:pt x="66" y="48"/>
                  <a:pt x="66" y="48"/>
                </a:cubicBezTo>
                <a:moveTo>
                  <a:pt x="69" y="22"/>
                </a:moveTo>
                <a:cubicBezTo>
                  <a:pt x="68" y="17"/>
                  <a:pt x="70" y="13"/>
                  <a:pt x="72" y="10"/>
                </a:cubicBezTo>
                <a:cubicBezTo>
                  <a:pt x="75" y="6"/>
                  <a:pt x="78" y="4"/>
                  <a:pt x="81" y="2"/>
                </a:cubicBezTo>
                <a:cubicBezTo>
                  <a:pt x="85" y="1"/>
                  <a:pt x="89" y="0"/>
                  <a:pt x="94" y="1"/>
                </a:cubicBezTo>
                <a:cubicBezTo>
                  <a:pt x="98" y="2"/>
                  <a:pt x="102" y="4"/>
                  <a:pt x="105" y="9"/>
                </a:cubicBezTo>
                <a:cubicBezTo>
                  <a:pt x="100" y="12"/>
                  <a:pt x="98" y="14"/>
                  <a:pt x="96" y="16"/>
                </a:cubicBezTo>
                <a:cubicBezTo>
                  <a:pt x="94" y="17"/>
                  <a:pt x="91" y="19"/>
                  <a:pt x="89" y="20"/>
                </a:cubicBezTo>
                <a:cubicBezTo>
                  <a:pt x="87" y="21"/>
                  <a:pt x="84" y="22"/>
                  <a:pt x="81" y="22"/>
                </a:cubicBezTo>
                <a:cubicBezTo>
                  <a:pt x="77" y="22"/>
                  <a:pt x="74" y="23"/>
                  <a:pt x="69" y="22"/>
                </a:cubicBezTo>
                <a:close/>
                <a:moveTo>
                  <a:pt x="68" y="25"/>
                </a:moveTo>
                <a:cubicBezTo>
                  <a:pt x="63" y="26"/>
                  <a:pt x="60" y="27"/>
                  <a:pt x="56" y="26"/>
                </a:cubicBezTo>
                <a:cubicBezTo>
                  <a:pt x="53" y="26"/>
                  <a:pt x="50" y="26"/>
                  <a:pt x="48" y="25"/>
                </a:cubicBezTo>
                <a:cubicBezTo>
                  <a:pt x="45" y="25"/>
                  <a:pt x="42" y="24"/>
                  <a:pt x="40" y="22"/>
                </a:cubicBezTo>
                <a:cubicBezTo>
                  <a:pt x="37" y="21"/>
                  <a:pt x="35" y="20"/>
                  <a:pt x="30" y="18"/>
                </a:cubicBezTo>
                <a:cubicBezTo>
                  <a:pt x="32" y="13"/>
                  <a:pt x="36" y="11"/>
                  <a:pt x="40" y="9"/>
                </a:cubicBezTo>
                <a:cubicBezTo>
                  <a:pt x="44" y="8"/>
                  <a:pt x="48" y="8"/>
                  <a:pt x="52" y="9"/>
                </a:cubicBezTo>
                <a:cubicBezTo>
                  <a:pt x="55" y="10"/>
                  <a:pt x="59" y="12"/>
                  <a:pt x="62" y="15"/>
                </a:cubicBezTo>
                <a:cubicBezTo>
                  <a:pt x="64" y="17"/>
                  <a:pt x="67" y="21"/>
                  <a:pt x="68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" name="Freeform 21"/>
          <p:cNvSpPr>
            <a:spLocks noEditPoints="1"/>
          </p:cNvSpPr>
          <p:nvPr/>
        </p:nvSpPr>
        <p:spPr bwMode="auto">
          <a:xfrm>
            <a:off x="2155351" y="1383941"/>
            <a:ext cx="230287" cy="254243"/>
          </a:xfrm>
          <a:custGeom>
            <a:avLst/>
            <a:gdLst>
              <a:gd name="T0" fmla="*/ 41 w 138"/>
              <a:gd name="T1" fmla="*/ 21 h 152"/>
              <a:gd name="T2" fmla="*/ 30 w 138"/>
              <a:gd name="T3" fmla="*/ 136 h 152"/>
              <a:gd name="T4" fmla="*/ 136 w 138"/>
              <a:gd name="T5" fmla="*/ 75 h 152"/>
              <a:gd name="T6" fmla="*/ 92 w 138"/>
              <a:gd name="T7" fmla="*/ 33 h 152"/>
              <a:gd name="T8" fmla="*/ 90 w 138"/>
              <a:gd name="T9" fmla="*/ 51 h 152"/>
              <a:gd name="T10" fmla="*/ 91 w 138"/>
              <a:gd name="T11" fmla="*/ 83 h 152"/>
              <a:gd name="T12" fmla="*/ 75 w 138"/>
              <a:gd name="T13" fmla="*/ 30 h 152"/>
              <a:gd name="T14" fmla="*/ 75 w 138"/>
              <a:gd name="T15" fmla="*/ 30 h 152"/>
              <a:gd name="T16" fmla="*/ 64 w 138"/>
              <a:gd name="T17" fmla="*/ 46 h 152"/>
              <a:gd name="T18" fmla="*/ 70 w 138"/>
              <a:gd name="T19" fmla="*/ 73 h 152"/>
              <a:gd name="T20" fmla="*/ 82 w 138"/>
              <a:gd name="T21" fmla="*/ 93 h 152"/>
              <a:gd name="T22" fmla="*/ 69 w 138"/>
              <a:gd name="T23" fmla="*/ 102 h 152"/>
              <a:gd name="T24" fmla="*/ 69 w 138"/>
              <a:gd name="T25" fmla="*/ 102 h 152"/>
              <a:gd name="T26" fmla="*/ 51 w 138"/>
              <a:gd name="T27" fmla="*/ 33 h 152"/>
              <a:gd name="T28" fmla="*/ 50 w 138"/>
              <a:gd name="T29" fmla="*/ 51 h 152"/>
              <a:gd name="T30" fmla="*/ 45 w 138"/>
              <a:gd name="T31" fmla="*/ 78 h 152"/>
              <a:gd name="T32" fmla="*/ 56 w 138"/>
              <a:gd name="T33" fmla="*/ 88 h 152"/>
              <a:gd name="T34" fmla="*/ 56 w 138"/>
              <a:gd name="T35" fmla="*/ 88 h 152"/>
              <a:gd name="T36" fmla="*/ 44 w 138"/>
              <a:gd name="T37" fmla="*/ 107 h 152"/>
              <a:gd name="T38" fmla="*/ 38 w 138"/>
              <a:gd name="T39" fmla="*/ 39 h 152"/>
              <a:gd name="T40" fmla="*/ 42 w 138"/>
              <a:gd name="T41" fmla="*/ 63 h 152"/>
              <a:gd name="T42" fmla="*/ 20 w 138"/>
              <a:gd name="T43" fmla="*/ 63 h 152"/>
              <a:gd name="T44" fmla="*/ 20 w 138"/>
              <a:gd name="T45" fmla="*/ 63 h 152"/>
              <a:gd name="T46" fmla="*/ 20 w 138"/>
              <a:gd name="T47" fmla="*/ 83 h 152"/>
              <a:gd name="T48" fmla="*/ 23 w 138"/>
              <a:gd name="T49" fmla="*/ 95 h 152"/>
              <a:gd name="T50" fmla="*/ 25 w 138"/>
              <a:gd name="T51" fmla="*/ 51 h 152"/>
              <a:gd name="T52" fmla="*/ 36 w 138"/>
              <a:gd name="T53" fmla="*/ 88 h 152"/>
              <a:gd name="T54" fmla="*/ 36 w 138"/>
              <a:gd name="T55" fmla="*/ 88 h 152"/>
              <a:gd name="T56" fmla="*/ 35 w 138"/>
              <a:gd name="T57" fmla="*/ 113 h 152"/>
              <a:gd name="T58" fmla="*/ 37 w 138"/>
              <a:gd name="T59" fmla="*/ 120 h 152"/>
              <a:gd name="T60" fmla="*/ 40 w 138"/>
              <a:gd name="T61" fmla="*/ 135 h 152"/>
              <a:gd name="T62" fmla="*/ 56 w 138"/>
              <a:gd name="T63" fmla="*/ 127 h 152"/>
              <a:gd name="T64" fmla="*/ 56 w 138"/>
              <a:gd name="T65" fmla="*/ 127 h 152"/>
              <a:gd name="T66" fmla="*/ 62 w 138"/>
              <a:gd name="T67" fmla="*/ 63 h 152"/>
              <a:gd name="T68" fmla="*/ 69 w 138"/>
              <a:gd name="T69" fmla="*/ 129 h 152"/>
              <a:gd name="T70" fmla="*/ 72 w 138"/>
              <a:gd name="T71" fmla="*/ 122 h 152"/>
              <a:gd name="T72" fmla="*/ 77 w 138"/>
              <a:gd name="T73" fmla="*/ 68 h 152"/>
              <a:gd name="T74" fmla="*/ 77 w 138"/>
              <a:gd name="T75" fmla="*/ 68 h 152"/>
              <a:gd name="T76" fmla="*/ 95 w 138"/>
              <a:gd name="T77" fmla="*/ 135 h 152"/>
              <a:gd name="T78" fmla="*/ 90 w 138"/>
              <a:gd name="T79" fmla="*/ 102 h 152"/>
              <a:gd name="T80" fmla="*/ 98 w 138"/>
              <a:gd name="T81" fmla="*/ 122 h 152"/>
              <a:gd name="T82" fmla="*/ 100 w 138"/>
              <a:gd name="T83" fmla="*/ 98 h 152"/>
              <a:gd name="T84" fmla="*/ 100 w 138"/>
              <a:gd name="T85" fmla="*/ 98 h 152"/>
              <a:gd name="T86" fmla="*/ 105 w 138"/>
              <a:gd name="T87" fmla="*/ 63 h 152"/>
              <a:gd name="T88" fmla="*/ 111 w 138"/>
              <a:gd name="T89" fmla="*/ 57 h 152"/>
              <a:gd name="T90" fmla="*/ 108 w 138"/>
              <a:gd name="T91" fmla="*/ 112 h 152"/>
              <a:gd name="T92" fmla="*/ 117 w 138"/>
              <a:gd name="T93" fmla="*/ 101 h 152"/>
              <a:gd name="T94" fmla="*/ 117 w 138"/>
              <a:gd name="T95" fmla="*/ 101 h 152"/>
              <a:gd name="T96" fmla="*/ 124 w 138"/>
              <a:gd name="T97" fmla="*/ 69 h 152"/>
              <a:gd name="T98" fmla="*/ 127 w 138"/>
              <a:gd name="T99" fmla="*/ 80 h 152"/>
              <a:gd name="T100" fmla="*/ 48 w 138"/>
              <a:gd name="T101" fmla="*/ 0 h 152"/>
              <a:gd name="T102" fmla="*/ 65 w 138"/>
              <a:gd name="T103" fmla="*/ 2 h 152"/>
              <a:gd name="T104" fmla="*/ 78 w 138"/>
              <a:gd name="T105" fmla="*/ 2 h 152"/>
              <a:gd name="T106" fmla="*/ 94 w 138"/>
              <a:gd name="T107" fmla="*/ 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38" h="152">
                <a:moveTo>
                  <a:pt x="136" y="75"/>
                </a:moveTo>
                <a:cubicBezTo>
                  <a:pt x="107" y="27"/>
                  <a:pt x="107" y="27"/>
                  <a:pt x="107" y="27"/>
                </a:cubicBezTo>
                <a:cubicBezTo>
                  <a:pt x="105" y="23"/>
                  <a:pt x="101" y="21"/>
                  <a:pt x="97" y="21"/>
                </a:cubicBezTo>
                <a:cubicBezTo>
                  <a:pt x="41" y="21"/>
                  <a:pt x="41" y="21"/>
                  <a:pt x="41" y="21"/>
                </a:cubicBezTo>
                <a:cubicBezTo>
                  <a:pt x="36" y="21"/>
                  <a:pt x="32" y="23"/>
                  <a:pt x="30" y="27"/>
                </a:cubicBezTo>
                <a:cubicBezTo>
                  <a:pt x="2" y="75"/>
                  <a:pt x="2" y="75"/>
                  <a:pt x="2" y="75"/>
                </a:cubicBezTo>
                <a:cubicBezTo>
                  <a:pt x="0" y="79"/>
                  <a:pt x="0" y="84"/>
                  <a:pt x="2" y="88"/>
                </a:cubicBezTo>
                <a:cubicBezTo>
                  <a:pt x="30" y="136"/>
                  <a:pt x="30" y="136"/>
                  <a:pt x="30" y="136"/>
                </a:cubicBezTo>
                <a:cubicBezTo>
                  <a:pt x="43" y="146"/>
                  <a:pt x="51" y="151"/>
                  <a:pt x="72" y="152"/>
                </a:cubicBezTo>
                <a:cubicBezTo>
                  <a:pt x="93" y="151"/>
                  <a:pt x="107" y="136"/>
                  <a:pt x="107" y="136"/>
                </a:cubicBezTo>
                <a:cubicBezTo>
                  <a:pt x="136" y="88"/>
                  <a:pt x="136" y="88"/>
                  <a:pt x="136" y="88"/>
                </a:cubicBezTo>
                <a:cubicBezTo>
                  <a:pt x="138" y="84"/>
                  <a:pt x="138" y="79"/>
                  <a:pt x="136" y="75"/>
                </a:cubicBezTo>
                <a:close/>
                <a:moveTo>
                  <a:pt x="95" y="30"/>
                </a:moveTo>
                <a:cubicBezTo>
                  <a:pt x="97" y="30"/>
                  <a:pt x="98" y="31"/>
                  <a:pt x="98" y="33"/>
                </a:cubicBezTo>
                <a:cubicBezTo>
                  <a:pt x="98" y="35"/>
                  <a:pt x="97" y="36"/>
                  <a:pt x="95" y="36"/>
                </a:cubicBezTo>
                <a:cubicBezTo>
                  <a:pt x="93" y="36"/>
                  <a:pt x="92" y="35"/>
                  <a:pt x="92" y="33"/>
                </a:cubicBezTo>
                <a:cubicBezTo>
                  <a:pt x="92" y="31"/>
                  <a:pt x="93" y="30"/>
                  <a:pt x="95" y="30"/>
                </a:cubicBezTo>
                <a:close/>
                <a:moveTo>
                  <a:pt x="90" y="40"/>
                </a:moveTo>
                <a:cubicBezTo>
                  <a:pt x="93" y="40"/>
                  <a:pt x="95" y="43"/>
                  <a:pt x="95" y="46"/>
                </a:cubicBezTo>
                <a:cubicBezTo>
                  <a:pt x="95" y="48"/>
                  <a:pt x="93" y="51"/>
                  <a:pt x="90" y="51"/>
                </a:cubicBezTo>
                <a:cubicBezTo>
                  <a:pt x="87" y="51"/>
                  <a:pt x="85" y="48"/>
                  <a:pt x="85" y="46"/>
                </a:cubicBezTo>
                <a:cubicBezTo>
                  <a:pt x="85" y="43"/>
                  <a:pt x="87" y="40"/>
                  <a:pt x="90" y="40"/>
                </a:cubicBezTo>
                <a:close/>
                <a:moveTo>
                  <a:pt x="96" y="78"/>
                </a:moveTo>
                <a:cubicBezTo>
                  <a:pt x="96" y="81"/>
                  <a:pt x="94" y="83"/>
                  <a:pt x="91" y="83"/>
                </a:cubicBezTo>
                <a:cubicBezTo>
                  <a:pt x="88" y="83"/>
                  <a:pt x="86" y="81"/>
                  <a:pt x="86" y="78"/>
                </a:cubicBezTo>
                <a:cubicBezTo>
                  <a:pt x="86" y="75"/>
                  <a:pt x="88" y="73"/>
                  <a:pt x="91" y="73"/>
                </a:cubicBezTo>
                <a:cubicBezTo>
                  <a:pt x="94" y="73"/>
                  <a:pt x="96" y="75"/>
                  <a:pt x="96" y="78"/>
                </a:cubicBezTo>
                <a:close/>
                <a:moveTo>
                  <a:pt x="75" y="30"/>
                </a:moveTo>
                <a:cubicBezTo>
                  <a:pt x="77" y="30"/>
                  <a:pt x="78" y="31"/>
                  <a:pt x="78" y="33"/>
                </a:cubicBezTo>
                <a:cubicBezTo>
                  <a:pt x="78" y="35"/>
                  <a:pt x="77" y="36"/>
                  <a:pt x="75" y="36"/>
                </a:cubicBezTo>
                <a:cubicBezTo>
                  <a:pt x="73" y="36"/>
                  <a:pt x="72" y="35"/>
                  <a:pt x="72" y="33"/>
                </a:cubicBezTo>
                <a:cubicBezTo>
                  <a:pt x="72" y="31"/>
                  <a:pt x="73" y="30"/>
                  <a:pt x="75" y="30"/>
                </a:cubicBezTo>
                <a:close/>
                <a:moveTo>
                  <a:pt x="70" y="40"/>
                </a:moveTo>
                <a:cubicBezTo>
                  <a:pt x="72" y="40"/>
                  <a:pt x="75" y="43"/>
                  <a:pt x="75" y="46"/>
                </a:cubicBezTo>
                <a:cubicBezTo>
                  <a:pt x="75" y="48"/>
                  <a:pt x="72" y="51"/>
                  <a:pt x="70" y="51"/>
                </a:cubicBezTo>
                <a:cubicBezTo>
                  <a:pt x="67" y="51"/>
                  <a:pt x="64" y="48"/>
                  <a:pt x="64" y="46"/>
                </a:cubicBezTo>
                <a:cubicBezTo>
                  <a:pt x="64" y="43"/>
                  <a:pt x="67" y="40"/>
                  <a:pt x="70" y="40"/>
                </a:cubicBezTo>
                <a:close/>
                <a:moveTo>
                  <a:pt x="70" y="83"/>
                </a:moveTo>
                <a:cubicBezTo>
                  <a:pt x="67" y="83"/>
                  <a:pt x="65" y="81"/>
                  <a:pt x="65" y="78"/>
                </a:cubicBezTo>
                <a:cubicBezTo>
                  <a:pt x="65" y="75"/>
                  <a:pt x="67" y="73"/>
                  <a:pt x="70" y="73"/>
                </a:cubicBezTo>
                <a:cubicBezTo>
                  <a:pt x="73" y="73"/>
                  <a:pt x="75" y="75"/>
                  <a:pt x="75" y="78"/>
                </a:cubicBezTo>
                <a:cubicBezTo>
                  <a:pt x="75" y="81"/>
                  <a:pt x="73" y="83"/>
                  <a:pt x="70" y="83"/>
                </a:cubicBezTo>
                <a:close/>
                <a:moveTo>
                  <a:pt x="77" y="88"/>
                </a:moveTo>
                <a:cubicBezTo>
                  <a:pt x="79" y="88"/>
                  <a:pt x="82" y="90"/>
                  <a:pt x="82" y="93"/>
                </a:cubicBezTo>
                <a:cubicBezTo>
                  <a:pt x="82" y="96"/>
                  <a:pt x="79" y="98"/>
                  <a:pt x="77" y="98"/>
                </a:cubicBezTo>
                <a:cubicBezTo>
                  <a:pt x="74" y="98"/>
                  <a:pt x="71" y="96"/>
                  <a:pt x="71" y="93"/>
                </a:cubicBezTo>
                <a:cubicBezTo>
                  <a:pt x="71" y="90"/>
                  <a:pt x="74" y="88"/>
                  <a:pt x="77" y="88"/>
                </a:cubicBezTo>
                <a:close/>
                <a:moveTo>
                  <a:pt x="69" y="102"/>
                </a:moveTo>
                <a:cubicBezTo>
                  <a:pt x="72" y="102"/>
                  <a:pt x="74" y="104"/>
                  <a:pt x="74" y="107"/>
                </a:cubicBezTo>
                <a:cubicBezTo>
                  <a:pt x="74" y="110"/>
                  <a:pt x="72" y="112"/>
                  <a:pt x="69" y="112"/>
                </a:cubicBezTo>
                <a:cubicBezTo>
                  <a:pt x="66" y="112"/>
                  <a:pt x="64" y="110"/>
                  <a:pt x="64" y="107"/>
                </a:cubicBezTo>
                <a:cubicBezTo>
                  <a:pt x="64" y="104"/>
                  <a:pt x="66" y="102"/>
                  <a:pt x="69" y="102"/>
                </a:cubicBezTo>
                <a:close/>
                <a:moveTo>
                  <a:pt x="54" y="30"/>
                </a:moveTo>
                <a:cubicBezTo>
                  <a:pt x="56" y="30"/>
                  <a:pt x="57" y="31"/>
                  <a:pt x="57" y="33"/>
                </a:cubicBezTo>
                <a:cubicBezTo>
                  <a:pt x="57" y="35"/>
                  <a:pt x="56" y="36"/>
                  <a:pt x="54" y="36"/>
                </a:cubicBezTo>
                <a:cubicBezTo>
                  <a:pt x="53" y="36"/>
                  <a:pt x="51" y="35"/>
                  <a:pt x="51" y="33"/>
                </a:cubicBezTo>
                <a:cubicBezTo>
                  <a:pt x="51" y="31"/>
                  <a:pt x="53" y="30"/>
                  <a:pt x="54" y="30"/>
                </a:cubicBezTo>
                <a:close/>
                <a:moveTo>
                  <a:pt x="50" y="40"/>
                </a:moveTo>
                <a:cubicBezTo>
                  <a:pt x="53" y="40"/>
                  <a:pt x="55" y="43"/>
                  <a:pt x="55" y="46"/>
                </a:cubicBezTo>
                <a:cubicBezTo>
                  <a:pt x="55" y="48"/>
                  <a:pt x="53" y="51"/>
                  <a:pt x="50" y="51"/>
                </a:cubicBezTo>
                <a:cubicBezTo>
                  <a:pt x="47" y="51"/>
                  <a:pt x="45" y="48"/>
                  <a:pt x="45" y="46"/>
                </a:cubicBezTo>
                <a:cubicBezTo>
                  <a:pt x="45" y="43"/>
                  <a:pt x="47" y="40"/>
                  <a:pt x="50" y="40"/>
                </a:cubicBezTo>
                <a:close/>
                <a:moveTo>
                  <a:pt x="51" y="83"/>
                </a:moveTo>
                <a:cubicBezTo>
                  <a:pt x="48" y="83"/>
                  <a:pt x="45" y="81"/>
                  <a:pt x="45" y="78"/>
                </a:cubicBezTo>
                <a:cubicBezTo>
                  <a:pt x="45" y="75"/>
                  <a:pt x="48" y="73"/>
                  <a:pt x="51" y="73"/>
                </a:cubicBezTo>
                <a:cubicBezTo>
                  <a:pt x="53" y="73"/>
                  <a:pt x="56" y="75"/>
                  <a:pt x="56" y="78"/>
                </a:cubicBezTo>
                <a:cubicBezTo>
                  <a:pt x="56" y="81"/>
                  <a:pt x="53" y="83"/>
                  <a:pt x="51" y="83"/>
                </a:cubicBezTo>
                <a:close/>
                <a:moveTo>
                  <a:pt x="56" y="88"/>
                </a:moveTo>
                <a:cubicBezTo>
                  <a:pt x="59" y="88"/>
                  <a:pt x="61" y="90"/>
                  <a:pt x="61" y="93"/>
                </a:cubicBezTo>
                <a:cubicBezTo>
                  <a:pt x="61" y="96"/>
                  <a:pt x="59" y="98"/>
                  <a:pt x="56" y="98"/>
                </a:cubicBezTo>
                <a:cubicBezTo>
                  <a:pt x="53" y="98"/>
                  <a:pt x="51" y="96"/>
                  <a:pt x="51" y="93"/>
                </a:cubicBezTo>
                <a:cubicBezTo>
                  <a:pt x="51" y="90"/>
                  <a:pt x="53" y="88"/>
                  <a:pt x="56" y="88"/>
                </a:cubicBezTo>
                <a:close/>
                <a:moveTo>
                  <a:pt x="49" y="102"/>
                </a:moveTo>
                <a:cubicBezTo>
                  <a:pt x="52" y="102"/>
                  <a:pt x="55" y="104"/>
                  <a:pt x="55" y="107"/>
                </a:cubicBezTo>
                <a:cubicBezTo>
                  <a:pt x="55" y="110"/>
                  <a:pt x="52" y="112"/>
                  <a:pt x="49" y="112"/>
                </a:cubicBezTo>
                <a:cubicBezTo>
                  <a:pt x="47" y="112"/>
                  <a:pt x="44" y="110"/>
                  <a:pt x="44" y="107"/>
                </a:cubicBezTo>
                <a:cubicBezTo>
                  <a:pt x="44" y="104"/>
                  <a:pt x="47" y="102"/>
                  <a:pt x="49" y="102"/>
                </a:cubicBezTo>
                <a:close/>
                <a:moveTo>
                  <a:pt x="38" y="36"/>
                </a:moveTo>
                <a:cubicBezTo>
                  <a:pt x="38" y="36"/>
                  <a:pt x="39" y="37"/>
                  <a:pt x="39" y="37"/>
                </a:cubicBezTo>
                <a:cubicBezTo>
                  <a:pt x="39" y="38"/>
                  <a:pt x="38" y="39"/>
                  <a:pt x="38" y="39"/>
                </a:cubicBezTo>
                <a:cubicBezTo>
                  <a:pt x="37" y="39"/>
                  <a:pt x="36" y="38"/>
                  <a:pt x="36" y="37"/>
                </a:cubicBezTo>
                <a:cubicBezTo>
                  <a:pt x="36" y="37"/>
                  <a:pt x="37" y="36"/>
                  <a:pt x="38" y="36"/>
                </a:cubicBezTo>
                <a:close/>
                <a:moveTo>
                  <a:pt x="37" y="58"/>
                </a:moveTo>
                <a:cubicBezTo>
                  <a:pt x="40" y="58"/>
                  <a:pt x="42" y="60"/>
                  <a:pt x="42" y="63"/>
                </a:cubicBezTo>
                <a:cubicBezTo>
                  <a:pt x="42" y="66"/>
                  <a:pt x="40" y="68"/>
                  <a:pt x="37" y="68"/>
                </a:cubicBezTo>
                <a:cubicBezTo>
                  <a:pt x="34" y="68"/>
                  <a:pt x="32" y="66"/>
                  <a:pt x="32" y="63"/>
                </a:cubicBezTo>
                <a:cubicBezTo>
                  <a:pt x="32" y="60"/>
                  <a:pt x="34" y="58"/>
                  <a:pt x="37" y="58"/>
                </a:cubicBezTo>
                <a:close/>
                <a:moveTo>
                  <a:pt x="20" y="63"/>
                </a:moveTo>
                <a:cubicBezTo>
                  <a:pt x="21" y="63"/>
                  <a:pt x="23" y="64"/>
                  <a:pt x="23" y="66"/>
                </a:cubicBezTo>
                <a:cubicBezTo>
                  <a:pt x="23" y="68"/>
                  <a:pt x="21" y="69"/>
                  <a:pt x="20" y="69"/>
                </a:cubicBezTo>
                <a:cubicBezTo>
                  <a:pt x="18" y="69"/>
                  <a:pt x="17" y="68"/>
                  <a:pt x="17" y="66"/>
                </a:cubicBezTo>
                <a:cubicBezTo>
                  <a:pt x="17" y="64"/>
                  <a:pt x="18" y="63"/>
                  <a:pt x="20" y="63"/>
                </a:cubicBezTo>
                <a:close/>
                <a:moveTo>
                  <a:pt x="17" y="86"/>
                </a:moveTo>
                <a:cubicBezTo>
                  <a:pt x="15" y="86"/>
                  <a:pt x="13" y="85"/>
                  <a:pt x="13" y="83"/>
                </a:cubicBezTo>
                <a:cubicBezTo>
                  <a:pt x="13" y="82"/>
                  <a:pt x="15" y="80"/>
                  <a:pt x="17" y="80"/>
                </a:cubicBezTo>
                <a:cubicBezTo>
                  <a:pt x="18" y="80"/>
                  <a:pt x="20" y="82"/>
                  <a:pt x="20" y="83"/>
                </a:cubicBezTo>
                <a:cubicBezTo>
                  <a:pt x="20" y="85"/>
                  <a:pt x="18" y="86"/>
                  <a:pt x="17" y="86"/>
                </a:cubicBezTo>
                <a:close/>
                <a:moveTo>
                  <a:pt x="23" y="101"/>
                </a:moveTo>
                <a:cubicBezTo>
                  <a:pt x="21" y="101"/>
                  <a:pt x="20" y="100"/>
                  <a:pt x="20" y="98"/>
                </a:cubicBezTo>
                <a:cubicBezTo>
                  <a:pt x="20" y="97"/>
                  <a:pt x="21" y="95"/>
                  <a:pt x="23" y="95"/>
                </a:cubicBezTo>
                <a:cubicBezTo>
                  <a:pt x="24" y="95"/>
                  <a:pt x="26" y="97"/>
                  <a:pt x="26" y="98"/>
                </a:cubicBezTo>
                <a:cubicBezTo>
                  <a:pt x="26" y="100"/>
                  <a:pt x="24" y="101"/>
                  <a:pt x="23" y="101"/>
                </a:cubicBezTo>
                <a:close/>
                <a:moveTo>
                  <a:pt x="28" y="54"/>
                </a:moveTo>
                <a:cubicBezTo>
                  <a:pt x="26" y="54"/>
                  <a:pt x="25" y="52"/>
                  <a:pt x="25" y="51"/>
                </a:cubicBezTo>
                <a:cubicBezTo>
                  <a:pt x="25" y="49"/>
                  <a:pt x="26" y="48"/>
                  <a:pt x="28" y="48"/>
                </a:cubicBezTo>
                <a:cubicBezTo>
                  <a:pt x="30" y="48"/>
                  <a:pt x="31" y="49"/>
                  <a:pt x="31" y="51"/>
                </a:cubicBezTo>
                <a:cubicBezTo>
                  <a:pt x="31" y="52"/>
                  <a:pt x="30" y="54"/>
                  <a:pt x="28" y="54"/>
                </a:cubicBezTo>
                <a:close/>
                <a:moveTo>
                  <a:pt x="36" y="88"/>
                </a:moveTo>
                <a:cubicBezTo>
                  <a:pt x="39" y="88"/>
                  <a:pt x="42" y="90"/>
                  <a:pt x="42" y="93"/>
                </a:cubicBezTo>
                <a:cubicBezTo>
                  <a:pt x="42" y="96"/>
                  <a:pt x="39" y="98"/>
                  <a:pt x="36" y="98"/>
                </a:cubicBezTo>
                <a:cubicBezTo>
                  <a:pt x="34" y="98"/>
                  <a:pt x="31" y="96"/>
                  <a:pt x="31" y="93"/>
                </a:cubicBezTo>
                <a:cubicBezTo>
                  <a:pt x="31" y="90"/>
                  <a:pt x="34" y="88"/>
                  <a:pt x="36" y="88"/>
                </a:cubicBezTo>
                <a:close/>
                <a:moveTo>
                  <a:pt x="32" y="110"/>
                </a:moveTo>
                <a:cubicBezTo>
                  <a:pt x="32" y="109"/>
                  <a:pt x="33" y="107"/>
                  <a:pt x="35" y="107"/>
                </a:cubicBezTo>
                <a:cubicBezTo>
                  <a:pt x="37" y="107"/>
                  <a:pt x="38" y="109"/>
                  <a:pt x="38" y="110"/>
                </a:cubicBezTo>
                <a:cubicBezTo>
                  <a:pt x="38" y="112"/>
                  <a:pt x="37" y="113"/>
                  <a:pt x="35" y="113"/>
                </a:cubicBezTo>
                <a:cubicBezTo>
                  <a:pt x="33" y="113"/>
                  <a:pt x="32" y="112"/>
                  <a:pt x="32" y="110"/>
                </a:cubicBezTo>
                <a:close/>
                <a:moveTo>
                  <a:pt x="37" y="124"/>
                </a:moveTo>
                <a:cubicBezTo>
                  <a:pt x="36" y="124"/>
                  <a:pt x="35" y="123"/>
                  <a:pt x="35" y="122"/>
                </a:cubicBezTo>
                <a:cubicBezTo>
                  <a:pt x="35" y="121"/>
                  <a:pt x="36" y="120"/>
                  <a:pt x="37" y="120"/>
                </a:cubicBezTo>
                <a:cubicBezTo>
                  <a:pt x="38" y="120"/>
                  <a:pt x="39" y="121"/>
                  <a:pt x="39" y="122"/>
                </a:cubicBezTo>
                <a:cubicBezTo>
                  <a:pt x="39" y="123"/>
                  <a:pt x="38" y="124"/>
                  <a:pt x="37" y="124"/>
                </a:cubicBezTo>
                <a:close/>
                <a:moveTo>
                  <a:pt x="45" y="140"/>
                </a:moveTo>
                <a:cubicBezTo>
                  <a:pt x="42" y="140"/>
                  <a:pt x="40" y="137"/>
                  <a:pt x="40" y="135"/>
                </a:cubicBezTo>
                <a:cubicBezTo>
                  <a:pt x="40" y="132"/>
                  <a:pt x="42" y="129"/>
                  <a:pt x="45" y="129"/>
                </a:cubicBezTo>
                <a:cubicBezTo>
                  <a:pt x="48" y="129"/>
                  <a:pt x="50" y="132"/>
                  <a:pt x="50" y="135"/>
                </a:cubicBezTo>
                <a:cubicBezTo>
                  <a:pt x="50" y="137"/>
                  <a:pt x="48" y="140"/>
                  <a:pt x="45" y="140"/>
                </a:cubicBezTo>
                <a:close/>
                <a:moveTo>
                  <a:pt x="56" y="127"/>
                </a:moveTo>
                <a:cubicBezTo>
                  <a:pt x="54" y="127"/>
                  <a:pt x="51" y="125"/>
                  <a:pt x="51" y="122"/>
                </a:cubicBezTo>
                <a:cubicBezTo>
                  <a:pt x="51" y="119"/>
                  <a:pt x="54" y="117"/>
                  <a:pt x="56" y="117"/>
                </a:cubicBezTo>
                <a:cubicBezTo>
                  <a:pt x="59" y="117"/>
                  <a:pt x="62" y="119"/>
                  <a:pt x="62" y="122"/>
                </a:cubicBezTo>
                <a:cubicBezTo>
                  <a:pt x="62" y="125"/>
                  <a:pt x="59" y="127"/>
                  <a:pt x="56" y="127"/>
                </a:cubicBezTo>
                <a:close/>
                <a:moveTo>
                  <a:pt x="56" y="68"/>
                </a:moveTo>
                <a:cubicBezTo>
                  <a:pt x="54" y="68"/>
                  <a:pt x="51" y="66"/>
                  <a:pt x="51" y="63"/>
                </a:cubicBezTo>
                <a:cubicBezTo>
                  <a:pt x="51" y="60"/>
                  <a:pt x="54" y="58"/>
                  <a:pt x="56" y="58"/>
                </a:cubicBezTo>
                <a:cubicBezTo>
                  <a:pt x="59" y="58"/>
                  <a:pt x="62" y="60"/>
                  <a:pt x="62" y="63"/>
                </a:cubicBezTo>
                <a:cubicBezTo>
                  <a:pt x="62" y="66"/>
                  <a:pt x="59" y="68"/>
                  <a:pt x="56" y="68"/>
                </a:cubicBezTo>
                <a:close/>
                <a:moveTo>
                  <a:pt x="69" y="140"/>
                </a:moveTo>
                <a:cubicBezTo>
                  <a:pt x="66" y="140"/>
                  <a:pt x="64" y="137"/>
                  <a:pt x="64" y="135"/>
                </a:cubicBezTo>
                <a:cubicBezTo>
                  <a:pt x="64" y="132"/>
                  <a:pt x="66" y="129"/>
                  <a:pt x="69" y="129"/>
                </a:cubicBezTo>
                <a:cubicBezTo>
                  <a:pt x="72" y="129"/>
                  <a:pt x="74" y="132"/>
                  <a:pt x="74" y="135"/>
                </a:cubicBezTo>
                <a:cubicBezTo>
                  <a:pt x="74" y="137"/>
                  <a:pt x="72" y="140"/>
                  <a:pt x="69" y="140"/>
                </a:cubicBezTo>
                <a:close/>
                <a:moveTo>
                  <a:pt x="77" y="127"/>
                </a:moveTo>
                <a:cubicBezTo>
                  <a:pt x="74" y="127"/>
                  <a:pt x="72" y="125"/>
                  <a:pt x="72" y="122"/>
                </a:cubicBezTo>
                <a:cubicBezTo>
                  <a:pt x="72" y="119"/>
                  <a:pt x="74" y="117"/>
                  <a:pt x="77" y="117"/>
                </a:cubicBezTo>
                <a:cubicBezTo>
                  <a:pt x="80" y="117"/>
                  <a:pt x="82" y="119"/>
                  <a:pt x="82" y="122"/>
                </a:cubicBezTo>
                <a:cubicBezTo>
                  <a:pt x="82" y="125"/>
                  <a:pt x="80" y="127"/>
                  <a:pt x="77" y="127"/>
                </a:cubicBezTo>
                <a:close/>
                <a:moveTo>
                  <a:pt x="77" y="68"/>
                </a:moveTo>
                <a:cubicBezTo>
                  <a:pt x="74" y="68"/>
                  <a:pt x="72" y="66"/>
                  <a:pt x="72" y="63"/>
                </a:cubicBezTo>
                <a:cubicBezTo>
                  <a:pt x="72" y="60"/>
                  <a:pt x="74" y="58"/>
                  <a:pt x="77" y="58"/>
                </a:cubicBezTo>
                <a:cubicBezTo>
                  <a:pt x="80" y="58"/>
                  <a:pt x="82" y="60"/>
                  <a:pt x="82" y="63"/>
                </a:cubicBezTo>
                <a:cubicBezTo>
                  <a:pt x="82" y="66"/>
                  <a:pt x="80" y="68"/>
                  <a:pt x="77" y="68"/>
                </a:cubicBezTo>
                <a:close/>
                <a:moveTo>
                  <a:pt x="90" y="140"/>
                </a:moveTo>
                <a:cubicBezTo>
                  <a:pt x="87" y="140"/>
                  <a:pt x="85" y="137"/>
                  <a:pt x="85" y="135"/>
                </a:cubicBezTo>
                <a:cubicBezTo>
                  <a:pt x="85" y="132"/>
                  <a:pt x="87" y="129"/>
                  <a:pt x="90" y="129"/>
                </a:cubicBezTo>
                <a:cubicBezTo>
                  <a:pt x="92" y="129"/>
                  <a:pt x="95" y="132"/>
                  <a:pt x="95" y="135"/>
                </a:cubicBezTo>
                <a:cubicBezTo>
                  <a:pt x="95" y="137"/>
                  <a:pt x="92" y="140"/>
                  <a:pt x="90" y="140"/>
                </a:cubicBezTo>
                <a:close/>
                <a:moveTo>
                  <a:pt x="90" y="112"/>
                </a:moveTo>
                <a:cubicBezTo>
                  <a:pt x="87" y="112"/>
                  <a:pt x="85" y="110"/>
                  <a:pt x="85" y="107"/>
                </a:cubicBezTo>
                <a:cubicBezTo>
                  <a:pt x="85" y="104"/>
                  <a:pt x="87" y="102"/>
                  <a:pt x="90" y="102"/>
                </a:cubicBezTo>
                <a:cubicBezTo>
                  <a:pt x="92" y="102"/>
                  <a:pt x="95" y="104"/>
                  <a:pt x="95" y="107"/>
                </a:cubicBezTo>
                <a:cubicBezTo>
                  <a:pt x="95" y="110"/>
                  <a:pt x="92" y="112"/>
                  <a:pt x="90" y="112"/>
                </a:cubicBezTo>
                <a:close/>
                <a:moveTo>
                  <a:pt x="101" y="124"/>
                </a:moveTo>
                <a:cubicBezTo>
                  <a:pt x="99" y="124"/>
                  <a:pt x="98" y="123"/>
                  <a:pt x="98" y="122"/>
                </a:cubicBezTo>
                <a:cubicBezTo>
                  <a:pt x="98" y="120"/>
                  <a:pt x="99" y="119"/>
                  <a:pt x="101" y="119"/>
                </a:cubicBezTo>
                <a:cubicBezTo>
                  <a:pt x="102" y="119"/>
                  <a:pt x="103" y="120"/>
                  <a:pt x="103" y="122"/>
                </a:cubicBezTo>
                <a:cubicBezTo>
                  <a:pt x="103" y="123"/>
                  <a:pt x="102" y="124"/>
                  <a:pt x="101" y="124"/>
                </a:cubicBezTo>
                <a:close/>
                <a:moveTo>
                  <a:pt x="100" y="98"/>
                </a:moveTo>
                <a:cubicBezTo>
                  <a:pt x="97" y="98"/>
                  <a:pt x="95" y="96"/>
                  <a:pt x="95" y="93"/>
                </a:cubicBezTo>
                <a:cubicBezTo>
                  <a:pt x="95" y="90"/>
                  <a:pt x="97" y="88"/>
                  <a:pt x="100" y="88"/>
                </a:cubicBezTo>
                <a:cubicBezTo>
                  <a:pt x="103" y="88"/>
                  <a:pt x="105" y="90"/>
                  <a:pt x="105" y="93"/>
                </a:cubicBezTo>
                <a:cubicBezTo>
                  <a:pt x="105" y="96"/>
                  <a:pt x="103" y="98"/>
                  <a:pt x="100" y="98"/>
                </a:cubicBezTo>
                <a:close/>
                <a:moveTo>
                  <a:pt x="100" y="68"/>
                </a:moveTo>
                <a:cubicBezTo>
                  <a:pt x="97" y="68"/>
                  <a:pt x="95" y="66"/>
                  <a:pt x="95" y="63"/>
                </a:cubicBezTo>
                <a:cubicBezTo>
                  <a:pt x="95" y="60"/>
                  <a:pt x="97" y="58"/>
                  <a:pt x="100" y="58"/>
                </a:cubicBezTo>
                <a:cubicBezTo>
                  <a:pt x="103" y="58"/>
                  <a:pt x="105" y="60"/>
                  <a:pt x="105" y="63"/>
                </a:cubicBezTo>
                <a:cubicBezTo>
                  <a:pt x="105" y="66"/>
                  <a:pt x="103" y="68"/>
                  <a:pt x="100" y="68"/>
                </a:cubicBezTo>
                <a:close/>
                <a:moveTo>
                  <a:pt x="111" y="51"/>
                </a:moveTo>
                <a:cubicBezTo>
                  <a:pt x="113" y="51"/>
                  <a:pt x="114" y="52"/>
                  <a:pt x="114" y="54"/>
                </a:cubicBezTo>
                <a:cubicBezTo>
                  <a:pt x="114" y="55"/>
                  <a:pt x="113" y="57"/>
                  <a:pt x="111" y="57"/>
                </a:cubicBezTo>
                <a:cubicBezTo>
                  <a:pt x="110" y="57"/>
                  <a:pt x="108" y="55"/>
                  <a:pt x="108" y="54"/>
                </a:cubicBezTo>
                <a:cubicBezTo>
                  <a:pt x="108" y="52"/>
                  <a:pt x="110" y="51"/>
                  <a:pt x="111" y="51"/>
                </a:cubicBezTo>
                <a:close/>
                <a:moveTo>
                  <a:pt x="111" y="116"/>
                </a:moveTo>
                <a:cubicBezTo>
                  <a:pt x="110" y="116"/>
                  <a:pt x="108" y="114"/>
                  <a:pt x="108" y="112"/>
                </a:cubicBezTo>
                <a:cubicBezTo>
                  <a:pt x="108" y="111"/>
                  <a:pt x="110" y="109"/>
                  <a:pt x="111" y="109"/>
                </a:cubicBezTo>
                <a:cubicBezTo>
                  <a:pt x="113" y="109"/>
                  <a:pt x="114" y="111"/>
                  <a:pt x="114" y="112"/>
                </a:cubicBezTo>
                <a:cubicBezTo>
                  <a:pt x="114" y="114"/>
                  <a:pt x="113" y="116"/>
                  <a:pt x="111" y="116"/>
                </a:cubicBezTo>
                <a:close/>
                <a:moveTo>
                  <a:pt x="117" y="101"/>
                </a:moveTo>
                <a:cubicBezTo>
                  <a:pt x="116" y="101"/>
                  <a:pt x="114" y="100"/>
                  <a:pt x="114" y="98"/>
                </a:cubicBezTo>
                <a:cubicBezTo>
                  <a:pt x="114" y="97"/>
                  <a:pt x="116" y="95"/>
                  <a:pt x="117" y="95"/>
                </a:cubicBezTo>
                <a:cubicBezTo>
                  <a:pt x="119" y="95"/>
                  <a:pt x="121" y="97"/>
                  <a:pt x="121" y="98"/>
                </a:cubicBezTo>
                <a:cubicBezTo>
                  <a:pt x="121" y="100"/>
                  <a:pt x="119" y="101"/>
                  <a:pt x="117" y="101"/>
                </a:cubicBezTo>
                <a:close/>
                <a:moveTo>
                  <a:pt x="121" y="72"/>
                </a:moveTo>
                <a:cubicBezTo>
                  <a:pt x="119" y="72"/>
                  <a:pt x="117" y="71"/>
                  <a:pt x="117" y="69"/>
                </a:cubicBezTo>
                <a:cubicBezTo>
                  <a:pt x="117" y="67"/>
                  <a:pt x="119" y="66"/>
                  <a:pt x="121" y="66"/>
                </a:cubicBezTo>
                <a:cubicBezTo>
                  <a:pt x="122" y="66"/>
                  <a:pt x="124" y="67"/>
                  <a:pt x="124" y="69"/>
                </a:cubicBezTo>
                <a:cubicBezTo>
                  <a:pt x="124" y="71"/>
                  <a:pt x="122" y="72"/>
                  <a:pt x="121" y="72"/>
                </a:cubicBezTo>
                <a:close/>
                <a:moveTo>
                  <a:pt x="127" y="86"/>
                </a:moveTo>
                <a:cubicBezTo>
                  <a:pt x="125" y="86"/>
                  <a:pt x="124" y="85"/>
                  <a:pt x="124" y="83"/>
                </a:cubicBezTo>
                <a:cubicBezTo>
                  <a:pt x="124" y="82"/>
                  <a:pt x="125" y="80"/>
                  <a:pt x="127" y="80"/>
                </a:cubicBezTo>
                <a:cubicBezTo>
                  <a:pt x="128" y="80"/>
                  <a:pt x="130" y="82"/>
                  <a:pt x="130" y="83"/>
                </a:cubicBezTo>
                <a:cubicBezTo>
                  <a:pt x="130" y="85"/>
                  <a:pt x="128" y="86"/>
                  <a:pt x="127" y="86"/>
                </a:cubicBezTo>
                <a:close/>
                <a:moveTo>
                  <a:pt x="54" y="16"/>
                </a:moveTo>
                <a:cubicBezTo>
                  <a:pt x="48" y="0"/>
                  <a:pt x="48" y="0"/>
                  <a:pt x="48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8" y="2"/>
                  <a:pt x="58" y="2"/>
                  <a:pt x="58" y="2"/>
                </a:cubicBezTo>
                <a:cubicBezTo>
                  <a:pt x="61" y="0"/>
                  <a:pt x="61" y="0"/>
                  <a:pt x="61" y="0"/>
                </a:cubicBezTo>
                <a:cubicBezTo>
                  <a:pt x="65" y="2"/>
                  <a:pt x="65" y="2"/>
                  <a:pt x="65" y="2"/>
                </a:cubicBezTo>
                <a:cubicBezTo>
                  <a:pt x="67" y="0"/>
                  <a:pt x="67" y="0"/>
                  <a:pt x="67" y="0"/>
                </a:cubicBezTo>
                <a:cubicBezTo>
                  <a:pt x="71" y="2"/>
                  <a:pt x="71" y="2"/>
                  <a:pt x="71" y="2"/>
                </a:cubicBezTo>
                <a:cubicBezTo>
                  <a:pt x="74" y="0"/>
                  <a:pt x="74" y="0"/>
                  <a:pt x="74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82" y="0"/>
                  <a:pt x="82" y="0"/>
                  <a:pt x="82" y="0"/>
                </a:cubicBezTo>
                <a:cubicBezTo>
                  <a:pt x="86" y="3"/>
                  <a:pt x="86" y="3"/>
                  <a:pt x="86" y="3"/>
                </a:cubicBezTo>
                <a:cubicBezTo>
                  <a:pt x="90" y="0"/>
                  <a:pt x="90" y="0"/>
                  <a:pt x="90" y="0"/>
                </a:cubicBezTo>
                <a:cubicBezTo>
                  <a:pt x="94" y="0"/>
                  <a:pt x="94" y="0"/>
                  <a:pt x="94" y="0"/>
                </a:cubicBezTo>
                <a:cubicBezTo>
                  <a:pt x="88" y="16"/>
                  <a:pt x="88" y="16"/>
                  <a:pt x="88" y="16"/>
                </a:cubicBezTo>
                <a:lnTo>
                  <a:pt x="54" y="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" name="Freeform 22"/>
          <p:cNvSpPr>
            <a:spLocks noEditPoints="1"/>
          </p:cNvSpPr>
          <p:nvPr/>
        </p:nvSpPr>
        <p:spPr bwMode="auto">
          <a:xfrm>
            <a:off x="2599933" y="1385540"/>
            <a:ext cx="230287" cy="254243"/>
          </a:xfrm>
          <a:custGeom>
            <a:avLst/>
            <a:gdLst>
              <a:gd name="T0" fmla="*/ 2 w 138"/>
              <a:gd name="T1" fmla="*/ 75 h 152"/>
              <a:gd name="T2" fmla="*/ 30 w 138"/>
              <a:gd name="T3" fmla="*/ 27 h 152"/>
              <a:gd name="T4" fmla="*/ 41 w 138"/>
              <a:gd name="T5" fmla="*/ 21 h 152"/>
              <a:gd name="T6" fmla="*/ 97 w 138"/>
              <a:gd name="T7" fmla="*/ 21 h 152"/>
              <a:gd name="T8" fmla="*/ 107 w 138"/>
              <a:gd name="T9" fmla="*/ 27 h 152"/>
              <a:gd name="T10" fmla="*/ 135 w 138"/>
              <a:gd name="T11" fmla="*/ 75 h 152"/>
              <a:gd name="T12" fmla="*/ 135 w 138"/>
              <a:gd name="T13" fmla="*/ 88 h 152"/>
              <a:gd name="T14" fmla="*/ 107 w 138"/>
              <a:gd name="T15" fmla="*/ 136 h 152"/>
              <a:gd name="T16" fmla="*/ 71 w 138"/>
              <a:gd name="T17" fmla="*/ 152 h 152"/>
              <a:gd name="T18" fmla="*/ 30 w 138"/>
              <a:gd name="T19" fmla="*/ 136 h 152"/>
              <a:gd name="T20" fmla="*/ 2 w 138"/>
              <a:gd name="T21" fmla="*/ 88 h 152"/>
              <a:gd name="T22" fmla="*/ 2 w 138"/>
              <a:gd name="T23" fmla="*/ 75 h 152"/>
              <a:gd name="T24" fmla="*/ 88 w 138"/>
              <a:gd name="T25" fmla="*/ 16 h 152"/>
              <a:gd name="T26" fmla="*/ 94 w 138"/>
              <a:gd name="T27" fmla="*/ 0 h 152"/>
              <a:gd name="T28" fmla="*/ 89 w 138"/>
              <a:gd name="T29" fmla="*/ 0 h 152"/>
              <a:gd name="T30" fmla="*/ 86 w 138"/>
              <a:gd name="T31" fmla="*/ 3 h 152"/>
              <a:gd name="T32" fmla="*/ 82 w 138"/>
              <a:gd name="T33" fmla="*/ 0 h 152"/>
              <a:gd name="T34" fmla="*/ 78 w 138"/>
              <a:gd name="T35" fmla="*/ 2 h 152"/>
              <a:gd name="T36" fmla="*/ 74 w 138"/>
              <a:gd name="T37" fmla="*/ 0 h 152"/>
              <a:gd name="T38" fmla="*/ 71 w 138"/>
              <a:gd name="T39" fmla="*/ 2 h 152"/>
              <a:gd name="T40" fmla="*/ 67 w 138"/>
              <a:gd name="T41" fmla="*/ 0 h 152"/>
              <a:gd name="T42" fmla="*/ 65 w 138"/>
              <a:gd name="T43" fmla="*/ 2 h 152"/>
              <a:gd name="T44" fmla="*/ 61 w 138"/>
              <a:gd name="T45" fmla="*/ 0 h 152"/>
              <a:gd name="T46" fmla="*/ 58 w 138"/>
              <a:gd name="T47" fmla="*/ 2 h 152"/>
              <a:gd name="T48" fmla="*/ 54 w 138"/>
              <a:gd name="T49" fmla="*/ 0 h 152"/>
              <a:gd name="T50" fmla="*/ 48 w 138"/>
              <a:gd name="T51" fmla="*/ 0 h 152"/>
              <a:gd name="T52" fmla="*/ 54 w 138"/>
              <a:gd name="T53" fmla="*/ 16 h 152"/>
              <a:gd name="T54" fmla="*/ 88 w 138"/>
              <a:gd name="T55" fmla="*/ 1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38" h="152">
                <a:moveTo>
                  <a:pt x="2" y="75"/>
                </a:moveTo>
                <a:cubicBezTo>
                  <a:pt x="30" y="27"/>
                  <a:pt x="30" y="27"/>
                  <a:pt x="30" y="27"/>
                </a:cubicBezTo>
                <a:cubicBezTo>
                  <a:pt x="32" y="23"/>
                  <a:pt x="36" y="21"/>
                  <a:pt x="41" y="21"/>
                </a:cubicBezTo>
                <a:cubicBezTo>
                  <a:pt x="97" y="21"/>
                  <a:pt x="97" y="21"/>
                  <a:pt x="97" y="21"/>
                </a:cubicBezTo>
                <a:cubicBezTo>
                  <a:pt x="101" y="21"/>
                  <a:pt x="105" y="23"/>
                  <a:pt x="107" y="27"/>
                </a:cubicBezTo>
                <a:cubicBezTo>
                  <a:pt x="135" y="75"/>
                  <a:pt x="135" y="75"/>
                  <a:pt x="135" y="75"/>
                </a:cubicBezTo>
                <a:cubicBezTo>
                  <a:pt x="138" y="79"/>
                  <a:pt x="138" y="84"/>
                  <a:pt x="135" y="88"/>
                </a:cubicBezTo>
                <a:cubicBezTo>
                  <a:pt x="107" y="136"/>
                  <a:pt x="107" y="136"/>
                  <a:pt x="107" y="136"/>
                </a:cubicBezTo>
                <a:cubicBezTo>
                  <a:pt x="107" y="136"/>
                  <a:pt x="93" y="151"/>
                  <a:pt x="71" y="152"/>
                </a:cubicBezTo>
                <a:cubicBezTo>
                  <a:pt x="51" y="151"/>
                  <a:pt x="43" y="146"/>
                  <a:pt x="30" y="136"/>
                </a:cubicBezTo>
                <a:cubicBezTo>
                  <a:pt x="2" y="88"/>
                  <a:pt x="2" y="88"/>
                  <a:pt x="2" y="88"/>
                </a:cubicBezTo>
                <a:cubicBezTo>
                  <a:pt x="0" y="84"/>
                  <a:pt x="0" y="79"/>
                  <a:pt x="2" y="75"/>
                </a:cubicBezTo>
                <a:close/>
                <a:moveTo>
                  <a:pt x="88" y="16"/>
                </a:moveTo>
                <a:cubicBezTo>
                  <a:pt x="94" y="0"/>
                  <a:pt x="94" y="0"/>
                  <a:pt x="94" y="0"/>
                </a:cubicBezTo>
                <a:cubicBezTo>
                  <a:pt x="89" y="0"/>
                  <a:pt x="89" y="0"/>
                  <a:pt x="89" y="0"/>
                </a:cubicBezTo>
                <a:cubicBezTo>
                  <a:pt x="86" y="3"/>
                  <a:pt x="86" y="3"/>
                  <a:pt x="86" y="3"/>
                </a:cubicBezTo>
                <a:cubicBezTo>
                  <a:pt x="82" y="0"/>
                  <a:pt x="82" y="0"/>
                  <a:pt x="82" y="0"/>
                </a:cubicBezTo>
                <a:cubicBezTo>
                  <a:pt x="78" y="2"/>
                  <a:pt x="78" y="2"/>
                  <a:pt x="78" y="2"/>
                </a:cubicBezTo>
                <a:cubicBezTo>
                  <a:pt x="74" y="0"/>
                  <a:pt x="74" y="0"/>
                  <a:pt x="74" y="0"/>
                </a:cubicBezTo>
                <a:cubicBezTo>
                  <a:pt x="71" y="2"/>
                  <a:pt x="71" y="2"/>
                  <a:pt x="71" y="2"/>
                </a:cubicBezTo>
                <a:cubicBezTo>
                  <a:pt x="67" y="0"/>
                  <a:pt x="67" y="0"/>
                  <a:pt x="67" y="0"/>
                </a:cubicBezTo>
                <a:cubicBezTo>
                  <a:pt x="65" y="2"/>
                  <a:pt x="65" y="2"/>
                  <a:pt x="65" y="2"/>
                </a:cubicBezTo>
                <a:cubicBezTo>
                  <a:pt x="61" y="0"/>
                  <a:pt x="61" y="0"/>
                  <a:pt x="61" y="0"/>
                </a:cubicBezTo>
                <a:cubicBezTo>
                  <a:pt x="58" y="2"/>
                  <a:pt x="58" y="2"/>
                  <a:pt x="58" y="2"/>
                </a:cubicBezTo>
                <a:cubicBezTo>
                  <a:pt x="54" y="0"/>
                  <a:pt x="54" y="0"/>
                  <a:pt x="54" y="0"/>
                </a:cubicBezTo>
                <a:cubicBezTo>
                  <a:pt x="48" y="0"/>
                  <a:pt x="48" y="0"/>
                  <a:pt x="48" y="0"/>
                </a:cubicBezTo>
                <a:cubicBezTo>
                  <a:pt x="54" y="16"/>
                  <a:pt x="54" y="16"/>
                  <a:pt x="54" y="16"/>
                </a:cubicBezTo>
                <a:lnTo>
                  <a:pt x="88" y="1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" name="Freeform 23"/>
          <p:cNvSpPr>
            <a:spLocks/>
          </p:cNvSpPr>
          <p:nvPr/>
        </p:nvSpPr>
        <p:spPr bwMode="auto">
          <a:xfrm>
            <a:off x="3028523" y="1396733"/>
            <a:ext cx="222292" cy="244649"/>
          </a:xfrm>
          <a:custGeom>
            <a:avLst/>
            <a:gdLst>
              <a:gd name="T0" fmla="*/ 128 w 133"/>
              <a:gd name="T1" fmla="*/ 70 h 146"/>
              <a:gd name="T2" fmla="*/ 99 w 133"/>
              <a:gd name="T3" fmla="*/ 116 h 146"/>
              <a:gd name="T4" fmla="*/ 52 w 133"/>
              <a:gd name="T5" fmla="*/ 140 h 146"/>
              <a:gd name="T6" fmla="*/ 9 w 133"/>
              <a:gd name="T7" fmla="*/ 144 h 146"/>
              <a:gd name="T8" fmla="*/ 0 w 133"/>
              <a:gd name="T9" fmla="*/ 138 h 146"/>
              <a:gd name="T10" fmla="*/ 121 w 133"/>
              <a:gd name="T11" fmla="*/ 21 h 146"/>
              <a:gd name="T12" fmla="*/ 120 w 133"/>
              <a:gd name="T13" fmla="*/ 0 h 146"/>
              <a:gd name="T14" fmla="*/ 129 w 133"/>
              <a:gd name="T15" fmla="*/ 2 h 146"/>
              <a:gd name="T16" fmla="*/ 129 w 133"/>
              <a:gd name="T17" fmla="*/ 8 h 146"/>
              <a:gd name="T18" fmla="*/ 123 w 133"/>
              <a:gd name="T19" fmla="*/ 20 h 146"/>
              <a:gd name="T20" fmla="*/ 128 w 133"/>
              <a:gd name="T21" fmla="*/ 7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3" h="146">
                <a:moveTo>
                  <a:pt x="128" y="70"/>
                </a:moveTo>
                <a:cubicBezTo>
                  <a:pt x="124" y="88"/>
                  <a:pt x="113" y="105"/>
                  <a:pt x="99" y="116"/>
                </a:cubicBezTo>
                <a:cubicBezTo>
                  <a:pt x="85" y="129"/>
                  <a:pt x="69" y="136"/>
                  <a:pt x="52" y="140"/>
                </a:cubicBezTo>
                <a:cubicBezTo>
                  <a:pt x="41" y="143"/>
                  <a:pt x="26" y="146"/>
                  <a:pt x="9" y="144"/>
                </a:cubicBezTo>
                <a:cubicBezTo>
                  <a:pt x="3" y="143"/>
                  <a:pt x="0" y="138"/>
                  <a:pt x="0" y="138"/>
                </a:cubicBezTo>
                <a:cubicBezTo>
                  <a:pt x="95" y="97"/>
                  <a:pt x="117" y="36"/>
                  <a:pt x="121" y="21"/>
                </a:cubicBezTo>
                <a:cubicBezTo>
                  <a:pt x="120" y="0"/>
                  <a:pt x="120" y="0"/>
                  <a:pt x="120" y="0"/>
                </a:cubicBezTo>
                <a:cubicBezTo>
                  <a:pt x="129" y="2"/>
                  <a:pt x="129" y="2"/>
                  <a:pt x="129" y="2"/>
                </a:cubicBezTo>
                <a:cubicBezTo>
                  <a:pt x="129" y="8"/>
                  <a:pt x="129" y="8"/>
                  <a:pt x="129" y="8"/>
                </a:cubicBezTo>
                <a:cubicBezTo>
                  <a:pt x="123" y="20"/>
                  <a:pt x="123" y="20"/>
                  <a:pt x="123" y="20"/>
                </a:cubicBezTo>
                <a:cubicBezTo>
                  <a:pt x="131" y="35"/>
                  <a:pt x="133" y="53"/>
                  <a:pt x="128" y="7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" name="Freeform 24"/>
          <p:cNvSpPr>
            <a:spLocks/>
          </p:cNvSpPr>
          <p:nvPr/>
        </p:nvSpPr>
        <p:spPr bwMode="auto">
          <a:xfrm>
            <a:off x="3413933" y="1420718"/>
            <a:ext cx="238284" cy="243049"/>
          </a:xfrm>
          <a:custGeom>
            <a:avLst/>
            <a:gdLst>
              <a:gd name="T0" fmla="*/ 115 w 143"/>
              <a:gd name="T1" fmla="*/ 114 h 146"/>
              <a:gd name="T2" fmla="*/ 31 w 143"/>
              <a:gd name="T3" fmla="*/ 131 h 146"/>
              <a:gd name="T4" fmla="*/ 34 w 143"/>
              <a:gd name="T5" fmla="*/ 116 h 146"/>
              <a:gd name="T6" fmla="*/ 34 w 143"/>
              <a:gd name="T7" fmla="*/ 116 h 146"/>
              <a:gd name="T8" fmla="*/ 23 w 143"/>
              <a:gd name="T9" fmla="*/ 125 h 146"/>
              <a:gd name="T10" fmla="*/ 34 w 143"/>
              <a:gd name="T11" fmla="*/ 32 h 146"/>
              <a:gd name="T12" fmla="*/ 117 w 143"/>
              <a:gd name="T13" fmla="*/ 14 h 146"/>
              <a:gd name="T14" fmla="*/ 115 w 143"/>
              <a:gd name="T15" fmla="*/ 22 h 146"/>
              <a:gd name="T16" fmla="*/ 94 w 143"/>
              <a:gd name="T17" fmla="*/ 40 h 146"/>
              <a:gd name="T18" fmla="*/ 134 w 143"/>
              <a:gd name="T19" fmla="*/ 30 h 146"/>
              <a:gd name="T20" fmla="*/ 115 w 143"/>
              <a:gd name="T21" fmla="*/ 114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3" h="146">
                <a:moveTo>
                  <a:pt x="115" y="114"/>
                </a:moveTo>
                <a:cubicBezTo>
                  <a:pt x="90" y="140"/>
                  <a:pt x="54" y="146"/>
                  <a:pt x="31" y="131"/>
                </a:cubicBezTo>
                <a:cubicBezTo>
                  <a:pt x="31" y="126"/>
                  <a:pt x="32" y="120"/>
                  <a:pt x="34" y="116"/>
                </a:cubicBezTo>
                <a:cubicBezTo>
                  <a:pt x="37" y="112"/>
                  <a:pt x="33" y="117"/>
                  <a:pt x="34" y="116"/>
                </a:cubicBezTo>
                <a:cubicBezTo>
                  <a:pt x="31" y="119"/>
                  <a:pt x="24" y="129"/>
                  <a:pt x="23" y="125"/>
                </a:cubicBezTo>
                <a:cubicBezTo>
                  <a:pt x="0" y="103"/>
                  <a:pt x="5" y="61"/>
                  <a:pt x="34" y="32"/>
                </a:cubicBezTo>
                <a:cubicBezTo>
                  <a:pt x="59" y="7"/>
                  <a:pt x="94" y="0"/>
                  <a:pt x="117" y="14"/>
                </a:cubicBezTo>
                <a:cubicBezTo>
                  <a:pt x="123" y="19"/>
                  <a:pt x="115" y="22"/>
                  <a:pt x="115" y="22"/>
                </a:cubicBezTo>
                <a:cubicBezTo>
                  <a:pt x="94" y="40"/>
                  <a:pt x="94" y="40"/>
                  <a:pt x="94" y="40"/>
                </a:cubicBezTo>
                <a:cubicBezTo>
                  <a:pt x="108" y="33"/>
                  <a:pt x="124" y="22"/>
                  <a:pt x="134" y="30"/>
                </a:cubicBezTo>
                <a:cubicBezTo>
                  <a:pt x="143" y="37"/>
                  <a:pt x="141" y="89"/>
                  <a:pt x="115" y="1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1" name="Freeform 25"/>
          <p:cNvSpPr>
            <a:spLocks noEditPoints="1"/>
          </p:cNvSpPr>
          <p:nvPr/>
        </p:nvSpPr>
        <p:spPr bwMode="auto">
          <a:xfrm>
            <a:off x="3786552" y="1385540"/>
            <a:ext cx="276664" cy="262238"/>
          </a:xfrm>
          <a:custGeom>
            <a:avLst/>
            <a:gdLst>
              <a:gd name="T0" fmla="*/ 130 w 166"/>
              <a:gd name="T1" fmla="*/ 130 h 157"/>
              <a:gd name="T2" fmla="*/ 65 w 166"/>
              <a:gd name="T3" fmla="*/ 157 h 157"/>
              <a:gd name="T4" fmla="*/ 0 w 166"/>
              <a:gd name="T5" fmla="*/ 130 h 157"/>
              <a:gd name="T6" fmla="*/ 5 w 166"/>
              <a:gd name="T7" fmla="*/ 124 h 157"/>
              <a:gd name="T8" fmla="*/ 124 w 166"/>
              <a:gd name="T9" fmla="*/ 124 h 157"/>
              <a:gd name="T10" fmla="*/ 124 w 166"/>
              <a:gd name="T11" fmla="*/ 6 h 157"/>
              <a:gd name="T12" fmla="*/ 130 w 166"/>
              <a:gd name="T13" fmla="*/ 0 h 157"/>
              <a:gd name="T14" fmla="*/ 130 w 166"/>
              <a:gd name="T15" fmla="*/ 130 h 157"/>
              <a:gd name="T16" fmla="*/ 11 w 166"/>
              <a:gd name="T17" fmla="*/ 120 h 157"/>
              <a:gd name="T18" fmla="*/ 120 w 166"/>
              <a:gd name="T19" fmla="*/ 11 h 157"/>
              <a:gd name="T20" fmla="*/ 120 w 166"/>
              <a:gd name="T21" fmla="*/ 120 h 157"/>
              <a:gd name="T22" fmla="*/ 11 w 166"/>
              <a:gd name="T23" fmla="*/ 120 h 157"/>
              <a:gd name="T24" fmla="*/ 115 w 166"/>
              <a:gd name="T25" fmla="*/ 38 h 157"/>
              <a:gd name="T26" fmla="*/ 121 w 166"/>
              <a:gd name="T27" fmla="*/ 40 h 157"/>
              <a:gd name="T28" fmla="*/ 126 w 166"/>
              <a:gd name="T29" fmla="*/ 38 h 157"/>
              <a:gd name="T30" fmla="*/ 121 w 166"/>
              <a:gd name="T31" fmla="*/ 35 h 157"/>
              <a:gd name="T32" fmla="*/ 115 w 166"/>
              <a:gd name="T33" fmla="*/ 38 h 157"/>
              <a:gd name="T34" fmla="*/ 101 w 166"/>
              <a:gd name="T35" fmla="*/ 90 h 157"/>
              <a:gd name="T36" fmla="*/ 103 w 166"/>
              <a:gd name="T37" fmla="*/ 96 h 157"/>
              <a:gd name="T38" fmla="*/ 106 w 166"/>
              <a:gd name="T39" fmla="*/ 90 h 157"/>
              <a:gd name="T40" fmla="*/ 103 w 166"/>
              <a:gd name="T41" fmla="*/ 85 h 157"/>
              <a:gd name="T42" fmla="*/ 101 w 166"/>
              <a:gd name="T43" fmla="*/ 90 h 157"/>
              <a:gd name="T44" fmla="*/ 108 w 166"/>
              <a:gd name="T45" fmla="*/ 64 h 157"/>
              <a:gd name="T46" fmla="*/ 102 w 166"/>
              <a:gd name="T47" fmla="*/ 66 h 157"/>
              <a:gd name="T48" fmla="*/ 107 w 166"/>
              <a:gd name="T49" fmla="*/ 69 h 157"/>
              <a:gd name="T50" fmla="*/ 113 w 166"/>
              <a:gd name="T51" fmla="*/ 67 h 157"/>
              <a:gd name="T52" fmla="*/ 108 w 166"/>
              <a:gd name="T53" fmla="*/ 64 h 157"/>
              <a:gd name="T54" fmla="*/ 88 w 166"/>
              <a:gd name="T55" fmla="*/ 98 h 157"/>
              <a:gd name="T56" fmla="*/ 84 w 166"/>
              <a:gd name="T57" fmla="*/ 102 h 157"/>
              <a:gd name="T58" fmla="*/ 90 w 166"/>
              <a:gd name="T59" fmla="*/ 102 h 157"/>
              <a:gd name="T60" fmla="*/ 94 w 166"/>
              <a:gd name="T61" fmla="*/ 98 h 157"/>
              <a:gd name="T62" fmla="*/ 88 w 166"/>
              <a:gd name="T63" fmla="*/ 98 h 157"/>
              <a:gd name="T64" fmla="*/ 81 w 166"/>
              <a:gd name="T65" fmla="*/ 82 h 157"/>
              <a:gd name="T66" fmla="*/ 84 w 166"/>
              <a:gd name="T67" fmla="*/ 88 h 157"/>
              <a:gd name="T68" fmla="*/ 86 w 166"/>
              <a:gd name="T69" fmla="*/ 82 h 157"/>
              <a:gd name="T70" fmla="*/ 84 w 166"/>
              <a:gd name="T71" fmla="*/ 77 h 157"/>
              <a:gd name="T72" fmla="*/ 81 w 166"/>
              <a:gd name="T73" fmla="*/ 82 h 157"/>
              <a:gd name="T74" fmla="*/ 89 w 166"/>
              <a:gd name="T75" fmla="*/ 64 h 157"/>
              <a:gd name="T76" fmla="*/ 95 w 166"/>
              <a:gd name="T77" fmla="*/ 65 h 157"/>
              <a:gd name="T78" fmla="*/ 93 w 166"/>
              <a:gd name="T79" fmla="*/ 60 h 157"/>
              <a:gd name="T80" fmla="*/ 87 w 166"/>
              <a:gd name="T81" fmla="*/ 58 h 157"/>
              <a:gd name="T82" fmla="*/ 89 w 166"/>
              <a:gd name="T83" fmla="*/ 64 h 157"/>
              <a:gd name="T84" fmla="*/ 62 w 166"/>
              <a:gd name="T85" fmla="*/ 85 h 157"/>
              <a:gd name="T86" fmla="*/ 64 w 166"/>
              <a:gd name="T87" fmla="*/ 90 h 157"/>
              <a:gd name="T88" fmla="*/ 67 w 166"/>
              <a:gd name="T89" fmla="*/ 85 h 157"/>
              <a:gd name="T90" fmla="*/ 64 w 166"/>
              <a:gd name="T91" fmla="*/ 79 h 157"/>
              <a:gd name="T92" fmla="*/ 62 w 166"/>
              <a:gd name="T93" fmla="*/ 85 h 157"/>
              <a:gd name="T94" fmla="*/ 60 w 166"/>
              <a:gd name="T95" fmla="*/ 103 h 157"/>
              <a:gd name="T96" fmla="*/ 63 w 166"/>
              <a:gd name="T97" fmla="*/ 108 h 157"/>
              <a:gd name="T98" fmla="*/ 69 w 166"/>
              <a:gd name="T99" fmla="*/ 109 h 157"/>
              <a:gd name="T100" fmla="*/ 66 w 166"/>
              <a:gd name="T101" fmla="*/ 104 h 157"/>
              <a:gd name="T102" fmla="*/ 60 w 166"/>
              <a:gd name="T103" fmla="*/ 103 h 157"/>
              <a:gd name="T104" fmla="*/ 48 w 166"/>
              <a:gd name="T105" fmla="*/ 120 h 157"/>
              <a:gd name="T106" fmla="*/ 45 w 166"/>
              <a:gd name="T107" fmla="*/ 115 h 157"/>
              <a:gd name="T108" fmla="*/ 39 w 166"/>
              <a:gd name="T109" fmla="*/ 113 h 157"/>
              <a:gd name="T110" fmla="*/ 42 w 166"/>
              <a:gd name="T111" fmla="*/ 119 h 157"/>
              <a:gd name="T112" fmla="*/ 48 w 166"/>
              <a:gd name="T113" fmla="*/ 120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6" h="157">
                <a:moveTo>
                  <a:pt x="130" y="130"/>
                </a:moveTo>
                <a:cubicBezTo>
                  <a:pt x="112" y="148"/>
                  <a:pt x="88" y="157"/>
                  <a:pt x="65" y="157"/>
                </a:cubicBezTo>
                <a:cubicBezTo>
                  <a:pt x="41" y="157"/>
                  <a:pt x="18" y="148"/>
                  <a:pt x="0" y="130"/>
                </a:cubicBezTo>
                <a:cubicBezTo>
                  <a:pt x="5" y="124"/>
                  <a:pt x="5" y="124"/>
                  <a:pt x="5" y="124"/>
                </a:cubicBezTo>
                <a:cubicBezTo>
                  <a:pt x="38" y="157"/>
                  <a:pt x="91" y="157"/>
                  <a:pt x="124" y="124"/>
                </a:cubicBezTo>
                <a:cubicBezTo>
                  <a:pt x="157" y="92"/>
                  <a:pt x="157" y="38"/>
                  <a:pt x="124" y="6"/>
                </a:cubicBezTo>
                <a:cubicBezTo>
                  <a:pt x="130" y="0"/>
                  <a:pt x="130" y="0"/>
                  <a:pt x="130" y="0"/>
                </a:cubicBezTo>
                <a:cubicBezTo>
                  <a:pt x="166" y="36"/>
                  <a:pt x="166" y="94"/>
                  <a:pt x="130" y="130"/>
                </a:cubicBezTo>
                <a:close/>
                <a:moveTo>
                  <a:pt x="11" y="120"/>
                </a:moveTo>
                <a:cubicBezTo>
                  <a:pt x="120" y="11"/>
                  <a:pt x="120" y="11"/>
                  <a:pt x="120" y="11"/>
                </a:cubicBezTo>
                <a:cubicBezTo>
                  <a:pt x="150" y="41"/>
                  <a:pt x="150" y="90"/>
                  <a:pt x="120" y="120"/>
                </a:cubicBezTo>
                <a:cubicBezTo>
                  <a:pt x="90" y="150"/>
                  <a:pt x="41" y="150"/>
                  <a:pt x="11" y="120"/>
                </a:cubicBezTo>
                <a:close/>
                <a:moveTo>
                  <a:pt x="115" y="38"/>
                </a:moveTo>
                <a:cubicBezTo>
                  <a:pt x="115" y="38"/>
                  <a:pt x="118" y="40"/>
                  <a:pt x="121" y="40"/>
                </a:cubicBezTo>
                <a:cubicBezTo>
                  <a:pt x="124" y="40"/>
                  <a:pt x="126" y="38"/>
                  <a:pt x="126" y="38"/>
                </a:cubicBezTo>
                <a:cubicBezTo>
                  <a:pt x="126" y="38"/>
                  <a:pt x="124" y="35"/>
                  <a:pt x="121" y="35"/>
                </a:cubicBezTo>
                <a:cubicBezTo>
                  <a:pt x="118" y="35"/>
                  <a:pt x="115" y="38"/>
                  <a:pt x="115" y="38"/>
                </a:cubicBezTo>
                <a:close/>
                <a:moveTo>
                  <a:pt x="101" y="90"/>
                </a:moveTo>
                <a:cubicBezTo>
                  <a:pt x="101" y="93"/>
                  <a:pt x="103" y="96"/>
                  <a:pt x="103" y="96"/>
                </a:cubicBezTo>
                <a:cubicBezTo>
                  <a:pt x="103" y="96"/>
                  <a:pt x="106" y="93"/>
                  <a:pt x="106" y="90"/>
                </a:cubicBezTo>
                <a:cubicBezTo>
                  <a:pt x="106" y="87"/>
                  <a:pt x="103" y="85"/>
                  <a:pt x="103" y="85"/>
                </a:cubicBezTo>
                <a:cubicBezTo>
                  <a:pt x="103" y="85"/>
                  <a:pt x="101" y="87"/>
                  <a:pt x="101" y="90"/>
                </a:cubicBezTo>
                <a:close/>
                <a:moveTo>
                  <a:pt x="108" y="64"/>
                </a:moveTo>
                <a:cubicBezTo>
                  <a:pt x="105" y="64"/>
                  <a:pt x="102" y="66"/>
                  <a:pt x="102" y="66"/>
                </a:cubicBezTo>
                <a:cubicBezTo>
                  <a:pt x="102" y="66"/>
                  <a:pt x="104" y="69"/>
                  <a:pt x="107" y="69"/>
                </a:cubicBezTo>
                <a:cubicBezTo>
                  <a:pt x="110" y="69"/>
                  <a:pt x="113" y="67"/>
                  <a:pt x="113" y="67"/>
                </a:cubicBezTo>
                <a:cubicBezTo>
                  <a:pt x="113" y="67"/>
                  <a:pt x="111" y="65"/>
                  <a:pt x="108" y="64"/>
                </a:cubicBezTo>
                <a:close/>
                <a:moveTo>
                  <a:pt x="88" y="98"/>
                </a:moveTo>
                <a:cubicBezTo>
                  <a:pt x="85" y="99"/>
                  <a:pt x="84" y="102"/>
                  <a:pt x="84" y="102"/>
                </a:cubicBezTo>
                <a:cubicBezTo>
                  <a:pt x="84" y="102"/>
                  <a:pt x="87" y="104"/>
                  <a:pt x="90" y="102"/>
                </a:cubicBezTo>
                <a:cubicBezTo>
                  <a:pt x="92" y="101"/>
                  <a:pt x="94" y="98"/>
                  <a:pt x="94" y="98"/>
                </a:cubicBezTo>
                <a:cubicBezTo>
                  <a:pt x="94" y="98"/>
                  <a:pt x="90" y="97"/>
                  <a:pt x="88" y="98"/>
                </a:cubicBezTo>
                <a:close/>
                <a:moveTo>
                  <a:pt x="81" y="82"/>
                </a:moveTo>
                <a:cubicBezTo>
                  <a:pt x="81" y="85"/>
                  <a:pt x="84" y="88"/>
                  <a:pt x="84" y="88"/>
                </a:cubicBezTo>
                <a:cubicBezTo>
                  <a:pt x="84" y="88"/>
                  <a:pt x="86" y="85"/>
                  <a:pt x="86" y="82"/>
                </a:cubicBezTo>
                <a:cubicBezTo>
                  <a:pt x="86" y="79"/>
                  <a:pt x="84" y="77"/>
                  <a:pt x="84" y="77"/>
                </a:cubicBezTo>
                <a:cubicBezTo>
                  <a:pt x="84" y="77"/>
                  <a:pt x="81" y="79"/>
                  <a:pt x="81" y="82"/>
                </a:cubicBezTo>
                <a:close/>
                <a:moveTo>
                  <a:pt x="89" y="64"/>
                </a:moveTo>
                <a:cubicBezTo>
                  <a:pt x="92" y="66"/>
                  <a:pt x="95" y="65"/>
                  <a:pt x="95" y="65"/>
                </a:cubicBezTo>
                <a:cubicBezTo>
                  <a:pt x="95" y="65"/>
                  <a:pt x="95" y="62"/>
                  <a:pt x="93" y="60"/>
                </a:cubicBezTo>
                <a:cubicBezTo>
                  <a:pt x="90" y="58"/>
                  <a:pt x="87" y="58"/>
                  <a:pt x="87" y="58"/>
                </a:cubicBezTo>
                <a:cubicBezTo>
                  <a:pt x="87" y="58"/>
                  <a:pt x="87" y="62"/>
                  <a:pt x="89" y="64"/>
                </a:cubicBezTo>
                <a:close/>
                <a:moveTo>
                  <a:pt x="62" y="85"/>
                </a:moveTo>
                <a:cubicBezTo>
                  <a:pt x="62" y="88"/>
                  <a:pt x="64" y="90"/>
                  <a:pt x="64" y="90"/>
                </a:cubicBezTo>
                <a:cubicBezTo>
                  <a:pt x="64" y="90"/>
                  <a:pt x="67" y="88"/>
                  <a:pt x="67" y="85"/>
                </a:cubicBezTo>
                <a:cubicBezTo>
                  <a:pt x="67" y="81"/>
                  <a:pt x="64" y="79"/>
                  <a:pt x="64" y="79"/>
                </a:cubicBezTo>
                <a:cubicBezTo>
                  <a:pt x="64" y="79"/>
                  <a:pt x="62" y="81"/>
                  <a:pt x="62" y="85"/>
                </a:cubicBezTo>
                <a:close/>
                <a:moveTo>
                  <a:pt x="60" y="103"/>
                </a:moveTo>
                <a:cubicBezTo>
                  <a:pt x="60" y="103"/>
                  <a:pt x="60" y="106"/>
                  <a:pt x="63" y="108"/>
                </a:cubicBezTo>
                <a:cubicBezTo>
                  <a:pt x="65" y="109"/>
                  <a:pt x="69" y="109"/>
                  <a:pt x="69" y="109"/>
                </a:cubicBezTo>
                <a:cubicBezTo>
                  <a:pt x="69" y="109"/>
                  <a:pt x="68" y="105"/>
                  <a:pt x="66" y="104"/>
                </a:cubicBezTo>
                <a:cubicBezTo>
                  <a:pt x="63" y="102"/>
                  <a:pt x="60" y="103"/>
                  <a:pt x="60" y="103"/>
                </a:cubicBezTo>
                <a:close/>
                <a:moveTo>
                  <a:pt x="48" y="120"/>
                </a:moveTo>
                <a:cubicBezTo>
                  <a:pt x="48" y="120"/>
                  <a:pt x="48" y="117"/>
                  <a:pt x="45" y="115"/>
                </a:cubicBezTo>
                <a:cubicBezTo>
                  <a:pt x="43" y="113"/>
                  <a:pt x="39" y="113"/>
                  <a:pt x="39" y="113"/>
                </a:cubicBezTo>
                <a:cubicBezTo>
                  <a:pt x="39" y="113"/>
                  <a:pt x="40" y="117"/>
                  <a:pt x="42" y="119"/>
                </a:cubicBezTo>
                <a:cubicBezTo>
                  <a:pt x="45" y="121"/>
                  <a:pt x="48" y="120"/>
                  <a:pt x="48" y="1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2" name="Freeform 26"/>
          <p:cNvSpPr>
            <a:spLocks noEditPoints="1"/>
          </p:cNvSpPr>
          <p:nvPr/>
        </p:nvSpPr>
        <p:spPr bwMode="auto">
          <a:xfrm>
            <a:off x="396214" y="2392914"/>
            <a:ext cx="255875" cy="257441"/>
          </a:xfrm>
          <a:custGeom>
            <a:avLst/>
            <a:gdLst>
              <a:gd name="T0" fmla="*/ 139 w 154"/>
              <a:gd name="T1" fmla="*/ 29 h 154"/>
              <a:gd name="T2" fmla="*/ 153 w 154"/>
              <a:gd name="T3" fmla="*/ 17 h 154"/>
              <a:gd name="T4" fmla="*/ 91 w 154"/>
              <a:gd name="T5" fmla="*/ 3 h 154"/>
              <a:gd name="T6" fmla="*/ 68 w 154"/>
              <a:gd name="T7" fmla="*/ 151 h 154"/>
              <a:gd name="T8" fmla="*/ 153 w 154"/>
              <a:gd name="T9" fmla="*/ 66 h 154"/>
              <a:gd name="T10" fmla="*/ 153 w 154"/>
              <a:gd name="T11" fmla="*/ 66 h 154"/>
              <a:gd name="T12" fmla="*/ 90 w 154"/>
              <a:gd name="T13" fmla="*/ 7 h 154"/>
              <a:gd name="T14" fmla="*/ 92 w 154"/>
              <a:gd name="T15" fmla="*/ 12 h 154"/>
              <a:gd name="T16" fmla="*/ 45 w 154"/>
              <a:gd name="T17" fmla="*/ 37 h 154"/>
              <a:gd name="T18" fmla="*/ 10 w 154"/>
              <a:gd name="T19" fmla="*/ 87 h 154"/>
              <a:gd name="T20" fmla="*/ 10 w 154"/>
              <a:gd name="T21" fmla="*/ 89 h 154"/>
              <a:gd name="T22" fmla="*/ 24 w 154"/>
              <a:gd name="T23" fmla="*/ 65 h 154"/>
              <a:gd name="T24" fmla="*/ 76 w 154"/>
              <a:gd name="T25" fmla="*/ 21 h 154"/>
              <a:gd name="T26" fmla="*/ 127 w 154"/>
              <a:gd name="T27" fmla="*/ 22 h 154"/>
              <a:gd name="T28" fmla="*/ 58 w 154"/>
              <a:gd name="T29" fmla="*/ 50 h 154"/>
              <a:gd name="T30" fmla="*/ 18 w 154"/>
              <a:gd name="T31" fmla="*/ 114 h 154"/>
              <a:gd name="T32" fmla="*/ 24 w 154"/>
              <a:gd name="T33" fmla="*/ 123 h 154"/>
              <a:gd name="T34" fmla="*/ 38 w 154"/>
              <a:gd name="T35" fmla="*/ 84 h 154"/>
              <a:gd name="T36" fmla="*/ 94 w 154"/>
              <a:gd name="T37" fmla="*/ 36 h 154"/>
              <a:gd name="T38" fmla="*/ 133 w 154"/>
              <a:gd name="T39" fmla="*/ 29 h 154"/>
              <a:gd name="T40" fmla="*/ 134 w 154"/>
              <a:gd name="T41" fmla="*/ 31 h 154"/>
              <a:gd name="T42" fmla="*/ 76 w 154"/>
              <a:gd name="T43" fmla="*/ 72 h 154"/>
              <a:gd name="T44" fmla="*/ 24 w 154"/>
              <a:gd name="T45" fmla="*/ 123 h 154"/>
              <a:gd name="T46" fmla="*/ 54 w 154"/>
              <a:gd name="T47" fmla="*/ 105 h 154"/>
              <a:gd name="T48" fmla="*/ 111 w 154"/>
              <a:gd name="T49" fmla="*/ 57 h 154"/>
              <a:gd name="T50" fmla="*/ 135 w 154"/>
              <a:gd name="T51" fmla="*/ 31 h 154"/>
              <a:gd name="T52" fmla="*/ 122 w 154"/>
              <a:gd name="T53" fmla="*/ 75 h 154"/>
              <a:gd name="T54" fmla="*/ 63 w 154"/>
              <a:gd name="T55" fmla="*/ 118 h 154"/>
              <a:gd name="T56" fmla="*/ 25 w 154"/>
              <a:gd name="T57" fmla="*/ 124 h 154"/>
              <a:gd name="T58" fmla="*/ 65 w 154"/>
              <a:gd name="T59" fmla="*/ 124 h 154"/>
              <a:gd name="T60" fmla="*/ 127 w 154"/>
              <a:gd name="T61" fmla="*/ 79 h 154"/>
              <a:gd name="T62" fmla="*/ 149 w 154"/>
              <a:gd name="T63" fmla="*/ 73 h 154"/>
              <a:gd name="T64" fmla="*/ 134 w 154"/>
              <a:gd name="T65" fmla="*/ 94 h 154"/>
              <a:gd name="T66" fmla="*/ 79 w 154"/>
              <a:gd name="T67" fmla="*/ 135 h 154"/>
              <a:gd name="T68" fmla="*/ 29 w 154"/>
              <a:gd name="T69" fmla="*/ 129 h 154"/>
              <a:gd name="T70" fmla="*/ 69 w 154"/>
              <a:gd name="T71" fmla="*/ 147 h 154"/>
              <a:gd name="T72" fmla="*/ 63 w 154"/>
              <a:gd name="T73" fmla="*/ 142 h 154"/>
              <a:gd name="T74" fmla="*/ 111 w 154"/>
              <a:gd name="T75" fmla="*/ 121 h 154"/>
              <a:gd name="T76" fmla="*/ 149 w 154"/>
              <a:gd name="T77" fmla="*/ 75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54" h="154">
                <a:moveTo>
                  <a:pt x="153" y="66"/>
                </a:moveTo>
                <a:cubicBezTo>
                  <a:pt x="152" y="52"/>
                  <a:pt x="147" y="39"/>
                  <a:pt x="139" y="29"/>
                </a:cubicBezTo>
                <a:cubicBezTo>
                  <a:pt x="141" y="27"/>
                  <a:pt x="145" y="24"/>
                  <a:pt x="154" y="21"/>
                </a:cubicBezTo>
                <a:cubicBezTo>
                  <a:pt x="153" y="17"/>
                  <a:pt x="153" y="17"/>
                  <a:pt x="153" y="17"/>
                </a:cubicBezTo>
                <a:cubicBezTo>
                  <a:pt x="144" y="19"/>
                  <a:pt x="139" y="23"/>
                  <a:pt x="136" y="26"/>
                </a:cubicBezTo>
                <a:cubicBezTo>
                  <a:pt x="125" y="13"/>
                  <a:pt x="109" y="5"/>
                  <a:pt x="91" y="3"/>
                </a:cubicBezTo>
                <a:cubicBezTo>
                  <a:pt x="50" y="0"/>
                  <a:pt x="12" y="30"/>
                  <a:pt x="6" y="71"/>
                </a:cubicBezTo>
                <a:cubicBezTo>
                  <a:pt x="0" y="112"/>
                  <a:pt x="28" y="148"/>
                  <a:pt x="68" y="151"/>
                </a:cubicBezTo>
                <a:cubicBezTo>
                  <a:pt x="109" y="154"/>
                  <a:pt x="147" y="124"/>
                  <a:pt x="153" y="83"/>
                </a:cubicBezTo>
                <a:cubicBezTo>
                  <a:pt x="154" y="77"/>
                  <a:pt x="154" y="72"/>
                  <a:pt x="153" y="66"/>
                </a:cubicBezTo>
                <a:cubicBezTo>
                  <a:pt x="153" y="66"/>
                  <a:pt x="154" y="66"/>
                  <a:pt x="154" y="66"/>
                </a:cubicBezTo>
                <a:cubicBezTo>
                  <a:pt x="154" y="66"/>
                  <a:pt x="153" y="66"/>
                  <a:pt x="153" y="66"/>
                </a:cubicBezTo>
                <a:close/>
                <a:moveTo>
                  <a:pt x="10" y="71"/>
                </a:moveTo>
                <a:cubicBezTo>
                  <a:pt x="16" y="33"/>
                  <a:pt x="52" y="4"/>
                  <a:pt x="90" y="7"/>
                </a:cubicBezTo>
                <a:cubicBezTo>
                  <a:pt x="95" y="8"/>
                  <a:pt x="99" y="9"/>
                  <a:pt x="104" y="10"/>
                </a:cubicBezTo>
                <a:cubicBezTo>
                  <a:pt x="100" y="11"/>
                  <a:pt x="96" y="11"/>
                  <a:pt x="92" y="12"/>
                </a:cubicBezTo>
                <a:cubicBezTo>
                  <a:pt x="86" y="14"/>
                  <a:pt x="80" y="16"/>
                  <a:pt x="75" y="18"/>
                </a:cubicBezTo>
                <a:cubicBezTo>
                  <a:pt x="64" y="22"/>
                  <a:pt x="54" y="29"/>
                  <a:pt x="45" y="37"/>
                </a:cubicBezTo>
                <a:cubicBezTo>
                  <a:pt x="36" y="45"/>
                  <a:pt x="28" y="54"/>
                  <a:pt x="22" y="64"/>
                </a:cubicBezTo>
                <a:cubicBezTo>
                  <a:pt x="17" y="71"/>
                  <a:pt x="13" y="79"/>
                  <a:pt x="10" y="87"/>
                </a:cubicBezTo>
                <a:cubicBezTo>
                  <a:pt x="9" y="82"/>
                  <a:pt x="10" y="77"/>
                  <a:pt x="10" y="71"/>
                </a:cubicBezTo>
                <a:close/>
                <a:moveTo>
                  <a:pt x="10" y="89"/>
                </a:moveTo>
                <a:cubicBezTo>
                  <a:pt x="11" y="86"/>
                  <a:pt x="13" y="83"/>
                  <a:pt x="15" y="80"/>
                </a:cubicBezTo>
                <a:cubicBezTo>
                  <a:pt x="18" y="75"/>
                  <a:pt x="21" y="70"/>
                  <a:pt x="24" y="65"/>
                </a:cubicBezTo>
                <a:cubicBezTo>
                  <a:pt x="31" y="56"/>
                  <a:pt x="39" y="47"/>
                  <a:pt x="48" y="40"/>
                </a:cubicBezTo>
                <a:cubicBezTo>
                  <a:pt x="56" y="32"/>
                  <a:pt x="66" y="26"/>
                  <a:pt x="76" y="21"/>
                </a:cubicBezTo>
                <a:cubicBezTo>
                  <a:pt x="85" y="16"/>
                  <a:pt x="95" y="13"/>
                  <a:pt x="105" y="10"/>
                </a:cubicBezTo>
                <a:cubicBezTo>
                  <a:pt x="113" y="13"/>
                  <a:pt x="120" y="17"/>
                  <a:pt x="127" y="22"/>
                </a:cubicBezTo>
                <a:cubicBezTo>
                  <a:pt x="115" y="23"/>
                  <a:pt x="103" y="25"/>
                  <a:pt x="91" y="30"/>
                </a:cubicBezTo>
                <a:cubicBezTo>
                  <a:pt x="79" y="35"/>
                  <a:pt x="68" y="42"/>
                  <a:pt x="58" y="50"/>
                </a:cubicBezTo>
                <a:cubicBezTo>
                  <a:pt x="48" y="59"/>
                  <a:pt x="40" y="69"/>
                  <a:pt x="33" y="80"/>
                </a:cubicBezTo>
                <a:cubicBezTo>
                  <a:pt x="26" y="91"/>
                  <a:pt x="21" y="102"/>
                  <a:pt x="18" y="114"/>
                </a:cubicBezTo>
                <a:cubicBezTo>
                  <a:pt x="14" y="107"/>
                  <a:pt x="11" y="98"/>
                  <a:pt x="10" y="89"/>
                </a:cubicBezTo>
                <a:close/>
                <a:moveTo>
                  <a:pt x="24" y="123"/>
                </a:moveTo>
                <a:cubicBezTo>
                  <a:pt x="22" y="121"/>
                  <a:pt x="20" y="118"/>
                  <a:pt x="18" y="115"/>
                </a:cubicBezTo>
                <a:cubicBezTo>
                  <a:pt x="24" y="104"/>
                  <a:pt x="31" y="93"/>
                  <a:pt x="38" y="84"/>
                </a:cubicBezTo>
                <a:cubicBezTo>
                  <a:pt x="46" y="74"/>
                  <a:pt x="54" y="65"/>
                  <a:pt x="63" y="57"/>
                </a:cubicBezTo>
                <a:cubicBezTo>
                  <a:pt x="72" y="48"/>
                  <a:pt x="83" y="42"/>
                  <a:pt x="94" y="36"/>
                </a:cubicBezTo>
                <a:cubicBezTo>
                  <a:pt x="104" y="30"/>
                  <a:pt x="115" y="26"/>
                  <a:pt x="127" y="23"/>
                </a:cubicBezTo>
                <a:cubicBezTo>
                  <a:pt x="129" y="25"/>
                  <a:pt x="131" y="27"/>
                  <a:pt x="133" y="29"/>
                </a:cubicBezTo>
                <a:cubicBezTo>
                  <a:pt x="133" y="30"/>
                  <a:pt x="133" y="30"/>
                  <a:pt x="133" y="30"/>
                </a:cubicBezTo>
                <a:cubicBezTo>
                  <a:pt x="134" y="31"/>
                  <a:pt x="134" y="31"/>
                  <a:pt x="134" y="31"/>
                </a:cubicBezTo>
                <a:cubicBezTo>
                  <a:pt x="124" y="36"/>
                  <a:pt x="114" y="43"/>
                  <a:pt x="105" y="49"/>
                </a:cubicBezTo>
                <a:cubicBezTo>
                  <a:pt x="95" y="57"/>
                  <a:pt x="85" y="64"/>
                  <a:pt x="76" y="72"/>
                </a:cubicBezTo>
                <a:cubicBezTo>
                  <a:pt x="66" y="80"/>
                  <a:pt x="57" y="89"/>
                  <a:pt x="48" y="97"/>
                </a:cubicBezTo>
                <a:cubicBezTo>
                  <a:pt x="40" y="106"/>
                  <a:pt x="32" y="114"/>
                  <a:pt x="24" y="123"/>
                </a:cubicBezTo>
                <a:close/>
                <a:moveTo>
                  <a:pt x="25" y="124"/>
                </a:moveTo>
                <a:cubicBezTo>
                  <a:pt x="35" y="118"/>
                  <a:pt x="45" y="112"/>
                  <a:pt x="54" y="105"/>
                </a:cubicBezTo>
                <a:cubicBezTo>
                  <a:pt x="64" y="98"/>
                  <a:pt x="74" y="90"/>
                  <a:pt x="83" y="82"/>
                </a:cubicBezTo>
                <a:cubicBezTo>
                  <a:pt x="93" y="74"/>
                  <a:pt x="102" y="66"/>
                  <a:pt x="111" y="57"/>
                </a:cubicBezTo>
                <a:cubicBezTo>
                  <a:pt x="119" y="49"/>
                  <a:pt x="127" y="40"/>
                  <a:pt x="135" y="31"/>
                </a:cubicBezTo>
                <a:cubicBezTo>
                  <a:pt x="135" y="31"/>
                  <a:pt x="135" y="31"/>
                  <a:pt x="135" y="31"/>
                </a:cubicBezTo>
                <a:cubicBezTo>
                  <a:pt x="139" y="35"/>
                  <a:pt x="142" y="40"/>
                  <a:pt x="144" y="46"/>
                </a:cubicBezTo>
                <a:cubicBezTo>
                  <a:pt x="137" y="56"/>
                  <a:pt x="130" y="66"/>
                  <a:pt x="122" y="75"/>
                </a:cubicBezTo>
                <a:cubicBezTo>
                  <a:pt x="113" y="84"/>
                  <a:pt x="104" y="93"/>
                  <a:pt x="94" y="100"/>
                </a:cubicBezTo>
                <a:cubicBezTo>
                  <a:pt x="85" y="107"/>
                  <a:pt x="74" y="113"/>
                  <a:pt x="63" y="118"/>
                </a:cubicBezTo>
                <a:cubicBezTo>
                  <a:pt x="52" y="123"/>
                  <a:pt x="40" y="126"/>
                  <a:pt x="29" y="128"/>
                </a:cubicBezTo>
                <a:cubicBezTo>
                  <a:pt x="27" y="127"/>
                  <a:pt x="26" y="125"/>
                  <a:pt x="25" y="124"/>
                </a:cubicBezTo>
                <a:close/>
                <a:moveTo>
                  <a:pt x="29" y="129"/>
                </a:moveTo>
                <a:cubicBezTo>
                  <a:pt x="41" y="129"/>
                  <a:pt x="53" y="128"/>
                  <a:pt x="65" y="124"/>
                </a:cubicBezTo>
                <a:cubicBezTo>
                  <a:pt x="77" y="120"/>
                  <a:pt x="89" y="114"/>
                  <a:pt x="99" y="106"/>
                </a:cubicBezTo>
                <a:cubicBezTo>
                  <a:pt x="110" y="99"/>
                  <a:pt x="119" y="89"/>
                  <a:pt x="127" y="79"/>
                </a:cubicBezTo>
                <a:cubicBezTo>
                  <a:pt x="134" y="69"/>
                  <a:pt x="140" y="58"/>
                  <a:pt x="144" y="46"/>
                </a:cubicBezTo>
                <a:cubicBezTo>
                  <a:pt x="148" y="54"/>
                  <a:pt x="149" y="63"/>
                  <a:pt x="149" y="73"/>
                </a:cubicBezTo>
                <a:cubicBezTo>
                  <a:pt x="148" y="75"/>
                  <a:pt x="146" y="78"/>
                  <a:pt x="144" y="80"/>
                </a:cubicBezTo>
                <a:cubicBezTo>
                  <a:pt x="141" y="85"/>
                  <a:pt x="138" y="90"/>
                  <a:pt x="134" y="94"/>
                </a:cubicBezTo>
                <a:cubicBezTo>
                  <a:pt x="126" y="103"/>
                  <a:pt x="118" y="111"/>
                  <a:pt x="109" y="118"/>
                </a:cubicBezTo>
                <a:cubicBezTo>
                  <a:pt x="99" y="125"/>
                  <a:pt x="89" y="130"/>
                  <a:pt x="79" y="135"/>
                </a:cubicBezTo>
                <a:cubicBezTo>
                  <a:pt x="70" y="138"/>
                  <a:pt x="60" y="141"/>
                  <a:pt x="50" y="142"/>
                </a:cubicBezTo>
                <a:cubicBezTo>
                  <a:pt x="42" y="139"/>
                  <a:pt x="35" y="135"/>
                  <a:pt x="29" y="129"/>
                </a:cubicBezTo>
                <a:close/>
                <a:moveTo>
                  <a:pt x="149" y="83"/>
                </a:moveTo>
                <a:cubicBezTo>
                  <a:pt x="143" y="121"/>
                  <a:pt x="107" y="150"/>
                  <a:pt x="69" y="147"/>
                </a:cubicBezTo>
                <a:cubicBezTo>
                  <a:pt x="63" y="146"/>
                  <a:pt x="57" y="145"/>
                  <a:pt x="52" y="143"/>
                </a:cubicBezTo>
                <a:cubicBezTo>
                  <a:pt x="55" y="143"/>
                  <a:pt x="59" y="142"/>
                  <a:pt x="63" y="142"/>
                </a:cubicBezTo>
                <a:cubicBezTo>
                  <a:pt x="68" y="141"/>
                  <a:pt x="74" y="140"/>
                  <a:pt x="80" y="138"/>
                </a:cubicBezTo>
                <a:cubicBezTo>
                  <a:pt x="91" y="134"/>
                  <a:pt x="101" y="128"/>
                  <a:pt x="111" y="121"/>
                </a:cubicBezTo>
                <a:cubicBezTo>
                  <a:pt x="121" y="114"/>
                  <a:pt x="129" y="106"/>
                  <a:pt x="136" y="96"/>
                </a:cubicBezTo>
                <a:cubicBezTo>
                  <a:pt x="141" y="90"/>
                  <a:pt x="146" y="83"/>
                  <a:pt x="149" y="75"/>
                </a:cubicBezTo>
                <a:cubicBezTo>
                  <a:pt x="149" y="78"/>
                  <a:pt x="149" y="80"/>
                  <a:pt x="149" y="8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3" name="Freeform 27"/>
          <p:cNvSpPr>
            <a:spLocks/>
          </p:cNvSpPr>
          <p:nvPr/>
        </p:nvSpPr>
        <p:spPr bwMode="auto">
          <a:xfrm>
            <a:off x="834400" y="2397713"/>
            <a:ext cx="260673" cy="260638"/>
          </a:xfrm>
          <a:custGeom>
            <a:avLst/>
            <a:gdLst>
              <a:gd name="T0" fmla="*/ 156 w 156"/>
              <a:gd name="T1" fmla="*/ 123 h 156"/>
              <a:gd name="T2" fmla="*/ 34 w 156"/>
              <a:gd name="T3" fmla="*/ 123 h 156"/>
              <a:gd name="T4" fmla="*/ 34 w 156"/>
              <a:gd name="T5" fmla="*/ 0 h 156"/>
              <a:gd name="T6" fmla="*/ 67 w 156"/>
              <a:gd name="T7" fmla="*/ 33 h 156"/>
              <a:gd name="T8" fmla="*/ 67 w 156"/>
              <a:gd name="T9" fmla="*/ 90 h 156"/>
              <a:gd name="T10" fmla="*/ 123 w 156"/>
              <a:gd name="T11" fmla="*/ 90 h 156"/>
              <a:gd name="T12" fmla="*/ 156 w 156"/>
              <a:gd name="T13" fmla="*/ 1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6" h="156">
                <a:moveTo>
                  <a:pt x="156" y="123"/>
                </a:moveTo>
                <a:cubicBezTo>
                  <a:pt x="122" y="156"/>
                  <a:pt x="68" y="156"/>
                  <a:pt x="34" y="123"/>
                </a:cubicBezTo>
                <a:cubicBezTo>
                  <a:pt x="0" y="89"/>
                  <a:pt x="0" y="34"/>
                  <a:pt x="34" y="0"/>
                </a:cubicBezTo>
                <a:cubicBezTo>
                  <a:pt x="67" y="33"/>
                  <a:pt x="67" y="33"/>
                  <a:pt x="67" y="33"/>
                </a:cubicBezTo>
                <a:cubicBezTo>
                  <a:pt x="51" y="49"/>
                  <a:pt x="51" y="74"/>
                  <a:pt x="67" y="90"/>
                </a:cubicBezTo>
                <a:cubicBezTo>
                  <a:pt x="82" y="105"/>
                  <a:pt x="108" y="105"/>
                  <a:pt x="123" y="90"/>
                </a:cubicBezTo>
                <a:lnTo>
                  <a:pt x="156" y="12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4" name="Freeform 28"/>
          <p:cNvSpPr>
            <a:spLocks/>
          </p:cNvSpPr>
          <p:nvPr/>
        </p:nvSpPr>
        <p:spPr bwMode="auto">
          <a:xfrm>
            <a:off x="1223008" y="2404108"/>
            <a:ext cx="249478" cy="255841"/>
          </a:xfrm>
          <a:custGeom>
            <a:avLst/>
            <a:gdLst>
              <a:gd name="T0" fmla="*/ 150 w 150"/>
              <a:gd name="T1" fmla="*/ 20 h 153"/>
              <a:gd name="T2" fmla="*/ 146 w 150"/>
              <a:gd name="T3" fmla="*/ 24 h 153"/>
              <a:gd name="T4" fmla="*/ 141 w 150"/>
              <a:gd name="T5" fmla="*/ 22 h 153"/>
              <a:gd name="T6" fmla="*/ 126 w 150"/>
              <a:gd name="T7" fmla="*/ 30 h 153"/>
              <a:gd name="T8" fmla="*/ 126 w 150"/>
              <a:gd name="T9" fmla="*/ 116 h 153"/>
              <a:gd name="T10" fmla="*/ 32 w 150"/>
              <a:gd name="T11" fmla="*/ 131 h 153"/>
              <a:gd name="T12" fmla="*/ 24 w 150"/>
              <a:gd name="T13" fmla="*/ 37 h 153"/>
              <a:gd name="T14" fmla="*/ 118 w 150"/>
              <a:gd name="T15" fmla="*/ 22 h 153"/>
              <a:gd name="T16" fmla="*/ 123 w 150"/>
              <a:gd name="T17" fmla="*/ 27 h 153"/>
              <a:gd name="T18" fmla="*/ 140 w 150"/>
              <a:gd name="T19" fmla="*/ 17 h 153"/>
              <a:gd name="T20" fmla="*/ 150 w 150"/>
              <a:gd name="T21" fmla="*/ 2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50" h="153">
                <a:moveTo>
                  <a:pt x="150" y="20"/>
                </a:moveTo>
                <a:cubicBezTo>
                  <a:pt x="146" y="24"/>
                  <a:pt x="146" y="24"/>
                  <a:pt x="146" y="24"/>
                </a:cubicBezTo>
                <a:cubicBezTo>
                  <a:pt x="145" y="23"/>
                  <a:pt x="143" y="22"/>
                  <a:pt x="141" y="22"/>
                </a:cubicBezTo>
                <a:cubicBezTo>
                  <a:pt x="136" y="23"/>
                  <a:pt x="131" y="26"/>
                  <a:pt x="126" y="30"/>
                </a:cubicBezTo>
                <a:cubicBezTo>
                  <a:pt x="146" y="53"/>
                  <a:pt x="147" y="90"/>
                  <a:pt x="126" y="116"/>
                </a:cubicBezTo>
                <a:cubicBezTo>
                  <a:pt x="102" y="147"/>
                  <a:pt x="60" y="153"/>
                  <a:pt x="32" y="131"/>
                </a:cubicBezTo>
                <a:cubicBezTo>
                  <a:pt x="4" y="109"/>
                  <a:pt x="0" y="67"/>
                  <a:pt x="24" y="37"/>
                </a:cubicBezTo>
                <a:cubicBezTo>
                  <a:pt x="48" y="7"/>
                  <a:pt x="90" y="0"/>
                  <a:pt x="118" y="22"/>
                </a:cubicBezTo>
                <a:cubicBezTo>
                  <a:pt x="120" y="23"/>
                  <a:pt x="121" y="25"/>
                  <a:pt x="123" y="27"/>
                </a:cubicBezTo>
                <a:cubicBezTo>
                  <a:pt x="128" y="22"/>
                  <a:pt x="135" y="18"/>
                  <a:pt x="140" y="17"/>
                </a:cubicBezTo>
                <a:cubicBezTo>
                  <a:pt x="144" y="17"/>
                  <a:pt x="147" y="18"/>
                  <a:pt x="150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5" name="Freeform 29"/>
          <p:cNvSpPr>
            <a:spLocks noEditPoints="1"/>
          </p:cNvSpPr>
          <p:nvPr/>
        </p:nvSpPr>
        <p:spPr bwMode="auto">
          <a:xfrm>
            <a:off x="1721963" y="2367330"/>
            <a:ext cx="206299" cy="300614"/>
          </a:xfrm>
          <a:custGeom>
            <a:avLst/>
            <a:gdLst>
              <a:gd name="T0" fmla="*/ 62 w 124"/>
              <a:gd name="T1" fmla="*/ 180 h 180"/>
              <a:gd name="T2" fmla="*/ 48 w 124"/>
              <a:gd name="T3" fmla="*/ 93 h 180"/>
              <a:gd name="T4" fmla="*/ 45 w 124"/>
              <a:gd name="T5" fmla="*/ 101 h 180"/>
              <a:gd name="T6" fmla="*/ 9 w 124"/>
              <a:gd name="T7" fmla="*/ 101 h 180"/>
              <a:gd name="T8" fmla="*/ 12 w 124"/>
              <a:gd name="T9" fmla="*/ 110 h 180"/>
              <a:gd name="T10" fmla="*/ 19 w 124"/>
              <a:gd name="T11" fmla="*/ 118 h 180"/>
              <a:gd name="T12" fmla="*/ 23 w 124"/>
              <a:gd name="T13" fmla="*/ 88 h 180"/>
              <a:gd name="T14" fmla="*/ 26 w 124"/>
              <a:gd name="T15" fmla="*/ 78 h 180"/>
              <a:gd name="T16" fmla="*/ 27 w 124"/>
              <a:gd name="T17" fmla="*/ 101 h 180"/>
              <a:gd name="T18" fmla="*/ 29 w 124"/>
              <a:gd name="T19" fmla="*/ 110 h 180"/>
              <a:gd name="T20" fmla="*/ 37 w 124"/>
              <a:gd name="T21" fmla="*/ 125 h 180"/>
              <a:gd name="T22" fmla="*/ 37 w 124"/>
              <a:gd name="T23" fmla="*/ 156 h 180"/>
              <a:gd name="T24" fmla="*/ 39 w 124"/>
              <a:gd name="T25" fmla="*/ 150 h 180"/>
              <a:gd name="T26" fmla="*/ 40 w 124"/>
              <a:gd name="T27" fmla="*/ 78 h 180"/>
              <a:gd name="T28" fmla="*/ 43 w 124"/>
              <a:gd name="T29" fmla="*/ 88 h 180"/>
              <a:gd name="T30" fmla="*/ 47 w 124"/>
              <a:gd name="T31" fmla="*/ 118 h 180"/>
              <a:gd name="T32" fmla="*/ 50 w 124"/>
              <a:gd name="T33" fmla="*/ 156 h 180"/>
              <a:gd name="T34" fmla="*/ 52 w 124"/>
              <a:gd name="T35" fmla="*/ 150 h 180"/>
              <a:gd name="T36" fmla="*/ 60 w 124"/>
              <a:gd name="T37" fmla="*/ 150 h 180"/>
              <a:gd name="T38" fmla="*/ 61 w 124"/>
              <a:gd name="T39" fmla="*/ 156 h 180"/>
              <a:gd name="T40" fmla="*/ 61 w 124"/>
              <a:gd name="T41" fmla="*/ 118 h 180"/>
              <a:gd name="T42" fmla="*/ 63 w 124"/>
              <a:gd name="T43" fmla="*/ 110 h 180"/>
              <a:gd name="T44" fmla="*/ 66 w 124"/>
              <a:gd name="T45" fmla="*/ 101 h 180"/>
              <a:gd name="T46" fmla="*/ 62 w 124"/>
              <a:gd name="T47" fmla="*/ 78 h 180"/>
              <a:gd name="T48" fmla="*/ 65 w 124"/>
              <a:gd name="T49" fmla="*/ 88 h 180"/>
              <a:gd name="T50" fmla="*/ 74 w 124"/>
              <a:gd name="T51" fmla="*/ 144 h 180"/>
              <a:gd name="T52" fmla="*/ 77 w 124"/>
              <a:gd name="T53" fmla="*/ 133 h 180"/>
              <a:gd name="T54" fmla="*/ 80 w 124"/>
              <a:gd name="T55" fmla="*/ 125 h 180"/>
              <a:gd name="T56" fmla="*/ 78 w 124"/>
              <a:gd name="T57" fmla="*/ 101 h 180"/>
              <a:gd name="T58" fmla="*/ 81 w 124"/>
              <a:gd name="T59" fmla="*/ 110 h 180"/>
              <a:gd name="T60" fmla="*/ 84 w 124"/>
              <a:gd name="T61" fmla="*/ 67 h 180"/>
              <a:gd name="T62" fmla="*/ 87 w 124"/>
              <a:gd name="T63" fmla="*/ 156 h 180"/>
              <a:gd name="T64" fmla="*/ 89 w 124"/>
              <a:gd name="T65" fmla="*/ 150 h 180"/>
              <a:gd name="T66" fmla="*/ 91 w 124"/>
              <a:gd name="T67" fmla="*/ 125 h 180"/>
              <a:gd name="T68" fmla="*/ 93 w 124"/>
              <a:gd name="T69" fmla="*/ 133 h 180"/>
              <a:gd name="T70" fmla="*/ 99 w 124"/>
              <a:gd name="T71" fmla="*/ 93 h 180"/>
              <a:gd name="T72" fmla="*/ 105 w 124"/>
              <a:gd name="T73" fmla="*/ 133 h 180"/>
              <a:gd name="T74" fmla="*/ 107 w 124"/>
              <a:gd name="T75" fmla="*/ 125 h 180"/>
              <a:gd name="T76" fmla="*/ 101 w 124"/>
              <a:gd name="T77" fmla="*/ 78 h 180"/>
              <a:gd name="T78" fmla="*/ 104 w 124"/>
              <a:gd name="T79" fmla="*/ 88 h 180"/>
              <a:gd name="T80" fmla="*/ 116 w 124"/>
              <a:gd name="T81" fmla="*/ 93 h 180"/>
              <a:gd name="T82" fmla="*/ 30 w 124"/>
              <a:gd name="T83" fmla="*/ 45 h 180"/>
              <a:gd name="T84" fmla="*/ 54 w 124"/>
              <a:gd name="T85" fmla="*/ 32 h 180"/>
              <a:gd name="T86" fmla="*/ 77 w 124"/>
              <a:gd name="T87" fmla="*/ 18 h 180"/>
              <a:gd name="T88" fmla="*/ 85 w 124"/>
              <a:gd name="T89" fmla="*/ 36 h 180"/>
              <a:gd name="T90" fmla="*/ 30 w 124"/>
              <a:gd name="T91" fmla="*/ 45 h 180"/>
              <a:gd name="T92" fmla="*/ 57 w 124"/>
              <a:gd name="T93" fmla="*/ 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4" h="180">
                <a:moveTo>
                  <a:pt x="62" y="47"/>
                </a:moveTo>
                <a:cubicBezTo>
                  <a:pt x="1" y="47"/>
                  <a:pt x="0" y="75"/>
                  <a:pt x="0" y="109"/>
                </a:cubicBezTo>
                <a:cubicBezTo>
                  <a:pt x="0" y="144"/>
                  <a:pt x="45" y="180"/>
                  <a:pt x="62" y="180"/>
                </a:cubicBezTo>
                <a:cubicBezTo>
                  <a:pt x="79" y="180"/>
                  <a:pt x="124" y="144"/>
                  <a:pt x="124" y="109"/>
                </a:cubicBezTo>
                <a:cubicBezTo>
                  <a:pt x="124" y="75"/>
                  <a:pt x="123" y="47"/>
                  <a:pt x="62" y="47"/>
                </a:cubicBezTo>
                <a:close/>
                <a:moveTo>
                  <a:pt x="48" y="93"/>
                </a:moveTo>
                <a:cubicBezTo>
                  <a:pt x="49" y="93"/>
                  <a:pt x="50" y="96"/>
                  <a:pt x="50" y="101"/>
                </a:cubicBezTo>
                <a:cubicBezTo>
                  <a:pt x="50" y="106"/>
                  <a:pt x="49" y="110"/>
                  <a:pt x="48" y="110"/>
                </a:cubicBezTo>
                <a:cubicBezTo>
                  <a:pt x="46" y="110"/>
                  <a:pt x="45" y="106"/>
                  <a:pt x="45" y="101"/>
                </a:cubicBezTo>
                <a:cubicBezTo>
                  <a:pt x="45" y="96"/>
                  <a:pt x="46" y="93"/>
                  <a:pt x="48" y="93"/>
                </a:cubicBezTo>
                <a:close/>
                <a:moveTo>
                  <a:pt x="12" y="110"/>
                </a:moveTo>
                <a:cubicBezTo>
                  <a:pt x="10" y="110"/>
                  <a:pt x="9" y="106"/>
                  <a:pt x="9" y="101"/>
                </a:cubicBezTo>
                <a:cubicBezTo>
                  <a:pt x="9" y="96"/>
                  <a:pt x="10" y="93"/>
                  <a:pt x="12" y="93"/>
                </a:cubicBezTo>
                <a:cubicBezTo>
                  <a:pt x="13" y="93"/>
                  <a:pt x="14" y="96"/>
                  <a:pt x="14" y="101"/>
                </a:cubicBezTo>
                <a:cubicBezTo>
                  <a:pt x="14" y="106"/>
                  <a:pt x="13" y="110"/>
                  <a:pt x="12" y="110"/>
                </a:cubicBezTo>
                <a:close/>
                <a:moveTo>
                  <a:pt x="19" y="133"/>
                </a:moveTo>
                <a:cubicBezTo>
                  <a:pt x="18" y="133"/>
                  <a:pt x="16" y="130"/>
                  <a:pt x="16" y="125"/>
                </a:cubicBezTo>
                <a:cubicBezTo>
                  <a:pt x="16" y="121"/>
                  <a:pt x="18" y="118"/>
                  <a:pt x="19" y="118"/>
                </a:cubicBezTo>
                <a:cubicBezTo>
                  <a:pt x="20" y="118"/>
                  <a:pt x="21" y="121"/>
                  <a:pt x="21" y="125"/>
                </a:cubicBezTo>
                <a:cubicBezTo>
                  <a:pt x="21" y="130"/>
                  <a:pt x="20" y="133"/>
                  <a:pt x="19" y="133"/>
                </a:cubicBezTo>
                <a:close/>
                <a:moveTo>
                  <a:pt x="23" y="88"/>
                </a:moveTo>
                <a:cubicBezTo>
                  <a:pt x="21" y="88"/>
                  <a:pt x="19" y="84"/>
                  <a:pt x="19" y="78"/>
                </a:cubicBezTo>
                <a:cubicBezTo>
                  <a:pt x="19" y="72"/>
                  <a:pt x="21" y="67"/>
                  <a:pt x="23" y="67"/>
                </a:cubicBezTo>
                <a:cubicBezTo>
                  <a:pt x="24" y="67"/>
                  <a:pt x="26" y="72"/>
                  <a:pt x="26" y="78"/>
                </a:cubicBezTo>
                <a:cubicBezTo>
                  <a:pt x="26" y="84"/>
                  <a:pt x="24" y="88"/>
                  <a:pt x="23" y="88"/>
                </a:cubicBezTo>
                <a:close/>
                <a:moveTo>
                  <a:pt x="29" y="110"/>
                </a:moveTo>
                <a:cubicBezTo>
                  <a:pt x="28" y="110"/>
                  <a:pt x="27" y="106"/>
                  <a:pt x="27" y="101"/>
                </a:cubicBezTo>
                <a:cubicBezTo>
                  <a:pt x="27" y="96"/>
                  <a:pt x="28" y="93"/>
                  <a:pt x="29" y="93"/>
                </a:cubicBezTo>
                <a:cubicBezTo>
                  <a:pt x="31" y="93"/>
                  <a:pt x="32" y="96"/>
                  <a:pt x="32" y="101"/>
                </a:cubicBezTo>
                <a:cubicBezTo>
                  <a:pt x="32" y="106"/>
                  <a:pt x="31" y="110"/>
                  <a:pt x="29" y="110"/>
                </a:cubicBezTo>
                <a:close/>
                <a:moveTo>
                  <a:pt x="32" y="125"/>
                </a:moveTo>
                <a:cubicBezTo>
                  <a:pt x="32" y="121"/>
                  <a:pt x="33" y="118"/>
                  <a:pt x="35" y="118"/>
                </a:cubicBezTo>
                <a:cubicBezTo>
                  <a:pt x="36" y="118"/>
                  <a:pt x="37" y="121"/>
                  <a:pt x="37" y="125"/>
                </a:cubicBezTo>
                <a:cubicBezTo>
                  <a:pt x="37" y="130"/>
                  <a:pt x="36" y="133"/>
                  <a:pt x="35" y="133"/>
                </a:cubicBezTo>
                <a:cubicBezTo>
                  <a:pt x="33" y="133"/>
                  <a:pt x="32" y="130"/>
                  <a:pt x="32" y="125"/>
                </a:cubicBezTo>
                <a:close/>
                <a:moveTo>
                  <a:pt x="37" y="156"/>
                </a:moveTo>
                <a:cubicBezTo>
                  <a:pt x="36" y="156"/>
                  <a:pt x="35" y="154"/>
                  <a:pt x="35" y="150"/>
                </a:cubicBezTo>
                <a:cubicBezTo>
                  <a:pt x="35" y="147"/>
                  <a:pt x="36" y="144"/>
                  <a:pt x="37" y="144"/>
                </a:cubicBezTo>
                <a:cubicBezTo>
                  <a:pt x="38" y="144"/>
                  <a:pt x="39" y="147"/>
                  <a:pt x="39" y="150"/>
                </a:cubicBezTo>
                <a:cubicBezTo>
                  <a:pt x="39" y="154"/>
                  <a:pt x="38" y="156"/>
                  <a:pt x="37" y="156"/>
                </a:cubicBezTo>
                <a:close/>
                <a:moveTo>
                  <a:pt x="43" y="88"/>
                </a:moveTo>
                <a:cubicBezTo>
                  <a:pt x="42" y="88"/>
                  <a:pt x="40" y="84"/>
                  <a:pt x="40" y="78"/>
                </a:cubicBezTo>
                <a:cubicBezTo>
                  <a:pt x="40" y="72"/>
                  <a:pt x="42" y="67"/>
                  <a:pt x="43" y="67"/>
                </a:cubicBezTo>
                <a:cubicBezTo>
                  <a:pt x="45" y="67"/>
                  <a:pt x="46" y="72"/>
                  <a:pt x="46" y="78"/>
                </a:cubicBezTo>
                <a:cubicBezTo>
                  <a:pt x="46" y="84"/>
                  <a:pt x="45" y="88"/>
                  <a:pt x="43" y="88"/>
                </a:cubicBezTo>
                <a:close/>
                <a:moveTo>
                  <a:pt x="47" y="133"/>
                </a:moveTo>
                <a:cubicBezTo>
                  <a:pt x="46" y="133"/>
                  <a:pt x="45" y="130"/>
                  <a:pt x="45" y="125"/>
                </a:cubicBezTo>
                <a:cubicBezTo>
                  <a:pt x="45" y="121"/>
                  <a:pt x="46" y="118"/>
                  <a:pt x="47" y="118"/>
                </a:cubicBezTo>
                <a:cubicBezTo>
                  <a:pt x="48" y="118"/>
                  <a:pt x="50" y="121"/>
                  <a:pt x="50" y="125"/>
                </a:cubicBezTo>
                <a:cubicBezTo>
                  <a:pt x="50" y="130"/>
                  <a:pt x="48" y="133"/>
                  <a:pt x="47" y="133"/>
                </a:cubicBezTo>
                <a:close/>
                <a:moveTo>
                  <a:pt x="50" y="156"/>
                </a:moveTo>
                <a:cubicBezTo>
                  <a:pt x="49" y="156"/>
                  <a:pt x="48" y="154"/>
                  <a:pt x="48" y="150"/>
                </a:cubicBezTo>
                <a:cubicBezTo>
                  <a:pt x="48" y="147"/>
                  <a:pt x="49" y="144"/>
                  <a:pt x="50" y="144"/>
                </a:cubicBezTo>
                <a:cubicBezTo>
                  <a:pt x="51" y="144"/>
                  <a:pt x="52" y="147"/>
                  <a:pt x="52" y="150"/>
                </a:cubicBezTo>
                <a:cubicBezTo>
                  <a:pt x="52" y="154"/>
                  <a:pt x="51" y="156"/>
                  <a:pt x="50" y="156"/>
                </a:cubicBezTo>
                <a:close/>
                <a:moveTo>
                  <a:pt x="61" y="156"/>
                </a:moveTo>
                <a:cubicBezTo>
                  <a:pt x="60" y="156"/>
                  <a:pt x="60" y="154"/>
                  <a:pt x="60" y="150"/>
                </a:cubicBezTo>
                <a:cubicBezTo>
                  <a:pt x="60" y="147"/>
                  <a:pt x="60" y="144"/>
                  <a:pt x="61" y="144"/>
                </a:cubicBezTo>
                <a:cubicBezTo>
                  <a:pt x="63" y="144"/>
                  <a:pt x="63" y="147"/>
                  <a:pt x="63" y="150"/>
                </a:cubicBezTo>
                <a:cubicBezTo>
                  <a:pt x="63" y="154"/>
                  <a:pt x="63" y="156"/>
                  <a:pt x="61" y="156"/>
                </a:cubicBezTo>
                <a:close/>
                <a:moveTo>
                  <a:pt x="61" y="133"/>
                </a:moveTo>
                <a:cubicBezTo>
                  <a:pt x="60" y="133"/>
                  <a:pt x="59" y="130"/>
                  <a:pt x="59" y="125"/>
                </a:cubicBezTo>
                <a:cubicBezTo>
                  <a:pt x="59" y="121"/>
                  <a:pt x="60" y="118"/>
                  <a:pt x="61" y="118"/>
                </a:cubicBezTo>
                <a:cubicBezTo>
                  <a:pt x="63" y="118"/>
                  <a:pt x="64" y="121"/>
                  <a:pt x="64" y="125"/>
                </a:cubicBezTo>
                <a:cubicBezTo>
                  <a:pt x="64" y="130"/>
                  <a:pt x="63" y="133"/>
                  <a:pt x="61" y="133"/>
                </a:cubicBezTo>
                <a:close/>
                <a:moveTo>
                  <a:pt x="63" y="110"/>
                </a:moveTo>
                <a:cubicBezTo>
                  <a:pt x="62" y="110"/>
                  <a:pt x="61" y="106"/>
                  <a:pt x="61" y="101"/>
                </a:cubicBezTo>
                <a:cubicBezTo>
                  <a:pt x="61" y="96"/>
                  <a:pt x="62" y="93"/>
                  <a:pt x="63" y="93"/>
                </a:cubicBezTo>
                <a:cubicBezTo>
                  <a:pt x="65" y="93"/>
                  <a:pt x="66" y="96"/>
                  <a:pt x="66" y="101"/>
                </a:cubicBezTo>
                <a:cubicBezTo>
                  <a:pt x="66" y="106"/>
                  <a:pt x="65" y="110"/>
                  <a:pt x="63" y="110"/>
                </a:cubicBezTo>
                <a:close/>
                <a:moveTo>
                  <a:pt x="65" y="88"/>
                </a:moveTo>
                <a:cubicBezTo>
                  <a:pt x="63" y="88"/>
                  <a:pt x="62" y="84"/>
                  <a:pt x="62" y="78"/>
                </a:cubicBezTo>
                <a:cubicBezTo>
                  <a:pt x="62" y="72"/>
                  <a:pt x="63" y="67"/>
                  <a:pt x="65" y="67"/>
                </a:cubicBezTo>
                <a:cubicBezTo>
                  <a:pt x="67" y="67"/>
                  <a:pt x="68" y="72"/>
                  <a:pt x="68" y="78"/>
                </a:cubicBezTo>
                <a:cubicBezTo>
                  <a:pt x="68" y="84"/>
                  <a:pt x="67" y="88"/>
                  <a:pt x="65" y="88"/>
                </a:cubicBezTo>
                <a:close/>
                <a:moveTo>
                  <a:pt x="74" y="156"/>
                </a:moveTo>
                <a:cubicBezTo>
                  <a:pt x="73" y="156"/>
                  <a:pt x="72" y="154"/>
                  <a:pt x="72" y="150"/>
                </a:cubicBezTo>
                <a:cubicBezTo>
                  <a:pt x="72" y="147"/>
                  <a:pt x="73" y="144"/>
                  <a:pt x="74" y="144"/>
                </a:cubicBezTo>
                <a:cubicBezTo>
                  <a:pt x="75" y="144"/>
                  <a:pt x="76" y="147"/>
                  <a:pt x="76" y="150"/>
                </a:cubicBezTo>
                <a:cubicBezTo>
                  <a:pt x="76" y="154"/>
                  <a:pt x="75" y="156"/>
                  <a:pt x="74" y="156"/>
                </a:cubicBezTo>
                <a:close/>
                <a:moveTo>
                  <a:pt x="77" y="133"/>
                </a:moveTo>
                <a:cubicBezTo>
                  <a:pt x="76" y="133"/>
                  <a:pt x="75" y="130"/>
                  <a:pt x="75" y="125"/>
                </a:cubicBezTo>
                <a:cubicBezTo>
                  <a:pt x="75" y="121"/>
                  <a:pt x="76" y="118"/>
                  <a:pt x="77" y="118"/>
                </a:cubicBezTo>
                <a:cubicBezTo>
                  <a:pt x="79" y="118"/>
                  <a:pt x="80" y="121"/>
                  <a:pt x="80" y="125"/>
                </a:cubicBezTo>
                <a:cubicBezTo>
                  <a:pt x="80" y="130"/>
                  <a:pt x="79" y="133"/>
                  <a:pt x="77" y="133"/>
                </a:cubicBezTo>
                <a:close/>
                <a:moveTo>
                  <a:pt x="81" y="110"/>
                </a:moveTo>
                <a:cubicBezTo>
                  <a:pt x="80" y="110"/>
                  <a:pt x="78" y="106"/>
                  <a:pt x="78" y="101"/>
                </a:cubicBezTo>
                <a:cubicBezTo>
                  <a:pt x="78" y="96"/>
                  <a:pt x="80" y="93"/>
                  <a:pt x="81" y="93"/>
                </a:cubicBezTo>
                <a:cubicBezTo>
                  <a:pt x="83" y="93"/>
                  <a:pt x="84" y="96"/>
                  <a:pt x="84" y="101"/>
                </a:cubicBezTo>
                <a:cubicBezTo>
                  <a:pt x="84" y="106"/>
                  <a:pt x="83" y="110"/>
                  <a:pt x="81" y="110"/>
                </a:cubicBezTo>
                <a:close/>
                <a:moveTo>
                  <a:pt x="84" y="88"/>
                </a:moveTo>
                <a:cubicBezTo>
                  <a:pt x="82" y="88"/>
                  <a:pt x="80" y="84"/>
                  <a:pt x="80" y="78"/>
                </a:cubicBezTo>
                <a:cubicBezTo>
                  <a:pt x="80" y="72"/>
                  <a:pt x="82" y="67"/>
                  <a:pt x="84" y="67"/>
                </a:cubicBezTo>
                <a:cubicBezTo>
                  <a:pt x="85" y="67"/>
                  <a:pt x="87" y="72"/>
                  <a:pt x="87" y="78"/>
                </a:cubicBezTo>
                <a:cubicBezTo>
                  <a:pt x="87" y="84"/>
                  <a:pt x="85" y="88"/>
                  <a:pt x="84" y="88"/>
                </a:cubicBezTo>
                <a:close/>
                <a:moveTo>
                  <a:pt x="87" y="156"/>
                </a:moveTo>
                <a:cubicBezTo>
                  <a:pt x="86" y="156"/>
                  <a:pt x="85" y="154"/>
                  <a:pt x="85" y="150"/>
                </a:cubicBezTo>
                <a:cubicBezTo>
                  <a:pt x="85" y="147"/>
                  <a:pt x="86" y="144"/>
                  <a:pt x="87" y="144"/>
                </a:cubicBezTo>
                <a:cubicBezTo>
                  <a:pt x="88" y="144"/>
                  <a:pt x="89" y="147"/>
                  <a:pt x="89" y="150"/>
                </a:cubicBezTo>
                <a:cubicBezTo>
                  <a:pt x="89" y="154"/>
                  <a:pt x="88" y="156"/>
                  <a:pt x="87" y="156"/>
                </a:cubicBezTo>
                <a:close/>
                <a:moveTo>
                  <a:pt x="93" y="133"/>
                </a:moveTo>
                <a:cubicBezTo>
                  <a:pt x="92" y="133"/>
                  <a:pt x="91" y="130"/>
                  <a:pt x="91" y="125"/>
                </a:cubicBezTo>
                <a:cubicBezTo>
                  <a:pt x="91" y="121"/>
                  <a:pt x="92" y="118"/>
                  <a:pt x="93" y="118"/>
                </a:cubicBezTo>
                <a:cubicBezTo>
                  <a:pt x="95" y="118"/>
                  <a:pt x="96" y="121"/>
                  <a:pt x="96" y="125"/>
                </a:cubicBezTo>
                <a:cubicBezTo>
                  <a:pt x="96" y="130"/>
                  <a:pt x="95" y="133"/>
                  <a:pt x="93" y="133"/>
                </a:cubicBezTo>
                <a:close/>
                <a:moveTo>
                  <a:pt x="99" y="110"/>
                </a:moveTo>
                <a:cubicBezTo>
                  <a:pt x="97" y="110"/>
                  <a:pt x="96" y="106"/>
                  <a:pt x="96" y="101"/>
                </a:cubicBezTo>
                <a:cubicBezTo>
                  <a:pt x="96" y="96"/>
                  <a:pt x="97" y="93"/>
                  <a:pt x="99" y="93"/>
                </a:cubicBezTo>
                <a:cubicBezTo>
                  <a:pt x="100" y="93"/>
                  <a:pt x="101" y="96"/>
                  <a:pt x="101" y="101"/>
                </a:cubicBezTo>
                <a:cubicBezTo>
                  <a:pt x="101" y="106"/>
                  <a:pt x="100" y="110"/>
                  <a:pt x="99" y="110"/>
                </a:cubicBezTo>
                <a:close/>
                <a:moveTo>
                  <a:pt x="105" y="133"/>
                </a:moveTo>
                <a:cubicBezTo>
                  <a:pt x="104" y="133"/>
                  <a:pt x="103" y="130"/>
                  <a:pt x="103" y="125"/>
                </a:cubicBezTo>
                <a:cubicBezTo>
                  <a:pt x="103" y="121"/>
                  <a:pt x="104" y="118"/>
                  <a:pt x="105" y="118"/>
                </a:cubicBezTo>
                <a:cubicBezTo>
                  <a:pt x="106" y="118"/>
                  <a:pt x="107" y="121"/>
                  <a:pt x="107" y="125"/>
                </a:cubicBezTo>
                <a:cubicBezTo>
                  <a:pt x="107" y="130"/>
                  <a:pt x="106" y="133"/>
                  <a:pt x="105" y="133"/>
                </a:cubicBezTo>
                <a:close/>
                <a:moveTo>
                  <a:pt x="104" y="88"/>
                </a:moveTo>
                <a:cubicBezTo>
                  <a:pt x="103" y="88"/>
                  <a:pt x="101" y="84"/>
                  <a:pt x="101" y="78"/>
                </a:cubicBezTo>
                <a:cubicBezTo>
                  <a:pt x="101" y="72"/>
                  <a:pt x="103" y="67"/>
                  <a:pt x="104" y="67"/>
                </a:cubicBezTo>
                <a:cubicBezTo>
                  <a:pt x="106" y="67"/>
                  <a:pt x="108" y="72"/>
                  <a:pt x="108" y="78"/>
                </a:cubicBezTo>
                <a:cubicBezTo>
                  <a:pt x="108" y="84"/>
                  <a:pt x="106" y="88"/>
                  <a:pt x="104" y="88"/>
                </a:cubicBezTo>
                <a:close/>
                <a:moveTo>
                  <a:pt x="116" y="110"/>
                </a:moveTo>
                <a:cubicBezTo>
                  <a:pt x="115" y="110"/>
                  <a:pt x="114" y="106"/>
                  <a:pt x="114" y="101"/>
                </a:cubicBezTo>
                <a:cubicBezTo>
                  <a:pt x="114" y="96"/>
                  <a:pt x="115" y="93"/>
                  <a:pt x="116" y="93"/>
                </a:cubicBezTo>
                <a:cubicBezTo>
                  <a:pt x="118" y="93"/>
                  <a:pt x="119" y="96"/>
                  <a:pt x="119" y="101"/>
                </a:cubicBezTo>
                <a:cubicBezTo>
                  <a:pt x="119" y="106"/>
                  <a:pt x="118" y="110"/>
                  <a:pt x="116" y="110"/>
                </a:cubicBezTo>
                <a:close/>
                <a:moveTo>
                  <a:pt x="30" y="45"/>
                </a:moveTo>
                <a:cubicBezTo>
                  <a:pt x="43" y="36"/>
                  <a:pt x="43" y="36"/>
                  <a:pt x="43" y="36"/>
                </a:cubicBezTo>
                <a:cubicBezTo>
                  <a:pt x="35" y="18"/>
                  <a:pt x="35" y="18"/>
                  <a:pt x="35" y="18"/>
                </a:cubicBezTo>
                <a:cubicBezTo>
                  <a:pt x="54" y="32"/>
                  <a:pt x="54" y="32"/>
                  <a:pt x="54" y="32"/>
                </a:cubicBezTo>
                <a:cubicBezTo>
                  <a:pt x="52" y="18"/>
                  <a:pt x="52" y="18"/>
                  <a:pt x="52" y="18"/>
                </a:cubicBezTo>
                <a:cubicBezTo>
                  <a:pt x="68" y="32"/>
                  <a:pt x="68" y="32"/>
                  <a:pt x="68" y="32"/>
                </a:cubicBezTo>
                <a:cubicBezTo>
                  <a:pt x="77" y="18"/>
                  <a:pt x="77" y="18"/>
                  <a:pt x="77" y="18"/>
                </a:cubicBezTo>
                <a:cubicBezTo>
                  <a:pt x="76" y="32"/>
                  <a:pt x="76" y="32"/>
                  <a:pt x="76" y="32"/>
                </a:cubicBezTo>
                <a:cubicBezTo>
                  <a:pt x="82" y="18"/>
                  <a:pt x="94" y="18"/>
                  <a:pt x="94" y="18"/>
                </a:cubicBezTo>
                <a:cubicBezTo>
                  <a:pt x="85" y="36"/>
                  <a:pt x="85" y="36"/>
                  <a:pt x="85" y="36"/>
                </a:cubicBezTo>
                <a:cubicBezTo>
                  <a:pt x="94" y="45"/>
                  <a:pt x="94" y="45"/>
                  <a:pt x="94" y="45"/>
                </a:cubicBezTo>
                <a:cubicBezTo>
                  <a:pt x="42" y="45"/>
                  <a:pt x="42" y="45"/>
                  <a:pt x="42" y="45"/>
                </a:cubicBezTo>
                <a:lnTo>
                  <a:pt x="30" y="45"/>
                </a:lnTo>
                <a:close/>
                <a:moveTo>
                  <a:pt x="66" y="32"/>
                </a:moveTo>
                <a:cubicBezTo>
                  <a:pt x="62" y="31"/>
                  <a:pt x="62" y="31"/>
                  <a:pt x="62" y="31"/>
                </a:cubicBezTo>
                <a:cubicBezTo>
                  <a:pt x="62" y="31"/>
                  <a:pt x="69" y="11"/>
                  <a:pt x="57" y="3"/>
                </a:cubicBezTo>
                <a:cubicBezTo>
                  <a:pt x="59" y="0"/>
                  <a:pt x="59" y="0"/>
                  <a:pt x="59" y="0"/>
                </a:cubicBezTo>
                <a:cubicBezTo>
                  <a:pt x="74" y="9"/>
                  <a:pt x="66" y="31"/>
                  <a:pt x="66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6" name="Freeform 30"/>
          <p:cNvSpPr>
            <a:spLocks noEditPoints="1"/>
          </p:cNvSpPr>
          <p:nvPr/>
        </p:nvSpPr>
        <p:spPr bwMode="auto">
          <a:xfrm>
            <a:off x="2177740" y="2370528"/>
            <a:ext cx="227089" cy="303812"/>
          </a:xfrm>
          <a:custGeom>
            <a:avLst/>
            <a:gdLst>
              <a:gd name="T0" fmla="*/ 43 w 136"/>
              <a:gd name="T1" fmla="*/ 10 h 182"/>
              <a:gd name="T2" fmla="*/ 75 w 136"/>
              <a:gd name="T3" fmla="*/ 24 h 182"/>
              <a:gd name="T4" fmla="*/ 100 w 136"/>
              <a:gd name="T5" fmla="*/ 10 h 182"/>
              <a:gd name="T6" fmla="*/ 68 w 136"/>
              <a:gd name="T7" fmla="*/ 37 h 182"/>
              <a:gd name="T8" fmla="*/ 65 w 136"/>
              <a:gd name="T9" fmla="*/ 3 h 182"/>
              <a:gd name="T10" fmla="*/ 66 w 136"/>
              <a:gd name="T11" fmla="*/ 0 h 182"/>
              <a:gd name="T12" fmla="*/ 117 w 136"/>
              <a:gd name="T13" fmla="*/ 130 h 182"/>
              <a:gd name="T14" fmla="*/ 104 w 136"/>
              <a:gd name="T15" fmla="*/ 151 h 182"/>
              <a:gd name="T16" fmla="*/ 65 w 136"/>
              <a:gd name="T17" fmla="*/ 182 h 182"/>
              <a:gd name="T18" fmla="*/ 26 w 136"/>
              <a:gd name="T19" fmla="*/ 143 h 182"/>
              <a:gd name="T20" fmla="*/ 0 w 136"/>
              <a:gd name="T21" fmla="*/ 104 h 182"/>
              <a:gd name="T22" fmla="*/ 19 w 136"/>
              <a:gd name="T23" fmla="*/ 59 h 182"/>
              <a:gd name="T24" fmla="*/ 49 w 136"/>
              <a:gd name="T25" fmla="*/ 42 h 182"/>
              <a:gd name="T26" fmla="*/ 89 w 136"/>
              <a:gd name="T27" fmla="*/ 39 h 182"/>
              <a:gd name="T28" fmla="*/ 128 w 136"/>
              <a:gd name="T29" fmla="*/ 65 h 182"/>
              <a:gd name="T30" fmla="*/ 128 w 136"/>
              <a:gd name="T31" fmla="*/ 108 h 182"/>
              <a:gd name="T32" fmla="*/ 100 w 136"/>
              <a:gd name="T33" fmla="*/ 69 h 182"/>
              <a:gd name="T34" fmla="*/ 69 w 136"/>
              <a:gd name="T35" fmla="*/ 66 h 182"/>
              <a:gd name="T36" fmla="*/ 49 w 136"/>
              <a:gd name="T37" fmla="*/ 120 h 182"/>
              <a:gd name="T38" fmla="*/ 70 w 136"/>
              <a:gd name="T39" fmla="*/ 122 h 182"/>
              <a:gd name="T40" fmla="*/ 50 w 136"/>
              <a:gd name="T41" fmla="*/ 111 h 182"/>
              <a:gd name="T42" fmla="*/ 50 w 136"/>
              <a:gd name="T43" fmla="*/ 107 h 182"/>
              <a:gd name="T44" fmla="*/ 50 w 136"/>
              <a:gd name="T45" fmla="*/ 111 h 182"/>
              <a:gd name="T46" fmla="*/ 65 w 136"/>
              <a:gd name="T47" fmla="*/ 69 h 182"/>
              <a:gd name="T48" fmla="*/ 33 w 136"/>
              <a:gd name="T49" fmla="*/ 66 h 182"/>
              <a:gd name="T50" fmla="*/ 27 w 136"/>
              <a:gd name="T51" fmla="*/ 78 h 182"/>
              <a:gd name="T52" fmla="*/ 8 w 136"/>
              <a:gd name="T53" fmla="*/ 76 h 182"/>
              <a:gd name="T54" fmla="*/ 22 w 136"/>
              <a:gd name="T55" fmla="*/ 111 h 182"/>
              <a:gd name="T56" fmla="*/ 22 w 136"/>
              <a:gd name="T57" fmla="*/ 108 h 182"/>
              <a:gd name="T58" fmla="*/ 22 w 136"/>
              <a:gd name="T59" fmla="*/ 111 h 182"/>
              <a:gd name="T60" fmla="*/ 29 w 136"/>
              <a:gd name="T61" fmla="*/ 130 h 182"/>
              <a:gd name="T62" fmla="*/ 28 w 136"/>
              <a:gd name="T63" fmla="*/ 134 h 182"/>
              <a:gd name="T64" fmla="*/ 57 w 136"/>
              <a:gd name="T65" fmla="*/ 140 h 182"/>
              <a:gd name="T66" fmla="*/ 35 w 136"/>
              <a:gd name="T67" fmla="*/ 141 h 182"/>
              <a:gd name="T68" fmla="*/ 75 w 136"/>
              <a:gd name="T69" fmla="*/ 159 h 182"/>
              <a:gd name="T70" fmla="*/ 54 w 136"/>
              <a:gd name="T71" fmla="*/ 157 h 182"/>
              <a:gd name="T72" fmla="*/ 75 w 136"/>
              <a:gd name="T73" fmla="*/ 159 h 182"/>
              <a:gd name="T74" fmla="*/ 95 w 136"/>
              <a:gd name="T75" fmla="*/ 105 h 182"/>
              <a:gd name="T76" fmla="*/ 73 w 136"/>
              <a:gd name="T77" fmla="*/ 106 h 182"/>
              <a:gd name="T78" fmla="*/ 106 w 136"/>
              <a:gd name="T79" fmla="*/ 133 h 182"/>
              <a:gd name="T80" fmla="*/ 84 w 136"/>
              <a:gd name="T81" fmla="*/ 135 h 182"/>
              <a:gd name="T82" fmla="*/ 122 w 136"/>
              <a:gd name="T83" fmla="*/ 113 h 182"/>
              <a:gd name="T84" fmla="*/ 100 w 136"/>
              <a:gd name="T85" fmla="*/ 111 h 182"/>
              <a:gd name="T86" fmla="*/ 122 w 136"/>
              <a:gd name="T87" fmla="*/ 113 h 182"/>
              <a:gd name="T88" fmla="*/ 117 w 136"/>
              <a:gd name="T89" fmla="*/ 97 h 182"/>
              <a:gd name="T90" fmla="*/ 117 w 136"/>
              <a:gd name="T91" fmla="*/ 101 h 1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6" h="182">
                <a:moveTo>
                  <a:pt x="38" y="37"/>
                </a:moveTo>
                <a:cubicBezTo>
                  <a:pt x="51" y="29"/>
                  <a:pt x="51" y="29"/>
                  <a:pt x="51" y="29"/>
                </a:cubicBezTo>
                <a:cubicBezTo>
                  <a:pt x="43" y="10"/>
                  <a:pt x="43" y="10"/>
                  <a:pt x="43" y="10"/>
                </a:cubicBezTo>
                <a:cubicBezTo>
                  <a:pt x="62" y="24"/>
                  <a:pt x="62" y="24"/>
                  <a:pt x="62" y="24"/>
                </a:cubicBezTo>
                <a:cubicBezTo>
                  <a:pt x="60" y="10"/>
                  <a:pt x="60" y="10"/>
                  <a:pt x="60" y="10"/>
                </a:cubicBezTo>
                <a:cubicBezTo>
                  <a:pt x="75" y="24"/>
                  <a:pt x="75" y="24"/>
                  <a:pt x="75" y="24"/>
                </a:cubicBezTo>
                <a:cubicBezTo>
                  <a:pt x="84" y="10"/>
                  <a:pt x="84" y="10"/>
                  <a:pt x="84" y="10"/>
                </a:cubicBezTo>
                <a:cubicBezTo>
                  <a:pt x="84" y="24"/>
                  <a:pt x="84" y="24"/>
                  <a:pt x="84" y="24"/>
                </a:cubicBezTo>
                <a:cubicBezTo>
                  <a:pt x="89" y="10"/>
                  <a:pt x="100" y="10"/>
                  <a:pt x="100" y="10"/>
                </a:cubicBezTo>
                <a:cubicBezTo>
                  <a:pt x="92" y="28"/>
                  <a:pt x="92" y="28"/>
                  <a:pt x="92" y="28"/>
                </a:cubicBezTo>
                <a:cubicBezTo>
                  <a:pt x="100" y="37"/>
                  <a:pt x="100" y="37"/>
                  <a:pt x="100" y="37"/>
                </a:cubicBezTo>
                <a:cubicBezTo>
                  <a:pt x="100" y="37"/>
                  <a:pt x="80" y="39"/>
                  <a:pt x="68" y="37"/>
                </a:cubicBezTo>
                <a:cubicBezTo>
                  <a:pt x="57" y="35"/>
                  <a:pt x="38" y="37"/>
                  <a:pt x="38" y="37"/>
                </a:cubicBezTo>
                <a:close/>
                <a:moveTo>
                  <a:pt x="66" y="0"/>
                </a:moveTo>
                <a:cubicBezTo>
                  <a:pt x="65" y="3"/>
                  <a:pt x="65" y="3"/>
                  <a:pt x="65" y="3"/>
                </a:cubicBezTo>
                <a:cubicBezTo>
                  <a:pt x="74" y="9"/>
                  <a:pt x="69" y="25"/>
                  <a:pt x="69" y="26"/>
                </a:cubicBezTo>
                <a:cubicBezTo>
                  <a:pt x="72" y="27"/>
                  <a:pt x="72" y="27"/>
                  <a:pt x="72" y="27"/>
                </a:cubicBezTo>
                <a:cubicBezTo>
                  <a:pt x="72" y="26"/>
                  <a:pt x="78" y="7"/>
                  <a:pt x="66" y="0"/>
                </a:cubicBezTo>
                <a:close/>
                <a:moveTo>
                  <a:pt x="128" y="108"/>
                </a:moveTo>
                <a:cubicBezTo>
                  <a:pt x="128" y="109"/>
                  <a:pt x="128" y="111"/>
                  <a:pt x="128" y="112"/>
                </a:cubicBezTo>
                <a:cubicBezTo>
                  <a:pt x="128" y="120"/>
                  <a:pt x="124" y="127"/>
                  <a:pt x="117" y="130"/>
                </a:cubicBezTo>
                <a:cubicBezTo>
                  <a:pt x="117" y="130"/>
                  <a:pt x="117" y="131"/>
                  <a:pt x="117" y="131"/>
                </a:cubicBezTo>
                <a:cubicBezTo>
                  <a:pt x="117" y="140"/>
                  <a:pt x="111" y="147"/>
                  <a:pt x="104" y="150"/>
                </a:cubicBezTo>
                <a:cubicBezTo>
                  <a:pt x="104" y="150"/>
                  <a:pt x="104" y="150"/>
                  <a:pt x="104" y="151"/>
                </a:cubicBezTo>
                <a:cubicBezTo>
                  <a:pt x="104" y="162"/>
                  <a:pt x="95" y="170"/>
                  <a:pt x="84" y="170"/>
                </a:cubicBezTo>
                <a:cubicBezTo>
                  <a:pt x="84" y="170"/>
                  <a:pt x="83" y="170"/>
                  <a:pt x="83" y="170"/>
                </a:cubicBezTo>
                <a:cubicBezTo>
                  <a:pt x="80" y="177"/>
                  <a:pt x="73" y="182"/>
                  <a:pt x="65" y="182"/>
                </a:cubicBezTo>
                <a:cubicBezTo>
                  <a:pt x="54" y="182"/>
                  <a:pt x="45" y="174"/>
                  <a:pt x="45" y="163"/>
                </a:cubicBezTo>
                <a:cubicBezTo>
                  <a:pt x="35" y="163"/>
                  <a:pt x="26" y="154"/>
                  <a:pt x="26" y="143"/>
                </a:cubicBezTo>
                <a:cubicBezTo>
                  <a:pt x="26" y="143"/>
                  <a:pt x="26" y="143"/>
                  <a:pt x="26" y="143"/>
                </a:cubicBezTo>
                <a:cubicBezTo>
                  <a:pt x="17" y="141"/>
                  <a:pt x="10" y="133"/>
                  <a:pt x="10" y="124"/>
                </a:cubicBezTo>
                <a:cubicBezTo>
                  <a:pt x="10" y="123"/>
                  <a:pt x="11" y="122"/>
                  <a:pt x="11" y="121"/>
                </a:cubicBezTo>
                <a:cubicBezTo>
                  <a:pt x="4" y="118"/>
                  <a:pt x="0" y="112"/>
                  <a:pt x="0" y="104"/>
                </a:cubicBezTo>
                <a:cubicBezTo>
                  <a:pt x="0" y="99"/>
                  <a:pt x="2" y="95"/>
                  <a:pt x="5" y="91"/>
                </a:cubicBezTo>
                <a:cubicBezTo>
                  <a:pt x="2" y="88"/>
                  <a:pt x="0" y="83"/>
                  <a:pt x="0" y="78"/>
                </a:cubicBezTo>
                <a:cubicBezTo>
                  <a:pt x="0" y="68"/>
                  <a:pt x="9" y="59"/>
                  <a:pt x="19" y="59"/>
                </a:cubicBezTo>
                <a:cubicBezTo>
                  <a:pt x="19" y="59"/>
                  <a:pt x="19" y="59"/>
                  <a:pt x="19" y="59"/>
                </a:cubicBezTo>
                <a:cubicBezTo>
                  <a:pt x="19" y="48"/>
                  <a:pt x="28" y="39"/>
                  <a:pt x="39" y="39"/>
                </a:cubicBezTo>
                <a:cubicBezTo>
                  <a:pt x="43" y="39"/>
                  <a:pt x="46" y="40"/>
                  <a:pt x="49" y="42"/>
                </a:cubicBezTo>
                <a:cubicBezTo>
                  <a:pt x="52" y="40"/>
                  <a:pt x="55" y="39"/>
                  <a:pt x="58" y="39"/>
                </a:cubicBezTo>
                <a:cubicBezTo>
                  <a:pt x="65" y="39"/>
                  <a:pt x="70" y="42"/>
                  <a:pt x="74" y="47"/>
                </a:cubicBezTo>
                <a:cubicBezTo>
                  <a:pt x="77" y="42"/>
                  <a:pt x="83" y="39"/>
                  <a:pt x="89" y="39"/>
                </a:cubicBezTo>
                <a:cubicBezTo>
                  <a:pt x="95" y="39"/>
                  <a:pt x="101" y="42"/>
                  <a:pt x="104" y="46"/>
                </a:cubicBezTo>
                <a:cubicBezTo>
                  <a:pt x="106" y="46"/>
                  <a:pt x="107" y="45"/>
                  <a:pt x="109" y="45"/>
                </a:cubicBezTo>
                <a:cubicBezTo>
                  <a:pt x="120" y="45"/>
                  <a:pt x="128" y="54"/>
                  <a:pt x="128" y="65"/>
                </a:cubicBezTo>
                <a:cubicBezTo>
                  <a:pt x="128" y="69"/>
                  <a:pt x="127" y="72"/>
                  <a:pt x="126" y="75"/>
                </a:cubicBezTo>
                <a:cubicBezTo>
                  <a:pt x="132" y="78"/>
                  <a:pt x="136" y="85"/>
                  <a:pt x="136" y="92"/>
                </a:cubicBezTo>
                <a:cubicBezTo>
                  <a:pt x="136" y="99"/>
                  <a:pt x="133" y="105"/>
                  <a:pt x="128" y="108"/>
                </a:cubicBezTo>
                <a:close/>
                <a:moveTo>
                  <a:pt x="68" y="69"/>
                </a:moveTo>
                <a:cubicBezTo>
                  <a:pt x="68" y="78"/>
                  <a:pt x="75" y="85"/>
                  <a:pt x="84" y="85"/>
                </a:cubicBezTo>
                <a:cubicBezTo>
                  <a:pt x="93" y="85"/>
                  <a:pt x="100" y="78"/>
                  <a:pt x="100" y="69"/>
                </a:cubicBezTo>
                <a:cubicBezTo>
                  <a:pt x="100" y="69"/>
                  <a:pt x="100" y="68"/>
                  <a:pt x="100" y="68"/>
                </a:cubicBezTo>
                <a:cubicBezTo>
                  <a:pt x="98" y="75"/>
                  <a:pt x="92" y="80"/>
                  <a:pt x="84" y="80"/>
                </a:cubicBezTo>
                <a:cubicBezTo>
                  <a:pt x="76" y="80"/>
                  <a:pt x="70" y="74"/>
                  <a:pt x="69" y="66"/>
                </a:cubicBezTo>
                <a:cubicBezTo>
                  <a:pt x="68" y="67"/>
                  <a:pt x="68" y="68"/>
                  <a:pt x="68" y="69"/>
                </a:cubicBezTo>
                <a:close/>
                <a:moveTo>
                  <a:pt x="60" y="129"/>
                </a:moveTo>
                <a:cubicBezTo>
                  <a:pt x="54" y="129"/>
                  <a:pt x="50" y="125"/>
                  <a:pt x="49" y="120"/>
                </a:cubicBezTo>
                <a:cubicBezTo>
                  <a:pt x="49" y="120"/>
                  <a:pt x="49" y="121"/>
                  <a:pt x="49" y="122"/>
                </a:cubicBezTo>
                <a:cubicBezTo>
                  <a:pt x="49" y="128"/>
                  <a:pt x="54" y="133"/>
                  <a:pt x="60" y="133"/>
                </a:cubicBezTo>
                <a:cubicBezTo>
                  <a:pt x="66" y="133"/>
                  <a:pt x="70" y="128"/>
                  <a:pt x="70" y="122"/>
                </a:cubicBezTo>
                <a:cubicBezTo>
                  <a:pt x="70" y="121"/>
                  <a:pt x="70" y="121"/>
                  <a:pt x="70" y="121"/>
                </a:cubicBezTo>
                <a:cubicBezTo>
                  <a:pt x="69" y="126"/>
                  <a:pt x="65" y="129"/>
                  <a:pt x="60" y="129"/>
                </a:cubicBezTo>
                <a:close/>
                <a:moveTo>
                  <a:pt x="50" y="111"/>
                </a:moveTo>
                <a:cubicBezTo>
                  <a:pt x="56" y="111"/>
                  <a:pt x="61" y="106"/>
                  <a:pt x="61" y="100"/>
                </a:cubicBezTo>
                <a:cubicBezTo>
                  <a:pt x="61" y="99"/>
                  <a:pt x="61" y="99"/>
                  <a:pt x="61" y="99"/>
                </a:cubicBezTo>
                <a:cubicBezTo>
                  <a:pt x="60" y="104"/>
                  <a:pt x="55" y="107"/>
                  <a:pt x="50" y="107"/>
                </a:cubicBezTo>
                <a:cubicBezTo>
                  <a:pt x="45" y="107"/>
                  <a:pt x="40" y="103"/>
                  <a:pt x="39" y="98"/>
                </a:cubicBezTo>
                <a:cubicBezTo>
                  <a:pt x="39" y="98"/>
                  <a:pt x="39" y="99"/>
                  <a:pt x="39" y="100"/>
                </a:cubicBezTo>
                <a:cubicBezTo>
                  <a:pt x="39" y="106"/>
                  <a:pt x="44" y="111"/>
                  <a:pt x="50" y="111"/>
                </a:cubicBezTo>
                <a:close/>
                <a:moveTo>
                  <a:pt x="33" y="69"/>
                </a:moveTo>
                <a:cubicBezTo>
                  <a:pt x="33" y="78"/>
                  <a:pt x="40" y="85"/>
                  <a:pt x="49" y="85"/>
                </a:cubicBezTo>
                <a:cubicBezTo>
                  <a:pt x="58" y="85"/>
                  <a:pt x="65" y="78"/>
                  <a:pt x="65" y="69"/>
                </a:cubicBezTo>
                <a:cubicBezTo>
                  <a:pt x="65" y="69"/>
                  <a:pt x="65" y="68"/>
                  <a:pt x="64" y="68"/>
                </a:cubicBezTo>
                <a:cubicBezTo>
                  <a:pt x="63" y="75"/>
                  <a:pt x="57" y="80"/>
                  <a:pt x="49" y="80"/>
                </a:cubicBezTo>
                <a:cubicBezTo>
                  <a:pt x="41" y="80"/>
                  <a:pt x="34" y="74"/>
                  <a:pt x="33" y="66"/>
                </a:cubicBezTo>
                <a:cubicBezTo>
                  <a:pt x="33" y="67"/>
                  <a:pt x="33" y="68"/>
                  <a:pt x="33" y="69"/>
                </a:cubicBezTo>
                <a:close/>
                <a:moveTo>
                  <a:pt x="18" y="88"/>
                </a:moveTo>
                <a:cubicBezTo>
                  <a:pt x="23" y="88"/>
                  <a:pt x="27" y="83"/>
                  <a:pt x="27" y="78"/>
                </a:cubicBezTo>
                <a:cubicBezTo>
                  <a:pt x="27" y="77"/>
                  <a:pt x="27" y="77"/>
                  <a:pt x="27" y="77"/>
                </a:cubicBezTo>
                <a:cubicBezTo>
                  <a:pt x="27" y="81"/>
                  <a:pt x="23" y="85"/>
                  <a:pt x="18" y="85"/>
                </a:cubicBezTo>
                <a:cubicBezTo>
                  <a:pt x="13" y="85"/>
                  <a:pt x="8" y="81"/>
                  <a:pt x="8" y="76"/>
                </a:cubicBezTo>
                <a:cubicBezTo>
                  <a:pt x="8" y="77"/>
                  <a:pt x="8" y="77"/>
                  <a:pt x="8" y="78"/>
                </a:cubicBezTo>
                <a:cubicBezTo>
                  <a:pt x="8" y="83"/>
                  <a:pt x="12" y="88"/>
                  <a:pt x="18" y="88"/>
                </a:cubicBezTo>
                <a:close/>
                <a:moveTo>
                  <a:pt x="22" y="111"/>
                </a:moveTo>
                <a:cubicBezTo>
                  <a:pt x="27" y="111"/>
                  <a:pt x="31" y="107"/>
                  <a:pt x="31" y="102"/>
                </a:cubicBezTo>
                <a:cubicBezTo>
                  <a:pt x="31" y="102"/>
                  <a:pt x="31" y="102"/>
                  <a:pt x="31" y="101"/>
                </a:cubicBezTo>
                <a:cubicBezTo>
                  <a:pt x="30" y="105"/>
                  <a:pt x="26" y="108"/>
                  <a:pt x="22" y="108"/>
                </a:cubicBezTo>
                <a:cubicBezTo>
                  <a:pt x="18" y="108"/>
                  <a:pt x="14" y="105"/>
                  <a:pt x="14" y="101"/>
                </a:cubicBezTo>
                <a:cubicBezTo>
                  <a:pt x="14" y="101"/>
                  <a:pt x="14" y="102"/>
                  <a:pt x="14" y="102"/>
                </a:cubicBezTo>
                <a:cubicBezTo>
                  <a:pt x="14" y="107"/>
                  <a:pt x="18" y="111"/>
                  <a:pt x="22" y="111"/>
                </a:cubicBezTo>
                <a:close/>
                <a:moveTo>
                  <a:pt x="39" y="123"/>
                </a:moveTo>
                <a:cubicBezTo>
                  <a:pt x="39" y="122"/>
                  <a:pt x="39" y="122"/>
                  <a:pt x="39" y="122"/>
                </a:cubicBezTo>
                <a:cubicBezTo>
                  <a:pt x="38" y="127"/>
                  <a:pt x="34" y="130"/>
                  <a:pt x="29" y="130"/>
                </a:cubicBezTo>
                <a:cubicBezTo>
                  <a:pt x="23" y="130"/>
                  <a:pt x="18" y="126"/>
                  <a:pt x="18" y="121"/>
                </a:cubicBezTo>
                <a:cubicBezTo>
                  <a:pt x="18" y="122"/>
                  <a:pt x="18" y="122"/>
                  <a:pt x="18" y="123"/>
                </a:cubicBezTo>
                <a:cubicBezTo>
                  <a:pt x="18" y="129"/>
                  <a:pt x="22" y="134"/>
                  <a:pt x="28" y="134"/>
                </a:cubicBezTo>
                <a:cubicBezTo>
                  <a:pt x="34" y="134"/>
                  <a:pt x="39" y="129"/>
                  <a:pt x="39" y="123"/>
                </a:cubicBezTo>
                <a:close/>
                <a:moveTo>
                  <a:pt x="57" y="141"/>
                </a:moveTo>
                <a:cubicBezTo>
                  <a:pt x="57" y="141"/>
                  <a:pt x="57" y="140"/>
                  <a:pt x="57" y="140"/>
                </a:cubicBezTo>
                <a:cubicBezTo>
                  <a:pt x="56" y="145"/>
                  <a:pt x="52" y="149"/>
                  <a:pt x="46" y="149"/>
                </a:cubicBezTo>
                <a:cubicBezTo>
                  <a:pt x="41" y="149"/>
                  <a:pt x="36" y="145"/>
                  <a:pt x="36" y="139"/>
                </a:cubicBezTo>
                <a:cubicBezTo>
                  <a:pt x="35" y="140"/>
                  <a:pt x="35" y="141"/>
                  <a:pt x="35" y="141"/>
                </a:cubicBezTo>
                <a:cubicBezTo>
                  <a:pt x="35" y="147"/>
                  <a:pt x="40" y="152"/>
                  <a:pt x="46" y="152"/>
                </a:cubicBezTo>
                <a:cubicBezTo>
                  <a:pt x="52" y="152"/>
                  <a:pt x="57" y="147"/>
                  <a:pt x="57" y="141"/>
                </a:cubicBezTo>
                <a:close/>
                <a:moveTo>
                  <a:pt x="75" y="159"/>
                </a:moveTo>
                <a:cubicBezTo>
                  <a:pt x="75" y="158"/>
                  <a:pt x="75" y="158"/>
                  <a:pt x="75" y="158"/>
                </a:cubicBezTo>
                <a:cubicBezTo>
                  <a:pt x="74" y="163"/>
                  <a:pt x="70" y="166"/>
                  <a:pt x="65" y="166"/>
                </a:cubicBezTo>
                <a:cubicBezTo>
                  <a:pt x="59" y="166"/>
                  <a:pt x="55" y="162"/>
                  <a:pt x="54" y="157"/>
                </a:cubicBezTo>
                <a:cubicBezTo>
                  <a:pt x="54" y="157"/>
                  <a:pt x="54" y="158"/>
                  <a:pt x="54" y="159"/>
                </a:cubicBezTo>
                <a:cubicBezTo>
                  <a:pt x="54" y="165"/>
                  <a:pt x="59" y="170"/>
                  <a:pt x="65" y="170"/>
                </a:cubicBezTo>
                <a:cubicBezTo>
                  <a:pt x="71" y="170"/>
                  <a:pt x="75" y="165"/>
                  <a:pt x="75" y="159"/>
                </a:cubicBezTo>
                <a:close/>
                <a:moveTo>
                  <a:pt x="84" y="117"/>
                </a:moveTo>
                <a:cubicBezTo>
                  <a:pt x="90" y="117"/>
                  <a:pt x="95" y="112"/>
                  <a:pt x="95" y="106"/>
                </a:cubicBezTo>
                <a:cubicBezTo>
                  <a:pt x="95" y="106"/>
                  <a:pt x="95" y="105"/>
                  <a:pt x="95" y="105"/>
                </a:cubicBezTo>
                <a:cubicBezTo>
                  <a:pt x="94" y="110"/>
                  <a:pt x="89" y="114"/>
                  <a:pt x="84" y="114"/>
                </a:cubicBezTo>
                <a:cubicBezTo>
                  <a:pt x="79" y="114"/>
                  <a:pt x="74" y="110"/>
                  <a:pt x="73" y="104"/>
                </a:cubicBezTo>
                <a:cubicBezTo>
                  <a:pt x="73" y="105"/>
                  <a:pt x="73" y="106"/>
                  <a:pt x="73" y="106"/>
                </a:cubicBezTo>
                <a:cubicBezTo>
                  <a:pt x="73" y="112"/>
                  <a:pt x="78" y="117"/>
                  <a:pt x="84" y="117"/>
                </a:cubicBezTo>
                <a:close/>
                <a:moveTo>
                  <a:pt x="106" y="135"/>
                </a:moveTo>
                <a:cubicBezTo>
                  <a:pt x="106" y="134"/>
                  <a:pt x="106" y="134"/>
                  <a:pt x="106" y="133"/>
                </a:cubicBezTo>
                <a:cubicBezTo>
                  <a:pt x="105" y="138"/>
                  <a:pt x="100" y="142"/>
                  <a:pt x="95" y="142"/>
                </a:cubicBezTo>
                <a:cubicBezTo>
                  <a:pt x="89" y="142"/>
                  <a:pt x="85" y="138"/>
                  <a:pt x="84" y="133"/>
                </a:cubicBezTo>
                <a:cubicBezTo>
                  <a:pt x="84" y="133"/>
                  <a:pt x="84" y="134"/>
                  <a:pt x="84" y="135"/>
                </a:cubicBezTo>
                <a:cubicBezTo>
                  <a:pt x="84" y="141"/>
                  <a:pt x="89" y="146"/>
                  <a:pt x="95" y="146"/>
                </a:cubicBezTo>
                <a:cubicBezTo>
                  <a:pt x="101" y="146"/>
                  <a:pt x="106" y="141"/>
                  <a:pt x="106" y="135"/>
                </a:cubicBezTo>
                <a:close/>
                <a:moveTo>
                  <a:pt x="122" y="113"/>
                </a:moveTo>
                <a:cubicBezTo>
                  <a:pt x="122" y="112"/>
                  <a:pt x="122" y="112"/>
                  <a:pt x="121" y="112"/>
                </a:cubicBezTo>
                <a:cubicBezTo>
                  <a:pt x="121" y="116"/>
                  <a:pt x="116" y="120"/>
                  <a:pt x="111" y="120"/>
                </a:cubicBezTo>
                <a:cubicBezTo>
                  <a:pt x="105" y="120"/>
                  <a:pt x="101" y="116"/>
                  <a:pt x="100" y="111"/>
                </a:cubicBezTo>
                <a:cubicBezTo>
                  <a:pt x="100" y="111"/>
                  <a:pt x="100" y="112"/>
                  <a:pt x="100" y="113"/>
                </a:cubicBezTo>
                <a:cubicBezTo>
                  <a:pt x="100" y="119"/>
                  <a:pt x="105" y="124"/>
                  <a:pt x="111" y="124"/>
                </a:cubicBezTo>
                <a:cubicBezTo>
                  <a:pt x="117" y="124"/>
                  <a:pt x="122" y="119"/>
                  <a:pt x="122" y="113"/>
                </a:cubicBezTo>
                <a:close/>
                <a:moveTo>
                  <a:pt x="128" y="90"/>
                </a:moveTo>
                <a:cubicBezTo>
                  <a:pt x="128" y="89"/>
                  <a:pt x="128" y="89"/>
                  <a:pt x="128" y="88"/>
                </a:cubicBezTo>
                <a:cubicBezTo>
                  <a:pt x="127" y="93"/>
                  <a:pt x="122" y="97"/>
                  <a:pt x="117" y="97"/>
                </a:cubicBezTo>
                <a:cubicBezTo>
                  <a:pt x="112" y="97"/>
                  <a:pt x="107" y="93"/>
                  <a:pt x="106" y="88"/>
                </a:cubicBezTo>
                <a:cubicBezTo>
                  <a:pt x="106" y="88"/>
                  <a:pt x="106" y="89"/>
                  <a:pt x="106" y="90"/>
                </a:cubicBezTo>
                <a:cubicBezTo>
                  <a:pt x="106" y="96"/>
                  <a:pt x="111" y="101"/>
                  <a:pt x="117" y="101"/>
                </a:cubicBezTo>
                <a:cubicBezTo>
                  <a:pt x="123" y="101"/>
                  <a:pt x="128" y="96"/>
                  <a:pt x="128" y="9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7" name="Freeform 31"/>
          <p:cNvSpPr>
            <a:spLocks noEditPoints="1"/>
          </p:cNvSpPr>
          <p:nvPr/>
        </p:nvSpPr>
        <p:spPr bwMode="auto">
          <a:xfrm>
            <a:off x="2615926" y="2360934"/>
            <a:ext cx="214296" cy="307009"/>
          </a:xfrm>
          <a:custGeom>
            <a:avLst/>
            <a:gdLst>
              <a:gd name="T0" fmla="*/ 129 w 129"/>
              <a:gd name="T1" fmla="*/ 101 h 184"/>
              <a:gd name="T2" fmla="*/ 64 w 129"/>
              <a:gd name="T3" fmla="*/ 184 h 184"/>
              <a:gd name="T4" fmla="*/ 0 w 129"/>
              <a:gd name="T5" fmla="*/ 101 h 184"/>
              <a:gd name="T6" fmla="*/ 64 w 129"/>
              <a:gd name="T7" fmla="*/ 45 h 184"/>
              <a:gd name="T8" fmla="*/ 129 w 129"/>
              <a:gd name="T9" fmla="*/ 101 h 184"/>
              <a:gd name="T10" fmla="*/ 65 w 129"/>
              <a:gd name="T11" fmla="*/ 43 h 184"/>
              <a:gd name="T12" fmla="*/ 98 w 129"/>
              <a:gd name="T13" fmla="*/ 43 h 184"/>
              <a:gd name="T14" fmla="*/ 86 w 129"/>
              <a:gd name="T15" fmla="*/ 31 h 184"/>
              <a:gd name="T16" fmla="*/ 95 w 129"/>
              <a:gd name="T17" fmla="*/ 14 h 184"/>
              <a:gd name="T18" fmla="*/ 78 w 129"/>
              <a:gd name="T19" fmla="*/ 27 h 184"/>
              <a:gd name="T20" fmla="*/ 79 w 129"/>
              <a:gd name="T21" fmla="*/ 14 h 184"/>
              <a:gd name="T22" fmla="*/ 70 w 129"/>
              <a:gd name="T23" fmla="*/ 27 h 184"/>
              <a:gd name="T24" fmla="*/ 55 w 129"/>
              <a:gd name="T25" fmla="*/ 14 h 184"/>
              <a:gd name="T26" fmla="*/ 57 w 129"/>
              <a:gd name="T27" fmla="*/ 27 h 184"/>
              <a:gd name="T28" fmla="*/ 38 w 129"/>
              <a:gd name="T29" fmla="*/ 14 h 184"/>
              <a:gd name="T30" fmla="*/ 46 w 129"/>
              <a:gd name="T31" fmla="*/ 32 h 184"/>
              <a:gd name="T32" fmla="*/ 31 w 129"/>
              <a:gd name="T33" fmla="*/ 45 h 184"/>
              <a:gd name="T34" fmla="*/ 65 w 129"/>
              <a:gd name="T35" fmla="*/ 43 h 184"/>
              <a:gd name="T36" fmla="*/ 61 w 129"/>
              <a:gd name="T37" fmla="*/ 0 h 184"/>
              <a:gd name="T38" fmla="*/ 60 w 129"/>
              <a:gd name="T39" fmla="*/ 3 h 184"/>
              <a:gd name="T40" fmla="*/ 64 w 129"/>
              <a:gd name="T41" fmla="*/ 26 h 184"/>
              <a:gd name="T42" fmla="*/ 67 w 129"/>
              <a:gd name="T43" fmla="*/ 27 h 184"/>
              <a:gd name="T44" fmla="*/ 61 w 129"/>
              <a:gd name="T45" fmla="*/ 0 h 1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9" h="184">
                <a:moveTo>
                  <a:pt x="129" y="101"/>
                </a:moveTo>
                <a:cubicBezTo>
                  <a:pt x="129" y="137"/>
                  <a:pt x="100" y="184"/>
                  <a:pt x="64" y="184"/>
                </a:cubicBezTo>
                <a:cubicBezTo>
                  <a:pt x="29" y="184"/>
                  <a:pt x="0" y="137"/>
                  <a:pt x="0" y="101"/>
                </a:cubicBezTo>
                <a:cubicBezTo>
                  <a:pt x="0" y="66"/>
                  <a:pt x="15" y="40"/>
                  <a:pt x="64" y="45"/>
                </a:cubicBezTo>
                <a:cubicBezTo>
                  <a:pt x="118" y="38"/>
                  <a:pt x="129" y="66"/>
                  <a:pt x="129" y="101"/>
                </a:cubicBezTo>
                <a:close/>
                <a:moveTo>
                  <a:pt x="65" y="43"/>
                </a:moveTo>
                <a:cubicBezTo>
                  <a:pt x="85" y="41"/>
                  <a:pt x="98" y="43"/>
                  <a:pt x="98" y="43"/>
                </a:cubicBezTo>
                <a:cubicBezTo>
                  <a:pt x="86" y="31"/>
                  <a:pt x="86" y="31"/>
                  <a:pt x="86" y="31"/>
                </a:cubicBezTo>
                <a:cubicBezTo>
                  <a:pt x="95" y="14"/>
                  <a:pt x="95" y="14"/>
                  <a:pt x="95" y="14"/>
                </a:cubicBezTo>
                <a:cubicBezTo>
                  <a:pt x="95" y="14"/>
                  <a:pt x="84" y="14"/>
                  <a:pt x="78" y="27"/>
                </a:cubicBezTo>
                <a:cubicBezTo>
                  <a:pt x="79" y="14"/>
                  <a:pt x="79" y="14"/>
                  <a:pt x="79" y="14"/>
                </a:cubicBezTo>
                <a:cubicBezTo>
                  <a:pt x="70" y="27"/>
                  <a:pt x="70" y="27"/>
                  <a:pt x="70" y="27"/>
                </a:cubicBezTo>
                <a:cubicBezTo>
                  <a:pt x="55" y="14"/>
                  <a:pt x="55" y="14"/>
                  <a:pt x="55" y="14"/>
                </a:cubicBezTo>
                <a:cubicBezTo>
                  <a:pt x="57" y="27"/>
                  <a:pt x="57" y="27"/>
                  <a:pt x="57" y="27"/>
                </a:cubicBezTo>
                <a:cubicBezTo>
                  <a:pt x="38" y="14"/>
                  <a:pt x="38" y="14"/>
                  <a:pt x="38" y="14"/>
                </a:cubicBezTo>
                <a:cubicBezTo>
                  <a:pt x="46" y="32"/>
                  <a:pt x="46" y="32"/>
                  <a:pt x="46" y="32"/>
                </a:cubicBezTo>
                <a:cubicBezTo>
                  <a:pt x="31" y="45"/>
                  <a:pt x="31" y="45"/>
                  <a:pt x="31" y="45"/>
                </a:cubicBezTo>
                <a:cubicBezTo>
                  <a:pt x="31" y="45"/>
                  <a:pt x="55" y="40"/>
                  <a:pt x="65" y="43"/>
                </a:cubicBezTo>
                <a:close/>
                <a:moveTo>
                  <a:pt x="61" y="0"/>
                </a:moveTo>
                <a:cubicBezTo>
                  <a:pt x="60" y="3"/>
                  <a:pt x="60" y="3"/>
                  <a:pt x="60" y="3"/>
                </a:cubicBezTo>
                <a:cubicBezTo>
                  <a:pt x="69" y="9"/>
                  <a:pt x="64" y="26"/>
                  <a:pt x="64" y="26"/>
                </a:cubicBezTo>
                <a:cubicBezTo>
                  <a:pt x="67" y="27"/>
                  <a:pt x="67" y="27"/>
                  <a:pt x="67" y="27"/>
                </a:cubicBezTo>
                <a:cubicBezTo>
                  <a:pt x="67" y="27"/>
                  <a:pt x="73" y="8"/>
                  <a:pt x="61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8" name="Freeform 32"/>
          <p:cNvSpPr>
            <a:spLocks noEditPoints="1"/>
          </p:cNvSpPr>
          <p:nvPr/>
        </p:nvSpPr>
        <p:spPr bwMode="auto">
          <a:xfrm>
            <a:off x="3052510" y="2392914"/>
            <a:ext cx="243081" cy="249446"/>
          </a:xfrm>
          <a:custGeom>
            <a:avLst/>
            <a:gdLst>
              <a:gd name="T0" fmla="*/ 50 w 146"/>
              <a:gd name="T1" fmla="*/ 107 h 150"/>
              <a:gd name="T2" fmla="*/ 64 w 146"/>
              <a:gd name="T3" fmla="*/ 140 h 150"/>
              <a:gd name="T4" fmla="*/ 42 w 146"/>
              <a:gd name="T5" fmla="*/ 146 h 150"/>
              <a:gd name="T6" fmla="*/ 0 w 146"/>
              <a:gd name="T7" fmla="*/ 107 h 150"/>
              <a:gd name="T8" fmla="*/ 42 w 146"/>
              <a:gd name="T9" fmla="*/ 67 h 150"/>
              <a:gd name="T10" fmla="*/ 65 w 146"/>
              <a:gd name="T11" fmla="*/ 69 h 150"/>
              <a:gd name="T12" fmla="*/ 50 w 146"/>
              <a:gd name="T13" fmla="*/ 107 h 150"/>
              <a:gd name="T14" fmla="*/ 45 w 146"/>
              <a:gd name="T15" fmla="*/ 73 h 150"/>
              <a:gd name="T16" fmla="*/ 61 w 146"/>
              <a:gd name="T17" fmla="*/ 43 h 150"/>
              <a:gd name="T18" fmla="*/ 85 w 146"/>
              <a:gd name="T19" fmla="*/ 2 h 150"/>
              <a:gd name="T20" fmla="*/ 81 w 146"/>
              <a:gd name="T21" fmla="*/ 2 h 150"/>
              <a:gd name="T22" fmla="*/ 61 w 146"/>
              <a:gd name="T23" fmla="*/ 40 h 150"/>
              <a:gd name="T24" fmla="*/ 42 w 146"/>
              <a:gd name="T25" fmla="*/ 73 h 150"/>
              <a:gd name="T26" fmla="*/ 45 w 146"/>
              <a:gd name="T27" fmla="*/ 73 h 150"/>
              <a:gd name="T28" fmla="*/ 85 w 146"/>
              <a:gd name="T29" fmla="*/ 48 h 150"/>
              <a:gd name="T30" fmla="*/ 53 w 146"/>
              <a:gd name="T31" fmla="*/ 0 h 150"/>
              <a:gd name="T32" fmla="*/ 50 w 146"/>
              <a:gd name="T33" fmla="*/ 1 h 150"/>
              <a:gd name="T34" fmla="*/ 84 w 146"/>
              <a:gd name="T35" fmla="*/ 51 h 150"/>
              <a:gd name="T36" fmla="*/ 100 w 146"/>
              <a:gd name="T37" fmla="*/ 80 h 150"/>
              <a:gd name="T38" fmla="*/ 104 w 146"/>
              <a:gd name="T39" fmla="*/ 81 h 150"/>
              <a:gd name="T40" fmla="*/ 85 w 146"/>
              <a:gd name="T41" fmla="*/ 48 h 150"/>
              <a:gd name="T42" fmla="*/ 100 w 146"/>
              <a:gd name="T43" fmla="*/ 64 h 150"/>
              <a:gd name="T44" fmla="*/ 55 w 146"/>
              <a:gd name="T45" fmla="*/ 107 h 150"/>
              <a:gd name="T46" fmla="*/ 100 w 146"/>
              <a:gd name="T47" fmla="*/ 150 h 150"/>
              <a:gd name="T48" fmla="*/ 146 w 146"/>
              <a:gd name="T49" fmla="*/ 107 h 150"/>
              <a:gd name="T50" fmla="*/ 100 w 146"/>
              <a:gd name="T51" fmla="*/ 64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46" h="150">
                <a:moveTo>
                  <a:pt x="50" y="107"/>
                </a:moveTo>
                <a:cubicBezTo>
                  <a:pt x="50" y="120"/>
                  <a:pt x="55" y="131"/>
                  <a:pt x="64" y="140"/>
                </a:cubicBezTo>
                <a:cubicBezTo>
                  <a:pt x="57" y="144"/>
                  <a:pt x="50" y="146"/>
                  <a:pt x="42" y="146"/>
                </a:cubicBezTo>
                <a:cubicBezTo>
                  <a:pt x="18" y="146"/>
                  <a:pt x="0" y="128"/>
                  <a:pt x="0" y="107"/>
                </a:cubicBezTo>
                <a:cubicBezTo>
                  <a:pt x="0" y="85"/>
                  <a:pt x="16" y="61"/>
                  <a:pt x="42" y="67"/>
                </a:cubicBezTo>
                <a:cubicBezTo>
                  <a:pt x="51" y="65"/>
                  <a:pt x="58" y="66"/>
                  <a:pt x="65" y="69"/>
                </a:cubicBezTo>
                <a:cubicBezTo>
                  <a:pt x="55" y="79"/>
                  <a:pt x="50" y="93"/>
                  <a:pt x="50" y="107"/>
                </a:cubicBezTo>
                <a:close/>
                <a:moveTo>
                  <a:pt x="45" y="73"/>
                </a:moveTo>
                <a:cubicBezTo>
                  <a:pt x="45" y="72"/>
                  <a:pt x="44" y="49"/>
                  <a:pt x="61" y="43"/>
                </a:cubicBezTo>
                <a:cubicBezTo>
                  <a:pt x="62" y="43"/>
                  <a:pt x="85" y="41"/>
                  <a:pt x="85" y="2"/>
                </a:cubicBezTo>
                <a:cubicBezTo>
                  <a:pt x="81" y="2"/>
                  <a:pt x="81" y="2"/>
                  <a:pt x="81" y="2"/>
                </a:cubicBezTo>
                <a:cubicBezTo>
                  <a:pt x="81" y="38"/>
                  <a:pt x="62" y="40"/>
                  <a:pt x="61" y="40"/>
                </a:cubicBezTo>
                <a:cubicBezTo>
                  <a:pt x="40" y="46"/>
                  <a:pt x="42" y="73"/>
                  <a:pt x="42" y="73"/>
                </a:cubicBezTo>
                <a:lnTo>
                  <a:pt x="45" y="73"/>
                </a:lnTo>
                <a:close/>
                <a:moveTo>
                  <a:pt x="85" y="48"/>
                </a:moveTo>
                <a:cubicBezTo>
                  <a:pt x="60" y="40"/>
                  <a:pt x="54" y="17"/>
                  <a:pt x="53" y="0"/>
                </a:cubicBezTo>
                <a:cubicBezTo>
                  <a:pt x="50" y="1"/>
                  <a:pt x="50" y="1"/>
                  <a:pt x="50" y="1"/>
                </a:cubicBezTo>
                <a:cubicBezTo>
                  <a:pt x="51" y="26"/>
                  <a:pt x="63" y="44"/>
                  <a:pt x="84" y="51"/>
                </a:cubicBezTo>
                <a:cubicBezTo>
                  <a:pt x="105" y="59"/>
                  <a:pt x="101" y="79"/>
                  <a:pt x="100" y="80"/>
                </a:cubicBezTo>
                <a:cubicBezTo>
                  <a:pt x="104" y="81"/>
                  <a:pt x="104" y="81"/>
                  <a:pt x="104" y="81"/>
                </a:cubicBezTo>
                <a:cubicBezTo>
                  <a:pt x="104" y="81"/>
                  <a:pt x="109" y="57"/>
                  <a:pt x="85" y="48"/>
                </a:cubicBezTo>
                <a:close/>
                <a:moveTo>
                  <a:pt x="100" y="64"/>
                </a:moveTo>
                <a:cubicBezTo>
                  <a:pt x="73" y="57"/>
                  <a:pt x="55" y="83"/>
                  <a:pt x="55" y="107"/>
                </a:cubicBezTo>
                <a:cubicBezTo>
                  <a:pt x="55" y="131"/>
                  <a:pt x="75" y="150"/>
                  <a:pt x="100" y="150"/>
                </a:cubicBezTo>
                <a:cubicBezTo>
                  <a:pt x="126" y="150"/>
                  <a:pt x="146" y="131"/>
                  <a:pt x="146" y="107"/>
                </a:cubicBezTo>
                <a:cubicBezTo>
                  <a:pt x="146" y="83"/>
                  <a:pt x="130" y="56"/>
                  <a:pt x="100" y="6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9" name="Freeform 33"/>
          <p:cNvSpPr>
            <a:spLocks noEditPoints="1"/>
          </p:cNvSpPr>
          <p:nvPr/>
        </p:nvSpPr>
        <p:spPr bwMode="auto">
          <a:xfrm>
            <a:off x="3457113" y="2407306"/>
            <a:ext cx="225489" cy="243049"/>
          </a:xfrm>
          <a:custGeom>
            <a:avLst/>
            <a:gdLst>
              <a:gd name="T0" fmla="*/ 88 w 135"/>
              <a:gd name="T1" fmla="*/ 76 h 145"/>
              <a:gd name="T2" fmla="*/ 91 w 135"/>
              <a:gd name="T3" fmla="*/ 73 h 145"/>
              <a:gd name="T4" fmla="*/ 91 w 135"/>
              <a:gd name="T5" fmla="*/ 73 h 145"/>
              <a:gd name="T6" fmla="*/ 88 w 135"/>
              <a:gd name="T7" fmla="*/ 76 h 145"/>
              <a:gd name="T8" fmla="*/ 91 w 135"/>
              <a:gd name="T9" fmla="*/ 73 h 145"/>
              <a:gd name="T10" fmla="*/ 77 w 135"/>
              <a:gd name="T11" fmla="*/ 66 h 145"/>
              <a:gd name="T12" fmla="*/ 88 w 135"/>
              <a:gd name="T13" fmla="*/ 77 h 145"/>
              <a:gd name="T14" fmla="*/ 88 w 135"/>
              <a:gd name="T15" fmla="*/ 76 h 145"/>
              <a:gd name="T16" fmla="*/ 79 w 135"/>
              <a:gd name="T17" fmla="*/ 87 h 145"/>
              <a:gd name="T18" fmla="*/ 33 w 135"/>
              <a:gd name="T19" fmla="*/ 131 h 145"/>
              <a:gd name="T20" fmla="*/ 20 w 135"/>
              <a:gd name="T21" fmla="*/ 122 h 145"/>
              <a:gd name="T22" fmla="*/ 31 w 135"/>
              <a:gd name="T23" fmla="*/ 132 h 145"/>
              <a:gd name="T24" fmla="*/ 2 w 135"/>
              <a:gd name="T25" fmla="*/ 144 h 145"/>
              <a:gd name="T26" fmla="*/ 23 w 135"/>
              <a:gd name="T27" fmla="*/ 90 h 145"/>
              <a:gd name="T28" fmla="*/ 32 w 135"/>
              <a:gd name="T29" fmla="*/ 99 h 145"/>
              <a:gd name="T30" fmla="*/ 25 w 135"/>
              <a:gd name="T31" fmla="*/ 87 h 145"/>
              <a:gd name="T32" fmla="*/ 46 w 135"/>
              <a:gd name="T33" fmla="*/ 60 h 145"/>
              <a:gd name="T34" fmla="*/ 68 w 135"/>
              <a:gd name="T35" fmla="*/ 35 h 145"/>
              <a:gd name="T36" fmla="*/ 83 w 135"/>
              <a:gd name="T37" fmla="*/ 48 h 145"/>
              <a:gd name="T38" fmla="*/ 72 w 135"/>
              <a:gd name="T39" fmla="*/ 31 h 145"/>
              <a:gd name="T40" fmla="*/ 100 w 135"/>
              <a:gd name="T41" fmla="*/ 30 h 145"/>
              <a:gd name="T42" fmla="*/ 91 w 135"/>
              <a:gd name="T43" fmla="*/ 73 h 145"/>
              <a:gd name="T44" fmla="*/ 66 w 135"/>
              <a:gd name="T45" fmla="*/ 83 h 145"/>
              <a:gd name="T46" fmla="*/ 53 w 135"/>
              <a:gd name="T47" fmla="*/ 70 h 145"/>
              <a:gd name="T48" fmla="*/ 66 w 135"/>
              <a:gd name="T49" fmla="*/ 83 h 145"/>
              <a:gd name="T50" fmla="*/ 125 w 135"/>
              <a:gd name="T51" fmla="*/ 22 h 145"/>
              <a:gd name="T52" fmla="*/ 113 w 135"/>
              <a:gd name="T53" fmla="*/ 23 h 145"/>
              <a:gd name="T54" fmla="*/ 120 w 135"/>
              <a:gd name="T55" fmla="*/ 15 h 145"/>
              <a:gd name="T56" fmla="*/ 123 w 135"/>
              <a:gd name="T57" fmla="*/ 8 h 145"/>
              <a:gd name="T58" fmla="*/ 115 w 135"/>
              <a:gd name="T59" fmla="*/ 10 h 145"/>
              <a:gd name="T60" fmla="*/ 108 w 135"/>
              <a:gd name="T61" fmla="*/ 18 h 145"/>
              <a:gd name="T62" fmla="*/ 108 w 135"/>
              <a:gd name="T63" fmla="*/ 7 h 145"/>
              <a:gd name="T64" fmla="*/ 104 w 135"/>
              <a:gd name="T65" fmla="*/ 0 h 145"/>
              <a:gd name="T66" fmla="*/ 101 w 135"/>
              <a:gd name="T67" fmla="*/ 8 h 145"/>
              <a:gd name="T68" fmla="*/ 102 w 135"/>
              <a:gd name="T69" fmla="*/ 26 h 145"/>
              <a:gd name="T70" fmla="*/ 102 w 135"/>
              <a:gd name="T71" fmla="*/ 27 h 145"/>
              <a:gd name="T72" fmla="*/ 102 w 135"/>
              <a:gd name="T73" fmla="*/ 28 h 145"/>
              <a:gd name="T74" fmla="*/ 104 w 135"/>
              <a:gd name="T75" fmla="*/ 29 h 145"/>
              <a:gd name="T76" fmla="*/ 105 w 135"/>
              <a:gd name="T77" fmla="*/ 30 h 145"/>
              <a:gd name="T78" fmla="*/ 105 w 135"/>
              <a:gd name="T79" fmla="*/ 30 h 145"/>
              <a:gd name="T80" fmla="*/ 105 w 135"/>
              <a:gd name="T81" fmla="*/ 30 h 145"/>
              <a:gd name="T82" fmla="*/ 106 w 135"/>
              <a:gd name="T83" fmla="*/ 30 h 145"/>
              <a:gd name="T84" fmla="*/ 106 w 135"/>
              <a:gd name="T85" fmla="*/ 30 h 145"/>
              <a:gd name="T86" fmla="*/ 125 w 135"/>
              <a:gd name="T87" fmla="*/ 29 h 145"/>
              <a:gd name="T88" fmla="*/ 135 w 135"/>
              <a:gd name="T89" fmla="*/ 27 h 145"/>
              <a:gd name="T90" fmla="*/ 125 w 135"/>
              <a:gd name="T91" fmla="*/ 22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35" h="145">
                <a:moveTo>
                  <a:pt x="88" y="76"/>
                </a:moveTo>
                <a:cubicBezTo>
                  <a:pt x="89" y="75"/>
                  <a:pt x="90" y="74"/>
                  <a:pt x="91" y="73"/>
                </a:cubicBezTo>
                <a:cubicBezTo>
                  <a:pt x="91" y="73"/>
                  <a:pt x="91" y="73"/>
                  <a:pt x="91" y="73"/>
                </a:cubicBezTo>
                <a:lnTo>
                  <a:pt x="88" y="76"/>
                </a:lnTo>
                <a:close/>
                <a:moveTo>
                  <a:pt x="91" y="73"/>
                </a:moveTo>
                <a:cubicBezTo>
                  <a:pt x="91" y="72"/>
                  <a:pt x="85" y="63"/>
                  <a:pt x="77" y="66"/>
                </a:cubicBezTo>
                <a:cubicBezTo>
                  <a:pt x="88" y="77"/>
                  <a:pt x="88" y="77"/>
                  <a:pt x="88" y="77"/>
                </a:cubicBezTo>
                <a:cubicBezTo>
                  <a:pt x="88" y="76"/>
                  <a:pt x="88" y="76"/>
                  <a:pt x="88" y="76"/>
                </a:cubicBezTo>
                <a:cubicBezTo>
                  <a:pt x="85" y="79"/>
                  <a:pt x="82" y="83"/>
                  <a:pt x="79" y="87"/>
                </a:cubicBezTo>
                <a:cubicBezTo>
                  <a:pt x="62" y="107"/>
                  <a:pt x="46" y="122"/>
                  <a:pt x="33" y="131"/>
                </a:cubicBezTo>
                <a:cubicBezTo>
                  <a:pt x="29" y="121"/>
                  <a:pt x="20" y="122"/>
                  <a:pt x="20" y="122"/>
                </a:cubicBezTo>
                <a:cubicBezTo>
                  <a:pt x="31" y="132"/>
                  <a:pt x="31" y="132"/>
                  <a:pt x="31" y="132"/>
                </a:cubicBezTo>
                <a:cubicBezTo>
                  <a:pt x="19" y="141"/>
                  <a:pt x="9" y="145"/>
                  <a:pt x="2" y="144"/>
                </a:cubicBezTo>
                <a:cubicBezTo>
                  <a:pt x="0" y="136"/>
                  <a:pt x="7" y="115"/>
                  <a:pt x="23" y="90"/>
                </a:cubicBezTo>
                <a:cubicBezTo>
                  <a:pt x="32" y="99"/>
                  <a:pt x="32" y="99"/>
                  <a:pt x="32" y="99"/>
                </a:cubicBezTo>
                <a:cubicBezTo>
                  <a:pt x="31" y="92"/>
                  <a:pt x="28" y="89"/>
                  <a:pt x="25" y="87"/>
                </a:cubicBezTo>
                <a:cubicBezTo>
                  <a:pt x="31" y="79"/>
                  <a:pt x="38" y="69"/>
                  <a:pt x="46" y="60"/>
                </a:cubicBezTo>
                <a:cubicBezTo>
                  <a:pt x="55" y="49"/>
                  <a:pt x="62" y="41"/>
                  <a:pt x="68" y="35"/>
                </a:cubicBezTo>
                <a:cubicBezTo>
                  <a:pt x="69" y="36"/>
                  <a:pt x="78" y="48"/>
                  <a:pt x="83" y="48"/>
                </a:cubicBezTo>
                <a:cubicBezTo>
                  <a:pt x="85" y="41"/>
                  <a:pt x="72" y="31"/>
                  <a:pt x="72" y="31"/>
                </a:cubicBezTo>
                <a:cubicBezTo>
                  <a:pt x="72" y="31"/>
                  <a:pt x="84" y="16"/>
                  <a:pt x="100" y="30"/>
                </a:cubicBezTo>
                <a:cubicBezTo>
                  <a:pt x="116" y="43"/>
                  <a:pt x="113" y="48"/>
                  <a:pt x="91" y="73"/>
                </a:cubicBezTo>
                <a:close/>
                <a:moveTo>
                  <a:pt x="66" y="83"/>
                </a:moveTo>
                <a:cubicBezTo>
                  <a:pt x="63" y="69"/>
                  <a:pt x="53" y="70"/>
                  <a:pt x="53" y="70"/>
                </a:cubicBezTo>
                <a:lnTo>
                  <a:pt x="66" y="83"/>
                </a:lnTo>
                <a:close/>
                <a:moveTo>
                  <a:pt x="125" y="22"/>
                </a:moveTo>
                <a:cubicBezTo>
                  <a:pt x="113" y="23"/>
                  <a:pt x="113" y="23"/>
                  <a:pt x="113" y="23"/>
                </a:cubicBezTo>
                <a:cubicBezTo>
                  <a:pt x="120" y="15"/>
                  <a:pt x="120" y="15"/>
                  <a:pt x="120" y="15"/>
                </a:cubicBezTo>
                <a:cubicBezTo>
                  <a:pt x="121" y="13"/>
                  <a:pt x="125" y="9"/>
                  <a:pt x="123" y="8"/>
                </a:cubicBezTo>
                <a:cubicBezTo>
                  <a:pt x="122" y="7"/>
                  <a:pt x="117" y="9"/>
                  <a:pt x="115" y="10"/>
                </a:cubicBezTo>
                <a:cubicBezTo>
                  <a:pt x="108" y="18"/>
                  <a:pt x="108" y="18"/>
                  <a:pt x="108" y="18"/>
                </a:cubicBezTo>
                <a:cubicBezTo>
                  <a:pt x="108" y="7"/>
                  <a:pt x="108" y="7"/>
                  <a:pt x="108" y="7"/>
                </a:cubicBezTo>
                <a:cubicBezTo>
                  <a:pt x="108" y="6"/>
                  <a:pt x="106" y="0"/>
                  <a:pt x="104" y="0"/>
                </a:cubicBezTo>
                <a:cubicBezTo>
                  <a:pt x="103" y="0"/>
                  <a:pt x="101" y="6"/>
                  <a:pt x="101" y="8"/>
                </a:cubicBezTo>
                <a:cubicBezTo>
                  <a:pt x="102" y="26"/>
                  <a:pt x="102" y="26"/>
                  <a:pt x="102" y="26"/>
                </a:cubicBezTo>
                <a:cubicBezTo>
                  <a:pt x="102" y="27"/>
                  <a:pt x="102" y="27"/>
                  <a:pt x="102" y="27"/>
                </a:cubicBezTo>
                <a:cubicBezTo>
                  <a:pt x="102" y="27"/>
                  <a:pt x="102" y="27"/>
                  <a:pt x="102" y="28"/>
                </a:cubicBezTo>
                <a:cubicBezTo>
                  <a:pt x="102" y="29"/>
                  <a:pt x="103" y="29"/>
                  <a:pt x="104" y="29"/>
                </a:cubicBezTo>
                <a:cubicBezTo>
                  <a:pt x="104" y="30"/>
                  <a:pt x="105" y="30"/>
                  <a:pt x="105" y="30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105" y="30"/>
                  <a:pt x="105" y="30"/>
                  <a:pt x="105" y="30"/>
                </a:cubicBezTo>
                <a:cubicBezTo>
                  <a:pt x="105" y="30"/>
                  <a:pt x="106" y="30"/>
                  <a:pt x="106" y="30"/>
                </a:cubicBezTo>
                <a:cubicBezTo>
                  <a:pt x="106" y="30"/>
                  <a:pt x="106" y="30"/>
                  <a:pt x="106" y="30"/>
                </a:cubicBezTo>
                <a:cubicBezTo>
                  <a:pt x="125" y="29"/>
                  <a:pt x="125" y="29"/>
                  <a:pt x="125" y="29"/>
                </a:cubicBezTo>
                <a:cubicBezTo>
                  <a:pt x="127" y="29"/>
                  <a:pt x="135" y="29"/>
                  <a:pt x="135" y="27"/>
                </a:cubicBezTo>
                <a:cubicBezTo>
                  <a:pt x="135" y="25"/>
                  <a:pt x="126" y="22"/>
                  <a:pt x="125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0" name="Freeform 34"/>
          <p:cNvSpPr>
            <a:spLocks noEditPoints="1"/>
          </p:cNvSpPr>
          <p:nvPr/>
        </p:nvSpPr>
        <p:spPr bwMode="auto">
          <a:xfrm>
            <a:off x="3799345" y="2402509"/>
            <a:ext cx="195104" cy="260638"/>
          </a:xfrm>
          <a:custGeom>
            <a:avLst/>
            <a:gdLst>
              <a:gd name="T0" fmla="*/ 93 w 117"/>
              <a:gd name="T1" fmla="*/ 46 h 156"/>
              <a:gd name="T2" fmla="*/ 101 w 117"/>
              <a:gd name="T3" fmla="*/ 82 h 156"/>
              <a:gd name="T4" fmla="*/ 97 w 117"/>
              <a:gd name="T5" fmla="*/ 86 h 156"/>
              <a:gd name="T6" fmla="*/ 98 w 117"/>
              <a:gd name="T7" fmla="*/ 93 h 156"/>
              <a:gd name="T8" fmla="*/ 83 w 117"/>
              <a:gd name="T9" fmla="*/ 122 h 156"/>
              <a:gd name="T10" fmla="*/ 78 w 117"/>
              <a:gd name="T11" fmla="*/ 127 h 156"/>
              <a:gd name="T12" fmla="*/ 76 w 117"/>
              <a:gd name="T13" fmla="*/ 129 h 156"/>
              <a:gd name="T14" fmla="*/ 53 w 117"/>
              <a:gd name="T15" fmla="*/ 145 h 156"/>
              <a:gd name="T16" fmla="*/ 48 w 117"/>
              <a:gd name="T17" fmla="*/ 144 h 156"/>
              <a:gd name="T18" fmla="*/ 42 w 117"/>
              <a:gd name="T19" fmla="*/ 149 h 156"/>
              <a:gd name="T20" fmla="*/ 0 w 117"/>
              <a:gd name="T21" fmla="*/ 153 h 156"/>
              <a:gd name="T22" fmla="*/ 28 w 117"/>
              <a:gd name="T23" fmla="*/ 125 h 156"/>
              <a:gd name="T24" fmla="*/ 33 w 117"/>
              <a:gd name="T25" fmla="*/ 120 h 156"/>
              <a:gd name="T26" fmla="*/ 53 w 117"/>
              <a:gd name="T27" fmla="*/ 101 h 156"/>
              <a:gd name="T28" fmla="*/ 56 w 117"/>
              <a:gd name="T29" fmla="*/ 98 h 156"/>
              <a:gd name="T30" fmla="*/ 74 w 117"/>
              <a:gd name="T31" fmla="*/ 77 h 156"/>
              <a:gd name="T32" fmla="*/ 78 w 117"/>
              <a:gd name="T33" fmla="*/ 71 h 156"/>
              <a:gd name="T34" fmla="*/ 93 w 117"/>
              <a:gd name="T35" fmla="*/ 46 h 156"/>
              <a:gd name="T36" fmla="*/ 113 w 117"/>
              <a:gd name="T37" fmla="*/ 0 h 156"/>
              <a:gd name="T38" fmla="*/ 100 w 117"/>
              <a:gd name="T39" fmla="*/ 23 h 156"/>
              <a:gd name="T40" fmla="*/ 87 w 117"/>
              <a:gd name="T41" fmla="*/ 48 h 156"/>
              <a:gd name="T42" fmla="*/ 96 w 117"/>
              <a:gd name="T43" fmla="*/ 41 h 156"/>
              <a:gd name="T44" fmla="*/ 102 w 117"/>
              <a:gd name="T45" fmla="*/ 58 h 156"/>
              <a:gd name="T46" fmla="*/ 106 w 117"/>
              <a:gd name="T47" fmla="*/ 21 h 156"/>
              <a:gd name="T48" fmla="*/ 117 w 117"/>
              <a:gd name="T49" fmla="*/ 2 h 156"/>
              <a:gd name="T50" fmla="*/ 113 w 117"/>
              <a:gd name="T51" fmla="*/ 0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7" h="156">
                <a:moveTo>
                  <a:pt x="93" y="46"/>
                </a:moveTo>
                <a:cubicBezTo>
                  <a:pt x="100" y="56"/>
                  <a:pt x="103" y="69"/>
                  <a:pt x="101" y="82"/>
                </a:cubicBezTo>
                <a:cubicBezTo>
                  <a:pt x="101" y="84"/>
                  <a:pt x="98" y="84"/>
                  <a:pt x="97" y="86"/>
                </a:cubicBezTo>
                <a:cubicBezTo>
                  <a:pt x="97" y="88"/>
                  <a:pt x="99" y="92"/>
                  <a:pt x="98" y="93"/>
                </a:cubicBezTo>
                <a:cubicBezTo>
                  <a:pt x="95" y="104"/>
                  <a:pt x="90" y="114"/>
                  <a:pt x="83" y="122"/>
                </a:cubicBezTo>
                <a:cubicBezTo>
                  <a:pt x="81" y="124"/>
                  <a:pt x="73" y="120"/>
                  <a:pt x="78" y="127"/>
                </a:cubicBezTo>
                <a:cubicBezTo>
                  <a:pt x="77" y="128"/>
                  <a:pt x="77" y="128"/>
                  <a:pt x="76" y="129"/>
                </a:cubicBezTo>
                <a:cubicBezTo>
                  <a:pt x="69" y="135"/>
                  <a:pt x="61" y="141"/>
                  <a:pt x="53" y="145"/>
                </a:cubicBezTo>
                <a:cubicBezTo>
                  <a:pt x="51" y="146"/>
                  <a:pt x="49" y="143"/>
                  <a:pt x="48" y="144"/>
                </a:cubicBezTo>
                <a:cubicBezTo>
                  <a:pt x="46" y="145"/>
                  <a:pt x="44" y="149"/>
                  <a:pt x="42" y="149"/>
                </a:cubicBezTo>
                <a:cubicBezTo>
                  <a:pt x="29" y="154"/>
                  <a:pt x="15" y="156"/>
                  <a:pt x="0" y="153"/>
                </a:cubicBezTo>
                <a:cubicBezTo>
                  <a:pt x="10" y="142"/>
                  <a:pt x="19" y="133"/>
                  <a:pt x="28" y="125"/>
                </a:cubicBezTo>
                <a:cubicBezTo>
                  <a:pt x="30" y="123"/>
                  <a:pt x="31" y="129"/>
                  <a:pt x="33" y="120"/>
                </a:cubicBezTo>
                <a:cubicBezTo>
                  <a:pt x="53" y="101"/>
                  <a:pt x="53" y="101"/>
                  <a:pt x="53" y="101"/>
                </a:cubicBezTo>
                <a:cubicBezTo>
                  <a:pt x="58" y="104"/>
                  <a:pt x="55" y="99"/>
                  <a:pt x="56" y="98"/>
                </a:cubicBezTo>
                <a:cubicBezTo>
                  <a:pt x="62" y="91"/>
                  <a:pt x="74" y="77"/>
                  <a:pt x="74" y="77"/>
                </a:cubicBezTo>
                <a:cubicBezTo>
                  <a:pt x="82" y="80"/>
                  <a:pt x="77" y="73"/>
                  <a:pt x="78" y="71"/>
                </a:cubicBezTo>
                <a:cubicBezTo>
                  <a:pt x="83" y="64"/>
                  <a:pt x="88" y="56"/>
                  <a:pt x="93" y="46"/>
                </a:cubicBezTo>
                <a:close/>
                <a:moveTo>
                  <a:pt x="113" y="0"/>
                </a:moveTo>
                <a:cubicBezTo>
                  <a:pt x="100" y="23"/>
                  <a:pt x="100" y="23"/>
                  <a:pt x="100" y="23"/>
                </a:cubicBezTo>
                <a:cubicBezTo>
                  <a:pt x="87" y="48"/>
                  <a:pt x="87" y="48"/>
                  <a:pt x="87" y="48"/>
                </a:cubicBezTo>
                <a:cubicBezTo>
                  <a:pt x="96" y="41"/>
                  <a:pt x="96" y="41"/>
                  <a:pt x="96" y="41"/>
                </a:cubicBezTo>
                <a:cubicBezTo>
                  <a:pt x="102" y="58"/>
                  <a:pt x="102" y="58"/>
                  <a:pt x="102" y="58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117" y="2"/>
                  <a:pt x="117" y="2"/>
                  <a:pt x="117" y="2"/>
                </a:cubicBezTo>
                <a:lnTo>
                  <a:pt x="113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1" name="Freeform 35"/>
          <p:cNvSpPr>
            <a:spLocks noEditPoints="1"/>
          </p:cNvSpPr>
          <p:nvPr/>
        </p:nvSpPr>
        <p:spPr bwMode="auto">
          <a:xfrm>
            <a:off x="418604" y="2907794"/>
            <a:ext cx="247879" cy="254243"/>
          </a:xfrm>
          <a:custGeom>
            <a:avLst/>
            <a:gdLst>
              <a:gd name="T0" fmla="*/ 148 w 148"/>
              <a:gd name="T1" fmla="*/ 87 h 152"/>
              <a:gd name="T2" fmla="*/ 74 w 148"/>
              <a:gd name="T3" fmla="*/ 152 h 152"/>
              <a:gd name="T4" fmla="*/ 0 w 148"/>
              <a:gd name="T5" fmla="*/ 87 h 152"/>
              <a:gd name="T6" fmla="*/ 74 w 148"/>
              <a:gd name="T7" fmla="*/ 30 h 152"/>
              <a:gd name="T8" fmla="*/ 148 w 148"/>
              <a:gd name="T9" fmla="*/ 87 h 152"/>
              <a:gd name="T10" fmla="*/ 64 w 148"/>
              <a:gd name="T11" fmla="*/ 26 h 152"/>
              <a:gd name="T12" fmla="*/ 75 w 148"/>
              <a:gd name="T13" fmla="*/ 28 h 152"/>
              <a:gd name="T14" fmla="*/ 90 w 148"/>
              <a:gd name="T15" fmla="*/ 13 h 152"/>
              <a:gd name="T16" fmla="*/ 80 w 148"/>
              <a:gd name="T17" fmla="*/ 20 h 152"/>
              <a:gd name="T18" fmla="*/ 80 w 148"/>
              <a:gd name="T19" fmla="*/ 9 h 152"/>
              <a:gd name="T20" fmla="*/ 72 w 148"/>
              <a:gd name="T21" fmla="*/ 19 h 152"/>
              <a:gd name="T22" fmla="*/ 68 w 148"/>
              <a:gd name="T23" fmla="*/ 0 h 152"/>
              <a:gd name="T24" fmla="*/ 68 w 148"/>
              <a:gd name="T25" fmla="*/ 20 h 152"/>
              <a:gd name="T26" fmla="*/ 57 w 148"/>
              <a:gd name="T27" fmla="*/ 14 h 152"/>
              <a:gd name="T28" fmla="*/ 63 w 148"/>
              <a:gd name="T29" fmla="*/ 23 h 152"/>
              <a:gd name="T30" fmla="*/ 64 w 148"/>
              <a:gd name="T31" fmla="*/ 2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8" h="152">
                <a:moveTo>
                  <a:pt x="148" y="87"/>
                </a:moveTo>
                <a:cubicBezTo>
                  <a:pt x="148" y="123"/>
                  <a:pt x="115" y="152"/>
                  <a:pt x="74" y="152"/>
                </a:cubicBezTo>
                <a:cubicBezTo>
                  <a:pt x="33" y="152"/>
                  <a:pt x="0" y="123"/>
                  <a:pt x="0" y="87"/>
                </a:cubicBezTo>
                <a:cubicBezTo>
                  <a:pt x="0" y="52"/>
                  <a:pt x="16" y="21"/>
                  <a:pt x="74" y="30"/>
                </a:cubicBezTo>
                <a:cubicBezTo>
                  <a:pt x="130" y="19"/>
                  <a:pt x="148" y="52"/>
                  <a:pt x="148" y="87"/>
                </a:cubicBezTo>
                <a:close/>
                <a:moveTo>
                  <a:pt x="64" y="26"/>
                </a:moveTo>
                <a:cubicBezTo>
                  <a:pt x="75" y="28"/>
                  <a:pt x="75" y="28"/>
                  <a:pt x="75" y="28"/>
                </a:cubicBezTo>
                <a:cubicBezTo>
                  <a:pt x="87" y="27"/>
                  <a:pt x="90" y="13"/>
                  <a:pt x="90" y="13"/>
                </a:cubicBezTo>
                <a:cubicBezTo>
                  <a:pt x="80" y="20"/>
                  <a:pt x="80" y="20"/>
                  <a:pt x="80" y="20"/>
                </a:cubicBezTo>
                <a:cubicBezTo>
                  <a:pt x="80" y="9"/>
                  <a:pt x="80" y="9"/>
                  <a:pt x="80" y="9"/>
                </a:cubicBezTo>
                <a:cubicBezTo>
                  <a:pt x="72" y="19"/>
                  <a:pt x="72" y="19"/>
                  <a:pt x="72" y="19"/>
                </a:cubicBezTo>
                <a:cubicBezTo>
                  <a:pt x="68" y="0"/>
                  <a:pt x="68" y="0"/>
                  <a:pt x="68" y="0"/>
                </a:cubicBezTo>
                <a:cubicBezTo>
                  <a:pt x="68" y="20"/>
                  <a:pt x="68" y="20"/>
                  <a:pt x="68" y="20"/>
                </a:cubicBezTo>
                <a:cubicBezTo>
                  <a:pt x="57" y="14"/>
                  <a:pt x="57" y="14"/>
                  <a:pt x="57" y="14"/>
                </a:cubicBezTo>
                <a:cubicBezTo>
                  <a:pt x="63" y="23"/>
                  <a:pt x="63" y="23"/>
                  <a:pt x="63" y="23"/>
                </a:cubicBezTo>
                <a:lnTo>
                  <a:pt x="64" y="2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2" name="Freeform 36"/>
          <p:cNvSpPr>
            <a:spLocks noEditPoints="1"/>
          </p:cNvSpPr>
          <p:nvPr/>
        </p:nvSpPr>
        <p:spPr bwMode="auto">
          <a:xfrm>
            <a:off x="866383" y="2898200"/>
            <a:ext cx="209498" cy="262238"/>
          </a:xfrm>
          <a:custGeom>
            <a:avLst/>
            <a:gdLst>
              <a:gd name="T0" fmla="*/ 126 w 126"/>
              <a:gd name="T1" fmla="*/ 90 h 157"/>
              <a:gd name="T2" fmla="*/ 63 w 126"/>
              <a:gd name="T3" fmla="*/ 157 h 157"/>
              <a:gd name="T4" fmla="*/ 0 w 126"/>
              <a:gd name="T5" fmla="*/ 90 h 157"/>
              <a:gd name="T6" fmla="*/ 63 w 126"/>
              <a:gd name="T7" fmla="*/ 31 h 157"/>
              <a:gd name="T8" fmla="*/ 126 w 126"/>
              <a:gd name="T9" fmla="*/ 90 h 157"/>
              <a:gd name="T10" fmla="*/ 54 w 126"/>
              <a:gd name="T11" fmla="*/ 27 h 157"/>
              <a:gd name="T12" fmla="*/ 65 w 126"/>
              <a:gd name="T13" fmla="*/ 29 h 157"/>
              <a:gd name="T14" fmla="*/ 81 w 126"/>
              <a:gd name="T15" fmla="*/ 13 h 157"/>
              <a:gd name="T16" fmla="*/ 70 w 126"/>
              <a:gd name="T17" fmla="*/ 21 h 157"/>
              <a:gd name="T18" fmla="*/ 70 w 126"/>
              <a:gd name="T19" fmla="*/ 10 h 157"/>
              <a:gd name="T20" fmla="*/ 63 w 126"/>
              <a:gd name="T21" fmla="*/ 19 h 157"/>
              <a:gd name="T22" fmla="*/ 58 w 126"/>
              <a:gd name="T23" fmla="*/ 0 h 157"/>
              <a:gd name="T24" fmla="*/ 58 w 126"/>
              <a:gd name="T25" fmla="*/ 21 h 157"/>
              <a:gd name="T26" fmla="*/ 47 w 126"/>
              <a:gd name="T27" fmla="*/ 15 h 157"/>
              <a:gd name="T28" fmla="*/ 53 w 126"/>
              <a:gd name="T29" fmla="*/ 24 h 157"/>
              <a:gd name="T30" fmla="*/ 54 w 126"/>
              <a:gd name="T31" fmla="*/ 27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26" h="157">
                <a:moveTo>
                  <a:pt x="126" y="90"/>
                </a:moveTo>
                <a:cubicBezTo>
                  <a:pt x="126" y="127"/>
                  <a:pt x="98" y="157"/>
                  <a:pt x="63" y="157"/>
                </a:cubicBezTo>
                <a:cubicBezTo>
                  <a:pt x="28" y="157"/>
                  <a:pt x="0" y="127"/>
                  <a:pt x="0" y="90"/>
                </a:cubicBezTo>
                <a:cubicBezTo>
                  <a:pt x="0" y="53"/>
                  <a:pt x="14" y="22"/>
                  <a:pt x="63" y="31"/>
                </a:cubicBezTo>
                <a:cubicBezTo>
                  <a:pt x="112" y="19"/>
                  <a:pt x="126" y="53"/>
                  <a:pt x="126" y="90"/>
                </a:cubicBezTo>
                <a:close/>
                <a:moveTo>
                  <a:pt x="54" y="27"/>
                </a:moveTo>
                <a:cubicBezTo>
                  <a:pt x="65" y="29"/>
                  <a:pt x="65" y="29"/>
                  <a:pt x="65" y="29"/>
                </a:cubicBezTo>
                <a:cubicBezTo>
                  <a:pt x="78" y="28"/>
                  <a:pt x="81" y="13"/>
                  <a:pt x="81" y="13"/>
                </a:cubicBezTo>
                <a:cubicBezTo>
                  <a:pt x="70" y="21"/>
                  <a:pt x="70" y="21"/>
                  <a:pt x="70" y="21"/>
                </a:cubicBezTo>
                <a:cubicBezTo>
                  <a:pt x="70" y="10"/>
                  <a:pt x="70" y="10"/>
                  <a:pt x="70" y="10"/>
                </a:cubicBezTo>
                <a:cubicBezTo>
                  <a:pt x="63" y="19"/>
                  <a:pt x="63" y="19"/>
                  <a:pt x="63" y="19"/>
                </a:cubicBezTo>
                <a:cubicBezTo>
                  <a:pt x="58" y="0"/>
                  <a:pt x="58" y="0"/>
                  <a:pt x="58" y="0"/>
                </a:cubicBezTo>
                <a:cubicBezTo>
                  <a:pt x="58" y="21"/>
                  <a:pt x="58" y="21"/>
                  <a:pt x="58" y="21"/>
                </a:cubicBezTo>
                <a:cubicBezTo>
                  <a:pt x="47" y="15"/>
                  <a:pt x="47" y="15"/>
                  <a:pt x="47" y="15"/>
                </a:cubicBezTo>
                <a:cubicBezTo>
                  <a:pt x="53" y="24"/>
                  <a:pt x="53" y="24"/>
                  <a:pt x="53" y="24"/>
                </a:cubicBezTo>
                <a:lnTo>
                  <a:pt x="54" y="2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3" name="Freeform 37"/>
          <p:cNvSpPr>
            <a:spLocks noEditPoints="1"/>
          </p:cNvSpPr>
          <p:nvPr/>
        </p:nvSpPr>
        <p:spPr bwMode="auto">
          <a:xfrm>
            <a:off x="1235802" y="2907794"/>
            <a:ext cx="244681" cy="252643"/>
          </a:xfrm>
          <a:custGeom>
            <a:avLst/>
            <a:gdLst>
              <a:gd name="T0" fmla="*/ 78 w 147"/>
              <a:gd name="T1" fmla="*/ 35 h 151"/>
              <a:gd name="T2" fmla="*/ 73 w 147"/>
              <a:gd name="T3" fmla="*/ 35 h 151"/>
              <a:gd name="T4" fmla="*/ 73 w 147"/>
              <a:gd name="T5" fmla="*/ 12 h 151"/>
              <a:gd name="T6" fmla="*/ 64 w 147"/>
              <a:gd name="T7" fmla="*/ 5 h 151"/>
              <a:gd name="T8" fmla="*/ 65 w 147"/>
              <a:gd name="T9" fmla="*/ 0 h 151"/>
              <a:gd name="T10" fmla="*/ 78 w 147"/>
              <a:gd name="T11" fmla="*/ 9 h 151"/>
              <a:gd name="T12" fmla="*/ 78 w 147"/>
              <a:gd name="T13" fmla="*/ 35 h 151"/>
              <a:gd name="T14" fmla="*/ 116 w 147"/>
              <a:gd name="T15" fmla="*/ 146 h 151"/>
              <a:gd name="T16" fmla="*/ 120 w 147"/>
              <a:gd name="T17" fmla="*/ 142 h 151"/>
              <a:gd name="T18" fmla="*/ 121 w 147"/>
              <a:gd name="T19" fmla="*/ 126 h 151"/>
              <a:gd name="T20" fmla="*/ 117 w 147"/>
              <a:gd name="T21" fmla="*/ 140 h 151"/>
              <a:gd name="T22" fmla="*/ 111 w 147"/>
              <a:gd name="T23" fmla="*/ 147 h 151"/>
              <a:gd name="T24" fmla="*/ 92 w 147"/>
              <a:gd name="T25" fmla="*/ 151 h 151"/>
              <a:gd name="T26" fmla="*/ 73 w 147"/>
              <a:gd name="T27" fmla="*/ 151 h 151"/>
              <a:gd name="T28" fmla="*/ 78 w 147"/>
              <a:gd name="T29" fmla="*/ 132 h 151"/>
              <a:gd name="T30" fmla="*/ 69 w 147"/>
              <a:gd name="T31" fmla="*/ 151 h 151"/>
              <a:gd name="T32" fmla="*/ 55 w 147"/>
              <a:gd name="T33" fmla="*/ 151 h 151"/>
              <a:gd name="T34" fmla="*/ 42 w 147"/>
              <a:gd name="T35" fmla="*/ 123 h 151"/>
              <a:gd name="T36" fmla="*/ 35 w 147"/>
              <a:gd name="T37" fmla="*/ 94 h 151"/>
              <a:gd name="T38" fmla="*/ 36 w 147"/>
              <a:gd name="T39" fmla="*/ 65 h 151"/>
              <a:gd name="T40" fmla="*/ 46 w 147"/>
              <a:gd name="T41" fmla="*/ 36 h 151"/>
              <a:gd name="T42" fmla="*/ 32 w 147"/>
              <a:gd name="T43" fmla="*/ 64 h 151"/>
              <a:gd name="T44" fmla="*/ 30 w 147"/>
              <a:gd name="T45" fmla="*/ 95 h 151"/>
              <a:gd name="T46" fmla="*/ 38 w 147"/>
              <a:gd name="T47" fmla="*/ 125 h 151"/>
              <a:gd name="T48" fmla="*/ 55 w 147"/>
              <a:gd name="T49" fmla="*/ 151 h 151"/>
              <a:gd name="T50" fmla="*/ 0 w 147"/>
              <a:gd name="T51" fmla="*/ 93 h 151"/>
              <a:gd name="T52" fmla="*/ 46 w 147"/>
              <a:gd name="T53" fmla="*/ 35 h 151"/>
              <a:gd name="T54" fmla="*/ 73 w 147"/>
              <a:gd name="T55" fmla="*/ 35 h 151"/>
              <a:gd name="T56" fmla="*/ 77 w 147"/>
              <a:gd name="T57" fmla="*/ 54 h 151"/>
              <a:gd name="T58" fmla="*/ 78 w 147"/>
              <a:gd name="T59" fmla="*/ 36 h 151"/>
              <a:gd name="T60" fmla="*/ 78 w 147"/>
              <a:gd name="T61" fmla="*/ 35 h 151"/>
              <a:gd name="T62" fmla="*/ 81 w 147"/>
              <a:gd name="T63" fmla="*/ 35 h 151"/>
              <a:gd name="T64" fmla="*/ 115 w 147"/>
              <a:gd name="T65" fmla="*/ 40 h 151"/>
              <a:gd name="T66" fmla="*/ 147 w 147"/>
              <a:gd name="T67" fmla="*/ 93 h 151"/>
              <a:gd name="T68" fmla="*/ 116 w 147"/>
              <a:gd name="T69" fmla="*/ 146 h 151"/>
              <a:gd name="T70" fmla="*/ 124 w 147"/>
              <a:gd name="T71" fmla="*/ 53 h 151"/>
              <a:gd name="T72" fmla="*/ 115 w 147"/>
              <a:gd name="T73" fmla="*/ 41 h 151"/>
              <a:gd name="T74" fmla="*/ 120 w 147"/>
              <a:gd name="T75" fmla="*/ 54 h 151"/>
              <a:gd name="T76" fmla="*/ 121 w 147"/>
              <a:gd name="T77" fmla="*/ 68 h 151"/>
              <a:gd name="T78" fmla="*/ 124 w 147"/>
              <a:gd name="T79" fmla="*/ 5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47" h="151">
                <a:moveTo>
                  <a:pt x="78" y="35"/>
                </a:moveTo>
                <a:cubicBezTo>
                  <a:pt x="73" y="35"/>
                  <a:pt x="73" y="35"/>
                  <a:pt x="73" y="35"/>
                </a:cubicBezTo>
                <a:cubicBezTo>
                  <a:pt x="73" y="35"/>
                  <a:pt x="78" y="21"/>
                  <a:pt x="73" y="12"/>
                </a:cubicBezTo>
                <a:cubicBezTo>
                  <a:pt x="71" y="8"/>
                  <a:pt x="68" y="6"/>
                  <a:pt x="64" y="5"/>
                </a:cubicBezTo>
                <a:cubicBezTo>
                  <a:pt x="65" y="0"/>
                  <a:pt x="65" y="0"/>
                  <a:pt x="65" y="0"/>
                </a:cubicBezTo>
                <a:cubicBezTo>
                  <a:pt x="71" y="1"/>
                  <a:pt x="75" y="4"/>
                  <a:pt x="78" y="9"/>
                </a:cubicBezTo>
                <a:cubicBezTo>
                  <a:pt x="84" y="20"/>
                  <a:pt x="79" y="35"/>
                  <a:pt x="78" y="35"/>
                </a:cubicBezTo>
                <a:close/>
                <a:moveTo>
                  <a:pt x="116" y="146"/>
                </a:moveTo>
                <a:cubicBezTo>
                  <a:pt x="116" y="146"/>
                  <a:pt x="120" y="142"/>
                  <a:pt x="120" y="142"/>
                </a:cubicBezTo>
                <a:cubicBezTo>
                  <a:pt x="123" y="137"/>
                  <a:pt x="123" y="131"/>
                  <a:pt x="121" y="126"/>
                </a:cubicBezTo>
                <a:cubicBezTo>
                  <a:pt x="120" y="131"/>
                  <a:pt x="119" y="136"/>
                  <a:pt x="117" y="140"/>
                </a:cubicBezTo>
                <a:cubicBezTo>
                  <a:pt x="115" y="142"/>
                  <a:pt x="114" y="145"/>
                  <a:pt x="111" y="147"/>
                </a:cubicBezTo>
                <a:cubicBezTo>
                  <a:pt x="105" y="150"/>
                  <a:pt x="99" y="151"/>
                  <a:pt x="92" y="151"/>
                </a:cubicBezTo>
                <a:cubicBezTo>
                  <a:pt x="73" y="151"/>
                  <a:pt x="73" y="151"/>
                  <a:pt x="73" y="151"/>
                </a:cubicBezTo>
                <a:cubicBezTo>
                  <a:pt x="73" y="151"/>
                  <a:pt x="82" y="142"/>
                  <a:pt x="78" y="132"/>
                </a:cubicBezTo>
                <a:cubicBezTo>
                  <a:pt x="78" y="132"/>
                  <a:pt x="77" y="146"/>
                  <a:pt x="69" y="151"/>
                </a:cubicBezTo>
                <a:cubicBezTo>
                  <a:pt x="55" y="151"/>
                  <a:pt x="55" y="151"/>
                  <a:pt x="55" y="151"/>
                </a:cubicBezTo>
                <a:cubicBezTo>
                  <a:pt x="50" y="142"/>
                  <a:pt x="46" y="133"/>
                  <a:pt x="42" y="123"/>
                </a:cubicBezTo>
                <a:cubicBezTo>
                  <a:pt x="39" y="114"/>
                  <a:pt x="36" y="104"/>
                  <a:pt x="35" y="94"/>
                </a:cubicBezTo>
                <a:cubicBezTo>
                  <a:pt x="34" y="84"/>
                  <a:pt x="34" y="74"/>
                  <a:pt x="36" y="65"/>
                </a:cubicBezTo>
                <a:cubicBezTo>
                  <a:pt x="38" y="55"/>
                  <a:pt x="42" y="45"/>
                  <a:pt x="46" y="36"/>
                </a:cubicBezTo>
                <a:cubicBezTo>
                  <a:pt x="40" y="44"/>
                  <a:pt x="35" y="53"/>
                  <a:pt x="32" y="64"/>
                </a:cubicBezTo>
                <a:cubicBezTo>
                  <a:pt x="29" y="74"/>
                  <a:pt x="28" y="84"/>
                  <a:pt x="30" y="95"/>
                </a:cubicBezTo>
                <a:cubicBezTo>
                  <a:pt x="31" y="105"/>
                  <a:pt x="34" y="116"/>
                  <a:pt x="38" y="125"/>
                </a:cubicBezTo>
                <a:cubicBezTo>
                  <a:pt x="43" y="135"/>
                  <a:pt x="48" y="143"/>
                  <a:pt x="55" y="151"/>
                </a:cubicBezTo>
                <a:cubicBezTo>
                  <a:pt x="25" y="151"/>
                  <a:pt x="0" y="125"/>
                  <a:pt x="0" y="93"/>
                </a:cubicBezTo>
                <a:cubicBezTo>
                  <a:pt x="0" y="61"/>
                  <a:pt x="23" y="26"/>
                  <a:pt x="46" y="35"/>
                </a:cubicBezTo>
                <a:cubicBezTo>
                  <a:pt x="59" y="27"/>
                  <a:pt x="73" y="35"/>
                  <a:pt x="73" y="35"/>
                </a:cubicBezTo>
                <a:cubicBezTo>
                  <a:pt x="76" y="37"/>
                  <a:pt x="77" y="54"/>
                  <a:pt x="77" y="54"/>
                </a:cubicBezTo>
                <a:cubicBezTo>
                  <a:pt x="80" y="44"/>
                  <a:pt x="78" y="36"/>
                  <a:pt x="78" y="36"/>
                </a:cubicBezTo>
                <a:cubicBezTo>
                  <a:pt x="78" y="35"/>
                  <a:pt x="78" y="35"/>
                  <a:pt x="78" y="35"/>
                </a:cubicBezTo>
                <a:cubicBezTo>
                  <a:pt x="81" y="35"/>
                  <a:pt x="81" y="35"/>
                  <a:pt x="81" y="35"/>
                </a:cubicBezTo>
                <a:cubicBezTo>
                  <a:pt x="81" y="35"/>
                  <a:pt x="100" y="28"/>
                  <a:pt x="115" y="40"/>
                </a:cubicBezTo>
                <a:cubicBezTo>
                  <a:pt x="141" y="47"/>
                  <a:pt x="147" y="70"/>
                  <a:pt x="147" y="93"/>
                </a:cubicBezTo>
                <a:cubicBezTo>
                  <a:pt x="147" y="115"/>
                  <a:pt x="133" y="137"/>
                  <a:pt x="116" y="146"/>
                </a:cubicBezTo>
                <a:close/>
                <a:moveTo>
                  <a:pt x="124" y="53"/>
                </a:moveTo>
                <a:cubicBezTo>
                  <a:pt x="123" y="48"/>
                  <a:pt x="119" y="43"/>
                  <a:pt x="115" y="41"/>
                </a:cubicBezTo>
                <a:cubicBezTo>
                  <a:pt x="117" y="46"/>
                  <a:pt x="119" y="50"/>
                  <a:pt x="120" y="54"/>
                </a:cubicBezTo>
                <a:cubicBezTo>
                  <a:pt x="121" y="59"/>
                  <a:pt x="121" y="63"/>
                  <a:pt x="121" y="68"/>
                </a:cubicBezTo>
                <a:cubicBezTo>
                  <a:pt x="124" y="64"/>
                  <a:pt x="126" y="58"/>
                  <a:pt x="124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4" name="Freeform 38"/>
          <p:cNvSpPr>
            <a:spLocks noEditPoints="1"/>
          </p:cNvSpPr>
          <p:nvPr/>
        </p:nvSpPr>
        <p:spPr bwMode="auto">
          <a:xfrm>
            <a:off x="1707572" y="2898201"/>
            <a:ext cx="247879" cy="259039"/>
          </a:xfrm>
          <a:custGeom>
            <a:avLst/>
            <a:gdLst>
              <a:gd name="T0" fmla="*/ 79 w 148"/>
              <a:gd name="T1" fmla="*/ 35 h 155"/>
              <a:gd name="T2" fmla="*/ 74 w 148"/>
              <a:gd name="T3" fmla="*/ 35 h 155"/>
              <a:gd name="T4" fmla="*/ 74 w 148"/>
              <a:gd name="T5" fmla="*/ 12 h 155"/>
              <a:gd name="T6" fmla="*/ 64 w 148"/>
              <a:gd name="T7" fmla="*/ 5 h 155"/>
              <a:gd name="T8" fmla="*/ 66 w 148"/>
              <a:gd name="T9" fmla="*/ 0 h 155"/>
              <a:gd name="T10" fmla="*/ 78 w 148"/>
              <a:gd name="T11" fmla="*/ 9 h 155"/>
              <a:gd name="T12" fmla="*/ 79 w 148"/>
              <a:gd name="T13" fmla="*/ 35 h 155"/>
              <a:gd name="T14" fmla="*/ 148 w 148"/>
              <a:gd name="T15" fmla="*/ 91 h 155"/>
              <a:gd name="T16" fmla="*/ 117 w 148"/>
              <a:gd name="T17" fmla="*/ 144 h 155"/>
              <a:gd name="T18" fmla="*/ 117 w 148"/>
              <a:gd name="T19" fmla="*/ 145 h 155"/>
              <a:gd name="T20" fmla="*/ 92 w 148"/>
              <a:gd name="T21" fmla="*/ 148 h 155"/>
              <a:gd name="T22" fmla="*/ 62 w 148"/>
              <a:gd name="T23" fmla="*/ 148 h 155"/>
              <a:gd name="T24" fmla="*/ 62 w 148"/>
              <a:gd name="T25" fmla="*/ 148 h 155"/>
              <a:gd name="T26" fmla="*/ 31 w 148"/>
              <a:gd name="T27" fmla="*/ 143 h 155"/>
              <a:gd name="T28" fmla="*/ 0 w 148"/>
              <a:gd name="T29" fmla="*/ 91 h 155"/>
              <a:gd name="T30" fmla="*/ 47 w 148"/>
              <a:gd name="T31" fmla="*/ 33 h 155"/>
              <a:gd name="T32" fmla="*/ 74 w 148"/>
              <a:gd name="T33" fmla="*/ 33 h 155"/>
              <a:gd name="T34" fmla="*/ 78 w 148"/>
              <a:gd name="T35" fmla="*/ 33 h 155"/>
              <a:gd name="T36" fmla="*/ 78 w 148"/>
              <a:gd name="T37" fmla="*/ 33 h 155"/>
              <a:gd name="T38" fmla="*/ 82 w 148"/>
              <a:gd name="T39" fmla="*/ 33 h 155"/>
              <a:gd name="T40" fmla="*/ 116 w 148"/>
              <a:gd name="T41" fmla="*/ 38 h 155"/>
              <a:gd name="T42" fmla="*/ 148 w 148"/>
              <a:gd name="T43" fmla="*/ 91 h 155"/>
              <a:gd name="T44" fmla="*/ 46 w 148"/>
              <a:gd name="T45" fmla="*/ 35 h 155"/>
              <a:gd name="T46" fmla="*/ 47 w 148"/>
              <a:gd name="T47" fmla="*/ 34 h 155"/>
              <a:gd name="T48" fmla="*/ 46 w 148"/>
              <a:gd name="T49" fmla="*/ 3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8" h="155">
                <a:moveTo>
                  <a:pt x="79" y="35"/>
                </a:moveTo>
                <a:cubicBezTo>
                  <a:pt x="74" y="35"/>
                  <a:pt x="74" y="35"/>
                  <a:pt x="74" y="35"/>
                </a:cubicBezTo>
                <a:cubicBezTo>
                  <a:pt x="74" y="35"/>
                  <a:pt x="78" y="21"/>
                  <a:pt x="74" y="12"/>
                </a:cubicBezTo>
                <a:cubicBezTo>
                  <a:pt x="72" y="9"/>
                  <a:pt x="69" y="6"/>
                  <a:pt x="64" y="5"/>
                </a:cubicBezTo>
                <a:cubicBezTo>
                  <a:pt x="66" y="0"/>
                  <a:pt x="66" y="0"/>
                  <a:pt x="66" y="0"/>
                </a:cubicBezTo>
                <a:cubicBezTo>
                  <a:pt x="72" y="1"/>
                  <a:pt x="76" y="4"/>
                  <a:pt x="78" y="9"/>
                </a:cubicBezTo>
                <a:cubicBezTo>
                  <a:pt x="84" y="20"/>
                  <a:pt x="79" y="35"/>
                  <a:pt x="79" y="35"/>
                </a:cubicBezTo>
                <a:close/>
                <a:moveTo>
                  <a:pt x="148" y="91"/>
                </a:moveTo>
                <a:cubicBezTo>
                  <a:pt x="148" y="112"/>
                  <a:pt x="134" y="134"/>
                  <a:pt x="117" y="144"/>
                </a:cubicBezTo>
                <a:cubicBezTo>
                  <a:pt x="117" y="143"/>
                  <a:pt x="119" y="142"/>
                  <a:pt x="117" y="145"/>
                </a:cubicBezTo>
                <a:cubicBezTo>
                  <a:pt x="113" y="147"/>
                  <a:pt x="112" y="151"/>
                  <a:pt x="92" y="148"/>
                </a:cubicBezTo>
                <a:cubicBezTo>
                  <a:pt x="82" y="155"/>
                  <a:pt x="62" y="148"/>
                  <a:pt x="62" y="148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62" y="148"/>
                  <a:pt x="48" y="152"/>
                  <a:pt x="31" y="143"/>
                </a:cubicBezTo>
                <a:cubicBezTo>
                  <a:pt x="12" y="128"/>
                  <a:pt x="4" y="121"/>
                  <a:pt x="0" y="91"/>
                </a:cubicBezTo>
                <a:cubicBezTo>
                  <a:pt x="0" y="59"/>
                  <a:pt x="23" y="24"/>
                  <a:pt x="47" y="33"/>
                </a:cubicBezTo>
                <a:cubicBezTo>
                  <a:pt x="60" y="25"/>
                  <a:pt x="74" y="33"/>
                  <a:pt x="74" y="33"/>
                </a:cubicBezTo>
                <a:cubicBezTo>
                  <a:pt x="77" y="35"/>
                  <a:pt x="78" y="33"/>
                  <a:pt x="78" y="33"/>
                </a:cubicBezTo>
                <a:cubicBezTo>
                  <a:pt x="78" y="33"/>
                  <a:pt x="78" y="33"/>
                  <a:pt x="78" y="33"/>
                </a:cubicBezTo>
                <a:cubicBezTo>
                  <a:pt x="82" y="33"/>
                  <a:pt x="82" y="33"/>
                  <a:pt x="82" y="33"/>
                </a:cubicBezTo>
                <a:cubicBezTo>
                  <a:pt x="82" y="33"/>
                  <a:pt x="101" y="25"/>
                  <a:pt x="116" y="38"/>
                </a:cubicBezTo>
                <a:cubicBezTo>
                  <a:pt x="142" y="44"/>
                  <a:pt x="148" y="67"/>
                  <a:pt x="148" y="91"/>
                </a:cubicBezTo>
                <a:close/>
                <a:moveTo>
                  <a:pt x="46" y="35"/>
                </a:moveTo>
                <a:cubicBezTo>
                  <a:pt x="47" y="35"/>
                  <a:pt x="47" y="34"/>
                  <a:pt x="47" y="34"/>
                </a:cubicBezTo>
                <a:cubicBezTo>
                  <a:pt x="47" y="34"/>
                  <a:pt x="47" y="34"/>
                  <a:pt x="46" y="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5" name="Freeform 39"/>
          <p:cNvSpPr>
            <a:spLocks noEditPoints="1"/>
          </p:cNvSpPr>
          <p:nvPr/>
        </p:nvSpPr>
        <p:spPr bwMode="auto">
          <a:xfrm>
            <a:off x="2168146" y="2922186"/>
            <a:ext cx="252676" cy="252643"/>
          </a:xfrm>
          <a:custGeom>
            <a:avLst/>
            <a:gdLst>
              <a:gd name="T0" fmla="*/ 136 w 151"/>
              <a:gd name="T1" fmla="*/ 75 h 152"/>
              <a:gd name="T2" fmla="*/ 149 w 151"/>
              <a:gd name="T3" fmla="*/ 54 h 152"/>
              <a:gd name="T4" fmla="*/ 121 w 151"/>
              <a:gd name="T5" fmla="*/ 44 h 152"/>
              <a:gd name="T6" fmla="*/ 124 w 151"/>
              <a:gd name="T7" fmla="*/ 19 h 152"/>
              <a:gd name="T8" fmla="*/ 113 w 151"/>
              <a:gd name="T9" fmla="*/ 8 h 152"/>
              <a:gd name="T10" fmla="*/ 113 w 151"/>
              <a:gd name="T11" fmla="*/ 8 h 152"/>
              <a:gd name="T12" fmla="*/ 113 w 151"/>
              <a:gd name="T13" fmla="*/ 8 h 152"/>
              <a:gd name="T14" fmla="*/ 113 w 151"/>
              <a:gd name="T15" fmla="*/ 8 h 152"/>
              <a:gd name="T16" fmla="*/ 113 w 151"/>
              <a:gd name="T17" fmla="*/ 8 h 152"/>
              <a:gd name="T18" fmla="*/ 113 w 151"/>
              <a:gd name="T19" fmla="*/ 8 h 152"/>
              <a:gd name="T20" fmla="*/ 91 w 151"/>
              <a:gd name="T21" fmla="*/ 19 h 152"/>
              <a:gd name="T22" fmla="*/ 75 w 151"/>
              <a:gd name="T23" fmla="*/ 0 h 152"/>
              <a:gd name="T24" fmla="*/ 58 w 151"/>
              <a:gd name="T25" fmla="*/ 21 h 152"/>
              <a:gd name="T26" fmla="*/ 35 w 151"/>
              <a:gd name="T27" fmla="*/ 10 h 152"/>
              <a:gd name="T28" fmla="*/ 24 w 151"/>
              <a:gd name="T29" fmla="*/ 23 h 152"/>
              <a:gd name="T30" fmla="*/ 10 w 151"/>
              <a:gd name="T31" fmla="*/ 47 h 152"/>
              <a:gd name="T32" fmla="*/ 4 w 151"/>
              <a:gd name="T33" fmla="*/ 65 h 152"/>
              <a:gd name="T34" fmla="*/ 4 w 151"/>
              <a:gd name="T35" fmla="*/ 89 h 152"/>
              <a:gd name="T36" fmla="*/ 11 w 151"/>
              <a:gd name="T37" fmla="*/ 108 h 152"/>
              <a:gd name="T38" fmla="*/ 25 w 151"/>
              <a:gd name="T39" fmla="*/ 131 h 152"/>
              <a:gd name="T40" fmla="*/ 36 w 151"/>
              <a:gd name="T41" fmla="*/ 143 h 152"/>
              <a:gd name="T42" fmla="*/ 60 w 151"/>
              <a:gd name="T43" fmla="*/ 132 h 152"/>
              <a:gd name="T44" fmla="*/ 77 w 151"/>
              <a:gd name="T45" fmla="*/ 152 h 152"/>
              <a:gd name="T46" fmla="*/ 87 w 151"/>
              <a:gd name="T47" fmla="*/ 146 h 152"/>
              <a:gd name="T48" fmla="*/ 109 w 151"/>
              <a:gd name="T49" fmla="*/ 142 h 152"/>
              <a:gd name="T50" fmla="*/ 121 w 151"/>
              <a:gd name="T51" fmla="*/ 141 h 152"/>
              <a:gd name="T52" fmla="*/ 121 w 151"/>
              <a:gd name="T53" fmla="*/ 108 h 152"/>
              <a:gd name="T54" fmla="*/ 150 w 151"/>
              <a:gd name="T55" fmla="*/ 97 h 152"/>
              <a:gd name="T56" fmla="*/ 90 w 151"/>
              <a:gd name="T57" fmla="*/ 56 h 152"/>
              <a:gd name="T58" fmla="*/ 90 w 151"/>
              <a:gd name="T59" fmla="*/ 56 h 152"/>
              <a:gd name="T60" fmla="*/ 73 w 151"/>
              <a:gd name="T61" fmla="*/ 51 h 152"/>
              <a:gd name="T62" fmla="*/ 81 w 151"/>
              <a:gd name="T63" fmla="*/ 59 h 152"/>
              <a:gd name="T64" fmla="*/ 85 w 151"/>
              <a:gd name="T65" fmla="*/ 46 h 152"/>
              <a:gd name="T66" fmla="*/ 67 w 151"/>
              <a:gd name="T67" fmla="*/ 51 h 152"/>
              <a:gd name="T68" fmla="*/ 73 w 151"/>
              <a:gd name="T69" fmla="*/ 76 h 152"/>
              <a:gd name="T70" fmla="*/ 74 w 151"/>
              <a:gd name="T71" fmla="*/ 42 h 152"/>
              <a:gd name="T72" fmla="*/ 90 w 151"/>
              <a:gd name="T73" fmla="*/ 56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1" h="152">
                <a:moveTo>
                  <a:pt x="147" y="85"/>
                </a:moveTo>
                <a:cubicBezTo>
                  <a:pt x="136" y="75"/>
                  <a:pt x="136" y="75"/>
                  <a:pt x="136" y="75"/>
                </a:cubicBezTo>
                <a:cubicBezTo>
                  <a:pt x="146" y="65"/>
                  <a:pt x="146" y="65"/>
                  <a:pt x="146" y="65"/>
                </a:cubicBezTo>
                <a:cubicBezTo>
                  <a:pt x="149" y="63"/>
                  <a:pt x="150" y="58"/>
                  <a:pt x="149" y="54"/>
                </a:cubicBezTo>
                <a:cubicBezTo>
                  <a:pt x="148" y="50"/>
                  <a:pt x="144" y="47"/>
                  <a:pt x="140" y="47"/>
                </a:cubicBezTo>
                <a:cubicBezTo>
                  <a:pt x="121" y="44"/>
                  <a:pt x="121" y="44"/>
                  <a:pt x="121" y="44"/>
                </a:cubicBezTo>
                <a:cubicBezTo>
                  <a:pt x="124" y="21"/>
                  <a:pt x="124" y="21"/>
                  <a:pt x="124" y="21"/>
                </a:cubicBezTo>
                <a:cubicBezTo>
                  <a:pt x="124" y="21"/>
                  <a:pt x="124" y="20"/>
                  <a:pt x="124" y="19"/>
                </a:cubicBezTo>
                <a:cubicBezTo>
                  <a:pt x="124" y="13"/>
                  <a:pt x="119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3" y="8"/>
                  <a:pt x="113" y="8"/>
                  <a:pt x="113" y="8"/>
                </a:cubicBezTo>
                <a:cubicBezTo>
                  <a:pt x="111" y="8"/>
                  <a:pt x="109" y="9"/>
                  <a:pt x="108" y="10"/>
                </a:cubicBezTo>
                <a:cubicBezTo>
                  <a:pt x="91" y="19"/>
                  <a:pt x="91" y="19"/>
                  <a:pt x="91" y="19"/>
                </a:cubicBezTo>
                <a:cubicBezTo>
                  <a:pt x="85" y="6"/>
                  <a:pt x="85" y="6"/>
                  <a:pt x="85" y="6"/>
                </a:cubicBezTo>
                <a:cubicBezTo>
                  <a:pt x="83" y="3"/>
                  <a:pt x="79" y="0"/>
                  <a:pt x="75" y="0"/>
                </a:cubicBezTo>
                <a:cubicBezTo>
                  <a:pt x="71" y="0"/>
                  <a:pt x="67" y="3"/>
                  <a:pt x="65" y="6"/>
                </a:cubicBezTo>
                <a:cubicBezTo>
                  <a:pt x="58" y="21"/>
                  <a:pt x="58" y="21"/>
                  <a:pt x="58" y="21"/>
                </a:cubicBezTo>
                <a:cubicBezTo>
                  <a:pt x="39" y="11"/>
                  <a:pt x="39" y="11"/>
                  <a:pt x="39" y="11"/>
                </a:cubicBezTo>
                <a:cubicBezTo>
                  <a:pt x="38" y="11"/>
                  <a:pt x="36" y="10"/>
                  <a:pt x="35" y="10"/>
                </a:cubicBezTo>
                <a:cubicBezTo>
                  <a:pt x="32" y="10"/>
                  <a:pt x="30" y="11"/>
                  <a:pt x="28" y="13"/>
                </a:cubicBezTo>
                <a:cubicBezTo>
                  <a:pt x="25" y="15"/>
                  <a:pt x="23" y="19"/>
                  <a:pt x="24" y="23"/>
                </a:cubicBezTo>
                <a:cubicBezTo>
                  <a:pt x="28" y="44"/>
                  <a:pt x="28" y="44"/>
                  <a:pt x="28" y="44"/>
                </a:cubicBezTo>
                <a:cubicBezTo>
                  <a:pt x="10" y="47"/>
                  <a:pt x="10" y="47"/>
                  <a:pt x="10" y="47"/>
                </a:cubicBezTo>
                <a:cubicBezTo>
                  <a:pt x="6" y="47"/>
                  <a:pt x="2" y="50"/>
                  <a:pt x="1" y="54"/>
                </a:cubicBezTo>
                <a:cubicBezTo>
                  <a:pt x="0" y="58"/>
                  <a:pt x="1" y="63"/>
                  <a:pt x="4" y="65"/>
                </a:cubicBezTo>
                <a:cubicBezTo>
                  <a:pt x="16" y="77"/>
                  <a:pt x="16" y="77"/>
                  <a:pt x="16" y="77"/>
                </a:cubicBezTo>
                <a:cubicBezTo>
                  <a:pt x="4" y="89"/>
                  <a:pt x="4" y="89"/>
                  <a:pt x="4" y="89"/>
                </a:cubicBezTo>
                <a:cubicBezTo>
                  <a:pt x="1" y="92"/>
                  <a:pt x="0" y="97"/>
                  <a:pt x="2" y="100"/>
                </a:cubicBezTo>
                <a:cubicBezTo>
                  <a:pt x="3" y="104"/>
                  <a:pt x="7" y="107"/>
                  <a:pt x="11" y="108"/>
                </a:cubicBezTo>
                <a:cubicBezTo>
                  <a:pt x="28" y="110"/>
                  <a:pt x="28" y="110"/>
                  <a:pt x="28" y="110"/>
                </a:cubicBezTo>
                <a:cubicBezTo>
                  <a:pt x="25" y="131"/>
                  <a:pt x="25" y="131"/>
                  <a:pt x="25" y="131"/>
                </a:cubicBezTo>
                <a:cubicBezTo>
                  <a:pt x="24" y="135"/>
                  <a:pt x="26" y="139"/>
                  <a:pt x="29" y="141"/>
                </a:cubicBezTo>
                <a:cubicBezTo>
                  <a:pt x="31" y="143"/>
                  <a:pt x="33" y="143"/>
                  <a:pt x="36" y="143"/>
                </a:cubicBezTo>
                <a:cubicBezTo>
                  <a:pt x="37" y="143"/>
                  <a:pt x="39" y="143"/>
                  <a:pt x="41" y="142"/>
                </a:cubicBezTo>
                <a:cubicBezTo>
                  <a:pt x="60" y="132"/>
                  <a:pt x="60" y="132"/>
                  <a:pt x="60" y="132"/>
                </a:cubicBezTo>
                <a:cubicBezTo>
                  <a:pt x="67" y="147"/>
                  <a:pt x="67" y="147"/>
                  <a:pt x="67" y="147"/>
                </a:cubicBezTo>
                <a:cubicBezTo>
                  <a:pt x="69" y="150"/>
                  <a:pt x="73" y="152"/>
                  <a:pt x="77" y="152"/>
                </a:cubicBezTo>
                <a:cubicBezTo>
                  <a:pt x="77" y="152"/>
                  <a:pt x="77" y="152"/>
                  <a:pt x="77" y="152"/>
                </a:cubicBezTo>
                <a:cubicBezTo>
                  <a:pt x="82" y="152"/>
                  <a:pt x="85" y="150"/>
                  <a:pt x="87" y="146"/>
                </a:cubicBezTo>
                <a:cubicBezTo>
                  <a:pt x="93" y="134"/>
                  <a:pt x="93" y="134"/>
                  <a:pt x="93" y="134"/>
                </a:cubicBezTo>
                <a:cubicBezTo>
                  <a:pt x="109" y="142"/>
                  <a:pt x="109" y="142"/>
                  <a:pt x="109" y="142"/>
                </a:cubicBezTo>
                <a:cubicBezTo>
                  <a:pt x="111" y="143"/>
                  <a:pt x="113" y="143"/>
                  <a:pt x="114" y="143"/>
                </a:cubicBezTo>
                <a:cubicBezTo>
                  <a:pt x="117" y="143"/>
                  <a:pt x="119" y="143"/>
                  <a:pt x="121" y="141"/>
                </a:cubicBezTo>
                <a:cubicBezTo>
                  <a:pt x="124" y="139"/>
                  <a:pt x="126" y="135"/>
                  <a:pt x="125" y="131"/>
                </a:cubicBezTo>
                <a:cubicBezTo>
                  <a:pt x="121" y="108"/>
                  <a:pt x="121" y="108"/>
                  <a:pt x="121" y="108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46" y="104"/>
                  <a:pt x="149" y="101"/>
                  <a:pt x="150" y="97"/>
                </a:cubicBezTo>
                <a:cubicBezTo>
                  <a:pt x="151" y="93"/>
                  <a:pt x="150" y="88"/>
                  <a:pt x="147" y="85"/>
                </a:cubicBezTo>
                <a:close/>
                <a:moveTo>
                  <a:pt x="90" y="56"/>
                </a:moveTo>
                <a:cubicBezTo>
                  <a:pt x="90" y="56"/>
                  <a:pt x="90" y="56"/>
                  <a:pt x="90" y="56"/>
                </a:cubicBezTo>
                <a:cubicBezTo>
                  <a:pt x="90" y="56"/>
                  <a:pt x="90" y="56"/>
                  <a:pt x="90" y="56"/>
                </a:cubicBezTo>
                <a:cubicBezTo>
                  <a:pt x="90" y="57"/>
                  <a:pt x="85" y="63"/>
                  <a:pt x="80" y="61"/>
                </a:cubicBezTo>
                <a:cubicBezTo>
                  <a:pt x="77" y="61"/>
                  <a:pt x="75" y="57"/>
                  <a:pt x="73" y="51"/>
                </a:cubicBezTo>
                <a:cubicBezTo>
                  <a:pt x="76" y="50"/>
                  <a:pt x="76" y="50"/>
                  <a:pt x="76" y="50"/>
                </a:cubicBezTo>
                <a:cubicBezTo>
                  <a:pt x="77" y="55"/>
                  <a:pt x="79" y="58"/>
                  <a:pt x="81" y="59"/>
                </a:cubicBezTo>
                <a:cubicBezTo>
                  <a:pt x="84" y="59"/>
                  <a:pt x="87" y="57"/>
                  <a:pt x="88" y="55"/>
                </a:cubicBezTo>
                <a:cubicBezTo>
                  <a:pt x="88" y="51"/>
                  <a:pt x="87" y="48"/>
                  <a:pt x="85" y="46"/>
                </a:cubicBezTo>
                <a:cubicBezTo>
                  <a:pt x="82" y="43"/>
                  <a:pt x="75" y="45"/>
                  <a:pt x="75" y="45"/>
                </a:cubicBezTo>
                <a:cubicBezTo>
                  <a:pt x="71" y="46"/>
                  <a:pt x="68" y="48"/>
                  <a:pt x="67" y="51"/>
                </a:cubicBezTo>
                <a:cubicBezTo>
                  <a:pt x="64" y="60"/>
                  <a:pt x="75" y="75"/>
                  <a:pt x="75" y="75"/>
                </a:cubicBezTo>
                <a:cubicBezTo>
                  <a:pt x="73" y="76"/>
                  <a:pt x="73" y="76"/>
                  <a:pt x="73" y="76"/>
                </a:cubicBezTo>
                <a:cubicBezTo>
                  <a:pt x="73" y="76"/>
                  <a:pt x="61" y="61"/>
                  <a:pt x="65" y="50"/>
                </a:cubicBezTo>
                <a:cubicBezTo>
                  <a:pt x="66" y="46"/>
                  <a:pt x="69" y="43"/>
                  <a:pt x="74" y="42"/>
                </a:cubicBezTo>
                <a:cubicBezTo>
                  <a:pt x="74" y="42"/>
                  <a:pt x="82" y="40"/>
                  <a:pt x="87" y="44"/>
                </a:cubicBezTo>
                <a:cubicBezTo>
                  <a:pt x="90" y="46"/>
                  <a:pt x="91" y="50"/>
                  <a:pt x="90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6" name="Freeform 40"/>
          <p:cNvSpPr>
            <a:spLocks noEditPoints="1"/>
          </p:cNvSpPr>
          <p:nvPr/>
        </p:nvSpPr>
        <p:spPr bwMode="auto">
          <a:xfrm>
            <a:off x="2588738" y="2930181"/>
            <a:ext cx="252676" cy="257441"/>
          </a:xfrm>
          <a:custGeom>
            <a:avLst/>
            <a:gdLst>
              <a:gd name="T0" fmla="*/ 133 w 152"/>
              <a:gd name="T1" fmla="*/ 56 h 155"/>
              <a:gd name="T2" fmla="*/ 134 w 152"/>
              <a:gd name="T3" fmla="*/ 35 h 155"/>
              <a:gd name="T4" fmla="*/ 117 w 152"/>
              <a:gd name="T5" fmla="*/ 40 h 155"/>
              <a:gd name="T6" fmla="*/ 121 w 152"/>
              <a:gd name="T7" fmla="*/ 23 h 155"/>
              <a:gd name="T8" fmla="*/ 96 w 152"/>
              <a:gd name="T9" fmla="*/ 19 h 155"/>
              <a:gd name="T10" fmla="*/ 120 w 152"/>
              <a:gd name="T11" fmla="*/ 7 h 155"/>
              <a:gd name="T12" fmla="*/ 130 w 152"/>
              <a:gd name="T13" fmla="*/ 17 h 155"/>
              <a:gd name="T14" fmla="*/ 141 w 152"/>
              <a:gd name="T15" fmla="*/ 11 h 155"/>
              <a:gd name="T16" fmla="*/ 144 w 152"/>
              <a:gd name="T17" fmla="*/ 14 h 155"/>
              <a:gd name="T18" fmla="*/ 137 w 152"/>
              <a:gd name="T19" fmla="*/ 24 h 155"/>
              <a:gd name="T20" fmla="*/ 146 w 152"/>
              <a:gd name="T21" fmla="*/ 33 h 155"/>
              <a:gd name="T22" fmla="*/ 133 w 152"/>
              <a:gd name="T23" fmla="*/ 56 h 155"/>
              <a:gd name="T24" fmla="*/ 118 w 152"/>
              <a:gd name="T25" fmla="*/ 25 h 155"/>
              <a:gd name="T26" fmla="*/ 96 w 152"/>
              <a:gd name="T27" fmla="*/ 22 h 155"/>
              <a:gd name="T28" fmla="*/ 23 w 152"/>
              <a:gd name="T29" fmla="*/ 77 h 155"/>
              <a:gd name="T30" fmla="*/ 15 w 152"/>
              <a:gd name="T31" fmla="*/ 84 h 155"/>
              <a:gd name="T32" fmla="*/ 15 w 152"/>
              <a:gd name="T33" fmla="*/ 139 h 155"/>
              <a:gd name="T34" fmla="*/ 71 w 152"/>
              <a:gd name="T35" fmla="*/ 139 h 155"/>
              <a:gd name="T36" fmla="*/ 76 w 152"/>
              <a:gd name="T37" fmla="*/ 134 h 155"/>
              <a:gd name="T38" fmla="*/ 130 w 152"/>
              <a:gd name="T39" fmla="*/ 61 h 155"/>
              <a:gd name="T40" fmla="*/ 130 w 152"/>
              <a:gd name="T41" fmla="*/ 39 h 155"/>
              <a:gd name="T42" fmla="*/ 114 w 152"/>
              <a:gd name="T43" fmla="*/ 44 h 155"/>
              <a:gd name="T44" fmla="*/ 118 w 152"/>
              <a:gd name="T45" fmla="*/ 2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2" h="155">
                <a:moveTo>
                  <a:pt x="133" y="56"/>
                </a:moveTo>
                <a:cubicBezTo>
                  <a:pt x="134" y="35"/>
                  <a:pt x="134" y="35"/>
                  <a:pt x="134" y="35"/>
                </a:cubicBezTo>
                <a:cubicBezTo>
                  <a:pt x="117" y="40"/>
                  <a:pt x="117" y="40"/>
                  <a:pt x="117" y="40"/>
                </a:cubicBezTo>
                <a:cubicBezTo>
                  <a:pt x="121" y="23"/>
                  <a:pt x="121" y="23"/>
                  <a:pt x="121" y="23"/>
                </a:cubicBezTo>
                <a:cubicBezTo>
                  <a:pt x="96" y="19"/>
                  <a:pt x="96" y="19"/>
                  <a:pt x="96" y="19"/>
                </a:cubicBezTo>
                <a:cubicBezTo>
                  <a:pt x="96" y="19"/>
                  <a:pt x="113" y="0"/>
                  <a:pt x="120" y="7"/>
                </a:cubicBezTo>
                <a:cubicBezTo>
                  <a:pt x="123" y="10"/>
                  <a:pt x="127" y="14"/>
                  <a:pt x="130" y="17"/>
                </a:cubicBezTo>
                <a:cubicBezTo>
                  <a:pt x="141" y="11"/>
                  <a:pt x="141" y="11"/>
                  <a:pt x="141" y="11"/>
                </a:cubicBezTo>
                <a:cubicBezTo>
                  <a:pt x="144" y="14"/>
                  <a:pt x="144" y="14"/>
                  <a:pt x="144" y="14"/>
                </a:cubicBezTo>
                <a:cubicBezTo>
                  <a:pt x="137" y="24"/>
                  <a:pt x="137" y="24"/>
                  <a:pt x="137" y="24"/>
                </a:cubicBezTo>
                <a:cubicBezTo>
                  <a:pt x="141" y="28"/>
                  <a:pt x="143" y="31"/>
                  <a:pt x="146" y="33"/>
                </a:cubicBezTo>
                <a:cubicBezTo>
                  <a:pt x="152" y="39"/>
                  <a:pt x="133" y="56"/>
                  <a:pt x="133" y="56"/>
                </a:cubicBezTo>
                <a:close/>
                <a:moveTo>
                  <a:pt x="118" y="25"/>
                </a:moveTo>
                <a:cubicBezTo>
                  <a:pt x="96" y="22"/>
                  <a:pt x="96" y="22"/>
                  <a:pt x="96" y="22"/>
                </a:cubicBezTo>
                <a:cubicBezTo>
                  <a:pt x="96" y="22"/>
                  <a:pt x="43" y="55"/>
                  <a:pt x="23" y="77"/>
                </a:cubicBezTo>
                <a:cubicBezTo>
                  <a:pt x="22" y="77"/>
                  <a:pt x="15" y="84"/>
                  <a:pt x="15" y="84"/>
                </a:cubicBezTo>
                <a:cubicBezTo>
                  <a:pt x="0" y="99"/>
                  <a:pt x="0" y="124"/>
                  <a:pt x="15" y="139"/>
                </a:cubicBezTo>
                <a:cubicBezTo>
                  <a:pt x="31" y="155"/>
                  <a:pt x="56" y="155"/>
                  <a:pt x="71" y="139"/>
                </a:cubicBezTo>
                <a:cubicBezTo>
                  <a:pt x="72" y="138"/>
                  <a:pt x="75" y="136"/>
                  <a:pt x="76" y="134"/>
                </a:cubicBezTo>
                <a:cubicBezTo>
                  <a:pt x="114" y="93"/>
                  <a:pt x="130" y="61"/>
                  <a:pt x="130" y="61"/>
                </a:cubicBezTo>
                <a:cubicBezTo>
                  <a:pt x="130" y="39"/>
                  <a:pt x="130" y="39"/>
                  <a:pt x="130" y="39"/>
                </a:cubicBezTo>
                <a:cubicBezTo>
                  <a:pt x="114" y="44"/>
                  <a:pt x="114" y="44"/>
                  <a:pt x="114" y="44"/>
                </a:cubicBezTo>
                <a:lnTo>
                  <a:pt x="118" y="2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7" name="Freeform 41"/>
          <p:cNvSpPr>
            <a:spLocks noEditPoints="1"/>
          </p:cNvSpPr>
          <p:nvPr/>
        </p:nvSpPr>
        <p:spPr bwMode="auto">
          <a:xfrm>
            <a:off x="3052512" y="2934978"/>
            <a:ext cx="254275" cy="236654"/>
          </a:xfrm>
          <a:custGeom>
            <a:avLst/>
            <a:gdLst>
              <a:gd name="T0" fmla="*/ 152 w 153"/>
              <a:gd name="T1" fmla="*/ 0 h 142"/>
              <a:gd name="T2" fmla="*/ 111 w 153"/>
              <a:gd name="T3" fmla="*/ 9 h 142"/>
              <a:gd name="T4" fmla="*/ 93 w 153"/>
              <a:gd name="T5" fmla="*/ 21 h 142"/>
              <a:gd name="T6" fmla="*/ 72 w 153"/>
              <a:gd name="T7" fmla="*/ 32 h 142"/>
              <a:gd name="T8" fmla="*/ 53 w 153"/>
              <a:gd name="T9" fmla="*/ 53 h 142"/>
              <a:gd name="T10" fmla="*/ 36 w 153"/>
              <a:gd name="T11" fmla="*/ 67 h 142"/>
              <a:gd name="T12" fmla="*/ 20 w 153"/>
              <a:gd name="T13" fmla="*/ 91 h 142"/>
              <a:gd name="T14" fmla="*/ 4 w 153"/>
              <a:gd name="T15" fmla="*/ 114 h 142"/>
              <a:gd name="T16" fmla="*/ 4 w 153"/>
              <a:gd name="T17" fmla="*/ 139 h 142"/>
              <a:gd name="T18" fmla="*/ 37 w 153"/>
              <a:gd name="T19" fmla="*/ 132 h 142"/>
              <a:gd name="T20" fmla="*/ 63 w 153"/>
              <a:gd name="T21" fmla="*/ 118 h 142"/>
              <a:gd name="T22" fmla="*/ 80 w 153"/>
              <a:gd name="T23" fmla="*/ 99 h 142"/>
              <a:gd name="T24" fmla="*/ 100 w 153"/>
              <a:gd name="T25" fmla="*/ 84 h 142"/>
              <a:gd name="T26" fmla="*/ 113 w 153"/>
              <a:gd name="T27" fmla="*/ 62 h 142"/>
              <a:gd name="T28" fmla="*/ 128 w 153"/>
              <a:gd name="T29" fmla="*/ 45 h 142"/>
              <a:gd name="T30" fmla="*/ 134 w 153"/>
              <a:gd name="T31" fmla="*/ 21 h 142"/>
              <a:gd name="T32" fmla="*/ 18 w 153"/>
              <a:gd name="T33" fmla="*/ 102 h 142"/>
              <a:gd name="T34" fmla="*/ 21 w 153"/>
              <a:gd name="T35" fmla="*/ 104 h 142"/>
              <a:gd name="T36" fmla="*/ 34 w 153"/>
              <a:gd name="T37" fmla="*/ 87 h 142"/>
              <a:gd name="T38" fmla="*/ 35 w 153"/>
              <a:gd name="T39" fmla="*/ 110 h 142"/>
              <a:gd name="T40" fmla="*/ 32 w 153"/>
              <a:gd name="T41" fmla="*/ 104 h 142"/>
              <a:gd name="T42" fmla="*/ 35 w 153"/>
              <a:gd name="T43" fmla="*/ 110 h 142"/>
              <a:gd name="T44" fmla="*/ 46 w 153"/>
              <a:gd name="T45" fmla="*/ 73 h 142"/>
              <a:gd name="T46" fmla="*/ 47 w 153"/>
              <a:gd name="T47" fmla="*/ 122 h 142"/>
              <a:gd name="T48" fmla="*/ 45 w 153"/>
              <a:gd name="T49" fmla="*/ 118 h 142"/>
              <a:gd name="T50" fmla="*/ 47 w 153"/>
              <a:gd name="T51" fmla="*/ 122 h 142"/>
              <a:gd name="T52" fmla="*/ 42 w 153"/>
              <a:gd name="T53" fmla="*/ 96 h 142"/>
              <a:gd name="T54" fmla="*/ 49 w 153"/>
              <a:gd name="T55" fmla="*/ 96 h 142"/>
              <a:gd name="T56" fmla="*/ 73 w 153"/>
              <a:gd name="T57" fmla="*/ 47 h 142"/>
              <a:gd name="T58" fmla="*/ 70 w 153"/>
              <a:gd name="T59" fmla="*/ 44 h 142"/>
              <a:gd name="T60" fmla="*/ 71 w 153"/>
              <a:gd name="T61" fmla="*/ 79 h 142"/>
              <a:gd name="T62" fmla="*/ 64 w 153"/>
              <a:gd name="T63" fmla="*/ 79 h 142"/>
              <a:gd name="T64" fmla="*/ 62 w 153"/>
              <a:gd name="T65" fmla="*/ 57 h 142"/>
              <a:gd name="T66" fmla="*/ 59 w 153"/>
              <a:gd name="T67" fmla="*/ 55 h 142"/>
              <a:gd name="T68" fmla="*/ 55 w 153"/>
              <a:gd name="T69" fmla="*/ 112 h 142"/>
              <a:gd name="T70" fmla="*/ 59 w 153"/>
              <a:gd name="T71" fmla="*/ 112 h 142"/>
              <a:gd name="T72" fmla="*/ 55 w 153"/>
              <a:gd name="T73" fmla="*/ 85 h 142"/>
              <a:gd name="T74" fmla="*/ 58 w 153"/>
              <a:gd name="T75" fmla="*/ 79 h 142"/>
              <a:gd name="T76" fmla="*/ 63 w 153"/>
              <a:gd name="T77" fmla="*/ 96 h 142"/>
              <a:gd name="T78" fmla="*/ 66 w 153"/>
              <a:gd name="T79" fmla="*/ 91 h 142"/>
              <a:gd name="T80" fmla="*/ 63 w 153"/>
              <a:gd name="T81" fmla="*/ 96 h 142"/>
              <a:gd name="T82" fmla="*/ 67 w 153"/>
              <a:gd name="T83" fmla="*/ 102 h 142"/>
              <a:gd name="T84" fmla="*/ 72 w 153"/>
              <a:gd name="T85" fmla="*/ 102 h 142"/>
              <a:gd name="T86" fmla="*/ 71 w 153"/>
              <a:gd name="T87" fmla="*/ 73 h 142"/>
              <a:gd name="T88" fmla="*/ 74 w 153"/>
              <a:gd name="T89" fmla="*/ 67 h 142"/>
              <a:gd name="T90" fmla="*/ 74 w 153"/>
              <a:gd name="T91" fmla="*/ 63 h 142"/>
              <a:gd name="T92" fmla="*/ 78 w 153"/>
              <a:gd name="T93" fmla="*/ 57 h 142"/>
              <a:gd name="T94" fmla="*/ 74 w 153"/>
              <a:gd name="T95" fmla="*/ 63 h 142"/>
              <a:gd name="T96" fmla="*/ 78 w 153"/>
              <a:gd name="T97" fmla="*/ 92 h 142"/>
              <a:gd name="T98" fmla="*/ 83 w 153"/>
              <a:gd name="T99" fmla="*/ 92 h 142"/>
              <a:gd name="T100" fmla="*/ 86 w 153"/>
              <a:gd name="T101" fmla="*/ 52 h 142"/>
              <a:gd name="T102" fmla="*/ 92 w 153"/>
              <a:gd name="T103" fmla="*/ 52 h 142"/>
              <a:gd name="T104" fmla="*/ 92 w 153"/>
              <a:gd name="T105" fmla="*/ 82 h 142"/>
              <a:gd name="T106" fmla="*/ 90 w 153"/>
              <a:gd name="T107" fmla="*/ 78 h 142"/>
              <a:gd name="T108" fmla="*/ 92 w 153"/>
              <a:gd name="T109" fmla="*/ 82 h 142"/>
              <a:gd name="T110" fmla="*/ 91 w 153"/>
              <a:gd name="T111" fmla="*/ 27 h 142"/>
              <a:gd name="T112" fmla="*/ 96 w 153"/>
              <a:gd name="T113" fmla="*/ 44 h 142"/>
              <a:gd name="T114" fmla="*/ 99 w 153"/>
              <a:gd name="T115" fmla="*/ 39 h 142"/>
              <a:gd name="T116" fmla="*/ 96 w 153"/>
              <a:gd name="T117" fmla="*/ 44 h 142"/>
              <a:gd name="T118" fmla="*/ 100 w 153"/>
              <a:gd name="T119" fmla="*/ 68 h 142"/>
              <a:gd name="T120" fmla="*/ 104 w 153"/>
              <a:gd name="T121" fmla="*/ 68 h 142"/>
              <a:gd name="T122" fmla="*/ 109 w 153"/>
              <a:gd name="T123" fmla="*/ 55 h 142"/>
              <a:gd name="T124" fmla="*/ 111 w 153"/>
              <a:gd name="T125" fmla="*/ 52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53" h="142">
                <a:moveTo>
                  <a:pt x="132" y="14"/>
                </a:moveTo>
                <a:cubicBezTo>
                  <a:pt x="137" y="10"/>
                  <a:pt x="143" y="7"/>
                  <a:pt x="153" y="5"/>
                </a:cubicBezTo>
                <a:cubicBezTo>
                  <a:pt x="152" y="0"/>
                  <a:pt x="152" y="0"/>
                  <a:pt x="152" y="0"/>
                </a:cubicBezTo>
                <a:cubicBezTo>
                  <a:pt x="141" y="2"/>
                  <a:pt x="133" y="6"/>
                  <a:pt x="128" y="10"/>
                </a:cubicBezTo>
                <a:cubicBezTo>
                  <a:pt x="127" y="10"/>
                  <a:pt x="124" y="9"/>
                  <a:pt x="122" y="9"/>
                </a:cubicBezTo>
                <a:cubicBezTo>
                  <a:pt x="119" y="10"/>
                  <a:pt x="114" y="8"/>
                  <a:pt x="111" y="9"/>
                </a:cubicBezTo>
                <a:cubicBezTo>
                  <a:pt x="109" y="10"/>
                  <a:pt x="109" y="13"/>
                  <a:pt x="107" y="14"/>
                </a:cubicBezTo>
                <a:cubicBezTo>
                  <a:pt x="105" y="15"/>
                  <a:pt x="100" y="14"/>
                  <a:pt x="98" y="15"/>
                </a:cubicBezTo>
                <a:cubicBezTo>
                  <a:pt x="95" y="16"/>
                  <a:pt x="95" y="20"/>
                  <a:pt x="93" y="21"/>
                </a:cubicBezTo>
                <a:cubicBezTo>
                  <a:pt x="91" y="22"/>
                  <a:pt x="88" y="21"/>
                  <a:pt x="86" y="22"/>
                </a:cubicBezTo>
                <a:cubicBezTo>
                  <a:pt x="83" y="24"/>
                  <a:pt x="83" y="28"/>
                  <a:pt x="80" y="30"/>
                </a:cubicBezTo>
                <a:cubicBezTo>
                  <a:pt x="79" y="31"/>
                  <a:pt x="74" y="31"/>
                  <a:pt x="72" y="32"/>
                </a:cubicBezTo>
                <a:cubicBezTo>
                  <a:pt x="69" y="34"/>
                  <a:pt x="70" y="38"/>
                  <a:pt x="67" y="40"/>
                </a:cubicBezTo>
                <a:cubicBezTo>
                  <a:pt x="65" y="42"/>
                  <a:pt x="60" y="41"/>
                  <a:pt x="58" y="43"/>
                </a:cubicBezTo>
                <a:cubicBezTo>
                  <a:pt x="56" y="45"/>
                  <a:pt x="56" y="50"/>
                  <a:pt x="53" y="53"/>
                </a:cubicBezTo>
                <a:cubicBezTo>
                  <a:pt x="52" y="54"/>
                  <a:pt x="48" y="54"/>
                  <a:pt x="47" y="55"/>
                </a:cubicBezTo>
                <a:cubicBezTo>
                  <a:pt x="45" y="57"/>
                  <a:pt x="45" y="61"/>
                  <a:pt x="43" y="63"/>
                </a:cubicBezTo>
                <a:cubicBezTo>
                  <a:pt x="41" y="65"/>
                  <a:pt x="38" y="65"/>
                  <a:pt x="36" y="67"/>
                </a:cubicBezTo>
                <a:cubicBezTo>
                  <a:pt x="34" y="69"/>
                  <a:pt x="34" y="73"/>
                  <a:pt x="32" y="75"/>
                </a:cubicBezTo>
                <a:cubicBezTo>
                  <a:pt x="30" y="77"/>
                  <a:pt x="26" y="78"/>
                  <a:pt x="24" y="80"/>
                </a:cubicBezTo>
                <a:cubicBezTo>
                  <a:pt x="22" y="83"/>
                  <a:pt x="22" y="88"/>
                  <a:pt x="20" y="91"/>
                </a:cubicBezTo>
                <a:cubicBezTo>
                  <a:pt x="18" y="93"/>
                  <a:pt x="14" y="96"/>
                  <a:pt x="13" y="98"/>
                </a:cubicBezTo>
                <a:cubicBezTo>
                  <a:pt x="11" y="101"/>
                  <a:pt x="12" y="103"/>
                  <a:pt x="10" y="106"/>
                </a:cubicBezTo>
                <a:cubicBezTo>
                  <a:pt x="9" y="109"/>
                  <a:pt x="5" y="111"/>
                  <a:pt x="4" y="114"/>
                </a:cubicBezTo>
                <a:cubicBezTo>
                  <a:pt x="2" y="117"/>
                  <a:pt x="3" y="121"/>
                  <a:pt x="2" y="124"/>
                </a:cubicBezTo>
                <a:cubicBezTo>
                  <a:pt x="0" y="131"/>
                  <a:pt x="1" y="137"/>
                  <a:pt x="4" y="140"/>
                </a:cubicBezTo>
                <a:cubicBezTo>
                  <a:pt x="4" y="139"/>
                  <a:pt x="4" y="139"/>
                  <a:pt x="4" y="139"/>
                </a:cubicBezTo>
                <a:cubicBezTo>
                  <a:pt x="7" y="142"/>
                  <a:pt x="12" y="142"/>
                  <a:pt x="19" y="140"/>
                </a:cubicBezTo>
                <a:cubicBezTo>
                  <a:pt x="22" y="140"/>
                  <a:pt x="26" y="140"/>
                  <a:pt x="29" y="139"/>
                </a:cubicBezTo>
                <a:cubicBezTo>
                  <a:pt x="32" y="137"/>
                  <a:pt x="34" y="134"/>
                  <a:pt x="37" y="132"/>
                </a:cubicBezTo>
                <a:cubicBezTo>
                  <a:pt x="40" y="131"/>
                  <a:pt x="42" y="132"/>
                  <a:pt x="45" y="130"/>
                </a:cubicBezTo>
                <a:cubicBezTo>
                  <a:pt x="47" y="128"/>
                  <a:pt x="50" y="125"/>
                  <a:pt x="52" y="123"/>
                </a:cubicBezTo>
                <a:cubicBezTo>
                  <a:pt x="55" y="121"/>
                  <a:pt x="60" y="121"/>
                  <a:pt x="63" y="118"/>
                </a:cubicBezTo>
                <a:cubicBezTo>
                  <a:pt x="65" y="116"/>
                  <a:pt x="66" y="112"/>
                  <a:pt x="68" y="110"/>
                </a:cubicBezTo>
                <a:cubicBezTo>
                  <a:pt x="70" y="109"/>
                  <a:pt x="74" y="109"/>
                  <a:pt x="76" y="107"/>
                </a:cubicBezTo>
                <a:cubicBezTo>
                  <a:pt x="78" y="105"/>
                  <a:pt x="78" y="101"/>
                  <a:pt x="80" y="99"/>
                </a:cubicBezTo>
                <a:cubicBezTo>
                  <a:pt x="82" y="98"/>
                  <a:pt x="86" y="98"/>
                  <a:pt x="88" y="96"/>
                </a:cubicBezTo>
                <a:cubicBezTo>
                  <a:pt x="89" y="94"/>
                  <a:pt x="89" y="91"/>
                  <a:pt x="90" y="89"/>
                </a:cubicBezTo>
                <a:cubicBezTo>
                  <a:pt x="93" y="87"/>
                  <a:pt x="97" y="87"/>
                  <a:pt x="100" y="84"/>
                </a:cubicBezTo>
                <a:cubicBezTo>
                  <a:pt x="102" y="82"/>
                  <a:pt x="101" y="78"/>
                  <a:pt x="103" y="76"/>
                </a:cubicBezTo>
                <a:cubicBezTo>
                  <a:pt x="105" y="73"/>
                  <a:pt x="109" y="73"/>
                  <a:pt x="111" y="71"/>
                </a:cubicBezTo>
                <a:cubicBezTo>
                  <a:pt x="112" y="69"/>
                  <a:pt x="112" y="64"/>
                  <a:pt x="113" y="62"/>
                </a:cubicBezTo>
                <a:cubicBezTo>
                  <a:pt x="115" y="60"/>
                  <a:pt x="119" y="59"/>
                  <a:pt x="121" y="57"/>
                </a:cubicBezTo>
                <a:cubicBezTo>
                  <a:pt x="122" y="55"/>
                  <a:pt x="121" y="51"/>
                  <a:pt x="122" y="49"/>
                </a:cubicBezTo>
                <a:cubicBezTo>
                  <a:pt x="123" y="47"/>
                  <a:pt x="127" y="47"/>
                  <a:pt x="128" y="45"/>
                </a:cubicBezTo>
                <a:cubicBezTo>
                  <a:pt x="129" y="43"/>
                  <a:pt x="128" y="38"/>
                  <a:pt x="129" y="36"/>
                </a:cubicBezTo>
                <a:cubicBezTo>
                  <a:pt x="130" y="34"/>
                  <a:pt x="133" y="34"/>
                  <a:pt x="134" y="32"/>
                </a:cubicBezTo>
                <a:cubicBezTo>
                  <a:pt x="135" y="28"/>
                  <a:pt x="133" y="23"/>
                  <a:pt x="134" y="21"/>
                </a:cubicBezTo>
                <a:cubicBezTo>
                  <a:pt x="134" y="18"/>
                  <a:pt x="133" y="16"/>
                  <a:pt x="132" y="14"/>
                </a:cubicBezTo>
                <a:close/>
                <a:moveTo>
                  <a:pt x="21" y="104"/>
                </a:moveTo>
                <a:cubicBezTo>
                  <a:pt x="19" y="104"/>
                  <a:pt x="18" y="103"/>
                  <a:pt x="18" y="102"/>
                </a:cubicBezTo>
                <a:cubicBezTo>
                  <a:pt x="18" y="100"/>
                  <a:pt x="19" y="99"/>
                  <a:pt x="21" y="99"/>
                </a:cubicBezTo>
                <a:cubicBezTo>
                  <a:pt x="22" y="99"/>
                  <a:pt x="23" y="100"/>
                  <a:pt x="23" y="102"/>
                </a:cubicBezTo>
                <a:cubicBezTo>
                  <a:pt x="23" y="103"/>
                  <a:pt x="22" y="104"/>
                  <a:pt x="21" y="104"/>
                </a:cubicBezTo>
                <a:close/>
                <a:moveTo>
                  <a:pt x="28" y="87"/>
                </a:moveTo>
                <a:cubicBezTo>
                  <a:pt x="28" y="86"/>
                  <a:pt x="30" y="85"/>
                  <a:pt x="31" y="85"/>
                </a:cubicBezTo>
                <a:cubicBezTo>
                  <a:pt x="33" y="85"/>
                  <a:pt x="34" y="86"/>
                  <a:pt x="34" y="87"/>
                </a:cubicBezTo>
                <a:cubicBezTo>
                  <a:pt x="34" y="89"/>
                  <a:pt x="33" y="90"/>
                  <a:pt x="31" y="90"/>
                </a:cubicBezTo>
                <a:cubicBezTo>
                  <a:pt x="30" y="90"/>
                  <a:pt x="28" y="89"/>
                  <a:pt x="28" y="87"/>
                </a:cubicBezTo>
                <a:close/>
                <a:moveTo>
                  <a:pt x="35" y="110"/>
                </a:moveTo>
                <a:cubicBezTo>
                  <a:pt x="32" y="110"/>
                  <a:pt x="32" y="110"/>
                  <a:pt x="32" y="110"/>
                </a:cubicBezTo>
                <a:cubicBezTo>
                  <a:pt x="30" y="107"/>
                  <a:pt x="30" y="107"/>
                  <a:pt x="30" y="107"/>
                </a:cubicBezTo>
                <a:cubicBezTo>
                  <a:pt x="32" y="104"/>
                  <a:pt x="32" y="104"/>
                  <a:pt x="32" y="104"/>
                </a:cubicBezTo>
                <a:cubicBezTo>
                  <a:pt x="35" y="104"/>
                  <a:pt x="35" y="104"/>
                  <a:pt x="35" y="104"/>
                </a:cubicBezTo>
                <a:cubicBezTo>
                  <a:pt x="37" y="107"/>
                  <a:pt x="37" y="107"/>
                  <a:pt x="37" y="107"/>
                </a:cubicBezTo>
                <a:lnTo>
                  <a:pt x="35" y="110"/>
                </a:lnTo>
                <a:close/>
                <a:moveTo>
                  <a:pt x="40" y="73"/>
                </a:moveTo>
                <a:cubicBezTo>
                  <a:pt x="40" y="71"/>
                  <a:pt x="42" y="70"/>
                  <a:pt x="43" y="70"/>
                </a:cubicBezTo>
                <a:cubicBezTo>
                  <a:pt x="45" y="70"/>
                  <a:pt x="46" y="71"/>
                  <a:pt x="46" y="73"/>
                </a:cubicBezTo>
                <a:cubicBezTo>
                  <a:pt x="46" y="74"/>
                  <a:pt x="45" y="75"/>
                  <a:pt x="43" y="75"/>
                </a:cubicBezTo>
                <a:cubicBezTo>
                  <a:pt x="42" y="75"/>
                  <a:pt x="40" y="74"/>
                  <a:pt x="40" y="73"/>
                </a:cubicBezTo>
                <a:close/>
                <a:moveTo>
                  <a:pt x="47" y="122"/>
                </a:moveTo>
                <a:cubicBezTo>
                  <a:pt x="45" y="122"/>
                  <a:pt x="45" y="122"/>
                  <a:pt x="45" y="122"/>
                </a:cubicBezTo>
                <a:cubicBezTo>
                  <a:pt x="44" y="120"/>
                  <a:pt x="44" y="120"/>
                  <a:pt x="44" y="120"/>
                </a:cubicBezTo>
                <a:cubicBezTo>
                  <a:pt x="45" y="118"/>
                  <a:pt x="45" y="118"/>
                  <a:pt x="45" y="118"/>
                </a:cubicBezTo>
                <a:cubicBezTo>
                  <a:pt x="47" y="118"/>
                  <a:pt x="47" y="118"/>
                  <a:pt x="47" y="118"/>
                </a:cubicBezTo>
                <a:cubicBezTo>
                  <a:pt x="48" y="120"/>
                  <a:pt x="48" y="120"/>
                  <a:pt x="48" y="120"/>
                </a:cubicBezTo>
                <a:lnTo>
                  <a:pt x="47" y="122"/>
                </a:lnTo>
                <a:close/>
                <a:moveTo>
                  <a:pt x="47" y="99"/>
                </a:moveTo>
                <a:cubicBezTo>
                  <a:pt x="44" y="99"/>
                  <a:pt x="44" y="99"/>
                  <a:pt x="44" y="99"/>
                </a:cubicBezTo>
                <a:cubicBezTo>
                  <a:pt x="42" y="96"/>
                  <a:pt x="42" y="96"/>
                  <a:pt x="42" y="96"/>
                </a:cubicBezTo>
                <a:cubicBezTo>
                  <a:pt x="44" y="93"/>
                  <a:pt x="44" y="93"/>
                  <a:pt x="44" y="93"/>
                </a:cubicBezTo>
                <a:cubicBezTo>
                  <a:pt x="47" y="93"/>
                  <a:pt x="47" y="93"/>
                  <a:pt x="47" y="93"/>
                </a:cubicBezTo>
                <a:cubicBezTo>
                  <a:pt x="49" y="96"/>
                  <a:pt x="49" y="96"/>
                  <a:pt x="49" y="96"/>
                </a:cubicBezTo>
                <a:lnTo>
                  <a:pt x="47" y="99"/>
                </a:lnTo>
                <a:close/>
                <a:moveTo>
                  <a:pt x="70" y="44"/>
                </a:moveTo>
                <a:cubicBezTo>
                  <a:pt x="71" y="44"/>
                  <a:pt x="73" y="46"/>
                  <a:pt x="73" y="47"/>
                </a:cubicBezTo>
                <a:cubicBezTo>
                  <a:pt x="73" y="48"/>
                  <a:pt x="71" y="50"/>
                  <a:pt x="70" y="50"/>
                </a:cubicBezTo>
                <a:cubicBezTo>
                  <a:pt x="69" y="50"/>
                  <a:pt x="67" y="48"/>
                  <a:pt x="67" y="47"/>
                </a:cubicBezTo>
                <a:cubicBezTo>
                  <a:pt x="67" y="46"/>
                  <a:pt x="69" y="44"/>
                  <a:pt x="70" y="44"/>
                </a:cubicBezTo>
                <a:close/>
                <a:moveTo>
                  <a:pt x="66" y="76"/>
                </a:moveTo>
                <a:cubicBezTo>
                  <a:pt x="69" y="76"/>
                  <a:pt x="69" y="76"/>
                  <a:pt x="69" y="76"/>
                </a:cubicBezTo>
                <a:cubicBezTo>
                  <a:pt x="71" y="79"/>
                  <a:pt x="71" y="79"/>
                  <a:pt x="71" y="79"/>
                </a:cubicBezTo>
                <a:cubicBezTo>
                  <a:pt x="69" y="82"/>
                  <a:pt x="69" y="82"/>
                  <a:pt x="69" y="82"/>
                </a:cubicBezTo>
                <a:cubicBezTo>
                  <a:pt x="66" y="82"/>
                  <a:pt x="66" y="82"/>
                  <a:pt x="66" y="82"/>
                </a:cubicBezTo>
                <a:cubicBezTo>
                  <a:pt x="64" y="79"/>
                  <a:pt x="64" y="79"/>
                  <a:pt x="64" y="79"/>
                </a:cubicBezTo>
                <a:lnTo>
                  <a:pt x="66" y="76"/>
                </a:lnTo>
                <a:close/>
                <a:moveTo>
                  <a:pt x="59" y="55"/>
                </a:moveTo>
                <a:cubicBezTo>
                  <a:pt x="61" y="55"/>
                  <a:pt x="62" y="56"/>
                  <a:pt x="62" y="57"/>
                </a:cubicBezTo>
                <a:cubicBezTo>
                  <a:pt x="62" y="59"/>
                  <a:pt x="61" y="60"/>
                  <a:pt x="59" y="60"/>
                </a:cubicBezTo>
                <a:cubicBezTo>
                  <a:pt x="58" y="60"/>
                  <a:pt x="57" y="59"/>
                  <a:pt x="57" y="57"/>
                </a:cubicBezTo>
                <a:cubicBezTo>
                  <a:pt x="57" y="56"/>
                  <a:pt x="58" y="55"/>
                  <a:pt x="59" y="55"/>
                </a:cubicBezTo>
                <a:close/>
                <a:moveTo>
                  <a:pt x="58" y="114"/>
                </a:moveTo>
                <a:cubicBezTo>
                  <a:pt x="56" y="114"/>
                  <a:pt x="56" y="114"/>
                  <a:pt x="56" y="114"/>
                </a:cubicBezTo>
                <a:cubicBezTo>
                  <a:pt x="55" y="112"/>
                  <a:pt x="55" y="112"/>
                  <a:pt x="55" y="112"/>
                </a:cubicBezTo>
                <a:cubicBezTo>
                  <a:pt x="56" y="110"/>
                  <a:pt x="56" y="110"/>
                  <a:pt x="56" y="110"/>
                </a:cubicBezTo>
                <a:cubicBezTo>
                  <a:pt x="58" y="110"/>
                  <a:pt x="58" y="110"/>
                  <a:pt x="58" y="110"/>
                </a:cubicBezTo>
                <a:cubicBezTo>
                  <a:pt x="59" y="112"/>
                  <a:pt x="59" y="112"/>
                  <a:pt x="59" y="112"/>
                </a:cubicBezTo>
                <a:lnTo>
                  <a:pt x="58" y="114"/>
                </a:lnTo>
                <a:close/>
                <a:moveTo>
                  <a:pt x="58" y="85"/>
                </a:moveTo>
                <a:cubicBezTo>
                  <a:pt x="55" y="85"/>
                  <a:pt x="55" y="85"/>
                  <a:pt x="55" y="85"/>
                </a:cubicBezTo>
                <a:cubicBezTo>
                  <a:pt x="53" y="82"/>
                  <a:pt x="53" y="82"/>
                  <a:pt x="53" y="82"/>
                </a:cubicBezTo>
                <a:cubicBezTo>
                  <a:pt x="55" y="79"/>
                  <a:pt x="55" y="79"/>
                  <a:pt x="55" y="79"/>
                </a:cubicBezTo>
                <a:cubicBezTo>
                  <a:pt x="58" y="79"/>
                  <a:pt x="58" y="79"/>
                  <a:pt x="58" y="79"/>
                </a:cubicBezTo>
                <a:cubicBezTo>
                  <a:pt x="60" y="82"/>
                  <a:pt x="60" y="82"/>
                  <a:pt x="60" y="82"/>
                </a:cubicBezTo>
                <a:lnTo>
                  <a:pt x="58" y="85"/>
                </a:lnTo>
                <a:close/>
                <a:moveTo>
                  <a:pt x="63" y="96"/>
                </a:moveTo>
                <a:cubicBezTo>
                  <a:pt x="61" y="93"/>
                  <a:pt x="61" y="93"/>
                  <a:pt x="61" y="93"/>
                </a:cubicBezTo>
                <a:cubicBezTo>
                  <a:pt x="63" y="91"/>
                  <a:pt x="63" y="91"/>
                  <a:pt x="63" y="91"/>
                </a:cubicBezTo>
                <a:cubicBezTo>
                  <a:pt x="66" y="91"/>
                  <a:pt x="66" y="91"/>
                  <a:pt x="66" y="91"/>
                </a:cubicBezTo>
                <a:cubicBezTo>
                  <a:pt x="67" y="93"/>
                  <a:pt x="67" y="93"/>
                  <a:pt x="67" y="93"/>
                </a:cubicBezTo>
                <a:cubicBezTo>
                  <a:pt x="66" y="96"/>
                  <a:pt x="66" y="96"/>
                  <a:pt x="66" y="96"/>
                </a:cubicBezTo>
                <a:lnTo>
                  <a:pt x="63" y="96"/>
                </a:lnTo>
                <a:close/>
                <a:moveTo>
                  <a:pt x="71" y="104"/>
                </a:moveTo>
                <a:cubicBezTo>
                  <a:pt x="69" y="104"/>
                  <a:pt x="69" y="104"/>
                  <a:pt x="69" y="104"/>
                </a:cubicBezTo>
                <a:cubicBezTo>
                  <a:pt x="67" y="102"/>
                  <a:pt x="67" y="102"/>
                  <a:pt x="67" y="102"/>
                </a:cubicBezTo>
                <a:cubicBezTo>
                  <a:pt x="69" y="101"/>
                  <a:pt x="69" y="101"/>
                  <a:pt x="69" y="101"/>
                </a:cubicBezTo>
                <a:cubicBezTo>
                  <a:pt x="71" y="101"/>
                  <a:pt x="71" y="101"/>
                  <a:pt x="71" y="101"/>
                </a:cubicBezTo>
                <a:cubicBezTo>
                  <a:pt x="72" y="102"/>
                  <a:pt x="72" y="102"/>
                  <a:pt x="72" y="102"/>
                </a:cubicBezTo>
                <a:lnTo>
                  <a:pt x="71" y="104"/>
                </a:lnTo>
                <a:close/>
                <a:moveTo>
                  <a:pt x="74" y="73"/>
                </a:moveTo>
                <a:cubicBezTo>
                  <a:pt x="71" y="73"/>
                  <a:pt x="71" y="73"/>
                  <a:pt x="71" y="73"/>
                </a:cubicBezTo>
                <a:cubicBezTo>
                  <a:pt x="69" y="70"/>
                  <a:pt x="69" y="70"/>
                  <a:pt x="69" y="70"/>
                </a:cubicBezTo>
                <a:cubicBezTo>
                  <a:pt x="71" y="67"/>
                  <a:pt x="71" y="67"/>
                  <a:pt x="71" y="67"/>
                </a:cubicBezTo>
                <a:cubicBezTo>
                  <a:pt x="74" y="67"/>
                  <a:pt x="74" y="67"/>
                  <a:pt x="74" y="67"/>
                </a:cubicBezTo>
                <a:cubicBezTo>
                  <a:pt x="76" y="70"/>
                  <a:pt x="76" y="70"/>
                  <a:pt x="76" y="70"/>
                </a:cubicBezTo>
                <a:lnTo>
                  <a:pt x="74" y="73"/>
                </a:lnTo>
                <a:close/>
                <a:moveTo>
                  <a:pt x="74" y="63"/>
                </a:moveTo>
                <a:cubicBezTo>
                  <a:pt x="73" y="60"/>
                  <a:pt x="73" y="60"/>
                  <a:pt x="73" y="60"/>
                </a:cubicBezTo>
                <a:cubicBezTo>
                  <a:pt x="74" y="57"/>
                  <a:pt x="74" y="57"/>
                  <a:pt x="74" y="57"/>
                </a:cubicBezTo>
                <a:cubicBezTo>
                  <a:pt x="78" y="57"/>
                  <a:pt x="78" y="57"/>
                  <a:pt x="78" y="57"/>
                </a:cubicBezTo>
                <a:cubicBezTo>
                  <a:pt x="79" y="60"/>
                  <a:pt x="79" y="60"/>
                  <a:pt x="79" y="60"/>
                </a:cubicBezTo>
                <a:cubicBezTo>
                  <a:pt x="78" y="63"/>
                  <a:pt x="78" y="63"/>
                  <a:pt x="78" y="63"/>
                </a:cubicBezTo>
                <a:lnTo>
                  <a:pt x="74" y="63"/>
                </a:lnTo>
                <a:close/>
                <a:moveTo>
                  <a:pt x="82" y="94"/>
                </a:moveTo>
                <a:cubicBezTo>
                  <a:pt x="80" y="94"/>
                  <a:pt x="80" y="94"/>
                  <a:pt x="80" y="94"/>
                </a:cubicBezTo>
                <a:cubicBezTo>
                  <a:pt x="78" y="92"/>
                  <a:pt x="78" y="92"/>
                  <a:pt x="78" y="92"/>
                </a:cubicBezTo>
                <a:cubicBezTo>
                  <a:pt x="80" y="90"/>
                  <a:pt x="80" y="90"/>
                  <a:pt x="80" y="90"/>
                </a:cubicBezTo>
                <a:cubicBezTo>
                  <a:pt x="82" y="90"/>
                  <a:pt x="82" y="90"/>
                  <a:pt x="82" y="90"/>
                </a:cubicBezTo>
                <a:cubicBezTo>
                  <a:pt x="83" y="92"/>
                  <a:pt x="83" y="92"/>
                  <a:pt x="83" y="92"/>
                </a:cubicBezTo>
                <a:lnTo>
                  <a:pt x="82" y="94"/>
                </a:lnTo>
                <a:close/>
                <a:moveTo>
                  <a:pt x="87" y="55"/>
                </a:moveTo>
                <a:cubicBezTo>
                  <a:pt x="86" y="52"/>
                  <a:pt x="86" y="52"/>
                  <a:pt x="86" y="52"/>
                </a:cubicBezTo>
                <a:cubicBezTo>
                  <a:pt x="87" y="50"/>
                  <a:pt x="87" y="50"/>
                  <a:pt x="87" y="50"/>
                </a:cubicBezTo>
                <a:cubicBezTo>
                  <a:pt x="90" y="50"/>
                  <a:pt x="90" y="50"/>
                  <a:pt x="90" y="50"/>
                </a:cubicBezTo>
                <a:cubicBezTo>
                  <a:pt x="92" y="52"/>
                  <a:pt x="92" y="52"/>
                  <a:pt x="92" y="52"/>
                </a:cubicBezTo>
                <a:cubicBezTo>
                  <a:pt x="90" y="55"/>
                  <a:pt x="90" y="55"/>
                  <a:pt x="90" y="55"/>
                </a:cubicBezTo>
                <a:lnTo>
                  <a:pt x="87" y="55"/>
                </a:lnTo>
                <a:close/>
                <a:moveTo>
                  <a:pt x="92" y="82"/>
                </a:moveTo>
                <a:cubicBezTo>
                  <a:pt x="90" y="82"/>
                  <a:pt x="90" y="82"/>
                  <a:pt x="90" y="82"/>
                </a:cubicBezTo>
                <a:cubicBezTo>
                  <a:pt x="89" y="80"/>
                  <a:pt x="89" y="80"/>
                  <a:pt x="89" y="80"/>
                </a:cubicBezTo>
                <a:cubicBezTo>
                  <a:pt x="90" y="78"/>
                  <a:pt x="90" y="78"/>
                  <a:pt x="90" y="78"/>
                </a:cubicBezTo>
                <a:cubicBezTo>
                  <a:pt x="92" y="78"/>
                  <a:pt x="92" y="78"/>
                  <a:pt x="92" y="78"/>
                </a:cubicBezTo>
                <a:cubicBezTo>
                  <a:pt x="93" y="80"/>
                  <a:pt x="93" y="80"/>
                  <a:pt x="93" y="80"/>
                </a:cubicBezTo>
                <a:lnTo>
                  <a:pt x="92" y="82"/>
                </a:lnTo>
                <a:close/>
                <a:moveTo>
                  <a:pt x="91" y="32"/>
                </a:moveTo>
                <a:cubicBezTo>
                  <a:pt x="90" y="32"/>
                  <a:pt x="89" y="31"/>
                  <a:pt x="89" y="30"/>
                </a:cubicBezTo>
                <a:cubicBezTo>
                  <a:pt x="89" y="28"/>
                  <a:pt x="90" y="27"/>
                  <a:pt x="91" y="27"/>
                </a:cubicBezTo>
                <a:cubicBezTo>
                  <a:pt x="93" y="27"/>
                  <a:pt x="94" y="28"/>
                  <a:pt x="94" y="30"/>
                </a:cubicBezTo>
                <a:cubicBezTo>
                  <a:pt x="94" y="31"/>
                  <a:pt x="93" y="32"/>
                  <a:pt x="91" y="32"/>
                </a:cubicBezTo>
                <a:close/>
                <a:moveTo>
                  <a:pt x="96" y="44"/>
                </a:moveTo>
                <a:cubicBezTo>
                  <a:pt x="94" y="42"/>
                  <a:pt x="94" y="42"/>
                  <a:pt x="94" y="42"/>
                </a:cubicBezTo>
                <a:cubicBezTo>
                  <a:pt x="96" y="39"/>
                  <a:pt x="96" y="39"/>
                  <a:pt x="96" y="39"/>
                </a:cubicBezTo>
                <a:cubicBezTo>
                  <a:pt x="99" y="39"/>
                  <a:pt x="99" y="39"/>
                  <a:pt x="99" y="39"/>
                </a:cubicBezTo>
                <a:cubicBezTo>
                  <a:pt x="101" y="42"/>
                  <a:pt x="101" y="42"/>
                  <a:pt x="101" y="42"/>
                </a:cubicBezTo>
                <a:cubicBezTo>
                  <a:pt x="99" y="44"/>
                  <a:pt x="99" y="44"/>
                  <a:pt x="99" y="44"/>
                </a:cubicBezTo>
                <a:lnTo>
                  <a:pt x="96" y="44"/>
                </a:lnTo>
                <a:close/>
                <a:moveTo>
                  <a:pt x="103" y="70"/>
                </a:moveTo>
                <a:cubicBezTo>
                  <a:pt x="101" y="70"/>
                  <a:pt x="101" y="70"/>
                  <a:pt x="101" y="70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1" y="66"/>
                  <a:pt x="101" y="66"/>
                  <a:pt x="101" y="66"/>
                </a:cubicBezTo>
                <a:cubicBezTo>
                  <a:pt x="103" y="66"/>
                  <a:pt x="103" y="66"/>
                  <a:pt x="103" y="66"/>
                </a:cubicBezTo>
                <a:cubicBezTo>
                  <a:pt x="104" y="68"/>
                  <a:pt x="104" y="68"/>
                  <a:pt x="104" y="68"/>
                </a:cubicBezTo>
                <a:lnTo>
                  <a:pt x="103" y="70"/>
                </a:lnTo>
                <a:close/>
                <a:moveTo>
                  <a:pt x="111" y="55"/>
                </a:moveTo>
                <a:cubicBezTo>
                  <a:pt x="109" y="55"/>
                  <a:pt x="109" y="55"/>
                  <a:pt x="109" y="55"/>
                </a:cubicBezTo>
                <a:cubicBezTo>
                  <a:pt x="108" y="54"/>
                  <a:pt x="108" y="54"/>
                  <a:pt x="108" y="54"/>
                </a:cubicBezTo>
                <a:cubicBezTo>
                  <a:pt x="109" y="52"/>
                  <a:pt x="109" y="52"/>
                  <a:pt x="109" y="52"/>
                </a:cubicBezTo>
                <a:cubicBezTo>
                  <a:pt x="111" y="52"/>
                  <a:pt x="111" y="52"/>
                  <a:pt x="111" y="52"/>
                </a:cubicBezTo>
                <a:cubicBezTo>
                  <a:pt x="112" y="54"/>
                  <a:pt x="112" y="54"/>
                  <a:pt x="112" y="54"/>
                </a:cubicBezTo>
                <a:lnTo>
                  <a:pt x="111" y="5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8" name="Freeform 42"/>
          <p:cNvSpPr>
            <a:spLocks/>
          </p:cNvSpPr>
          <p:nvPr/>
        </p:nvSpPr>
        <p:spPr bwMode="auto">
          <a:xfrm>
            <a:off x="3373953" y="2930181"/>
            <a:ext cx="283061" cy="233455"/>
          </a:xfrm>
          <a:custGeom>
            <a:avLst/>
            <a:gdLst>
              <a:gd name="T0" fmla="*/ 167 w 170"/>
              <a:gd name="T1" fmla="*/ 47 h 140"/>
              <a:gd name="T2" fmla="*/ 25 w 170"/>
              <a:gd name="T3" fmla="*/ 137 h 140"/>
              <a:gd name="T4" fmla="*/ 0 w 170"/>
              <a:gd name="T5" fmla="*/ 131 h 140"/>
              <a:gd name="T6" fmla="*/ 117 w 170"/>
              <a:gd name="T7" fmla="*/ 33 h 140"/>
              <a:gd name="T8" fmla="*/ 134 w 170"/>
              <a:gd name="T9" fmla="*/ 23 h 140"/>
              <a:gd name="T10" fmla="*/ 133 w 170"/>
              <a:gd name="T11" fmla="*/ 25 h 140"/>
              <a:gd name="T12" fmla="*/ 123 w 170"/>
              <a:gd name="T13" fmla="*/ 53 h 140"/>
              <a:gd name="T14" fmla="*/ 123 w 170"/>
              <a:gd name="T15" fmla="*/ 54 h 140"/>
              <a:gd name="T16" fmla="*/ 138 w 170"/>
              <a:gd name="T17" fmla="*/ 24 h 140"/>
              <a:gd name="T18" fmla="*/ 139 w 170"/>
              <a:gd name="T19" fmla="*/ 24 h 140"/>
              <a:gd name="T20" fmla="*/ 144 w 170"/>
              <a:gd name="T21" fmla="*/ 25 h 140"/>
              <a:gd name="T22" fmla="*/ 151 w 170"/>
              <a:gd name="T23" fmla="*/ 9 h 140"/>
              <a:gd name="T24" fmla="*/ 152 w 170"/>
              <a:gd name="T25" fmla="*/ 4 h 140"/>
              <a:gd name="T26" fmla="*/ 162 w 170"/>
              <a:gd name="T27" fmla="*/ 8 h 140"/>
              <a:gd name="T28" fmla="*/ 157 w 170"/>
              <a:gd name="T29" fmla="*/ 10 h 140"/>
              <a:gd name="T30" fmla="*/ 150 w 170"/>
              <a:gd name="T31" fmla="*/ 26 h 140"/>
              <a:gd name="T32" fmla="*/ 167 w 170"/>
              <a:gd name="T33" fmla="*/ 47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0" h="140">
                <a:moveTo>
                  <a:pt x="167" y="47"/>
                </a:moveTo>
                <a:cubicBezTo>
                  <a:pt x="167" y="47"/>
                  <a:pt x="155" y="117"/>
                  <a:pt x="25" y="137"/>
                </a:cubicBezTo>
                <a:cubicBezTo>
                  <a:pt x="25" y="137"/>
                  <a:pt x="2" y="140"/>
                  <a:pt x="0" y="131"/>
                </a:cubicBezTo>
                <a:cubicBezTo>
                  <a:pt x="0" y="131"/>
                  <a:pt x="104" y="100"/>
                  <a:pt x="117" y="33"/>
                </a:cubicBezTo>
                <a:cubicBezTo>
                  <a:pt x="117" y="33"/>
                  <a:pt x="120" y="19"/>
                  <a:pt x="134" y="23"/>
                </a:cubicBezTo>
                <a:cubicBezTo>
                  <a:pt x="133" y="25"/>
                  <a:pt x="133" y="25"/>
                  <a:pt x="133" y="25"/>
                </a:cubicBezTo>
                <a:cubicBezTo>
                  <a:pt x="128" y="38"/>
                  <a:pt x="123" y="52"/>
                  <a:pt x="123" y="53"/>
                </a:cubicBezTo>
                <a:cubicBezTo>
                  <a:pt x="123" y="54"/>
                  <a:pt x="123" y="54"/>
                  <a:pt x="123" y="54"/>
                </a:cubicBezTo>
                <a:cubicBezTo>
                  <a:pt x="123" y="54"/>
                  <a:pt x="133" y="37"/>
                  <a:pt x="138" y="24"/>
                </a:cubicBezTo>
                <a:cubicBezTo>
                  <a:pt x="138" y="24"/>
                  <a:pt x="138" y="24"/>
                  <a:pt x="139" y="24"/>
                </a:cubicBezTo>
                <a:cubicBezTo>
                  <a:pt x="139" y="24"/>
                  <a:pt x="141" y="24"/>
                  <a:pt x="144" y="25"/>
                </a:cubicBezTo>
                <a:cubicBezTo>
                  <a:pt x="151" y="9"/>
                  <a:pt x="151" y="9"/>
                  <a:pt x="151" y="9"/>
                </a:cubicBezTo>
                <a:cubicBezTo>
                  <a:pt x="151" y="9"/>
                  <a:pt x="152" y="8"/>
                  <a:pt x="152" y="4"/>
                </a:cubicBezTo>
                <a:cubicBezTo>
                  <a:pt x="151" y="0"/>
                  <a:pt x="164" y="6"/>
                  <a:pt x="162" y="8"/>
                </a:cubicBezTo>
                <a:cubicBezTo>
                  <a:pt x="159" y="9"/>
                  <a:pt x="157" y="10"/>
                  <a:pt x="157" y="10"/>
                </a:cubicBezTo>
                <a:cubicBezTo>
                  <a:pt x="150" y="26"/>
                  <a:pt x="150" y="26"/>
                  <a:pt x="150" y="26"/>
                </a:cubicBezTo>
                <a:cubicBezTo>
                  <a:pt x="159" y="29"/>
                  <a:pt x="170" y="35"/>
                  <a:pt x="167" y="4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39" name="Freeform 43"/>
          <p:cNvSpPr>
            <a:spLocks noEditPoints="1"/>
          </p:cNvSpPr>
          <p:nvPr/>
        </p:nvSpPr>
        <p:spPr bwMode="auto">
          <a:xfrm>
            <a:off x="3824933" y="2920587"/>
            <a:ext cx="239882" cy="276629"/>
          </a:xfrm>
          <a:custGeom>
            <a:avLst/>
            <a:gdLst>
              <a:gd name="T0" fmla="*/ 72 w 144"/>
              <a:gd name="T1" fmla="*/ 24 h 166"/>
              <a:gd name="T2" fmla="*/ 11 w 144"/>
              <a:gd name="T3" fmla="*/ 85 h 166"/>
              <a:gd name="T4" fmla="*/ 75 w 144"/>
              <a:gd name="T5" fmla="*/ 150 h 166"/>
              <a:gd name="T6" fmla="*/ 132 w 144"/>
              <a:gd name="T7" fmla="*/ 87 h 166"/>
              <a:gd name="T8" fmla="*/ 72 w 144"/>
              <a:gd name="T9" fmla="*/ 24 h 166"/>
              <a:gd name="T10" fmla="*/ 75 w 144"/>
              <a:gd name="T11" fmla="*/ 143 h 166"/>
              <a:gd name="T12" fmla="*/ 68 w 144"/>
              <a:gd name="T13" fmla="*/ 141 h 166"/>
              <a:gd name="T14" fmla="*/ 63 w 144"/>
              <a:gd name="T15" fmla="*/ 137 h 166"/>
              <a:gd name="T16" fmla="*/ 75 w 144"/>
              <a:gd name="T17" fmla="*/ 139 h 166"/>
              <a:gd name="T18" fmla="*/ 86 w 144"/>
              <a:gd name="T19" fmla="*/ 137 h 166"/>
              <a:gd name="T20" fmla="*/ 75 w 144"/>
              <a:gd name="T21" fmla="*/ 143 h 166"/>
              <a:gd name="T22" fmla="*/ 53 w 144"/>
              <a:gd name="T23" fmla="*/ 7 h 166"/>
              <a:gd name="T24" fmla="*/ 71 w 144"/>
              <a:gd name="T25" fmla="*/ 15 h 166"/>
              <a:gd name="T26" fmla="*/ 71 w 144"/>
              <a:gd name="T27" fmla="*/ 0 h 166"/>
              <a:gd name="T28" fmla="*/ 74 w 144"/>
              <a:gd name="T29" fmla="*/ 0 h 166"/>
              <a:gd name="T30" fmla="*/ 74 w 144"/>
              <a:gd name="T31" fmla="*/ 14 h 166"/>
              <a:gd name="T32" fmla="*/ 81 w 144"/>
              <a:gd name="T33" fmla="*/ 8 h 166"/>
              <a:gd name="T34" fmla="*/ 81 w 144"/>
              <a:gd name="T35" fmla="*/ 13 h 166"/>
              <a:gd name="T36" fmla="*/ 90 w 144"/>
              <a:gd name="T37" fmla="*/ 11 h 166"/>
              <a:gd name="T38" fmla="*/ 75 w 144"/>
              <a:gd name="T39" fmla="*/ 21 h 166"/>
              <a:gd name="T40" fmla="*/ 66 w 144"/>
              <a:gd name="T41" fmla="*/ 20 h 166"/>
              <a:gd name="T42" fmla="*/ 53 w 144"/>
              <a:gd name="T43" fmla="*/ 7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44" h="166">
                <a:moveTo>
                  <a:pt x="72" y="24"/>
                </a:moveTo>
                <a:cubicBezTo>
                  <a:pt x="1" y="3"/>
                  <a:pt x="0" y="40"/>
                  <a:pt x="11" y="85"/>
                </a:cubicBezTo>
                <a:cubicBezTo>
                  <a:pt x="18" y="113"/>
                  <a:pt x="36" y="166"/>
                  <a:pt x="75" y="150"/>
                </a:cubicBezTo>
                <a:cubicBezTo>
                  <a:pt x="116" y="160"/>
                  <a:pt x="126" y="124"/>
                  <a:pt x="132" y="87"/>
                </a:cubicBezTo>
                <a:cubicBezTo>
                  <a:pt x="138" y="55"/>
                  <a:pt x="144" y="1"/>
                  <a:pt x="72" y="24"/>
                </a:cubicBezTo>
                <a:close/>
                <a:moveTo>
                  <a:pt x="75" y="143"/>
                </a:moveTo>
                <a:cubicBezTo>
                  <a:pt x="72" y="143"/>
                  <a:pt x="70" y="143"/>
                  <a:pt x="68" y="141"/>
                </a:cubicBezTo>
                <a:cubicBezTo>
                  <a:pt x="66" y="140"/>
                  <a:pt x="64" y="139"/>
                  <a:pt x="63" y="137"/>
                </a:cubicBezTo>
                <a:cubicBezTo>
                  <a:pt x="67" y="138"/>
                  <a:pt x="71" y="139"/>
                  <a:pt x="75" y="139"/>
                </a:cubicBezTo>
                <a:cubicBezTo>
                  <a:pt x="78" y="139"/>
                  <a:pt x="82" y="138"/>
                  <a:pt x="86" y="137"/>
                </a:cubicBezTo>
                <a:cubicBezTo>
                  <a:pt x="84" y="141"/>
                  <a:pt x="79" y="143"/>
                  <a:pt x="75" y="143"/>
                </a:cubicBezTo>
                <a:close/>
                <a:moveTo>
                  <a:pt x="53" y="7"/>
                </a:moveTo>
                <a:cubicBezTo>
                  <a:pt x="53" y="7"/>
                  <a:pt x="71" y="21"/>
                  <a:pt x="71" y="15"/>
                </a:cubicBezTo>
                <a:cubicBezTo>
                  <a:pt x="71" y="8"/>
                  <a:pt x="71" y="0"/>
                  <a:pt x="71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4" y="14"/>
                  <a:pt x="74" y="14"/>
                  <a:pt x="74" y="14"/>
                </a:cubicBezTo>
                <a:cubicBezTo>
                  <a:pt x="81" y="8"/>
                  <a:pt x="81" y="8"/>
                  <a:pt x="81" y="8"/>
                </a:cubicBezTo>
                <a:cubicBezTo>
                  <a:pt x="81" y="13"/>
                  <a:pt x="81" y="13"/>
                  <a:pt x="81" y="13"/>
                </a:cubicBezTo>
                <a:cubicBezTo>
                  <a:pt x="90" y="11"/>
                  <a:pt x="90" y="11"/>
                  <a:pt x="90" y="11"/>
                </a:cubicBezTo>
                <a:cubicBezTo>
                  <a:pt x="90" y="11"/>
                  <a:pt x="80" y="21"/>
                  <a:pt x="75" y="21"/>
                </a:cubicBezTo>
                <a:cubicBezTo>
                  <a:pt x="75" y="21"/>
                  <a:pt x="73" y="23"/>
                  <a:pt x="66" y="20"/>
                </a:cubicBezTo>
                <a:cubicBezTo>
                  <a:pt x="57" y="17"/>
                  <a:pt x="53" y="7"/>
                  <a:pt x="53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0" name="Freeform 44"/>
          <p:cNvSpPr>
            <a:spLocks/>
          </p:cNvSpPr>
          <p:nvPr/>
        </p:nvSpPr>
        <p:spPr bwMode="auto">
          <a:xfrm>
            <a:off x="4219938" y="1374347"/>
            <a:ext cx="215895" cy="287822"/>
          </a:xfrm>
          <a:custGeom>
            <a:avLst/>
            <a:gdLst>
              <a:gd name="T0" fmla="*/ 71 w 130"/>
              <a:gd name="T1" fmla="*/ 170 h 173"/>
              <a:gd name="T2" fmla="*/ 64 w 130"/>
              <a:gd name="T3" fmla="*/ 173 h 173"/>
              <a:gd name="T4" fmla="*/ 56 w 130"/>
              <a:gd name="T5" fmla="*/ 170 h 173"/>
              <a:gd name="T6" fmla="*/ 0 w 130"/>
              <a:gd name="T7" fmla="*/ 106 h 173"/>
              <a:gd name="T8" fmla="*/ 42 w 130"/>
              <a:gd name="T9" fmla="*/ 45 h 173"/>
              <a:gd name="T10" fmla="*/ 45 w 130"/>
              <a:gd name="T11" fmla="*/ 34 h 173"/>
              <a:gd name="T12" fmla="*/ 40 w 130"/>
              <a:gd name="T13" fmla="*/ 28 h 173"/>
              <a:gd name="T14" fmla="*/ 35 w 130"/>
              <a:gd name="T15" fmla="*/ 25 h 173"/>
              <a:gd name="T16" fmla="*/ 23 w 130"/>
              <a:gd name="T17" fmla="*/ 21 h 173"/>
              <a:gd name="T18" fmla="*/ 37 w 130"/>
              <a:gd name="T19" fmla="*/ 20 h 173"/>
              <a:gd name="T20" fmla="*/ 44 w 130"/>
              <a:gd name="T21" fmla="*/ 23 h 173"/>
              <a:gd name="T22" fmla="*/ 48 w 130"/>
              <a:gd name="T23" fmla="*/ 25 h 173"/>
              <a:gd name="T24" fmla="*/ 47 w 130"/>
              <a:gd name="T25" fmla="*/ 24 h 173"/>
              <a:gd name="T26" fmla="*/ 42 w 130"/>
              <a:gd name="T27" fmla="*/ 17 h 173"/>
              <a:gd name="T28" fmla="*/ 24 w 130"/>
              <a:gd name="T29" fmla="*/ 11 h 173"/>
              <a:gd name="T30" fmla="*/ 44 w 130"/>
              <a:gd name="T31" fmla="*/ 14 h 173"/>
              <a:gd name="T32" fmla="*/ 52 w 130"/>
              <a:gd name="T33" fmla="*/ 21 h 173"/>
              <a:gd name="T34" fmla="*/ 60 w 130"/>
              <a:gd name="T35" fmla="*/ 30 h 173"/>
              <a:gd name="T36" fmla="*/ 59 w 130"/>
              <a:gd name="T37" fmla="*/ 23 h 173"/>
              <a:gd name="T38" fmla="*/ 45 w 130"/>
              <a:gd name="T39" fmla="*/ 4 h 173"/>
              <a:gd name="T40" fmla="*/ 63 w 130"/>
              <a:gd name="T41" fmla="*/ 21 h 173"/>
              <a:gd name="T42" fmla="*/ 66 w 130"/>
              <a:gd name="T43" fmla="*/ 30 h 173"/>
              <a:gd name="T44" fmla="*/ 66 w 130"/>
              <a:gd name="T45" fmla="*/ 34 h 173"/>
              <a:gd name="T46" fmla="*/ 69 w 130"/>
              <a:gd name="T47" fmla="*/ 26 h 173"/>
              <a:gd name="T48" fmla="*/ 71 w 130"/>
              <a:gd name="T49" fmla="*/ 19 h 173"/>
              <a:gd name="T50" fmla="*/ 81 w 130"/>
              <a:gd name="T51" fmla="*/ 11 h 173"/>
              <a:gd name="T52" fmla="*/ 73 w 130"/>
              <a:gd name="T53" fmla="*/ 20 h 173"/>
              <a:gd name="T54" fmla="*/ 73 w 130"/>
              <a:gd name="T55" fmla="*/ 26 h 173"/>
              <a:gd name="T56" fmla="*/ 75 w 130"/>
              <a:gd name="T57" fmla="*/ 30 h 173"/>
              <a:gd name="T58" fmla="*/ 75 w 130"/>
              <a:gd name="T59" fmla="*/ 30 h 173"/>
              <a:gd name="T60" fmla="*/ 75 w 130"/>
              <a:gd name="T61" fmla="*/ 30 h 173"/>
              <a:gd name="T62" fmla="*/ 79 w 130"/>
              <a:gd name="T63" fmla="*/ 17 h 173"/>
              <a:gd name="T64" fmla="*/ 97 w 130"/>
              <a:gd name="T65" fmla="*/ 0 h 173"/>
              <a:gd name="T66" fmla="*/ 83 w 130"/>
              <a:gd name="T67" fmla="*/ 19 h 173"/>
              <a:gd name="T68" fmla="*/ 82 w 130"/>
              <a:gd name="T69" fmla="*/ 29 h 173"/>
              <a:gd name="T70" fmla="*/ 83 w 130"/>
              <a:gd name="T71" fmla="*/ 26 h 173"/>
              <a:gd name="T72" fmla="*/ 89 w 130"/>
              <a:gd name="T73" fmla="*/ 22 h 173"/>
              <a:gd name="T74" fmla="*/ 102 w 130"/>
              <a:gd name="T75" fmla="*/ 21 h 173"/>
              <a:gd name="T76" fmla="*/ 90 w 130"/>
              <a:gd name="T77" fmla="*/ 25 h 173"/>
              <a:gd name="T78" fmla="*/ 86 w 130"/>
              <a:gd name="T79" fmla="*/ 28 h 173"/>
              <a:gd name="T80" fmla="*/ 86 w 130"/>
              <a:gd name="T81" fmla="*/ 30 h 173"/>
              <a:gd name="T82" fmla="*/ 89 w 130"/>
              <a:gd name="T83" fmla="*/ 45 h 173"/>
              <a:gd name="T84" fmla="*/ 130 w 130"/>
              <a:gd name="T85" fmla="*/ 106 h 173"/>
              <a:gd name="T86" fmla="*/ 71 w 130"/>
              <a:gd name="T87" fmla="*/ 170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0" h="173">
                <a:moveTo>
                  <a:pt x="71" y="170"/>
                </a:moveTo>
                <a:cubicBezTo>
                  <a:pt x="70" y="172"/>
                  <a:pt x="67" y="173"/>
                  <a:pt x="64" y="173"/>
                </a:cubicBezTo>
                <a:cubicBezTo>
                  <a:pt x="60" y="173"/>
                  <a:pt x="57" y="171"/>
                  <a:pt x="56" y="170"/>
                </a:cubicBezTo>
                <a:cubicBezTo>
                  <a:pt x="25" y="165"/>
                  <a:pt x="0" y="138"/>
                  <a:pt x="0" y="106"/>
                </a:cubicBezTo>
                <a:cubicBezTo>
                  <a:pt x="0" y="78"/>
                  <a:pt x="18" y="54"/>
                  <a:pt x="42" y="45"/>
                </a:cubicBezTo>
                <a:cubicBezTo>
                  <a:pt x="42" y="45"/>
                  <a:pt x="50" y="42"/>
                  <a:pt x="45" y="34"/>
                </a:cubicBezTo>
                <a:cubicBezTo>
                  <a:pt x="45" y="34"/>
                  <a:pt x="40" y="29"/>
                  <a:pt x="40" y="28"/>
                </a:cubicBezTo>
                <a:cubicBezTo>
                  <a:pt x="39" y="27"/>
                  <a:pt x="37" y="26"/>
                  <a:pt x="35" y="25"/>
                </a:cubicBezTo>
                <a:cubicBezTo>
                  <a:pt x="32" y="23"/>
                  <a:pt x="27" y="22"/>
                  <a:pt x="23" y="21"/>
                </a:cubicBezTo>
                <a:cubicBezTo>
                  <a:pt x="27" y="20"/>
                  <a:pt x="32" y="20"/>
                  <a:pt x="37" y="20"/>
                </a:cubicBezTo>
                <a:cubicBezTo>
                  <a:pt x="39" y="21"/>
                  <a:pt x="42" y="22"/>
                  <a:pt x="44" y="23"/>
                </a:cubicBezTo>
                <a:cubicBezTo>
                  <a:pt x="45" y="24"/>
                  <a:pt x="47" y="24"/>
                  <a:pt x="48" y="25"/>
                </a:cubicBezTo>
                <a:cubicBezTo>
                  <a:pt x="47" y="25"/>
                  <a:pt x="47" y="25"/>
                  <a:pt x="47" y="24"/>
                </a:cubicBezTo>
                <a:cubicBezTo>
                  <a:pt x="46" y="22"/>
                  <a:pt x="44" y="19"/>
                  <a:pt x="42" y="17"/>
                </a:cubicBezTo>
                <a:cubicBezTo>
                  <a:pt x="37" y="14"/>
                  <a:pt x="30" y="12"/>
                  <a:pt x="24" y="11"/>
                </a:cubicBezTo>
                <a:cubicBezTo>
                  <a:pt x="30" y="11"/>
                  <a:pt x="37" y="11"/>
                  <a:pt x="44" y="14"/>
                </a:cubicBezTo>
                <a:cubicBezTo>
                  <a:pt x="47" y="16"/>
                  <a:pt x="50" y="18"/>
                  <a:pt x="52" y="21"/>
                </a:cubicBezTo>
                <a:cubicBezTo>
                  <a:pt x="54" y="24"/>
                  <a:pt x="60" y="27"/>
                  <a:pt x="60" y="30"/>
                </a:cubicBezTo>
                <a:cubicBezTo>
                  <a:pt x="60" y="27"/>
                  <a:pt x="60" y="25"/>
                  <a:pt x="59" y="23"/>
                </a:cubicBezTo>
                <a:cubicBezTo>
                  <a:pt x="56" y="16"/>
                  <a:pt x="51" y="10"/>
                  <a:pt x="45" y="4"/>
                </a:cubicBezTo>
                <a:cubicBezTo>
                  <a:pt x="52" y="8"/>
                  <a:pt x="58" y="13"/>
                  <a:pt x="63" y="21"/>
                </a:cubicBezTo>
                <a:cubicBezTo>
                  <a:pt x="65" y="23"/>
                  <a:pt x="66" y="27"/>
                  <a:pt x="66" y="30"/>
                </a:cubicBezTo>
                <a:cubicBezTo>
                  <a:pt x="68" y="30"/>
                  <a:pt x="65" y="34"/>
                  <a:pt x="66" y="34"/>
                </a:cubicBezTo>
                <a:cubicBezTo>
                  <a:pt x="65" y="33"/>
                  <a:pt x="69" y="27"/>
                  <a:pt x="69" y="26"/>
                </a:cubicBezTo>
                <a:cubicBezTo>
                  <a:pt x="69" y="23"/>
                  <a:pt x="70" y="21"/>
                  <a:pt x="71" y="19"/>
                </a:cubicBezTo>
                <a:cubicBezTo>
                  <a:pt x="73" y="15"/>
                  <a:pt x="77" y="13"/>
                  <a:pt x="81" y="11"/>
                </a:cubicBezTo>
                <a:cubicBezTo>
                  <a:pt x="77" y="13"/>
                  <a:pt x="75" y="17"/>
                  <a:pt x="73" y="20"/>
                </a:cubicBezTo>
                <a:cubicBezTo>
                  <a:pt x="73" y="22"/>
                  <a:pt x="72" y="24"/>
                  <a:pt x="73" y="26"/>
                </a:cubicBezTo>
                <a:cubicBezTo>
                  <a:pt x="73" y="27"/>
                  <a:pt x="74" y="29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30"/>
                  <a:pt x="75" y="30"/>
                  <a:pt x="75" y="30"/>
                </a:cubicBezTo>
                <a:cubicBezTo>
                  <a:pt x="75" y="25"/>
                  <a:pt x="77" y="20"/>
                  <a:pt x="79" y="17"/>
                </a:cubicBezTo>
                <a:cubicBezTo>
                  <a:pt x="83" y="9"/>
                  <a:pt x="90" y="4"/>
                  <a:pt x="97" y="0"/>
                </a:cubicBezTo>
                <a:cubicBezTo>
                  <a:pt x="91" y="6"/>
                  <a:pt x="86" y="12"/>
                  <a:pt x="83" y="19"/>
                </a:cubicBezTo>
                <a:cubicBezTo>
                  <a:pt x="82" y="22"/>
                  <a:pt x="81" y="26"/>
                  <a:pt x="82" y="29"/>
                </a:cubicBezTo>
                <a:cubicBezTo>
                  <a:pt x="82" y="28"/>
                  <a:pt x="83" y="27"/>
                  <a:pt x="83" y="26"/>
                </a:cubicBezTo>
                <a:cubicBezTo>
                  <a:pt x="85" y="25"/>
                  <a:pt x="87" y="23"/>
                  <a:pt x="89" y="22"/>
                </a:cubicBezTo>
                <a:cubicBezTo>
                  <a:pt x="93" y="21"/>
                  <a:pt x="97" y="21"/>
                  <a:pt x="102" y="21"/>
                </a:cubicBezTo>
                <a:cubicBezTo>
                  <a:pt x="97" y="22"/>
                  <a:pt x="93" y="22"/>
                  <a:pt x="90" y="25"/>
                </a:cubicBezTo>
                <a:cubicBezTo>
                  <a:pt x="88" y="26"/>
                  <a:pt x="87" y="27"/>
                  <a:pt x="86" y="28"/>
                </a:cubicBezTo>
                <a:cubicBezTo>
                  <a:pt x="86" y="29"/>
                  <a:pt x="86" y="29"/>
                  <a:pt x="86" y="30"/>
                </a:cubicBezTo>
                <a:cubicBezTo>
                  <a:pt x="83" y="41"/>
                  <a:pt x="89" y="45"/>
                  <a:pt x="89" y="45"/>
                </a:cubicBezTo>
                <a:cubicBezTo>
                  <a:pt x="113" y="54"/>
                  <a:pt x="130" y="78"/>
                  <a:pt x="130" y="106"/>
                </a:cubicBezTo>
                <a:cubicBezTo>
                  <a:pt x="130" y="139"/>
                  <a:pt x="104" y="167"/>
                  <a:pt x="71" y="17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1" name="Freeform 45"/>
          <p:cNvSpPr>
            <a:spLocks noEditPoints="1"/>
          </p:cNvSpPr>
          <p:nvPr/>
        </p:nvSpPr>
        <p:spPr bwMode="auto">
          <a:xfrm>
            <a:off x="4226335" y="1833262"/>
            <a:ext cx="228688" cy="291020"/>
          </a:xfrm>
          <a:custGeom>
            <a:avLst/>
            <a:gdLst>
              <a:gd name="T0" fmla="*/ 87 w 137"/>
              <a:gd name="T1" fmla="*/ 163 h 175"/>
              <a:gd name="T2" fmla="*/ 87 w 137"/>
              <a:gd name="T3" fmla="*/ 163 h 175"/>
              <a:gd name="T4" fmla="*/ 87 w 137"/>
              <a:gd name="T5" fmla="*/ 163 h 175"/>
              <a:gd name="T6" fmla="*/ 85 w 137"/>
              <a:gd name="T7" fmla="*/ 83 h 175"/>
              <a:gd name="T8" fmla="*/ 85 w 137"/>
              <a:gd name="T9" fmla="*/ 83 h 175"/>
              <a:gd name="T10" fmla="*/ 65 w 137"/>
              <a:gd name="T11" fmla="*/ 41 h 175"/>
              <a:gd name="T12" fmla="*/ 56 w 137"/>
              <a:gd name="T13" fmla="*/ 64 h 175"/>
              <a:gd name="T14" fmla="*/ 57 w 137"/>
              <a:gd name="T15" fmla="*/ 35 h 175"/>
              <a:gd name="T16" fmla="*/ 22 w 137"/>
              <a:gd name="T17" fmla="*/ 108 h 175"/>
              <a:gd name="T18" fmla="*/ 35 w 137"/>
              <a:gd name="T19" fmla="*/ 86 h 175"/>
              <a:gd name="T20" fmla="*/ 34 w 137"/>
              <a:gd name="T21" fmla="*/ 85 h 175"/>
              <a:gd name="T22" fmla="*/ 23 w 137"/>
              <a:gd name="T23" fmla="*/ 90 h 175"/>
              <a:gd name="T24" fmla="*/ 0 w 137"/>
              <a:gd name="T25" fmla="*/ 124 h 175"/>
              <a:gd name="T26" fmla="*/ 9 w 137"/>
              <a:gd name="T27" fmla="*/ 147 h 175"/>
              <a:gd name="T28" fmla="*/ 24 w 137"/>
              <a:gd name="T29" fmla="*/ 158 h 175"/>
              <a:gd name="T30" fmla="*/ 21 w 137"/>
              <a:gd name="T31" fmla="*/ 146 h 175"/>
              <a:gd name="T32" fmla="*/ 28 w 137"/>
              <a:gd name="T33" fmla="*/ 160 h 175"/>
              <a:gd name="T34" fmla="*/ 38 w 137"/>
              <a:gd name="T35" fmla="*/ 165 h 175"/>
              <a:gd name="T36" fmla="*/ 51 w 137"/>
              <a:gd name="T37" fmla="*/ 167 h 175"/>
              <a:gd name="T38" fmla="*/ 50 w 137"/>
              <a:gd name="T39" fmla="*/ 168 h 175"/>
              <a:gd name="T40" fmla="*/ 53 w 137"/>
              <a:gd name="T41" fmla="*/ 168 h 175"/>
              <a:gd name="T42" fmla="*/ 53 w 137"/>
              <a:gd name="T43" fmla="*/ 173 h 175"/>
              <a:gd name="T44" fmla="*/ 56 w 137"/>
              <a:gd name="T45" fmla="*/ 167 h 175"/>
              <a:gd name="T46" fmla="*/ 56 w 137"/>
              <a:gd name="T47" fmla="*/ 175 h 175"/>
              <a:gd name="T48" fmla="*/ 59 w 137"/>
              <a:gd name="T49" fmla="*/ 169 h 175"/>
              <a:gd name="T50" fmla="*/ 63 w 137"/>
              <a:gd name="T51" fmla="*/ 175 h 175"/>
              <a:gd name="T52" fmla="*/ 63 w 137"/>
              <a:gd name="T53" fmla="*/ 169 h 175"/>
              <a:gd name="T54" fmla="*/ 70 w 137"/>
              <a:gd name="T55" fmla="*/ 175 h 175"/>
              <a:gd name="T56" fmla="*/ 65 w 137"/>
              <a:gd name="T57" fmla="*/ 167 h 175"/>
              <a:gd name="T58" fmla="*/ 69 w 137"/>
              <a:gd name="T59" fmla="*/ 168 h 175"/>
              <a:gd name="T60" fmla="*/ 70 w 137"/>
              <a:gd name="T61" fmla="*/ 169 h 175"/>
              <a:gd name="T62" fmla="*/ 70 w 137"/>
              <a:gd name="T63" fmla="*/ 168 h 175"/>
              <a:gd name="T64" fmla="*/ 72 w 137"/>
              <a:gd name="T65" fmla="*/ 168 h 175"/>
              <a:gd name="T66" fmla="*/ 85 w 137"/>
              <a:gd name="T67" fmla="*/ 163 h 175"/>
              <a:gd name="T68" fmla="*/ 85 w 137"/>
              <a:gd name="T69" fmla="*/ 163 h 175"/>
              <a:gd name="T70" fmla="*/ 85 w 137"/>
              <a:gd name="T71" fmla="*/ 163 h 175"/>
              <a:gd name="T72" fmla="*/ 85 w 137"/>
              <a:gd name="T73" fmla="*/ 83 h 175"/>
              <a:gd name="T74" fmla="*/ 93 w 137"/>
              <a:gd name="T75" fmla="*/ 87 h 175"/>
              <a:gd name="T76" fmla="*/ 89 w 137"/>
              <a:gd name="T77" fmla="*/ 85 h 175"/>
              <a:gd name="T78" fmla="*/ 88 w 137"/>
              <a:gd name="T79" fmla="*/ 163 h 175"/>
              <a:gd name="T80" fmla="*/ 87 w 137"/>
              <a:gd name="T81" fmla="*/ 163 h 175"/>
              <a:gd name="T82" fmla="*/ 123 w 137"/>
              <a:gd name="T83" fmla="*/ 124 h 175"/>
              <a:gd name="T84" fmla="*/ 93 w 137"/>
              <a:gd name="T85" fmla="*/ 87 h 175"/>
              <a:gd name="T86" fmla="*/ 89 w 137"/>
              <a:gd name="T87" fmla="*/ 85 h 175"/>
              <a:gd name="T88" fmla="*/ 87 w 137"/>
              <a:gd name="T89" fmla="*/ 83 h 175"/>
              <a:gd name="T90" fmla="*/ 89 w 137"/>
              <a:gd name="T91" fmla="*/ 85 h 175"/>
              <a:gd name="T92" fmla="*/ 87 w 137"/>
              <a:gd name="T93" fmla="*/ 163 h 175"/>
              <a:gd name="T94" fmla="*/ 87 w 137"/>
              <a:gd name="T95" fmla="*/ 163 h 175"/>
              <a:gd name="T96" fmla="*/ 87 w 137"/>
              <a:gd name="T97" fmla="*/ 163 h 175"/>
              <a:gd name="T98" fmla="*/ 87 w 137"/>
              <a:gd name="T99" fmla="*/ 163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137" h="175">
                <a:moveTo>
                  <a:pt x="87" y="163"/>
                </a:moveTo>
                <a:cubicBezTo>
                  <a:pt x="87" y="163"/>
                  <a:pt x="87" y="163"/>
                  <a:pt x="87" y="163"/>
                </a:cubicBezTo>
                <a:cubicBezTo>
                  <a:pt x="87" y="163"/>
                  <a:pt x="87" y="163"/>
                  <a:pt x="87" y="163"/>
                </a:cubicBezTo>
                <a:close/>
                <a:moveTo>
                  <a:pt x="85" y="83"/>
                </a:moveTo>
                <a:cubicBezTo>
                  <a:pt x="85" y="83"/>
                  <a:pt x="85" y="83"/>
                  <a:pt x="85" y="83"/>
                </a:cubicBezTo>
                <a:cubicBezTo>
                  <a:pt x="80" y="79"/>
                  <a:pt x="67" y="67"/>
                  <a:pt x="65" y="41"/>
                </a:cubicBezTo>
                <a:cubicBezTo>
                  <a:pt x="62" y="0"/>
                  <a:pt x="60" y="65"/>
                  <a:pt x="56" y="64"/>
                </a:cubicBezTo>
                <a:cubicBezTo>
                  <a:pt x="53" y="64"/>
                  <a:pt x="60" y="35"/>
                  <a:pt x="57" y="35"/>
                </a:cubicBezTo>
                <a:cubicBezTo>
                  <a:pt x="53" y="77"/>
                  <a:pt x="22" y="108"/>
                  <a:pt x="22" y="108"/>
                </a:cubicBezTo>
                <a:cubicBezTo>
                  <a:pt x="22" y="108"/>
                  <a:pt x="32" y="90"/>
                  <a:pt x="35" y="86"/>
                </a:cubicBezTo>
                <a:cubicBezTo>
                  <a:pt x="40" y="81"/>
                  <a:pt x="34" y="85"/>
                  <a:pt x="34" y="85"/>
                </a:cubicBezTo>
                <a:cubicBezTo>
                  <a:pt x="34" y="85"/>
                  <a:pt x="27" y="88"/>
                  <a:pt x="23" y="90"/>
                </a:cubicBezTo>
                <a:cubicBezTo>
                  <a:pt x="9" y="98"/>
                  <a:pt x="0" y="110"/>
                  <a:pt x="0" y="124"/>
                </a:cubicBezTo>
                <a:cubicBezTo>
                  <a:pt x="0" y="132"/>
                  <a:pt x="3" y="140"/>
                  <a:pt x="9" y="147"/>
                </a:cubicBezTo>
                <a:cubicBezTo>
                  <a:pt x="12" y="150"/>
                  <a:pt x="20" y="155"/>
                  <a:pt x="24" y="158"/>
                </a:cubicBezTo>
                <a:cubicBezTo>
                  <a:pt x="26" y="159"/>
                  <a:pt x="21" y="146"/>
                  <a:pt x="21" y="146"/>
                </a:cubicBezTo>
                <a:cubicBezTo>
                  <a:pt x="22" y="146"/>
                  <a:pt x="27" y="159"/>
                  <a:pt x="28" y="160"/>
                </a:cubicBezTo>
                <a:cubicBezTo>
                  <a:pt x="28" y="160"/>
                  <a:pt x="31" y="163"/>
                  <a:pt x="38" y="165"/>
                </a:cubicBezTo>
                <a:cubicBezTo>
                  <a:pt x="42" y="167"/>
                  <a:pt x="46" y="167"/>
                  <a:pt x="51" y="167"/>
                </a:cubicBezTo>
                <a:cubicBezTo>
                  <a:pt x="50" y="168"/>
                  <a:pt x="50" y="168"/>
                  <a:pt x="50" y="168"/>
                </a:cubicBezTo>
                <a:cubicBezTo>
                  <a:pt x="53" y="168"/>
                  <a:pt x="53" y="168"/>
                  <a:pt x="53" y="168"/>
                </a:cubicBezTo>
                <a:cubicBezTo>
                  <a:pt x="53" y="173"/>
                  <a:pt x="53" y="173"/>
                  <a:pt x="53" y="173"/>
                </a:cubicBezTo>
                <a:cubicBezTo>
                  <a:pt x="56" y="167"/>
                  <a:pt x="56" y="167"/>
                  <a:pt x="56" y="167"/>
                </a:cubicBezTo>
                <a:cubicBezTo>
                  <a:pt x="56" y="175"/>
                  <a:pt x="56" y="175"/>
                  <a:pt x="56" y="175"/>
                </a:cubicBezTo>
                <a:cubicBezTo>
                  <a:pt x="59" y="169"/>
                  <a:pt x="59" y="169"/>
                  <a:pt x="59" y="169"/>
                </a:cubicBezTo>
                <a:cubicBezTo>
                  <a:pt x="63" y="175"/>
                  <a:pt x="63" y="175"/>
                  <a:pt x="63" y="175"/>
                </a:cubicBezTo>
                <a:cubicBezTo>
                  <a:pt x="63" y="169"/>
                  <a:pt x="63" y="169"/>
                  <a:pt x="63" y="169"/>
                </a:cubicBezTo>
                <a:cubicBezTo>
                  <a:pt x="70" y="175"/>
                  <a:pt x="70" y="175"/>
                  <a:pt x="70" y="175"/>
                </a:cubicBezTo>
                <a:cubicBezTo>
                  <a:pt x="65" y="167"/>
                  <a:pt x="65" y="167"/>
                  <a:pt x="65" y="167"/>
                </a:cubicBezTo>
                <a:cubicBezTo>
                  <a:pt x="66" y="167"/>
                  <a:pt x="67" y="168"/>
                  <a:pt x="69" y="168"/>
                </a:cubicBezTo>
                <a:cubicBezTo>
                  <a:pt x="70" y="169"/>
                  <a:pt x="70" y="169"/>
                  <a:pt x="70" y="169"/>
                </a:cubicBezTo>
                <a:cubicBezTo>
                  <a:pt x="70" y="168"/>
                  <a:pt x="70" y="168"/>
                  <a:pt x="70" y="168"/>
                </a:cubicBezTo>
                <a:cubicBezTo>
                  <a:pt x="70" y="168"/>
                  <a:pt x="71" y="168"/>
                  <a:pt x="72" y="168"/>
                </a:cubicBezTo>
                <a:cubicBezTo>
                  <a:pt x="79" y="168"/>
                  <a:pt x="81" y="164"/>
                  <a:pt x="85" y="163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91" y="158"/>
                  <a:pt x="127" y="128"/>
                  <a:pt x="85" y="83"/>
                </a:cubicBezTo>
                <a:close/>
                <a:moveTo>
                  <a:pt x="93" y="87"/>
                </a:moveTo>
                <a:cubicBezTo>
                  <a:pt x="92" y="86"/>
                  <a:pt x="91" y="86"/>
                  <a:pt x="89" y="85"/>
                </a:cubicBezTo>
                <a:cubicBezTo>
                  <a:pt x="100" y="94"/>
                  <a:pt x="137" y="128"/>
                  <a:pt x="88" y="163"/>
                </a:cubicBezTo>
                <a:cubicBezTo>
                  <a:pt x="87" y="163"/>
                  <a:pt x="87" y="163"/>
                  <a:pt x="87" y="163"/>
                </a:cubicBezTo>
                <a:cubicBezTo>
                  <a:pt x="108" y="156"/>
                  <a:pt x="123" y="141"/>
                  <a:pt x="123" y="124"/>
                </a:cubicBezTo>
                <a:cubicBezTo>
                  <a:pt x="123" y="108"/>
                  <a:pt x="111" y="94"/>
                  <a:pt x="93" y="87"/>
                </a:cubicBezTo>
                <a:close/>
                <a:moveTo>
                  <a:pt x="89" y="85"/>
                </a:moveTo>
                <a:cubicBezTo>
                  <a:pt x="88" y="84"/>
                  <a:pt x="87" y="83"/>
                  <a:pt x="87" y="83"/>
                </a:cubicBezTo>
                <a:cubicBezTo>
                  <a:pt x="88" y="84"/>
                  <a:pt x="89" y="85"/>
                  <a:pt x="89" y="85"/>
                </a:cubicBezTo>
                <a:close/>
                <a:moveTo>
                  <a:pt x="87" y="163"/>
                </a:moveTo>
                <a:cubicBezTo>
                  <a:pt x="87" y="163"/>
                  <a:pt x="87" y="163"/>
                  <a:pt x="87" y="163"/>
                </a:cubicBezTo>
                <a:cubicBezTo>
                  <a:pt x="87" y="163"/>
                  <a:pt x="87" y="163"/>
                  <a:pt x="87" y="163"/>
                </a:cubicBezTo>
                <a:cubicBezTo>
                  <a:pt x="87" y="163"/>
                  <a:pt x="87" y="163"/>
                  <a:pt x="87" y="16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2" name="Freeform 46"/>
          <p:cNvSpPr>
            <a:spLocks noEditPoints="1"/>
          </p:cNvSpPr>
          <p:nvPr/>
        </p:nvSpPr>
        <p:spPr bwMode="auto">
          <a:xfrm>
            <a:off x="4240728" y="2426493"/>
            <a:ext cx="174314" cy="243049"/>
          </a:xfrm>
          <a:custGeom>
            <a:avLst/>
            <a:gdLst>
              <a:gd name="T0" fmla="*/ 104 w 104"/>
              <a:gd name="T1" fmla="*/ 77 h 146"/>
              <a:gd name="T2" fmla="*/ 104 w 104"/>
              <a:gd name="T3" fmla="*/ 82 h 146"/>
              <a:gd name="T4" fmla="*/ 54 w 104"/>
              <a:gd name="T5" fmla="*/ 128 h 146"/>
              <a:gd name="T6" fmla="*/ 54 w 104"/>
              <a:gd name="T7" fmla="*/ 131 h 146"/>
              <a:gd name="T8" fmla="*/ 52 w 104"/>
              <a:gd name="T9" fmla="*/ 134 h 146"/>
              <a:gd name="T10" fmla="*/ 46 w 104"/>
              <a:gd name="T11" fmla="*/ 137 h 146"/>
              <a:gd name="T12" fmla="*/ 46 w 104"/>
              <a:gd name="T13" fmla="*/ 137 h 146"/>
              <a:gd name="T14" fmla="*/ 45 w 104"/>
              <a:gd name="T15" fmla="*/ 137 h 146"/>
              <a:gd name="T16" fmla="*/ 39 w 104"/>
              <a:gd name="T17" fmla="*/ 138 h 146"/>
              <a:gd name="T18" fmla="*/ 33 w 104"/>
              <a:gd name="T19" fmla="*/ 139 h 146"/>
              <a:gd name="T20" fmla="*/ 32 w 104"/>
              <a:gd name="T21" fmla="*/ 140 h 146"/>
              <a:gd name="T22" fmla="*/ 34 w 104"/>
              <a:gd name="T23" fmla="*/ 142 h 146"/>
              <a:gd name="T24" fmla="*/ 40 w 104"/>
              <a:gd name="T25" fmla="*/ 146 h 146"/>
              <a:gd name="T26" fmla="*/ 33 w 104"/>
              <a:gd name="T27" fmla="*/ 144 h 146"/>
              <a:gd name="T28" fmla="*/ 29 w 104"/>
              <a:gd name="T29" fmla="*/ 141 h 146"/>
              <a:gd name="T30" fmla="*/ 29 w 104"/>
              <a:gd name="T31" fmla="*/ 138 h 146"/>
              <a:gd name="T32" fmla="*/ 30 w 104"/>
              <a:gd name="T33" fmla="*/ 136 h 146"/>
              <a:gd name="T34" fmla="*/ 38 w 104"/>
              <a:gd name="T35" fmla="*/ 133 h 146"/>
              <a:gd name="T36" fmla="*/ 45 w 104"/>
              <a:gd name="T37" fmla="*/ 132 h 146"/>
              <a:gd name="T38" fmla="*/ 49 w 104"/>
              <a:gd name="T39" fmla="*/ 130 h 146"/>
              <a:gd name="T40" fmla="*/ 50 w 104"/>
              <a:gd name="T41" fmla="*/ 129 h 146"/>
              <a:gd name="T42" fmla="*/ 49 w 104"/>
              <a:gd name="T43" fmla="*/ 127 h 146"/>
              <a:gd name="T44" fmla="*/ 1 w 104"/>
              <a:gd name="T45" fmla="*/ 82 h 146"/>
              <a:gd name="T46" fmla="*/ 0 w 104"/>
              <a:gd name="T47" fmla="*/ 77 h 146"/>
              <a:gd name="T48" fmla="*/ 22 w 104"/>
              <a:gd name="T49" fmla="*/ 39 h 146"/>
              <a:gd name="T50" fmla="*/ 52 w 104"/>
              <a:gd name="T51" fmla="*/ 38 h 146"/>
              <a:gd name="T52" fmla="*/ 80 w 104"/>
              <a:gd name="T53" fmla="*/ 38 h 146"/>
              <a:gd name="T54" fmla="*/ 104 w 104"/>
              <a:gd name="T55" fmla="*/ 77 h 146"/>
              <a:gd name="T56" fmla="*/ 55 w 104"/>
              <a:gd name="T57" fmla="*/ 37 h 146"/>
              <a:gd name="T58" fmla="*/ 55 w 104"/>
              <a:gd name="T59" fmla="*/ 36 h 146"/>
              <a:gd name="T60" fmla="*/ 55 w 104"/>
              <a:gd name="T61" fmla="*/ 36 h 146"/>
              <a:gd name="T62" fmla="*/ 56 w 104"/>
              <a:gd name="T63" fmla="*/ 36 h 146"/>
              <a:gd name="T64" fmla="*/ 56 w 104"/>
              <a:gd name="T65" fmla="*/ 37 h 146"/>
              <a:gd name="T66" fmla="*/ 71 w 104"/>
              <a:gd name="T67" fmla="*/ 26 h 146"/>
              <a:gd name="T68" fmla="*/ 81 w 104"/>
              <a:gd name="T69" fmla="*/ 11 h 146"/>
              <a:gd name="T70" fmla="*/ 66 w 104"/>
              <a:gd name="T71" fmla="*/ 21 h 146"/>
              <a:gd name="T72" fmla="*/ 59 w 104"/>
              <a:gd name="T73" fmla="*/ 18 h 146"/>
              <a:gd name="T74" fmla="*/ 55 w 104"/>
              <a:gd name="T75" fmla="*/ 0 h 146"/>
              <a:gd name="T76" fmla="*/ 52 w 104"/>
              <a:gd name="T77" fmla="*/ 18 h 146"/>
              <a:gd name="T78" fmla="*/ 45 w 104"/>
              <a:gd name="T79" fmla="*/ 21 h 146"/>
              <a:gd name="T80" fmla="*/ 29 w 104"/>
              <a:gd name="T81" fmla="*/ 11 h 146"/>
              <a:gd name="T82" fmla="*/ 40 w 104"/>
              <a:gd name="T83" fmla="*/ 26 h 146"/>
              <a:gd name="T84" fmla="*/ 55 w 104"/>
              <a:gd name="T85" fmla="*/ 37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4" h="146">
                <a:moveTo>
                  <a:pt x="104" y="77"/>
                </a:moveTo>
                <a:cubicBezTo>
                  <a:pt x="104" y="79"/>
                  <a:pt x="104" y="80"/>
                  <a:pt x="104" y="82"/>
                </a:cubicBezTo>
                <a:cubicBezTo>
                  <a:pt x="101" y="105"/>
                  <a:pt x="62" y="124"/>
                  <a:pt x="54" y="128"/>
                </a:cubicBezTo>
                <a:cubicBezTo>
                  <a:pt x="54" y="129"/>
                  <a:pt x="55" y="130"/>
                  <a:pt x="54" y="131"/>
                </a:cubicBezTo>
                <a:cubicBezTo>
                  <a:pt x="54" y="133"/>
                  <a:pt x="53" y="134"/>
                  <a:pt x="52" y="134"/>
                </a:cubicBezTo>
                <a:cubicBezTo>
                  <a:pt x="50" y="136"/>
                  <a:pt x="48" y="136"/>
                  <a:pt x="46" y="137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45" y="137"/>
                  <a:pt x="45" y="137"/>
                  <a:pt x="45" y="137"/>
                </a:cubicBezTo>
                <a:cubicBezTo>
                  <a:pt x="43" y="137"/>
                  <a:pt x="41" y="137"/>
                  <a:pt x="39" y="138"/>
                </a:cubicBezTo>
                <a:cubicBezTo>
                  <a:pt x="37" y="138"/>
                  <a:pt x="34" y="139"/>
                  <a:pt x="33" y="139"/>
                </a:cubicBezTo>
                <a:cubicBezTo>
                  <a:pt x="32" y="140"/>
                  <a:pt x="32" y="139"/>
                  <a:pt x="32" y="140"/>
                </a:cubicBezTo>
                <a:cubicBezTo>
                  <a:pt x="33" y="140"/>
                  <a:pt x="33" y="141"/>
                  <a:pt x="34" y="142"/>
                </a:cubicBezTo>
                <a:cubicBezTo>
                  <a:pt x="36" y="143"/>
                  <a:pt x="38" y="145"/>
                  <a:pt x="40" y="146"/>
                </a:cubicBezTo>
                <a:cubicBezTo>
                  <a:pt x="37" y="146"/>
                  <a:pt x="35" y="145"/>
                  <a:pt x="33" y="144"/>
                </a:cubicBezTo>
                <a:cubicBezTo>
                  <a:pt x="31" y="143"/>
                  <a:pt x="30" y="143"/>
                  <a:pt x="29" y="141"/>
                </a:cubicBezTo>
                <a:cubicBezTo>
                  <a:pt x="29" y="141"/>
                  <a:pt x="28" y="139"/>
                  <a:pt x="29" y="138"/>
                </a:cubicBezTo>
                <a:cubicBezTo>
                  <a:pt x="29" y="137"/>
                  <a:pt x="30" y="136"/>
                  <a:pt x="30" y="136"/>
                </a:cubicBezTo>
                <a:cubicBezTo>
                  <a:pt x="33" y="134"/>
                  <a:pt x="35" y="133"/>
                  <a:pt x="38" y="133"/>
                </a:cubicBezTo>
                <a:cubicBezTo>
                  <a:pt x="40" y="132"/>
                  <a:pt x="42" y="132"/>
                  <a:pt x="45" y="132"/>
                </a:cubicBezTo>
                <a:cubicBezTo>
                  <a:pt x="46" y="131"/>
                  <a:pt x="48" y="131"/>
                  <a:pt x="49" y="130"/>
                </a:cubicBezTo>
                <a:cubicBezTo>
                  <a:pt x="50" y="129"/>
                  <a:pt x="50" y="130"/>
                  <a:pt x="50" y="129"/>
                </a:cubicBezTo>
                <a:cubicBezTo>
                  <a:pt x="50" y="128"/>
                  <a:pt x="50" y="128"/>
                  <a:pt x="49" y="127"/>
                </a:cubicBezTo>
                <a:cubicBezTo>
                  <a:pt x="39" y="122"/>
                  <a:pt x="3" y="104"/>
                  <a:pt x="1" y="82"/>
                </a:cubicBezTo>
                <a:cubicBezTo>
                  <a:pt x="1" y="80"/>
                  <a:pt x="0" y="79"/>
                  <a:pt x="0" y="77"/>
                </a:cubicBezTo>
                <a:cubicBezTo>
                  <a:pt x="0" y="59"/>
                  <a:pt x="9" y="45"/>
                  <a:pt x="22" y="39"/>
                </a:cubicBezTo>
                <a:cubicBezTo>
                  <a:pt x="30" y="35"/>
                  <a:pt x="52" y="38"/>
                  <a:pt x="52" y="38"/>
                </a:cubicBezTo>
                <a:cubicBezTo>
                  <a:pt x="52" y="38"/>
                  <a:pt x="70" y="38"/>
                  <a:pt x="80" y="38"/>
                </a:cubicBezTo>
                <a:cubicBezTo>
                  <a:pt x="89" y="37"/>
                  <a:pt x="104" y="49"/>
                  <a:pt x="104" y="77"/>
                </a:cubicBezTo>
                <a:close/>
                <a:moveTo>
                  <a:pt x="55" y="37"/>
                </a:moveTo>
                <a:cubicBezTo>
                  <a:pt x="55" y="37"/>
                  <a:pt x="55" y="36"/>
                  <a:pt x="55" y="36"/>
                </a:cubicBezTo>
                <a:cubicBezTo>
                  <a:pt x="55" y="36"/>
                  <a:pt x="55" y="36"/>
                  <a:pt x="55" y="36"/>
                </a:cubicBezTo>
                <a:cubicBezTo>
                  <a:pt x="55" y="36"/>
                  <a:pt x="55" y="36"/>
                  <a:pt x="56" y="36"/>
                </a:cubicBezTo>
                <a:cubicBezTo>
                  <a:pt x="56" y="36"/>
                  <a:pt x="55" y="37"/>
                  <a:pt x="56" y="37"/>
                </a:cubicBezTo>
                <a:cubicBezTo>
                  <a:pt x="57" y="38"/>
                  <a:pt x="64" y="33"/>
                  <a:pt x="71" y="26"/>
                </a:cubicBezTo>
                <a:cubicBezTo>
                  <a:pt x="78" y="19"/>
                  <a:pt x="83" y="12"/>
                  <a:pt x="81" y="11"/>
                </a:cubicBezTo>
                <a:cubicBezTo>
                  <a:pt x="80" y="9"/>
                  <a:pt x="73" y="14"/>
                  <a:pt x="66" y="21"/>
                </a:cubicBezTo>
                <a:cubicBezTo>
                  <a:pt x="63" y="25"/>
                  <a:pt x="59" y="23"/>
                  <a:pt x="59" y="18"/>
                </a:cubicBezTo>
                <a:cubicBezTo>
                  <a:pt x="59" y="8"/>
                  <a:pt x="57" y="0"/>
                  <a:pt x="55" y="0"/>
                </a:cubicBezTo>
                <a:cubicBezTo>
                  <a:pt x="53" y="0"/>
                  <a:pt x="52" y="8"/>
                  <a:pt x="52" y="18"/>
                </a:cubicBezTo>
                <a:cubicBezTo>
                  <a:pt x="52" y="23"/>
                  <a:pt x="48" y="25"/>
                  <a:pt x="45" y="21"/>
                </a:cubicBezTo>
                <a:cubicBezTo>
                  <a:pt x="37" y="14"/>
                  <a:pt x="31" y="9"/>
                  <a:pt x="29" y="11"/>
                </a:cubicBezTo>
                <a:cubicBezTo>
                  <a:pt x="28" y="12"/>
                  <a:pt x="33" y="19"/>
                  <a:pt x="40" y="26"/>
                </a:cubicBezTo>
                <a:cubicBezTo>
                  <a:pt x="47" y="33"/>
                  <a:pt x="54" y="38"/>
                  <a:pt x="55" y="3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3" name="Freeform 47"/>
          <p:cNvSpPr>
            <a:spLocks noEditPoints="1"/>
          </p:cNvSpPr>
          <p:nvPr/>
        </p:nvSpPr>
        <p:spPr bwMode="auto">
          <a:xfrm>
            <a:off x="4226335" y="2917389"/>
            <a:ext cx="212696" cy="212669"/>
          </a:xfrm>
          <a:custGeom>
            <a:avLst/>
            <a:gdLst>
              <a:gd name="T0" fmla="*/ 109 w 128"/>
              <a:gd name="T1" fmla="*/ 19 h 127"/>
              <a:gd name="T2" fmla="*/ 29 w 128"/>
              <a:gd name="T3" fmla="*/ 28 h 127"/>
              <a:gd name="T4" fmla="*/ 20 w 128"/>
              <a:gd name="T5" fmla="*/ 108 h 127"/>
              <a:gd name="T6" fmla="*/ 100 w 128"/>
              <a:gd name="T7" fmla="*/ 99 h 127"/>
              <a:gd name="T8" fmla="*/ 109 w 128"/>
              <a:gd name="T9" fmla="*/ 19 h 127"/>
              <a:gd name="T10" fmla="*/ 80 w 128"/>
              <a:gd name="T11" fmla="*/ 78 h 127"/>
              <a:gd name="T12" fmla="*/ 81 w 128"/>
              <a:gd name="T13" fmla="*/ 72 h 127"/>
              <a:gd name="T14" fmla="*/ 53 w 128"/>
              <a:gd name="T15" fmla="*/ 44 h 127"/>
              <a:gd name="T16" fmla="*/ 48 w 128"/>
              <a:gd name="T17" fmla="*/ 44 h 127"/>
              <a:gd name="T18" fmla="*/ 76 w 128"/>
              <a:gd name="T19" fmla="*/ 22 h 127"/>
              <a:gd name="T20" fmla="*/ 104 w 128"/>
              <a:gd name="T21" fmla="*/ 50 h 127"/>
              <a:gd name="T22" fmla="*/ 80 w 128"/>
              <a:gd name="T23" fmla="*/ 78 h 1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8" h="127">
                <a:moveTo>
                  <a:pt x="109" y="19"/>
                </a:moveTo>
                <a:cubicBezTo>
                  <a:pt x="89" y="0"/>
                  <a:pt x="53" y="3"/>
                  <a:pt x="29" y="28"/>
                </a:cubicBezTo>
                <a:cubicBezTo>
                  <a:pt x="4" y="52"/>
                  <a:pt x="0" y="88"/>
                  <a:pt x="20" y="108"/>
                </a:cubicBezTo>
                <a:cubicBezTo>
                  <a:pt x="40" y="127"/>
                  <a:pt x="75" y="123"/>
                  <a:pt x="100" y="99"/>
                </a:cubicBezTo>
                <a:cubicBezTo>
                  <a:pt x="124" y="74"/>
                  <a:pt x="128" y="39"/>
                  <a:pt x="109" y="19"/>
                </a:cubicBezTo>
                <a:close/>
                <a:moveTo>
                  <a:pt x="80" y="78"/>
                </a:moveTo>
                <a:cubicBezTo>
                  <a:pt x="81" y="76"/>
                  <a:pt x="81" y="74"/>
                  <a:pt x="81" y="72"/>
                </a:cubicBezTo>
                <a:cubicBezTo>
                  <a:pt x="81" y="56"/>
                  <a:pt x="68" y="44"/>
                  <a:pt x="53" y="44"/>
                </a:cubicBezTo>
                <a:cubicBezTo>
                  <a:pt x="51" y="44"/>
                  <a:pt x="50" y="44"/>
                  <a:pt x="48" y="44"/>
                </a:cubicBezTo>
                <a:cubicBezTo>
                  <a:pt x="51" y="31"/>
                  <a:pt x="62" y="22"/>
                  <a:pt x="76" y="22"/>
                </a:cubicBezTo>
                <a:cubicBezTo>
                  <a:pt x="92" y="22"/>
                  <a:pt x="104" y="34"/>
                  <a:pt x="104" y="50"/>
                </a:cubicBezTo>
                <a:cubicBezTo>
                  <a:pt x="104" y="64"/>
                  <a:pt x="94" y="75"/>
                  <a:pt x="80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4" name="Freeform 48"/>
          <p:cNvSpPr>
            <a:spLocks/>
          </p:cNvSpPr>
          <p:nvPr/>
        </p:nvSpPr>
        <p:spPr bwMode="auto">
          <a:xfrm>
            <a:off x="4211942" y="3369908"/>
            <a:ext cx="212696" cy="214267"/>
          </a:xfrm>
          <a:custGeom>
            <a:avLst/>
            <a:gdLst>
              <a:gd name="T0" fmla="*/ 108 w 128"/>
              <a:gd name="T1" fmla="*/ 20 h 128"/>
              <a:gd name="T2" fmla="*/ 29 w 128"/>
              <a:gd name="T3" fmla="*/ 29 h 128"/>
              <a:gd name="T4" fmla="*/ 20 w 128"/>
              <a:gd name="T5" fmla="*/ 109 h 128"/>
              <a:gd name="T6" fmla="*/ 100 w 128"/>
              <a:gd name="T7" fmla="*/ 100 h 128"/>
              <a:gd name="T8" fmla="*/ 108 w 128"/>
              <a:gd name="T9" fmla="*/ 20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28" h="128">
                <a:moveTo>
                  <a:pt x="108" y="20"/>
                </a:moveTo>
                <a:cubicBezTo>
                  <a:pt x="89" y="0"/>
                  <a:pt x="53" y="4"/>
                  <a:pt x="29" y="29"/>
                </a:cubicBezTo>
                <a:cubicBezTo>
                  <a:pt x="4" y="53"/>
                  <a:pt x="0" y="89"/>
                  <a:pt x="20" y="109"/>
                </a:cubicBezTo>
                <a:cubicBezTo>
                  <a:pt x="39" y="128"/>
                  <a:pt x="75" y="124"/>
                  <a:pt x="100" y="100"/>
                </a:cubicBezTo>
                <a:cubicBezTo>
                  <a:pt x="124" y="75"/>
                  <a:pt x="128" y="40"/>
                  <a:pt x="108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5" name="Freeform 49"/>
          <p:cNvSpPr>
            <a:spLocks/>
          </p:cNvSpPr>
          <p:nvPr/>
        </p:nvSpPr>
        <p:spPr bwMode="auto">
          <a:xfrm>
            <a:off x="8414681" y="1411124"/>
            <a:ext cx="236683" cy="203075"/>
          </a:xfrm>
          <a:custGeom>
            <a:avLst/>
            <a:gdLst>
              <a:gd name="T0" fmla="*/ 141 w 141"/>
              <a:gd name="T1" fmla="*/ 63 h 122"/>
              <a:gd name="T2" fmla="*/ 80 w 141"/>
              <a:gd name="T3" fmla="*/ 122 h 122"/>
              <a:gd name="T4" fmla="*/ 0 w 141"/>
              <a:gd name="T5" fmla="*/ 76 h 122"/>
              <a:gd name="T6" fmla="*/ 53 w 141"/>
              <a:gd name="T7" fmla="*/ 29 h 122"/>
              <a:gd name="T8" fmla="*/ 141 w 141"/>
              <a:gd name="T9" fmla="*/ 6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141" h="122">
                <a:moveTo>
                  <a:pt x="141" y="63"/>
                </a:moveTo>
                <a:cubicBezTo>
                  <a:pt x="141" y="97"/>
                  <a:pt x="115" y="122"/>
                  <a:pt x="80" y="122"/>
                </a:cubicBezTo>
                <a:cubicBezTo>
                  <a:pt x="44" y="122"/>
                  <a:pt x="0" y="110"/>
                  <a:pt x="0" y="76"/>
                </a:cubicBezTo>
                <a:cubicBezTo>
                  <a:pt x="0" y="42"/>
                  <a:pt x="17" y="29"/>
                  <a:pt x="53" y="29"/>
                </a:cubicBezTo>
                <a:cubicBezTo>
                  <a:pt x="88" y="29"/>
                  <a:pt x="127" y="0"/>
                  <a:pt x="141" y="6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6" name="Freeform 50"/>
          <p:cNvSpPr>
            <a:spLocks noEditPoints="1"/>
          </p:cNvSpPr>
          <p:nvPr/>
        </p:nvSpPr>
        <p:spPr bwMode="auto">
          <a:xfrm>
            <a:off x="8408284" y="1894024"/>
            <a:ext cx="259072" cy="155104"/>
          </a:xfrm>
          <a:custGeom>
            <a:avLst/>
            <a:gdLst>
              <a:gd name="T0" fmla="*/ 73 w 155"/>
              <a:gd name="T1" fmla="*/ 93 h 93"/>
              <a:gd name="T2" fmla="*/ 8 w 155"/>
              <a:gd name="T3" fmla="*/ 29 h 93"/>
              <a:gd name="T4" fmla="*/ 62 w 155"/>
              <a:gd name="T5" fmla="*/ 24 h 93"/>
              <a:gd name="T6" fmla="*/ 56 w 155"/>
              <a:gd name="T7" fmla="*/ 31 h 93"/>
              <a:gd name="T8" fmla="*/ 76 w 155"/>
              <a:gd name="T9" fmla="*/ 41 h 93"/>
              <a:gd name="T10" fmla="*/ 96 w 155"/>
              <a:gd name="T11" fmla="*/ 31 h 93"/>
              <a:gd name="T12" fmla="*/ 91 w 155"/>
              <a:gd name="T13" fmla="*/ 25 h 93"/>
              <a:gd name="T14" fmla="*/ 137 w 155"/>
              <a:gd name="T15" fmla="*/ 29 h 93"/>
              <a:gd name="T16" fmla="*/ 73 w 155"/>
              <a:gd name="T17" fmla="*/ 93 h 93"/>
              <a:gd name="T18" fmla="*/ 58 w 155"/>
              <a:gd name="T19" fmla="*/ 31 h 93"/>
              <a:gd name="T20" fmla="*/ 75 w 155"/>
              <a:gd name="T21" fmla="*/ 40 h 93"/>
              <a:gd name="T22" fmla="*/ 93 w 155"/>
              <a:gd name="T23" fmla="*/ 31 h 93"/>
              <a:gd name="T24" fmla="*/ 75 w 155"/>
              <a:gd name="T25" fmla="*/ 24 h 93"/>
              <a:gd name="T26" fmla="*/ 58 w 155"/>
              <a:gd name="T27" fmla="*/ 31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55" h="93">
                <a:moveTo>
                  <a:pt x="73" y="93"/>
                </a:moveTo>
                <a:cubicBezTo>
                  <a:pt x="37" y="93"/>
                  <a:pt x="0" y="61"/>
                  <a:pt x="8" y="29"/>
                </a:cubicBezTo>
                <a:cubicBezTo>
                  <a:pt x="16" y="2"/>
                  <a:pt x="38" y="12"/>
                  <a:pt x="62" y="24"/>
                </a:cubicBezTo>
                <a:cubicBezTo>
                  <a:pt x="58" y="26"/>
                  <a:pt x="56" y="28"/>
                  <a:pt x="56" y="31"/>
                </a:cubicBezTo>
                <a:cubicBezTo>
                  <a:pt x="56" y="37"/>
                  <a:pt x="65" y="41"/>
                  <a:pt x="76" y="41"/>
                </a:cubicBezTo>
                <a:cubicBezTo>
                  <a:pt x="87" y="41"/>
                  <a:pt x="96" y="37"/>
                  <a:pt x="96" y="31"/>
                </a:cubicBezTo>
                <a:cubicBezTo>
                  <a:pt x="96" y="29"/>
                  <a:pt x="94" y="27"/>
                  <a:pt x="91" y="25"/>
                </a:cubicBezTo>
                <a:cubicBezTo>
                  <a:pt x="106" y="16"/>
                  <a:pt x="121" y="0"/>
                  <a:pt x="137" y="29"/>
                </a:cubicBezTo>
                <a:cubicBezTo>
                  <a:pt x="155" y="66"/>
                  <a:pt x="108" y="93"/>
                  <a:pt x="73" y="93"/>
                </a:cubicBezTo>
                <a:close/>
                <a:moveTo>
                  <a:pt x="58" y="31"/>
                </a:moveTo>
                <a:cubicBezTo>
                  <a:pt x="58" y="36"/>
                  <a:pt x="66" y="40"/>
                  <a:pt x="75" y="40"/>
                </a:cubicBezTo>
                <a:cubicBezTo>
                  <a:pt x="85" y="40"/>
                  <a:pt x="93" y="36"/>
                  <a:pt x="93" y="31"/>
                </a:cubicBezTo>
                <a:cubicBezTo>
                  <a:pt x="93" y="26"/>
                  <a:pt x="91" y="24"/>
                  <a:pt x="75" y="24"/>
                </a:cubicBezTo>
                <a:cubicBezTo>
                  <a:pt x="62" y="24"/>
                  <a:pt x="58" y="26"/>
                  <a:pt x="58" y="3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7" name="Oval 51"/>
          <p:cNvSpPr>
            <a:spLocks noChangeArrowheads="1"/>
          </p:cNvSpPr>
          <p:nvPr/>
        </p:nvSpPr>
        <p:spPr bwMode="auto">
          <a:xfrm>
            <a:off x="8481848" y="2364131"/>
            <a:ext cx="163121" cy="161501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8" name="Freeform 52"/>
          <p:cNvSpPr>
            <a:spLocks noEditPoints="1"/>
          </p:cNvSpPr>
          <p:nvPr/>
        </p:nvSpPr>
        <p:spPr bwMode="auto">
          <a:xfrm>
            <a:off x="8459459" y="2784672"/>
            <a:ext cx="209498" cy="252643"/>
          </a:xfrm>
          <a:custGeom>
            <a:avLst/>
            <a:gdLst>
              <a:gd name="T0" fmla="*/ 105 w 126"/>
              <a:gd name="T1" fmla="*/ 78 h 151"/>
              <a:gd name="T2" fmla="*/ 119 w 126"/>
              <a:gd name="T3" fmla="*/ 90 h 151"/>
              <a:gd name="T4" fmla="*/ 63 w 126"/>
              <a:gd name="T5" fmla="*/ 151 h 151"/>
              <a:gd name="T6" fmla="*/ 7 w 126"/>
              <a:gd name="T7" fmla="*/ 89 h 151"/>
              <a:gd name="T8" fmla="*/ 17 w 126"/>
              <a:gd name="T9" fmla="*/ 81 h 151"/>
              <a:gd name="T10" fmla="*/ 32 w 126"/>
              <a:gd name="T11" fmla="*/ 94 h 151"/>
              <a:gd name="T12" fmla="*/ 33 w 126"/>
              <a:gd name="T13" fmla="*/ 94 h 151"/>
              <a:gd name="T14" fmla="*/ 52 w 126"/>
              <a:gd name="T15" fmla="*/ 75 h 151"/>
              <a:gd name="T16" fmla="*/ 66 w 126"/>
              <a:gd name="T17" fmla="*/ 94 h 151"/>
              <a:gd name="T18" fmla="*/ 80 w 126"/>
              <a:gd name="T19" fmla="*/ 74 h 151"/>
              <a:gd name="T20" fmla="*/ 100 w 126"/>
              <a:gd name="T21" fmla="*/ 94 h 151"/>
              <a:gd name="T22" fmla="*/ 102 w 126"/>
              <a:gd name="T23" fmla="*/ 94 h 151"/>
              <a:gd name="T24" fmla="*/ 103 w 126"/>
              <a:gd name="T25" fmla="*/ 93 h 151"/>
              <a:gd name="T26" fmla="*/ 105 w 126"/>
              <a:gd name="T27" fmla="*/ 78 h 151"/>
              <a:gd name="T28" fmla="*/ 33 w 126"/>
              <a:gd name="T29" fmla="*/ 89 h 151"/>
              <a:gd name="T30" fmla="*/ 52 w 126"/>
              <a:gd name="T31" fmla="*/ 68 h 151"/>
              <a:gd name="T32" fmla="*/ 66 w 126"/>
              <a:gd name="T33" fmla="*/ 89 h 151"/>
              <a:gd name="T34" fmla="*/ 79 w 126"/>
              <a:gd name="T35" fmla="*/ 67 h 151"/>
              <a:gd name="T36" fmla="*/ 100 w 126"/>
              <a:gd name="T37" fmla="*/ 89 h 151"/>
              <a:gd name="T38" fmla="*/ 101 w 126"/>
              <a:gd name="T39" fmla="*/ 69 h 151"/>
              <a:gd name="T40" fmla="*/ 126 w 126"/>
              <a:gd name="T41" fmla="*/ 89 h 151"/>
              <a:gd name="T42" fmla="*/ 68 w 126"/>
              <a:gd name="T43" fmla="*/ 26 h 151"/>
              <a:gd name="T44" fmla="*/ 85 w 126"/>
              <a:gd name="T45" fmla="*/ 6 h 151"/>
              <a:gd name="T46" fmla="*/ 85 w 126"/>
              <a:gd name="T47" fmla="*/ 0 h 151"/>
              <a:gd name="T48" fmla="*/ 61 w 126"/>
              <a:gd name="T49" fmla="*/ 26 h 151"/>
              <a:gd name="T50" fmla="*/ 0 w 126"/>
              <a:gd name="T51" fmla="*/ 89 h 151"/>
              <a:gd name="T52" fmla="*/ 18 w 126"/>
              <a:gd name="T53" fmla="*/ 75 h 151"/>
              <a:gd name="T54" fmla="*/ 33 w 126"/>
              <a:gd name="T55" fmla="*/ 89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26" h="151">
                <a:moveTo>
                  <a:pt x="105" y="78"/>
                </a:moveTo>
                <a:cubicBezTo>
                  <a:pt x="119" y="90"/>
                  <a:pt x="119" y="90"/>
                  <a:pt x="119" y="90"/>
                </a:cubicBezTo>
                <a:cubicBezTo>
                  <a:pt x="113" y="124"/>
                  <a:pt x="63" y="151"/>
                  <a:pt x="63" y="151"/>
                </a:cubicBezTo>
                <a:cubicBezTo>
                  <a:pt x="63" y="151"/>
                  <a:pt x="14" y="127"/>
                  <a:pt x="7" y="89"/>
                </a:cubicBezTo>
                <a:cubicBezTo>
                  <a:pt x="17" y="81"/>
                  <a:pt x="17" y="81"/>
                  <a:pt x="17" y="81"/>
                </a:cubicBezTo>
                <a:cubicBezTo>
                  <a:pt x="24" y="90"/>
                  <a:pt x="29" y="94"/>
                  <a:pt x="32" y="94"/>
                </a:cubicBezTo>
                <a:cubicBezTo>
                  <a:pt x="33" y="94"/>
                  <a:pt x="33" y="94"/>
                  <a:pt x="33" y="94"/>
                </a:cubicBezTo>
                <a:cubicBezTo>
                  <a:pt x="34" y="94"/>
                  <a:pt x="37" y="94"/>
                  <a:pt x="52" y="75"/>
                </a:cubicBezTo>
                <a:cubicBezTo>
                  <a:pt x="63" y="94"/>
                  <a:pt x="64" y="94"/>
                  <a:pt x="66" y="94"/>
                </a:cubicBezTo>
                <a:cubicBezTo>
                  <a:pt x="68" y="94"/>
                  <a:pt x="70" y="94"/>
                  <a:pt x="80" y="74"/>
                </a:cubicBezTo>
                <a:cubicBezTo>
                  <a:pt x="96" y="94"/>
                  <a:pt x="98" y="94"/>
                  <a:pt x="100" y="94"/>
                </a:cubicBezTo>
                <a:cubicBezTo>
                  <a:pt x="102" y="94"/>
                  <a:pt x="102" y="94"/>
                  <a:pt x="102" y="94"/>
                </a:cubicBezTo>
                <a:cubicBezTo>
                  <a:pt x="103" y="93"/>
                  <a:pt x="103" y="93"/>
                  <a:pt x="103" y="93"/>
                </a:cubicBezTo>
                <a:cubicBezTo>
                  <a:pt x="104" y="92"/>
                  <a:pt x="105" y="90"/>
                  <a:pt x="105" y="78"/>
                </a:cubicBezTo>
                <a:close/>
                <a:moveTo>
                  <a:pt x="33" y="89"/>
                </a:moveTo>
                <a:cubicBezTo>
                  <a:pt x="36" y="89"/>
                  <a:pt x="52" y="68"/>
                  <a:pt x="52" y="68"/>
                </a:cubicBezTo>
                <a:cubicBezTo>
                  <a:pt x="52" y="68"/>
                  <a:pt x="64" y="89"/>
                  <a:pt x="66" y="89"/>
                </a:cubicBezTo>
                <a:cubicBezTo>
                  <a:pt x="68" y="90"/>
                  <a:pt x="79" y="67"/>
                  <a:pt x="79" y="67"/>
                </a:cubicBezTo>
                <a:cubicBezTo>
                  <a:pt x="79" y="67"/>
                  <a:pt x="97" y="89"/>
                  <a:pt x="100" y="89"/>
                </a:cubicBezTo>
                <a:cubicBezTo>
                  <a:pt x="103" y="90"/>
                  <a:pt x="101" y="69"/>
                  <a:pt x="101" y="69"/>
                </a:cubicBezTo>
                <a:cubicBezTo>
                  <a:pt x="126" y="89"/>
                  <a:pt x="126" y="89"/>
                  <a:pt x="126" y="89"/>
                </a:cubicBezTo>
                <a:cubicBezTo>
                  <a:pt x="126" y="56"/>
                  <a:pt x="100" y="29"/>
                  <a:pt x="68" y="26"/>
                </a:cubicBezTo>
                <a:cubicBezTo>
                  <a:pt x="70" y="19"/>
                  <a:pt x="75" y="6"/>
                  <a:pt x="85" y="6"/>
                </a:cubicBezTo>
                <a:cubicBezTo>
                  <a:pt x="85" y="0"/>
                  <a:pt x="85" y="0"/>
                  <a:pt x="85" y="0"/>
                </a:cubicBezTo>
                <a:cubicBezTo>
                  <a:pt x="70" y="0"/>
                  <a:pt x="63" y="17"/>
                  <a:pt x="61" y="26"/>
                </a:cubicBezTo>
                <a:cubicBezTo>
                  <a:pt x="27" y="27"/>
                  <a:pt x="0" y="55"/>
                  <a:pt x="0" y="89"/>
                </a:cubicBezTo>
                <a:cubicBezTo>
                  <a:pt x="18" y="75"/>
                  <a:pt x="18" y="75"/>
                  <a:pt x="18" y="75"/>
                </a:cubicBezTo>
                <a:cubicBezTo>
                  <a:pt x="18" y="75"/>
                  <a:pt x="29" y="90"/>
                  <a:pt x="33" y="8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49" name="Freeform 53"/>
          <p:cNvSpPr>
            <a:spLocks/>
          </p:cNvSpPr>
          <p:nvPr/>
        </p:nvSpPr>
        <p:spPr bwMode="auto">
          <a:xfrm>
            <a:off x="413805" y="3377903"/>
            <a:ext cx="219093" cy="283025"/>
          </a:xfrm>
          <a:custGeom>
            <a:avLst/>
            <a:gdLst>
              <a:gd name="T0" fmla="*/ 94 w 131"/>
              <a:gd name="T1" fmla="*/ 75 h 169"/>
              <a:gd name="T2" fmla="*/ 100 w 131"/>
              <a:gd name="T3" fmla="*/ 119 h 169"/>
              <a:gd name="T4" fmla="*/ 65 w 131"/>
              <a:gd name="T5" fmla="*/ 169 h 169"/>
              <a:gd name="T6" fmla="*/ 31 w 131"/>
              <a:gd name="T7" fmla="*/ 119 h 169"/>
              <a:gd name="T8" fmla="*/ 37 w 131"/>
              <a:gd name="T9" fmla="*/ 75 h 169"/>
              <a:gd name="T10" fmla="*/ 0 w 131"/>
              <a:gd name="T11" fmla="*/ 44 h 169"/>
              <a:gd name="T12" fmla="*/ 65 w 131"/>
              <a:gd name="T13" fmla="*/ 0 h 169"/>
              <a:gd name="T14" fmla="*/ 131 w 131"/>
              <a:gd name="T15" fmla="*/ 44 h 169"/>
              <a:gd name="T16" fmla="*/ 94 w 131"/>
              <a:gd name="T17" fmla="*/ 75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31" h="169">
                <a:moveTo>
                  <a:pt x="94" y="75"/>
                </a:moveTo>
                <a:cubicBezTo>
                  <a:pt x="98" y="90"/>
                  <a:pt x="100" y="105"/>
                  <a:pt x="100" y="119"/>
                </a:cubicBezTo>
                <a:cubicBezTo>
                  <a:pt x="100" y="154"/>
                  <a:pt x="85" y="169"/>
                  <a:pt x="65" y="169"/>
                </a:cubicBezTo>
                <a:cubicBezTo>
                  <a:pt x="46" y="169"/>
                  <a:pt x="31" y="154"/>
                  <a:pt x="31" y="119"/>
                </a:cubicBezTo>
                <a:cubicBezTo>
                  <a:pt x="31" y="105"/>
                  <a:pt x="33" y="90"/>
                  <a:pt x="37" y="75"/>
                </a:cubicBezTo>
                <a:cubicBezTo>
                  <a:pt x="15" y="69"/>
                  <a:pt x="0" y="58"/>
                  <a:pt x="0" y="44"/>
                </a:cubicBezTo>
                <a:cubicBezTo>
                  <a:pt x="0" y="25"/>
                  <a:pt x="29" y="0"/>
                  <a:pt x="65" y="0"/>
                </a:cubicBezTo>
                <a:cubicBezTo>
                  <a:pt x="101" y="0"/>
                  <a:pt x="131" y="25"/>
                  <a:pt x="131" y="44"/>
                </a:cubicBezTo>
                <a:cubicBezTo>
                  <a:pt x="131" y="58"/>
                  <a:pt x="116" y="69"/>
                  <a:pt x="94" y="7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0" name="Freeform 54"/>
          <p:cNvSpPr>
            <a:spLocks noEditPoints="1"/>
          </p:cNvSpPr>
          <p:nvPr/>
        </p:nvSpPr>
        <p:spPr bwMode="auto">
          <a:xfrm>
            <a:off x="853590" y="3366710"/>
            <a:ext cx="217493" cy="287822"/>
          </a:xfrm>
          <a:custGeom>
            <a:avLst/>
            <a:gdLst>
              <a:gd name="T0" fmla="*/ 93 w 130"/>
              <a:gd name="T1" fmla="*/ 79 h 173"/>
              <a:gd name="T2" fmla="*/ 100 w 130"/>
              <a:gd name="T3" fmla="*/ 123 h 173"/>
              <a:gd name="T4" fmla="*/ 65 w 130"/>
              <a:gd name="T5" fmla="*/ 173 h 173"/>
              <a:gd name="T6" fmla="*/ 30 w 130"/>
              <a:gd name="T7" fmla="*/ 123 h 173"/>
              <a:gd name="T8" fmla="*/ 37 w 130"/>
              <a:gd name="T9" fmla="*/ 79 h 173"/>
              <a:gd name="T10" fmla="*/ 65 w 130"/>
              <a:gd name="T11" fmla="*/ 83 h 173"/>
              <a:gd name="T12" fmla="*/ 93 w 130"/>
              <a:gd name="T13" fmla="*/ 79 h 173"/>
              <a:gd name="T14" fmla="*/ 130 w 130"/>
              <a:gd name="T15" fmla="*/ 44 h 173"/>
              <a:gd name="T16" fmla="*/ 93 w 130"/>
              <a:gd name="T17" fmla="*/ 75 h 173"/>
              <a:gd name="T18" fmla="*/ 65 w 130"/>
              <a:gd name="T19" fmla="*/ 78 h 173"/>
              <a:gd name="T20" fmla="*/ 37 w 130"/>
              <a:gd name="T21" fmla="*/ 75 h 173"/>
              <a:gd name="T22" fmla="*/ 0 w 130"/>
              <a:gd name="T23" fmla="*/ 44 h 173"/>
              <a:gd name="T24" fmla="*/ 65 w 130"/>
              <a:gd name="T25" fmla="*/ 0 h 173"/>
              <a:gd name="T26" fmla="*/ 130 w 130"/>
              <a:gd name="T27" fmla="*/ 44 h 173"/>
              <a:gd name="T28" fmla="*/ 30 w 130"/>
              <a:gd name="T29" fmla="*/ 29 h 173"/>
              <a:gd name="T30" fmla="*/ 38 w 130"/>
              <a:gd name="T31" fmla="*/ 21 h 173"/>
              <a:gd name="T32" fmla="*/ 30 w 130"/>
              <a:gd name="T33" fmla="*/ 13 h 173"/>
              <a:gd name="T34" fmla="*/ 21 w 130"/>
              <a:gd name="T35" fmla="*/ 21 h 173"/>
              <a:gd name="T36" fmla="*/ 30 w 130"/>
              <a:gd name="T37" fmla="*/ 29 h 173"/>
              <a:gd name="T38" fmla="*/ 46 w 130"/>
              <a:gd name="T39" fmla="*/ 60 h 173"/>
              <a:gd name="T40" fmla="*/ 38 w 130"/>
              <a:gd name="T41" fmla="*/ 52 h 173"/>
              <a:gd name="T42" fmla="*/ 30 w 130"/>
              <a:gd name="T43" fmla="*/ 60 h 173"/>
              <a:gd name="T44" fmla="*/ 38 w 130"/>
              <a:gd name="T45" fmla="*/ 67 h 173"/>
              <a:gd name="T46" fmla="*/ 46 w 130"/>
              <a:gd name="T47" fmla="*/ 60 h 173"/>
              <a:gd name="T48" fmla="*/ 75 w 130"/>
              <a:gd name="T49" fmla="*/ 38 h 173"/>
              <a:gd name="T50" fmla="*/ 63 w 130"/>
              <a:gd name="T51" fmla="*/ 29 h 173"/>
              <a:gd name="T52" fmla="*/ 52 w 130"/>
              <a:gd name="T53" fmla="*/ 38 h 173"/>
              <a:gd name="T54" fmla="*/ 63 w 130"/>
              <a:gd name="T55" fmla="*/ 48 h 173"/>
              <a:gd name="T56" fmla="*/ 75 w 130"/>
              <a:gd name="T57" fmla="*/ 38 h 173"/>
              <a:gd name="T58" fmla="*/ 93 w 130"/>
              <a:gd name="T59" fmla="*/ 65 h 173"/>
              <a:gd name="T60" fmla="*/ 87 w 130"/>
              <a:gd name="T61" fmla="*/ 60 h 173"/>
              <a:gd name="T62" fmla="*/ 82 w 130"/>
              <a:gd name="T63" fmla="*/ 65 h 173"/>
              <a:gd name="T64" fmla="*/ 87 w 130"/>
              <a:gd name="T65" fmla="*/ 71 h 173"/>
              <a:gd name="T66" fmla="*/ 93 w 130"/>
              <a:gd name="T67" fmla="*/ 65 h 173"/>
              <a:gd name="T68" fmla="*/ 95 w 130"/>
              <a:gd name="T69" fmla="*/ 22 h 173"/>
              <a:gd name="T70" fmla="*/ 87 w 130"/>
              <a:gd name="T71" fmla="*/ 16 h 173"/>
              <a:gd name="T72" fmla="*/ 80 w 130"/>
              <a:gd name="T73" fmla="*/ 22 h 173"/>
              <a:gd name="T74" fmla="*/ 87 w 130"/>
              <a:gd name="T75" fmla="*/ 28 h 173"/>
              <a:gd name="T76" fmla="*/ 95 w 130"/>
              <a:gd name="T77" fmla="*/ 22 h 173"/>
              <a:gd name="T78" fmla="*/ 121 w 130"/>
              <a:gd name="T79" fmla="*/ 48 h 173"/>
              <a:gd name="T80" fmla="*/ 116 w 130"/>
              <a:gd name="T81" fmla="*/ 43 h 173"/>
              <a:gd name="T82" fmla="*/ 112 w 130"/>
              <a:gd name="T83" fmla="*/ 48 h 173"/>
              <a:gd name="T84" fmla="*/ 116 w 130"/>
              <a:gd name="T85" fmla="*/ 52 h 173"/>
              <a:gd name="T86" fmla="*/ 121 w 130"/>
              <a:gd name="T87" fmla="*/ 48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30" h="173">
                <a:moveTo>
                  <a:pt x="93" y="79"/>
                </a:moveTo>
                <a:cubicBezTo>
                  <a:pt x="97" y="94"/>
                  <a:pt x="100" y="110"/>
                  <a:pt x="100" y="123"/>
                </a:cubicBezTo>
                <a:cubicBezTo>
                  <a:pt x="100" y="158"/>
                  <a:pt x="84" y="173"/>
                  <a:pt x="65" y="173"/>
                </a:cubicBezTo>
                <a:cubicBezTo>
                  <a:pt x="46" y="173"/>
                  <a:pt x="30" y="158"/>
                  <a:pt x="30" y="123"/>
                </a:cubicBezTo>
                <a:cubicBezTo>
                  <a:pt x="30" y="110"/>
                  <a:pt x="33" y="94"/>
                  <a:pt x="37" y="79"/>
                </a:cubicBezTo>
                <a:cubicBezTo>
                  <a:pt x="45" y="82"/>
                  <a:pt x="55" y="83"/>
                  <a:pt x="65" y="83"/>
                </a:cubicBezTo>
                <a:cubicBezTo>
                  <a:pt x="75" y="83"/>
                  <a:pt x="85" y="82"/>
                  <a:pt x="93" y="79"/>
                </a:cubicBezTo>
                <a:close/>
                <a:moveTo>
                  <a:pt x="130" y="44"/>
                </a:moveTo>
                <a:cubicBezTo>
                  <a:pt x="130" y="57"/>
                  <a:pt x="115" y="69"/>
                  <a:pt x="93" y="75"/>
                </a:cubicBezTo>
                <a:cubicBezTo>
                  <a:pt x="85" y="77"/>
                  <a:pt x="75" y="78"/>
                  <a:pt x="65" y="78"/>
                </a:cubicBezTo>
                <a:cubicBezTo>
                  <a:pt x="55" y="78"/>
                  <a:pt x="45" y="77"/>
                  <a:pt x="37" y="75"/>
                </a:cubicBezTo>
                <a:cubicBezTo>
                  <a:pt x="15" y="69"/>
                  <a:pt x="0" y="57"/>
                  <a:pt x="0" y="44"/>
                </a:cubicBezTo>
                <a:cubicBezTo>
                  <a:pt x="0" y="25"/>
                  <a:pt x="29" y="0"/>
                  <a:pt x="65" y="0"/>
                </a:cubicBezTo>
                <a:cubicBezTo>
                  <a:pt x="101" y="0"/>
                  <a:pt x="130" y="25"/>
                  <a:pt x="130" y="44"/>
                </a:cubicBezTo>
                <a:close/>
                <a:moveTo>
                  <a:pt x="30" y="29"/>
                </a:moveTo>
                <a:cubicBezTo>
                  <a:pt x="34" y="29"/>
                  <a:pt x="38" y="26"/>
                  <a:pt x="38" y="21"/>
                </a:cubicBezTo>
                <a:cubicBezTo>
                  <a:pt x="38" y="17"/>
                  <a:pt x="34" y="13"/>
                  <a:pt x="30" y="13"/>
                </a:cubicBezTo>
                <a:cubicBezTo>
                  <a:pt x="25" y="13"/>
                  <a:pt x="21" y="17"/>
                  <a:pt x="21" y="21"/>
                </a:cubicBezTo>
                <a:cubicBezTo>
                  <a:pt x="21" y="26"/>
                  <a:pt x="25" y="29"/>
                  <a:pt x="30" y="29"/>
                </a:cubicBezTo>
                <a:close/>
                <a:moveTo>
                  <a:pt x="46" y="60"/>
                </a:moveTo>
                <a:cubicBezTo>
                  <a:pt x="46" y="56"/>
                  <a:pt x="42" y="52"/>
                  <a:pt x="38" y="52"/>
                </a:cubicBezTo>
                <a:cubicBezTo>
                  <a:pt x="34" y="52"/>
                  <a:pt x="30" y="56"/>
                  <a:pt x="30" y="60"/>
                </a:cubicBezTo>
                <a:cubicBezTo>
                  <a:pt x="30" y="64"/>
                  <a:pt x="34" y="67"/>
                  <a:pt x="38" y="67"/>
                </a:cubicBezTo>
                <a:cubicBezTo>
                  <a:pt x="42" y="67"/>
                  <a:pt x="46" y="64"/>
                  <a:pt x="46" y="60"/>
                </a:cubicBezTo>
                <a:close/>
                <a:moveTo>
                  <a:pt x="75" y="38"/>
                </a:moveTo>
                <a:cubicBezTo>
                  <a:pt x="75" y="33"/>
                  <a:pt x="70" y="29"/>
                  <a:pt x="63" y="29"/>
                </a:cubicBezTo>
                <a:cubicBezTo>
                  <a:pt x="57" y="29"/>
                  <a:pt x="52" y="33"/>
                  <a:pt x="52" y="38"/>
                </a:cubicBezTo>
                <a:cubicBezTo>
                  <a:pt x="52" y="43"/>
                  <a:pt x="57" y="48"/>
                  <a:pt x="63" y="48"/>
                </a:cubicBezTo>
                <a:cubicBezTo>
                  <a:pt x="70" y="48"/>
                  <a:pt x="75" y="43"/>
                  <a:pt x="75" y="38"/>
                </a:cubicBezTo>
                <a:close/>
                <a:moveTo>
                  <a:pt x="93" y="65"/>
                </a:moveTo>
                <a:cubicBezTo>
                  <a:pt x="93" y="62"/>
                  <a:pt x="90" y="60"/>
                  <a:pt x="87" y="60"/>
                </a:cubicBezTo>
                <a:cubicBezTo>
                  <a:pt x="84" y="60"/>
                  <a:pt x="82" y="62"/>
                  <a:pt x="82" y="65"/>
                </a:cubicBezTo>
                <a:cubicBezTo>
                  <a:pt x="82" y="68"/>
                  <a:pt x="84" y="71"/>
                  <a:pt x="87" y="71"/>
                </a:cubicBezTo>
                <a:cubicBezTo>
                  <a:pt x="90" y="71"/>
                  <a:pt x="93" y="68"/>
                  <a:pt x="93" y="65"/>
                </a:cubicBezTo>
                <a:close/>
                <a:moveTo>
                  <a:pt x="95" y="22"/>
                </a:moveTo>
                <a:cubicBezTo>
                  <a:pt x="95" y="19"/>
                  <a:pt x="91" y="16"/>
                  <a:pt x="87" y="16"/>
                </a:cubicBezTo>
                <a:cubicBezTo>
                  <a:pt x="83" y="16"/>
                  <a:pt x="80" y="19"/>
                  <a:pt x="80" y="22"/>
                </a:cubicBezTo>
                <a:cubicBezTo>
                  <a:pt x="80" y="25"/>
                  <a:pt x="83" y="28"/>
                  <a:pt x="87" y="28"/>
                </a:cubicBezTo>
                <a:cubicBezTo>
                  <a:pt x="91" y="28"/>
                  <a:pt x="95" y="25"/>
                  <a:pt x="95" y="22"/>
                </a:cubicBezTo>
                <a:close/>
                <a:moveTo>
                  <a:pt x="121" y="48"/>
                </a:moveTo>
                <a:cubicBezTo>
                  <a:pt x="121" y="45"/>
                  <a:pt x="119" y="43"/>
                  <a:pt x="116" y="43"/>
                </a:cubicBezTo>
                <a:cubicBezTo>
                  <a:pt x="114" y="43"/>
                  <a:pt x="112" y="45"/>
                  <a:pt x="112" y="48"/>
                </a:cubicBezTo>
                <a:cubicBezTo>
                  <a:pt x="112" y="50"/>
                  <a:pt x="114" y="52"/>
                  <a:pt x="116" y="52"/>
                </a:cubicBezTo>
                <a:cubicBezTo>
                  <a:pt x="119" y="52"/>
                  <a:pt x="121" y="50"/>
                  <a:pt x="121" y="4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1" name="Freeform 55"/>
          <p:cNvSpPr>
            <a:spLocks noEditPoints="1"/>
          </p:cNvSpPr>
          <p:nvPr/>
        </p:nvSpPr>
        <p:spPr bwMode="auto">
          <a:xfrm>
            <a:off x="1219809" y="3358714"/>
            <a:ext cx="257474" cy="268633"/>
          </a:xfrm>
          <a:custGeom>
            <a:avLst/>
            <a:gdLst>
              <a:gd name="T0" fmla="*/ 27 w 155"/>
              <a:gd name="T1" fmla="*/ 132 h 161"/>
              <a:gd name="T2" fmla="*/ 52 w 155"/>
              <a:gd name="T3" fmla="*/ 100 h 161"/>
              <a:gd name="T4" fmla="*/ 58 w 155"/>
              <a:gd name="T5" fmla="*/ 115 h 161"/>
              <a:gd name="T6" fmla="*/ 67 w 155"/>
              <a:gd name="T7" fmla="*/ 127 h 161"/>
              <a:gd name="T8" fmla="*/ 78 w 155"/>
              <a:gd name="T9" fmla="*/ 130 h 161"/>
              <a:gd name="T10" fmla="*/ 84 w 155"/>
              <a:gd name="T11" fmla="*/ 127 h 161"/>
              <a:gd name="T12" fmla="*/ 98 w 155"/>
              <a:gd name="T13" fmla="*/ 112 h 161"/>
              <a:gd name="T14" fmla="*/ 103 w 155"/>
              <a:gd name="T15" fmla="*/ 108 h 161"/>
              <a:gd name="T16" fmla="*/ 150 w 155"/>
              <a:gd name="T17" fmla="*/ 86 h 161"/>
              <a:gd name="T18" fmla="*/ 99 w 155"/>
              <a:gd name="T19" fmla="*/ 83 h 161"/>
              <a:gd name="T20" fmla="*/ 101 w 155"/>
              <a:gd name="T21" fmla="*/ 42 h 161"/>
              <a:gd name="T22" fmla="*/ 98 w 155"/>
              <a:gd name="T23" fmla="*/ 70 h 161"/>
              <a:gd name="T24" fmla="*/ 105 w 155"/>
              <a:gd name="T25" fmla="*/ 59 h 161"/>
              <a:gd name="T26" fmla="*/ 92 w 155"/>
              <a:gd name="T27" fmla="*/ 15 h 161"/>
              <a:gd name="T28" fmla="*/ 97 w 155"/>
              <a:gd name="T29" fmla="*/ 29 h 161"/>
              <a:gd name="T30" fmla="*/ 46 w 155"/>
              <a:gd name="T31" fmla="*/ 83 h 161"/>
              <a:gd name="T32" fmla="*/ 54 w 155"/>
              <a:gd name="T33" fmla="*/ 39 h 161"/>
              <a:gd name="T34" fmla="*/ 48 w 155"/>
              <a:gd name="T35" fmla="*/ 70 h 161"/>
              <a:gd name="T36" fmla="*/ 68 w 155"/>
              <a:gd name="T37" fmla="*/ 6 h 161"/>
              <a:gd name="T38" fmla="*/ 86 w 155"/>
              <a:gd name="T39" fmla="*/ 6 h 161"/>
              <a:gd name="T40" fmla="*/ 86 w 155"/>
              <a:gd name="T41" fmla="*/ 6 h 161"/>
              <a:gd name="T42" fmla="*/ 62 w 155"/>
              <a:gd name="T43" fmla="*/ 15 h 161"/>
              <a:gd name="T44" fmla="*/ 53 w 155"/>
              <a:gd name="T45" fmla="*/ 42 h 161"/>
              <a:gd name="T46" fmla="*/ 79 w 155"/>
              <a:gd name="T47" fmla="*/ 97 h 161"/>
              <a:gd name="T48" fmla="*/ 76 w 155"/>
              <a:gd name="T49" fmla="*/ 42 h 161"/>
              <a:gd name="T50" fmla="*/ 76 w 155"/>
              <a:gd name="T51" fmla="*/ 15 h 161"/>
              <a:gd name="T52" fmla="*/ 76 w 155"/>
              <a:gd name="T53" fmla="*/ 59 h 161"/>
              <a:gd name="T54" fmla="*/ 79 w 155"/>
              <a:gd name="T55" fmla="*/ 55 h 161"/>
              <a:gd name="T56" fmla="*/ 91 w 155"/>
              <a:gd name="T57" fmla="*/ 26 h 161"/>
              <a:gd name="T58" fmla="*/ 79 w 155"/>
              <a:gd name="T59" fmla="*/ 39 h 161"/>
              <a:gd name="T60" fmla="*/ 76 w 155"/>
              <a:gd name="T61" fmla="*/ 29 h 161"/>
              <a:gd name="T62" fmla="*/ 76 w 155"/>
              <a:gd name="T63" fmla="*/ 100 h 161"/>
              <a:gd name="T64" fmla="*/ 76 w 155"/>
              <a:gd name="T65" fmla="*/ 73 h 161"/>
              <a:gd name="T66" fmla="*/ 76 w 155"/>
              <a:gd name="T67" fmla="*/ 86 h 161"/>
              <a:gd name="T68" fmla="*/ 46 w 155"/>
              <a:gd name="T69" fmla="*/ 86 h 161"/>
              <a:gd name="T70" fmla="*/ 110 w 155"/>
              <a:gd name="T71" fmla="*/ 97 h 161"/>
              <a:gd name="T72" fmla="*/ 109 w 155"/>
              <a:gd name="T73" fmla="*/ 83 h 161"/>
              <a:gd name="T74" fmla="*/ 68 w 155"/>
              <a:gd name="T75" fmla="*/ 12 h 161"/>
              <a:gd name="T76" fmla="*/ 92 w 155"/>
              <a:gd name="T77" fmla="*/ 15 h 161"/>
              <a:gd name="T78" fmla="*/ 92 w 155"/>
              <a:gd name="T79" fmla="*/ 15 h 161"/>
              <a:gd name="T80" fmla="*/ 79 w 155"/>
              <a:gd name="T81" fmla="*/ 15 h 161"/>
              <a:gd name="T82" fmla="*/ 65 w 155"/>
              <a:gd name="T83" fmla="*/ 26 h 161"/>
              <a:gd name="T84" fmla="*/ 91 w 155"/>
              <a:gd name="T85" fmla="*/ 29 h 161"/>
              <a:gd name="T86" fmla="*/ 79 w 155"/>
              <a:gd name="T87" fmla="*/ 26 h 161"/>
              <a:gd name="T88" fmla="*/ 62 w 155"/>
              <a:gd name="T89" fmla="*/ 39 h 161"/>
              <a:gd name="T90" fmla="*/ 94 w 155"/>
              <a:gd name="T91" fmla="*/ 42 h 161"/>
              <a:gd name="T92" fmla="*/ 79 w 155"/>
              <a:gd name="T93" fmla="*/ 39 h 161"/>
              <a:gd name="T94" fmla="*/ 60 w 155"/>
              <a:gd name="T95" fmla="*/ 55 h 161"/>
              <a:gd name="T96" fmla="*/ 96 w 155"/>
              <a:gd name="T97" fmla="*/ 59 h 161"/>
              <a:gd name="T98" fmla="*/ 79 w 155"/>
              <a:gd name="T99" fmla="*/ 55 h 161"/>
              <a:gd name="T100" fmla="*/ 58 w 155"/>
              <a:gd name="T101" fmla="*/ 70 h 161"/>
              <a:gd name="T102" fmla="*/ 98 w 155"/>
              <a:gd name="T103" fmla="*/ 73 h 161"/>
              <a:gd name="T104" fmla="*/ 79 w 155"/>
              <a:gd name="T105" fmla="*/ 70 h 161"/>
              <a:gd name="T106" fmla="*/ 57 w 155"/>
              <a:gd name="T107" fmla="*/ 83 h 161"/>
              <a:gd name="T108" fmla="*/ 99 w 155"/>
              <a:gd name="T109" fmla="*/ 86 h 161"/>
              <a:gd name="T110" fmla="*/ 79 w 155"/>
              <a:gd name="T111" fmla="*/ 83 h 161"/>
              <a:gd name="T112" fmla="*/ 56 w 155"/>
              <a:gd name="T113" fmla="*/ 97 h 161"/>
              <a:gd name="T114" fmla="*/ 100 w 155"/>
              <a:gd name="T115" fmla="*/ 100 h 161"/>
              <a:gd name="T116" fmla="*/ 76 w 155"/>
              <a:gd name="T117" fmla="*/ 97 h 161"/>
              <a:gd name="T118" fmla="*/ 76 w 155"/>
              <a:gd name="T119" fmla="*/ 115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55" h="161">
                <a:moveTo>
                  <a:pt x="99" y="160"/>
                </a:moveTo>
                <a:cubicBezTo>
                  <a:pt x="89" y="160"/>
                  <a:pt x="82" y="158"/>
                  <a:pt x="78" y="155"/>
                </a:cubicBezTo>
                <a:cubicBezTo>
                  <a:pt x="74" y="159"/>
                  <a:pt x="68" y="161"/>
                  <a:pt x="56" y="161"/>
                </a:cubicBezTo>
                <a:cubicBezTo>
                  <a:pt x="37" y="161"/>
                  <a:pt x="0" y="143"/>
                  <a:pt x="0" y="143"/>
                </a:cubicBezTo>
                <a:cubicBezTo>
                  <a:pt x="0" y="143"/>
                  <a:pt x="12" y="137"/>
                  <a:pt x="27" y="132"/>
                </a:cubicBezTo>
                <a:cubicBezTo>
                  <a:pt x="15" y="115"/>
                  <a:pt x="5" y="87"/>
                  <a:pt x="5" y="87"/>
                </a:cubicBezTo>
                <a:cubicBezTo>
                  <a:pt x="5" y="87"/>
                  <a:pt x="28" y="95"/>
                  <a:pt x="45" y="105"/>
                </a:cubicBezTo>
                <a:cubicBezTo>
                  <a:pt x="45" y="104"/>
                  <a:pt x="45" y="104"/>
                  <a:pt x="45" y="103"/>
                </a:cubicBezTo>
                <a:cubicBezTo>
                  <a:pt x="45" y="102"/>
                  <a:pt x="45" y="101"/>
                  <a:pt x="45" y="100"/>
                </a:cubicBezTo>
                <a:cubicBezTo>
                  <a:pt x="52" y="100"/>
                  <a:pt x="52" y="100"/>
                  <a:pt x="52" y="100"/>
                </a:cubicBezTo>
                <a:cubicBezTo>
                  <a:pt x="52" y="104"/>
                  <a:pt x="52" y="107"/>
                  <a:pt x="52" y="110"/>
                </a:cubicBezTo>
                <a:cubicBezTo>
                  <a:pt x="53" y="111"/>
                  <a:pt x="54" y="111"/>
                  <a:pt x="55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7" y="113"/>
                  <a:pt x="57" y="114"/>
                  <a:pt x="58" y="115"/>
                </a:cubicBezTo>
                <a:cubicBezTo>
                  <a:pt x="59" y="115"/>
                  <a:pt x="59" y="115"/>
                  <a:pt x="59" y="115"/>
                </a:cubicBezTo>
                <a:cubicBezTo>
                  <a:pt x="76" y="115"/>
                  <a:pt x="76" y="115"/>
                  <a:pt x="76" y="115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67" y="127"/>
                  <a:pt x="67" y="127"/>
                  <a:pt x="67" y="127"/>
                </a:cubicBezTo>
                <a:cubicBezTo>
                  <a:pt x="67" y="127"/>
                  <a:pt x="67" y="127"/>
                  <a:pt x="67" y="127"/>
                </a:cubicBezTo>
                <a:cubicBezTo>
                  <a:pt x="70" y="127"/>
                  <a:pt x="73" y="129"/>
                  <a:pt x="75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6" y="130"/>
                  <a:pt x="76" y="131"/>
                  <a:pt x="77" y="131"/>
                </a:cubicBezTo>
                <a:cubicBezTo>
                  <a:pt x="77" y="131"/>
                  <a:pt x="78" y="130"/>
                  <a:pt x="78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29"/>
                  <a:pt x="79" y="129"/>
                  <a:pt x="79" y="129"/>
                </a:cubicBezTo>
                <a:cubicBezTo>
                  <a:pt x="80" y="128"/>
                  <a:pt x="82" y="127"/>
                  <a:pt x="84" y="127"/>
                </a:cubicBezTo>
                <a:cubicBezTo>
                  <a:pt x="79" y="127"/>
                  <a:pt x="79" y="127"/>
                  <a:pt x="79" y="127"/>
                </a:cubicBezTo>
                <a:cubicBezTo>
                  <a:pt x="79" y="115"/>
                  <a:pt x="79" y="115"/>
                  <a:pt x="79" y="115"/>
                </a:cubicBezTo>
                <a:cubicBezTo>
                  <a:pt x="95" y="115"/>
                  <a:pt x="95" y="115"/>
                  <a:pt x="95" y="115"/>
                </a:cubicBezTo>
                <a:cubicBezTo>
                  <a:pt x="95" y="115"/>
                  <a:pt x="96" y="114"/>
                  <a:pt x="97" y="113"/>
                </a:cubicBezTo>
                <a:cubicBezTo>
                  <a:pt x="97" y="113"/>
                  <a:pt x="98" y="113"/>
                  <a:pt x="98" y="112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100" y="100"/>
                  <a:pt x="100" y="100"/>
                  <a:pt x="100" y="100"/>
                </a:cubicBezTo>
                <a:cubicBezTo>
                  <a:pt x="100" y="104"/>
                  <a:pt x="100" y="107"/>
                  <a:pt x="100" y="111"/>
                </a:cubicBezTo>
                <a:cubicBezTo>
                  <a:pt x="101" y="110"/>
                  <a:pt x="102" y="109"/>
                  <a:pt x="103" y="108"/>
                </a:cubicBezTo>
                <a:cubicBezTo>
                  <a:pt x="103" y="106"/>
                  <a:pt x="103" y="103"/>
                  <a:pt x="103" y="100"/>
                </a:cubicBezTo>
                <a:cubicBezTo>
                  <a:pt x="110" y="100"/>
                  <a:pt x="110" y="100"/>
                  <a:pt x="110" y="100"/>
                </a:cubicBezTo>
                <a:cubicBezTo>
                  <a:pt x="110" y="101"/>
                  <a:pt x="110" y="102"/>
                  <a:pt x="110" y="103"/>
                </a:cubicBezTo>
                <a:cubicBezTo>
                  <a:pt x="110" y="104"/>
                  <a:pt x="110" y="104"/>
                  <a:pt x="110" y="104"/>
                </a:cubicBezTo>
                <a:cubicBezTo>
                  <a:pt x="127" y="94"/>
                  <a:pt x="150" y="86"/>
                  <a:pt x="150" y="86"/>
                </a:cubicBezTo>
                <a:cubicBezTo>
                  <a:pt x="150" y="86"/>
                  <a:pt x="140" y="114"/>
                  <a:pt x="128" y="131"/>
                </a:cubicBezTo>
                <a:cubicBezTo>
                  <a:pt x="143" y="136"/>
                  <a:pt x="155" y="142"/>
                  <a:pt x="155" y="142"/>
                </a:cubicBezTo>
                <a:cubicBezTo>
                  <a:pt x="155" y="142"/>
                  <a:pt x="118" y="160"/>
                  <a:pt x="99" y="160"/>
                </a:cubicBezTo>
                <a:close/>
                <a:moveTo>
                  <a:pt x="79" y="83"/>
                </a:moveTo>
                <a:cubicBezTo>
                  <a:pt x="99" y="83"/>
                  <a:pt x="99" y="83"/>
                  <a:pt x="99" y="83"/>
                </a:cubicBezTo>
                <a:cubicBezTo>
                  <a:pt x="99" y="79"/>
                  <a:pt x="98" y="76"/>
                  <a:pt x="98" y="73"/>
                </a:cubicBezTo>
                <a:cubicBezTo>
                  <a:pt x="79" y="73"/>
                  <a:pt x="79" y="73"/>
                  <a:pt x="79" y="73"/>
                </a:cubicBezTo>
                <a:lnTo>
                  <a:pt x="79" y="83"/>
                </a:lnTo>
                <a:close/>
                <a:moveTo>
                  <a:pt x="104" y="55"/>
                </a:moveTo>
                <a:cubicBezTo>
                  <a:pt x="103" y="51"/>
                  <a:pt x="102" y="47"/>
                  <a:pt x="101" y="42"/>
                </a:cubicBezTo>
                <a:cubicBezTo>
                  <a:pt x="97" y="42"/>
                  <a:pt x="97" y="42"/>
                  <a:pt x="97" y="42"/>
                </a:cubicBezTo>
                <a:cubicBezTo>
                  <a:pt x="98" y="47"/>
                  <a:pt x="99" y="51"/>
                  <a:pt x="99" y="55"/>
                </a:cubicBezTo>
                <a:lnTo>
                  <a:pt x="104" y="55"/>
                </a:lnTo>
                <a:close/>
                <a:moveTo>
                  <a:pt x="79" y="70"/>
                </a:moveTo>
                <a:cubicBezTo>
                  <a:pt x="98" y="70"/>
                  <a:pt x="98" y="70"/>
                  <a:pt x="98" y="70"/>
                </a:cubicBezTo>
                <a:cubicBezTo>
                  <a:pt x="97" y="66"/>
                  <a:pt x="97" y="62"/>
                  <a:pt x="96" y="59"/>
                </a:cubicBezTo>
                <a:cubicBezTo>
                  <a:pt x="79" y="59"/>
                  <a:pt x="79" y="59"/>
                  <a:pt x="79" y="59"/>
                </a:cubicBezTo>
                <a:lnTo>
                  <a:pt x="79" y="70"/>
                </a:lnTo>
                <a:close/>
                <a:moveTo>
                  <a:pt x="107" y="70"/>
                </a:moveTo>
                <a:cubicBezTo>
                  <a:pt x="106" y="66"/>
                  <a:pt x="106" y="62"/>
                  <a:pt x="105" y="59"/>
                </a:cubicBezTo>
                <a:cubicBezTo>
                  <a:pt x="100" y="59"/>
                  <a:pt x="100" y="59"/>
                  <a:pt x="100" y="59"/>
                </a:cubicBezTo>
                <a:cubicBezTo>
                  <a:pt x="100" y="62"/>
                  <a:pt x="101" y="66"/>
                  <a:pt x="101" y="70"/>
                </a:cubicBezTo>
                <a:lnTo>
                  <a:pt x="107" y="70"/>
                </a:lnTo>
                <a:close/>
                <a:moveTo>
                  <a:pt x="96" y="26"/>
                </a:moveTo>
                <a:cubicBezTo>
                  <a:pt x="95" y="22"/>
                  <a:pt x="94" y="18"/>
                  <a:pt x="92" y="15"/>
                </a:cubicBezTo>
                <a:cubicBezTo>
                  <a:pt x="92" y="15"/>
                  <a:pt x="92" y="15"/>
                  <a:pt x="92" y="15"/>
                </a:cubicBezTo>
                <a:cubicBezTo>
                  <a:pt x="92" y="19"/>
                  <a:pt x="93" y="22"/>
                  <a:pt x="94" y="26"/>
                </a:cubicBezTo>
                <a:lnTo>
                  <a:pt x="96" y="26"/>
                </a:lnTo>
                <a:close/>
                <a:moveTo>
                  <a:pt x="100" y="39"/>
                </a:moveTo>
                <a:cubicBezTo>
                  <a:pt x="100" y="36"/>
                  <a:pt x="99" y="32"/>
                  <a:pt x="97" y="29"/>
                </a:cubicBezTo>
                <a:cubicBezTo>
                  <a:pt x="95" y="29"/>
                  <a:pt x="95" y="29"/>
                  <a:pt x="95" y="29"/>
                </a:cubicBezTo>
                <a:cubicBezTo>
                  <a:pt x="95" y="32"/>
                  <a:pt x="96" y="36"/>
                  <a:pt x="97" y="39"/>
                </a:cubicBezTo>
                <a:lnTo>
                  <a:pt x="100" y="39"/>
                </a:lnTo>
                <a:close/>
                <a:moveTo>
                  <a:pt x="47" y="73"/>
                </a:moveTo>
                <a:cubicBezTo>
                  <a:pt x="47" y="76"/>
                  <a:pt x="46" y="79"/>
                  <a:pt x="46" y="83"/>
                </a:cubicBezTo>
                <a:cubicBezTo>
                  <a:pt x="53" y="83"/>
                  <a:pt x="53" y="83"/>
                  <a:pt x="53" y="83"/>
                </a:cubicBezTo>
                <a:cubicBezTo>
                  <a:pt x="53" y="79"/>
                  <a:pt x="54" y="76"/>
                  <a:pt x="54" y="73"/>
                </a:cubicBezTo>
                <a:lnTo>
                  <a:pt x="47" y="73"/>
                </a:lnTo>
                <a:close/>
                <a:moveTo>
                  <a:pt x="57" y="29"/>
                </a:moveTo>
                <a:cubicBezTo>
                  <a:pt x="56" y="32"/>
                  <a:pt x="55" y="36"/>
                  <a:pt x="54" y="39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6"/>
                  <a:pt x="60" y="32"/>
                  <a:pt x="61" y="29"/>
                </a:cubicBezTo>
                <a:lnTo>
                  <a:pt x="57" y="29"/>
                </a:lnTo>
                <a:close/>
                <a:moveTo>
                  <a:pt x="50" y="59"/>
                </a:moveTo>
                <a:cubicBezTo>
                  <a:pt x="49" y="62"/>
                  <a:pt x="48" y="66"/>
                  <a:pt x="48" y="70"/>
                </a:cubicBezTo>
                <a:cubicBezTo>
                  <a:pt x="54" y="70"/>
                  <a:pt x="54" y="70"/>
                  <a:pt x="54" y="70"/>
                </a:cubicBezTo>
                <a:cubicBezTo>
                  <a:pt x="55" y="66"/>
                  <a:pt x="55" y="62"/>
                  <a:pt x="56" y="59"/>
                </a:cubicBezTo>
                <a:lnTo>
                  <a:pt x="50" y="59"/>
                </a:lnTo>
                <a:close/>
                <a:moveTo>
                  <a:pt x="76" y="0"/>
                </a:moveTo>
                <a:cubicBezTo>
                  <a:pt x="73" y="1"/>
                  <a:pt x="70" y="3"/>
                  <a:pt x="68" y="6"/>
                </a:cubicBezTo>
                <a:cubicBezTo>
                  <a:pt x="70" y="6"/>
                  <a:pt x="70" y="6"/>
                  <a:pt x="70" y="6"/>
                </a:cubicBezTo>
                <a:cubicBezTo>
                  <a:pt x="69" y="8"/>
                  <a:pt x="69" y="10"/>
                  <a:pt x="68" y="12"/>
                </a:cubicBezTo>
                <a:cubicBezTo>
                  <a:pt x="76" y="12"/>
                  <a:pt x="76" y="12"/>
                  <a:pt x="76" y="12"/>
                </a:cubicBezTo>
                <a:lnTo>
                  <a:pt x="76" y="0"/>
                </a:lnTo>
                <a:close/>
                <a:moveTo>
                  <a:pt x="86" y="6"/>
                </a:moveTo>
                <a:cubicBezTo>
                  <a:pt x="87" y="6"/>
                  <a:pt x="87" y="6"/>
                  <a:pt x="87" y="6"/>
                </a:cubicBezTo>
                <a:cubicBezTo>
                  <a:pt x="84" y="3"/>
                  <a:pt x="82" y="1"/>
                  <a:pt x="79" y="0"/>
                </a:cubicBezTo>
                <a:cubicBezTo>
                  <a:pt x="79" y="12"/>
                  <a:pt x="79" y="12"/>
                  <a:pt x="79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7" y="10"/>
                  <a:pt x="86" y="8"/>
                  <a:pt x="86" y="6"/>
                </a:cubicBezTo>
                <a:close/>
                <a:moveTo>
                  <a:pt x="64" y="12"/>
                </a:moveTo>
                <a:cubicBezTo>
                  <a:pt x="65" y="12"/>
                  <a:pt x="65" y="12"/>
                  <a:pt x="65" y="12"/>
                </a:cubicBezTo>
                <a:cubicBezTo>
                  <a:pt x="65" y="11"/>
                  <a:pt x="65" y="11"/>
                  <a:pt x="65" y="10"/>
                </a:cubicBezTo>
                <a:cubicBezTo>
                  <a:pt x="65" y="11"/>
                  <a:pt x="64" y="11"/>
                  <a:pt x="64" y="12"/>
                </a:cubicBezTo>
                <a:close/>
                <a:moveTo>
                  <a:pt x="62" y="15"/>
                </a:moveTo>
                <a:cubicBezTo>
                  <a:pt x="61" y="18"/>
                  <a:pt x="60" y="22"/>
                  <a:pt x="58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2" y="22"/>
                  <a:pt x="63" y="19"/>
                  <a:pt x="64" y="15"/>
                </a:cubicBezTo>
                <a:lnTo>
                  <a:pt x="62" y="15"/>
                </a:lnTo>
                <a:close/>
                <a:moveTo>
                  <a:pt x="53" y="42"/>
                </a:moveTo>
                <a:cubicBezTo>
                  <a:pt x="52" y="47"/>
                  <a:pt x="51" y="51"/>
                  <a:pt x="50" y="55"/>
                </a:cubicBezTo>
                <a:cubicBezTo>
                  <a:pt x="56" y="55"/>
                  <a:pt x="56" y="55"/>
                  <a:pt x="56" y="55"/>
                </a:cubicBezTo>
                <a:cubicBezTo>
                  <a:pt x="57" y="51"/>
                  <a:pt x="57" y="47"/>
                  <a:pt x="58" y="42"/>
                </a:cubicBezTo>
                <a:lnTo>
                  <a:pt x="53" y="42"/>
                </a:lnTo>
                <a:close/>
                <a:moveTo>
                  <a:pt x="79" y="97"/>
                </a:moveTo>
                <a:cubicBezTo>
                  <a:pt x="100" y="97"/>
                  <a:pt x="100" y="97"/>
                  <a:pt x="100" y="97"/>
                </a:cubicBezTo>
                <a:cubicBezTo>
                  <a:pt x="99" y="93"/>
                  <a:pt x="99" y="90"/>
                  <a:pt x="99" y="86"/>
                </a:cubicBezTo>
                <a:cubicBezTo>
                  <a:pt x="79" y="86"/>
                  <a:pt x="79" y="86"/>
                  <a:pt x="79" y="86"/>
                </a:cubicBezTo>
                <a:lnTo>
                  <a:pt x="79" y="97"/>
                </a:lnTo>
                <a:close/>
                <a:moveTo>
                  <a:pt x="76" y="42"/>
                </a:moveTo>
                <a:cubicBezTo>
                  <a:pt x="62" y="42"/>
                  <a:pt x="62" y="42"/>
                  <a:pt x="62" y="42"/>
                </a:cubicBezTo>
                <a:cubicBezTo>
                  <a:pt x="61" y="47"/>
                  <a:pt x="60" y="51"/>
                  <a:pt x="60" y="55"/>
                </a:cubicBezTo>
                <a:cubicBezTo>
                  <a:pt x="76" y="55"/>
                  <a:pt x="76" y="55"/>
                  <a:pt x="76" y="55"/>
                </a:cubicBezTo>
                <a:lnTo>
                  <a:pt x="76" y="42"/>
                </a:lnTo>
                <a:close/>
                <a:moveTo>
                  <a:pt x="76" y="15"/>
                </a:moveTo>
                <a:cubicBezTo>
                  <a:pt x="67" y="15"/>
                  <a:pt x="67" y="15"/>
                  <a:pt x="67" y="15"/>
                </a:cubicBezTo>
                <a:cubicBezTo>
                  <a:pt x="66" y="19"/>
                  <a:pt x="66" y="22"/>
                  <a:pt x="65" y="26"/>
                </a:cubicBezTo>
                <a:cubicBezTo>
                  <a:pt x="76" y="26"/>
                  <a:pt x="76" y="26"/>
                  <a:pt x="76" y="26"/>
                </a:cubicBezTo>
                <a:lnTo>
                  <a:pt x="76" y="15"/>
                </a:lnTo>
                <a:close/>
                <a:moveTo>
                  <a:pt x="76" y="59"/>
                </a:moveTo>
                <a:cubicBezTo>
                  <a:pt x="59" y="59"/>
                  <a:pt x="59" y="59"/>
                  <a:pt x="59" y="59"/>
                </a:cubicBezTo>
                <a:cubicBezTo>
                  <a:pt x="59" y="62"/>
                  <a:pt x="58" y="66"/>
                  <a:pt x="58" y="70"/>
                </a:cubicBezTo>
                <a:cubicBezTo>
                  <a:pt x="76" y="70"/>
                  <a:pt x="76" y="70"/>
                  <a:pt x="76" y="70"/>
                </a:cubicBezTo>
                <a:lnTo>
                  <a:pt x="76" y="59"/>
                </a:lnTo>
                <a:close/>
                <a:moveTo>
                  <a:pt x="79" y="55"/>
                </a:moveTo>
                <a:cubicBezTo>
                  <a:pt x="96" y="55"/>
                  <a:pt x="96" y="55"/>
                  <a:pt x="96" y="55"/>
                </a:cubicBezTo>
                <a:cubicBezTo>
                  <a:pt x="95" y="51"/>
                  <a:pt x="95" y="47"/>
                  <a:pt x="94" y="42"/>
                </a:cubicBezTo>
                <a:cubicBezTo>
                  <a:pt x="79" y="42"/>
                  <a:pt x="79" y="42"/>
                  <a:pt x="79" y="42"/>
                </a:cubicBezTo>
                <a:lnTo>
                  <a:pt x="79" y="55"/>
                </a:lnTo>
                <a:close/>
                <a:moveTo>
                  <a:pt x="91" y="26"/>
                </a:moveTo>
                <a:cubicBezTo>
                  <a:pt x="90" y="22"/>
                  <a:pt x="89" y="19"/>
                  <a:pt x="88" y="15"/>
                </a:cubicBezTo>
                <a:cubicBezTo>
                  <a:pt x="79" y="15"/>
                  <a:pt x="79" y="15"/>
                  <a:pt x="79" y="15"/>
                </a:cubicBezTo>
                <a:cubicBezTo>
                  <a:pt x="79" y="26"/>
                  <a:pt x="79" y="26"/>
                  <a:pt x="79" y="26"/>
                </a:cubicBezTo>
                <a:lnTo>
                  <a:pt x="91" y="26"/>
                </a:lnTo>
                <a:close/>
                <a:moveTo>
                  <a:pt x="79" y="39"/>
                </a:moveTo>
                <a:cubicBezTo>
                  <a:pt x="93" y="39"/>
                  <a:pt x="93" y="39"/>
                  <a:pt x="93" y="39"/>
                </a:cubicBezTo>
                <a:cubicBezTo>
                  <a:pt x="93" y="36"/>
                  <a:pt x="92" y="32"/>
                  <a:pt x="91" y="29"/>
                </a:cubicBezTo>
                <a:cubicBezTo>
                  <a:pt x="79" y="29"/>
                  <a:pt x="79" y="29"/>
                  <a:pt x="79" y="29"/>
                </a:cubicBezTo>
                <a:lnTo>
                  <a:pt x="79" y="39"/>
                </a:lnTo>
                <a:close/>
                <a:moveTo>
                  <a:pt x="76" y="29"/>
                </a:moveTo>
                <a:cubicBezTo>
                  <a:pt x="64" y="29"/>
                  <a:pt x="64" y="29"/>
                  <a:pt x="64" y="29"/>
                </a:cubicBezTo>
                <a:cubicBezTo>
                  <a:pt x="63" y="32"/>
                  <a:pt x="63" y="36"/>
                  <a:pt x="62" y="39"/>
                </a:cubicBezTo>
                <a:cubicBezTo>
                  <a:pt x="76" y="39"/>
                  <a:pt x="76" y="39"/>
                  <a:pt x="76" y="39"/>
                </a:cubicBezTo>
                <a:lnTo>
                  <a:pt x="76" y="29"/>
                </a:lnTo>
                <a:close/>
                <a:moveTo>
                  <a:pt x="76" y="100"/>
                </a:moveTo>
                <a:cubicBezTo>
                  <a:pt x="56" y="100"/>
                  <a:pt x="56" y="100"/>
                  <a:pt x="56" y="100"/>
                </a:cubicBezTo>
                <a:cubicBezTo>
                  <a:pt x="56" y="104"/>
                  <a:pt x="56" y="108"/>
                  <a:pt x="56" y="112"/>
                </a:cubicBezTo>
                <a:cubicBezTo>
                  <a:pt x="76" y="112"/>
                  <a:pt x="76" y="112"/>
                  <a:pt x="76" y="112"/>
                </a:cubicBezTo>
                <a:lnTo>
                  <a:pt x="76" y="100"/>
                </a:lnTo>
                <a:close/>
                <a:moveTo>
                  <a:pt x="76" y="73"/>
                </a:moveTo>
                <a:cubicBezTo>
                  <a:pt x="57" y="73"/>
                  <a:pt x="57" y="73"/>
                  <a:pt x="57" y="73"/>
                </a:cubicBezTo>
                <a:cubicBezTo>
                  <a:pt x="57" y="76"/>
                  <a:pt x="57" y="79"/>
                  <a:pt x="57" y="83"/>
                </a:cubicBezTo>
                <a:cubicBezTo>
                  <a:pt x="76" y="83"/>
                  <a:pt x="76" y="83"/>
                  <a:pt x="76" y="83"/>
                </a:cubicBezTo>
                <a:lnTo>
                  <a:pt x="76" y="73"/>
                </a:lnTo>
                <a:close/>
                <a:moveTo>
                  <a:pt x="76" y="86"/>
                </a:moveTo>
                <a:cubicBezTo>
                  <a:pt x="56" y="86"/>
                  <a:pt x="56" y="86"/>
                  <a:pt x="56" y="86"/>
                </a:cubicBezTo>
                <a:cubicBezTo>
                  <a:pt x="56" y="90"/>
                  <a:pt x="56" y="93"/>
                  <a:pt x="56" y="97"/>
                </a:cubicBezTo>
                <a:cubicBezTo>
                  <a:pt x="76" y="97"/>
                  <a:pt x="76" y="97"/>
                  <a:pt x="76" y="97"/>
                </a:cubicBezTo>
                <a:lnTo>
                  <a:pt x="76" y="86"/>
                </a:lnTo>
                <a:close/>
                <a:moveTo>
                  <a:pt x="46" y="86"/>
                </a:moveTo>
                <a:cubicBezTo>
                  <a:pt x="45" y="90"/>
                  <a:pt x="45" y="94"/>
                  <a:pt x="45" y="97"/>
                </a:cubicBezTo>
                <a:cubicBezTo>
                  <a:pt x="52" y="97"/>
                  <a:pt x="52" y="97"/>
                  <a:pt x="52" y="97"/>
                </a:cubicBezTo>
                <a:cubicBezTo>
                  <a:pt x="53" y="93"/>
                  <a:pt x="53" y="90"/>
                  <a:pt x="53" y="86"/>
                </a:cubicBezTo>
                <a:lnTo>
                  <a:pt x="46" y="86"/>
                </a:lnTo>
                <a:close/>
                <a:moveTo>
                  <a:pt x="110" y="97"/>
                </a:moveTo>
                <a:cubicBezTo>
                  <a:pt x="110" y="94"/>
                  <a:pt x="109" y="90"/>
                  <a:pt x="109" y="86"/>
                </a:cubicBezTo>
                <a:cubicBezTo>
                  <a:pt x="102" y="86"/>
                  <a:pt x="102" y="86"/>
                  <a:pt x="102" y="86"/>
                </a:cubicBezTo>
                <a:cubicBezTo>
                  <a:pt x="103" y="90"/>
                  <a:pt x="103" y="93"/>
                  <a:pt x="103" y="97"/>
                </a:cubicBezTo>
                <a:lnTo>
                  <a:pt x="110" y="97"/>
                </a:lnTo>
                <a:close/>
                <a:moveTo>
                  <a:pt x="109" y="83"/>
                </a:moveTo>
                <a:cubicBezTo>
                  <a:pt x="108" y="79"/>
                  <a:pt x="108" y="76"/>
                  <a:pt x="107" y="73"/>
                </a:cubicBezTo>
                <a:cubicBezTo>
                  <a:pt x="101" y="73"/>
                  <a:pt x="101" y="73"/>
                  <a:pt x="101" y="73"/>
                </a:cubicBezTo>
                <a:cubicBezTo>
                  <a:pt x="102" y="76"/>
                  <a:pt x="102" y="79"/>
                  <a:pt x="102" y="83"/>
                </a:cubicBezTo>
                <a:lnTo>
                  <a:pt x="109" y="83"/>
                </a:lnTo>
                <a:close/>
                <a:moveTo>
                  <a:pt x="68" y="12"/>
                </a:moveTo>
                <a:cubicBezTo>
                  <a:pt x="65" y="12"/>
                  <a:pt x="65" y="12"/>
                  <a:pt x="65" y="12"/>
                </a:cubicBezTo>
                <a:cubicBezTo>
                  <a:pt x="64" y="13"/>
                  <a:pt x="64" y="14"/>
                  <a:pt x="64" y="15"/>
                </a:cubicBezTo>
                <a:cubicBezTo>
                  <a:pt x="67" y="15"/>
                  <a:pt x="67" y="15"/>
                  <a:pt x="67" y="15"/>
                </a:cubicBezTo>
                <a:cubicBezTo>
                  <a:pt x="68" y="14"/>
                  <a:pt x="68" y="13"/>
                  <a:pt x="68" y="12"/>
                </a:cubicBezTo>
                <a:close/>
                <a:moveTo>
                  <a:pt x="92" y="15"/>
                </a:moveTo>
                <a:cubicBezTo>
                  <a:pt x="91" y="14"/>
                  <a:pt x="91" y="14"/>
                  <a:pt x="91" y="13"/>
                </a:cubicBezTo>
                <a:cubicBezTo>
                  <a:pt x="91" y="13"/>
                  <a:pt x="91" y="12"/>
                  <a:pt x="90" y="12"/>
                </a:cubicBezTo>
                <a:cubicBezTo>
                  <a:pt x="87" y="12"/>
                  <a:pt x="87" y="12"/>
                  <a:pt x="87" y="12"/>
                </a:cubicBezTo>
                <a:cubicBezTo>
                  <a:pt x="88" y="13"/>
                  <a:pt x="88" y="14"/>
                  <a:pt x="88" y="15"/>
                </a:cubicBezTo>
                <a:lnTo>
                  <a:pt x="92" y="15"/>
                </a:lnTo>
                <a:close/>
                <a:moveTo>
                  <a:pt x="79" y="15"/>
                </a:moveTo>
                <a:cubicBezTo>
                  <a:pt x="79" y="12"/>
                  <a:pt x="79" y="12"/>
                  <a:pt x="79" y="12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5"/>
                  <a:pt x="76" y="15"/>
                  <a:pt x="76" y="15"/>
                </a:cubicBezTo>
                <a:lnTo>
                  <a:pt x="79" y="15"/>
                </a:lnTo>
                <a:close/>
                <a:moveTo>
                  <a:pt x="65" y="26"/>
                </a:moveTo>
                <a:cubicBezTo>
                  <a:pt x="61" y="26"/>
                  <a:pt x="61" y="26"/>
                  <a:pt x="61" y="26"/>
                </a:cubicBezTo>
                <a:cubicBezTo>
                  <a:pt x="61" y="27"/>
                  <a:pt x="61" y="28"/>
                  <a:pt x="61" y="29"/>
                </a:cubicBezTo>
                <a:cubicBezTo>
                  <a:pt x="64" y="29"/>
                  <a:pt x="64" y="29"/>
                  <a:pt x="64" y="29"/>
                </a:cubicBezTo>
                <a:cubicBezTo>
                  <a:pt x="64" y="28"/>
                  <a:pt x="65" y="27"/>
                  <a:pt x="65" y="26"/>
                </a:cubicBezTo>
                <a:close/>
                <a:moveTo>
                  <a:pt x="91" y="29"/>
                </a:moveTo>
                <a:cubicBezTo>
                  <a:pt x="95" y="29"/>
                  <a:pt x="95" y="29"/>
                  <a:pt x="95" y="29"/>
                </a:cubicBezTo>
                <a:cubicBezTo>
                  <a:pt x="94" y="28"/>
                  <a:pt x="94" y="27"/>
                  <a:pt x="94" y="26"/>
                </a:cubicBezTo>
                <a:cubicBezTo>
                  <a:pt x="91" y="26"/>
                  <a:pt x="91" y="26"/>
                  <a:pt x="91" y="26"/>
                </a:cubicBezTo>
                <a:cubicBezTo>
                  <a:pt x="91" y="27"/>
                  <a:pt x="91" y="28"/>
                  <a:pt x="91" y="29"/>
                </a:cubicBezTo>
                <a:close/>
                <a:moveTo>
                  <a:pt x="79" y="26"/>
                </a:moveTo>
                <a:cubicBezTo>
                  <a:pt x="76" y="26"/>
                  <a:pt x="76" y="26"/>
                  <a:pt x="76" y="26"/>
                </a:cubicBezTo>
                <a:cubicBezTo>
                  <a:pt x="76" y="29"/>
                  <a:pt x="76" y="29"/>
                  <a:pt x="76" y="29"/>
                </a:cubicBezTo>
                <a:cubicBezTo>
                  <a:pt x="79" y="29"/>
                  <a:pt x="79" y="29"/>
                  <a:pt x="79" y="29"/>
                </a:cubicBezTo>
                <a:lnTo>
                  <a:pt x="79" y="26"/>
                </a:lnTo>
                <a:close/>
                <a:moveTo>
                  <a:pt x="62" y="39"/>
                </a:moveTo>
                <a:cubicBezTo>
                  <a:pt x="59" y="39"/>
                  <a:pt x="59" y="39"/>
                  <a:pt x="59" y="39"/>
                </a:cubicBezTo>
                <a:cubicBezTo>
                  <a:pt x="59" y="40"/>
                  <a:pt x="58" y="41"/>
                  <a:pt x="58" y="42"/>
                </a:cubicBezTo>
                <a:cubicBezTo>
                  <a:pt x="62" y="42"/>
                  <a:pt x="62" y="42"/>
                  <a:pt x="62" y="42"/>
                </a:cubicBezTo>
                <a:cubicBezTo>
                  <a:pt x="62" y="41"/>
                  <a:pt x="62" y="40"/>
                  <a:pt x="62" y="39"/>
                </a:cubicBezTo>
                <a:close/>
                <a:moveTo>
                  <a:pt x="94" y="42"/>
                </a:moveTo>
                <a:cubicBezTo>
                  <a:pt x="97" y="42"/>
                  <a:pt x="97" y="42"/>
                  <a:pt x="97" y="42"/>
                </a:cubicBezTo>
                <a:cubicBezTo>
                  <a:pt x="97" y="41"/>
                  <a:pt x="97" y="40"/>
                  <a:pt x="97" y="39"/>
                </a:cubicBezTo>
                <a:cubicBezTo>
                  <a:pt x="93" y="39"/>
                  <a:pt x="93" y="39"/>
                  <a:pt x="93" y="39"/>
                </a:cubicBezTo>
                <a:cubicBezTo>
                  <a:pt x="93" y="40"/>
                  <a:pt x="94" y="41"/>
                  <a:pt x="94" y="42"/>
                </a:cubicBezTo>
                <a:close/>
                <a:moveTo>
                  <a:pt x="79" y="39"/>
                </a:moveTo>
                <a:cubicBezTo>
                  <a:pt x="76" y="39"/>
                  <a:pt x="76" y="39"/>
                  <a:pt x="76" y="39"/>
                </a:cubicBezTo>
                <a:cubicBezTo>
                  <a:pt x="76" y="42"/>
                  <a:pt x="76" y="42"/>
                  <a:pt x="76" y="42"/>
                </a:cubicBezTo>
                <a:cubicBezTo>
                  <a:pt x="79" y="42"/>
                  <a:pt x="79" y="42"/>
                  <a:pt x="79" y="42"/>
                </a:cubicBezTo>
                <a:lnTo>
                  <a:pt x="79" y="39"/>
                </a:lnTo>
                <a:close/>
                <a:moveTo>
                  <a:pt x="60" y="55"/>
                </a:moveTo>
                <a:cubicBezTo>
                  <a:pt x="56" y="55"/>
                  <a:pt x="56" y="55"/>
                  <a:pt x="56" y="55"/>
                </a:cubicBezTo>
                <a:cubicBezTo>
                  <a:pt x="56" y="56"/>
                  <a:pt x="56" y="57"/>
                  <a:pt x="56" y="59"/>
                </a:cubicBezTo>
                <a:cubicBezTo>
                  <a:pt x="59" y="59"/>
                  <a:pt x="59" y="59"/>
                  <a:pt x="59" y="59"/>
                </a:cubicBezTo>
                <a:cubicBezTo>
                  <a:pt x="59" y="57"/>
                  <a:pt x="59" y="56"/>
                  <a:pt x="60" y="55"/>
                </a:cubicBezTo>
                <a:close/>
                <a:moveTo>
                  <a:pt x="96" y="59"/>
                </a:moveTo>
                <a:cubicBezTo>
                  <a:pt x="100" y="59"/>
                  <a:pt x="100" y="59"/>
                  <a:pt x="100" y="59"/>
                </a:cubicBezTo>
                <a:cubicBezTo>
                  <a:pt x="100" y="57"/>
                  <a:pt x="99" y="56"/>
                  <a:pt x="99" y="55"/>
                </a:cubicBezTo>
                <a:cubicBezTo>
                  <a:pt x="96" y="55"/>
                  <a:pt x="96" y="55"/>
                  <a:pt x="96" y="55"/>
                </a:cubicBezTo>
                <a:cubicBezTo>
                  <a:pt x="96" y="56"/>
                  <a:pt x="96" y="57"/>
                  <a:pt x="96" y="59"/>
                </a:cubicBezTo>
                <a:close/>
                <a:moveTo>
                  <a:pt x="79" y="55"/>
                </a:moveTo>
                <a:cubicBezTo>
                  <a:pt x="76" y="55"/>
                  <a:pt x="76" y="55"/>
                  <a:pt x="76" y="55"/>
                </a:cubicBezTo>
                <a:cubicBezTo>
                  <a:pt x="76" y="59"/>
                  <a:pt x="76" y="59"/>
                  <a:pt x="76" y="59"/>
                </a:cubicBezTo>
                <a:cubicBezTo>
                  <a:pt x="79" y="59"/>
                  <a:pt x="79" y="59"/>
                  <a:pt x="79" y="59"/>
                </a:cubicBezTo>
                <a:lnTo>
                  <a:pt x="79" y="55"/>
                </a:lnTo>
                <a:close/>
                <a:moveTo>
                  <a:pt x="58" y="70"/>
                </a:moveTo>
                <a:cubicBezTo>
                  <a:pt x="54" y="70"/>
                  <a:pt x="54" y="70"/>
                  <a:pt x="54" y="70"/>
                </a:cubicBezTo>
                <a:cubicBezTo>
                  <a:pt x="54" y="71"/>
                  <a:pt x="54" y="72"/>
                  <a:pt x="54" y="73"/>
                </a:cubicBezTo>
                <a:cubicBezTo>
                  <a:pt x="57" y="73"/>
                  <a:pt x="57" y="73"/>
                  <a:pt x="57" y="73"/>
                </a:cubicBezTo>
                <a:cubicBezTo>
                  <a:pt x="57" y="72"/>
                  <a:pt x="58" y="71"/>
                  <a:pt x="58" y="70"/>
                </a:cubicBezTo>
                <a:close/>
                <a:moveTo>
                  <a:pt x="98" y="73"/>
                </a:moveTo>
                <a:cubicBezTo>
                  <a:pt x="101" y="73"/>
                  <a:pt x="101" y="73"/>
                  <a:pt x="101" y="73"/>
                </a:cubicBezTo>
                <a:cubicBezTo>
                  <a:pt x="101" y="72"/>
                  <a:pt x="101" y="71"/>
                  <a:pt x="101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8" y="71"/>
                  <a:pt x="98" y="72"/>
                  <a:pt x="98" y="73"/>
                </a:cubicBezTo>
                <a:close/>
                <a:moveTo>
                  <a:pt x="79" y="70"/>
                </a:moveTo>
                <a:cubicBezTo>
                  <a:pt x="76" y="70"/>
                  <a:pt x="76" y="70"/>
                  <a:pt x="76" y="70"/>
                </a:cubicBezTo>
                <a:cubicBezTo>
                  <a:pt x="76" y="73"/>
                  <a:pt x="76" y="73"/>
                  <a:pt x="76" y="73"/>
                </a:cubicBezTo>
                <a:cubicBezTo>
                  <a:pt x="79" y="73"/>
                  <a:pt x="79" y="73"/>
                  <a:pt x="79" y="73"/>
                </a:cubicBezTo>
                <a:lnTo>
                  <a:pt x="79" y="70"/>
                </a:lnTo>
                <a:close/>
                <a:moveTo>
                  <a:pt x="57" y="83"/>
                </a:moveTo>
                <a:cubicBezTo>
                  <a:pt x="53" y="83"/>
                  <a:pt x="53" y="83"/>
                  <a:pt x="53" y="83"/>
                </a:cubicBezTo>
                <a:cubicBezTo>
                  <a:pt x="53" y="84"/>
                  <a:pt x="53" y="85"/>
                  <a:pt x="53" y="86"/>
                </a:cubicBezTo>
                <a:cubicBezTo>
                  <a:pt x="56" y="86"/>
                  <a:pt x="56" y="86"/>
                  <a:pt x="56" y="86"/>
                </a:cubicBezTo>
                <a:cubicBezTo>
                  <a:pt x="56" y="85"/>
                  <a:pt x="57" y="84"/>
                  <a:pt x="57" y="83"/>
                </a:cubicBezTo>
                <a:close/>
                <a:moveTo>
                  <a:pt x="99" y="86"/>
                </a:moveTo>
                <a:cubicBezTo>
                  <a:pt x="102" y="86"/>
                  <a:pt x="102" y="86"/>
                  <a:pt x="102" y="86"/>
                </a:cubicBezTo>
                <a:cubicBezTo>
                  <a:pt x="102" y="85"/>
                  <a:pt x="102" y="84"/>
                  <a:pt x="102" y="83"/>
                </a:cubicBezTo>
                <a:cubicBezTo>
                  <a:pt x="99" y="83"/>
                  <a:pt x="99" y="83"/>
                  <a:pt x="99" y="83"/>
                </a:cubicBezTo>
                <a:cubicBezTo>
                  <a:pt x="99" y="84"/>
                  <a:pt x="99" y="85"/>
                  <a:pt x="99" y="86"/>
                </a:cubicBezTo>
                <a:close/>
                <a:moveTo>
                  <a:pt x="79" y="83"/>
                </a:moveTo>
                <a:cubicBezTo>
                  <a:pt x="76" y="83"/>
                  <a:pt x="76" y="83"/>
                  <a:pt x="76" y="83"/>
                </a:cubicBezTo>
                <a:cubicBezTo>
                  <a:pt x="76" y="86"/>
                  <a:pt x="76" y="86"/>
                  <a:pt x="76" y="86"/>
                </a:cubicBezTo>
                <a:cubicBezTo>
                  <a:pt x="79" y="86"/>
                  <a:pt x="79" y="86"/>
                  <a:pt x="79" y="86"/>
                </a:cubicBezTo>
                <a:lnTo>
                  <a:pt x="79" y="83"/>
                </a:lnTo>
                <a:close/>
                <a:moveTo>
                  <a:pt x="56" y="97"/>
                </a:moveTo>
                <a:cubicBezTo>
                  <a:pt x="52" y="97"/>
                  <a:pt x="52" y="97"/>
                  <a:pt x="52" y="97"/>
                </a:cubicBezTo>
                <a:cubicBezTo>
                  <a:pt x="52" y="98"/>
                  <a:pt x="52" y="99"/>
                  <a:pt x="52" y="100"/>
                </a:cubicBezTo>
                <a:cubicBezTo>
                  <a:pt x="56" y="100"/>
                  <a:pt x="56" y="100"/>
                  <a:pt x="56" y="100"/>
                </a:cubicBezTo>
                <a:cubicBezTo>
                  <a:pt x="56" y="99"/>
                  <a:pt x="56" y="98"/>
                  <a:pt x="56" y="97"/>
                </a:cubicBezTo>
                <a:close/>
                <a:moveTo>
                  <a:pt x="100" y="100"/>
                </a:moveTo>
                <a:cubicBezTo>
                  <a:pt x="103" y="100"/>
                  <a:pt x="103" y="100"/>
                  <a:pt x="103" y="100"/>
                </a:cubicBezTo>
                <a:cubicBezTo>
                  <a:pt x="103" y="99"/>
                  <a:pt x="103" y="98"/>
                  <a:pt x="103" y="97"/>
                </a:cubicBezTo>
                <a:cubicBezTo>
                  <a:pt x="100" y="97"/>
                  <a:pt x="100" y="97"/>
                  <a:pt x="100" y="97"/>
                </a:cubicBezTo>
                <a:cubicBezTo>
                  <a:pt x="100" y="98"/>
                  <a:pt x="100" y="99"/>
                  <a:pt x="100" y="100"/>
                </a:cubicBezTo>
                <a:close/>
                <a:moveTo>
                  <a:pt x="76" y="97"/>
                </a:moveTo>
                <a:cubicBezTo>
                  <a:pt x="76" y="100"/>
                  <a:pt x="76" y="100"/>
                  <a:pt x="76" y="100"/>
                </a:cubicBezTo>
                <a:cubicBezTo>
                  <a:pt x="79" y="100"/>
                  <a:pt x="79" y="100"/>
                  <a:pt x="79" y="100"/>
                </a:cubicBezTo>
                <a:cubicBezTo>
                  <a:pt x="79" y="97"/>
                  <a:pt x="79" y="97"/>
                  <a:pt x="79" y="97"/>
                </a:cubicBezTo>
                <a:lnTo>
                  <a:pt x="76" y="97"/>
                </a:lnTo>
                <a:close/>
                <a:moveTo>
                  <a:pt x="76" y="115"/>
                </a:moveTo>
                <a:cubicBezTo>
                  <a:pt x="79" y="115"/>
                  <a:pt x="79" y="115"/>
                  <a:pt x="79" y="115"/>
                </a:cubicBezTo>
                <a:cubicBezTo>
                  <a:pt x="79" y="112"/>
                  <a:pt x="79" y="112"/>
                  <a:pt x="79" y="112"/>
                </a:cubicBezTo>
                <a:cubicBezTo>
                  <a:pt x="76" y="112"/>
                  <a:pt x="76" y="112"/>
                  <a:pt x="76" y="112"/>
                </a:cubicBezTo>
                <a:lnTo>
                  <a:pt x="76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2" name="Freeform 56"/>
          <p:cNvSpPr>
            <a:spLocks noEditPoints="1"/>
          </p:cNvSpPr>
          <p:nvPr/>
        </p:nvSpPr>
        <p:spPr bwMode="auto">
          <a:xfrm>
            <a:off x="1739555" y="3337929"/>
            <a:ext cx="163121" cy="297415"/>
          </a:xfrm>
          <a:custGeom>
            <a:avLst/>
            <a:gdLst>
              <a:gd name="T0" fmla="*/ 33 w 98"/>
              <a:gd name="T1" fmla="*/ 18 h 178"/>
              <a:gd name="T2" fmla="*/ 30 w 98"/>
              <a:gd name="T3" fmla="*/ 12 h 178"/>
              <a:gd name="T4" fmla="*/ 18 w 98"/>
              <a:gd name="T5" fmla="*/ 14 h 178"/>
              <a:gd name="T6" fmla="*/ 13 w 98"/>
              <a:gd name="T7" fmla="*/ 16 h 178"/>
              <a:gd name="T8" fmla="*/ 18 w 98"/>
              <a:gd name="T9" fmla="*/ 14 h 178"/>
              <a:gd name="T10" fmla="*/ 24 w 98"/>
              <a:gd name="T11" fmla="*/ 29 h 178"/>
              <a:gd name="T12" fmla="*/ 21 w 98"/>
              <a:gd name="T13" fmla="*/ 26 h 178"/>
              <a:gd name="T14" fmla="*/ 20 w 98"/>
              <a:gd name="T15" fmla="*/ 29 h 178"/>
              <a:gd name="T16" fmla="*/ 6 w 98"/>
              <a:gd name="T17" fmla="*/ 25 h 178"/>
              <a:gd name="T18" fmla="*/ 9 w 98"/>
              <a:gd name="T19" fmla="*/ 29 h 178"/>
              <a:gd name="T20" fmla="*/ 6 w 98"/>
              <a:gd name="T21" fmla="*/ 25 h 178"/>
              <a:gd name="T22" fmla="*/ 37 w 98"/>
              <a:gd name="T23" fmla="*/ 26 h 178"/>
              <a:gd name="T24" fmla="*/ 39 w 98"/>
              <a:gd name="T25" fmla="*/ 33 h 178"/>
              <a:gd name="T26" fmla="*/ 20 w 98"/>
              <a:gd name="T27" fmla="*/ 27 h 178"/>
              <a:gd name="T28" fmla="*/ 20 w 98"/>
              <a:gd name="T29" fmla="*/ 27 h 178"/>
              <a:gd name="T30" fmla="*/ 41 w 98"/>
              <a:gd name="T31" fmla="*/ 48 h 178"/>
              <a:gd name="T32" fmla="*/ 33 w 98"/>
              <a:gd name="T33" fmla="*/ 178 h 178"/>
              <a:gd name="T34" fmla="*/ 29 w 98"/>
              <a:gd name="T35" fmla="*/ 45 h 178"/>
              <a:gd name="T36" fmla="*/ 29 w 98"/>
              <a:gd name="T37" fmla="*/ 8 h 178"/>
              <a:gd name="T38" fmla="*/ 52 w 98"/>
              <a:gd name="T39" fmla="*/ 25 h 178"/>
              <a:gd name="T40" fmla="*/ 36 w 98"/>
              <a:gd name="T41" fmla="*/ 12 h 178"/>
              <a:gd name="T42" fmla="*/ 38 w 98"/>
              <a:gd name="T43" fmla="*/ 18 h 178"/>
              <a:gd name="T44" fmla="*/ 46 w 98"/>
              <a:gd name="T45" fmla="*/ 29 h 178"/>
              <a:gd name="T46" fmla="*/ 42 w 98"/>
              <a:gd name="T47" fmla="*/ 30 h 178"/>
              <a:gd name="T48" fmla="*/ 46 w 98"/>
              <a:gd name="T49" fmla="*/ 29 h 178"/>
              <a:gd name="T50" fmla="*/ 65 w 98"/>
              <a:gd name="T51" fmla="*/ 48 h 178"/>
              <a:gd name="T52" fmla="*/ 57 w 98"/>
              <a:gd name="T53" fmla="*/ 178 h 178"/>
              <a:gd name="T54" fmla="*/ 53 w 98"/>
              <a:gd name="T55" fmla="*/ 45 h 178"/>
              <a:gd name="T56" fmla="*/ 53 w 98"/>
              <a:gd name="T57" fmla="*/ 8 h 178"/>
              <a:gd name="T58" fmla="*/ 76 w 98"/>
              <a:gd name="T59" fmla="*/ 25 h 178"/>
              <a:gd name="T60" fmla="*/ 60 w 98"/>
              <a:gd name="T61" fmla="*/ 12 h 178"/>
              <a:gd name="T62" fmla="*/ 62 w 98"/>
              <a:gd name="T63" fmla="*/ 18 h 178"/>
              <a:gd name="T64" fmla="*/ 70 w 98"/>
              <a:gd name="T65" fmla="*/ 29 h 178"/>
              <a:gd name="T66" fmla="*/ 65 w 98"/>
              <a:gd name="T67" fmla="*/ 30 h 178"/>
              <a:gd name="T68" fmla="*/ 70 w 98"/>
              <a:gd name="T69" fmla="*/ 29 h 178"/>
              <a:gd name="T70" fmla="*/ 87 w 98"/>
              <a:gd name="T71" fmla="*/ 48 h 178"/>
              <a:gd name="T72" fmla="*/ 78 w 98"/>
              <a:gd name="T73" fmla="*/ 178 h 178"/>
              <a:gd name="T74" fmla="*/ 75 w 98"/>
              <a:gd name="T75" fmla="*/ 45 h 178"/>
              <a:gd name="T76" fmla="*/ 75 w 98"/>
              <a:gd name="T77" fmla="*/ 8 h 178"/>
              <a:gd name="T78" fmla="*/ 98 w 98"/>
              <a:gd name="T79" fmla="*/ 25 h 178"/>
              <a:gd name="T80" fmla="*/ 81 w 98"/>
              <a:gd name="T81" fmla="*/ 12 h 178"/>
              <a:gd name="T82" fmla="*/ 84 w 98"/>
              <a:gd name="T83" fmla="*/ 18 h 178"/>
              <a:gd name="T84" fmla="*/ 91 w 98"/>
              <a:gd name="T85" fmla="*/ 29 h 178"/>
              <a:gd name="T86" fmla="*/ 87 w 98"/>
              <a:gd name="T87" fmla="*/ 30 h 178"/>
              <a:gd name="T88" fmla="*/ 91 w 98"/>
              <a:gd name="T89" fmla="*/ 29 h 178"/>
              <a:gd name="T90" fmla="*/ 21 w 98"/>
              <a:gd name="T91" fmla="*/ 26 h 178"/>
              <a:gd name="T92" fmla="*/ 21 w 98"/>
              <a:gd name="T93" fmla="*/ 26 h 178"/>
              <a:gd name="T94" fmla="*/ 23 w 98"/>
              <a:gd name="T95" fmla="*/ 45 h 178"/>
              <a:gd name="T96" fmla="*/ 20 w 98"/>
              <a:gd name="T97" fmla="*/ 178 h 178"/>
              <a:gd name="T98" fmla="*/ 11 w 98"/>
              <a:gd name="T99" fmla="*/ 48 h 178"/>
              <a:gd name="T100" fmla="*/ 16 w 98"/>
              <a:gd name="T101" fmla="*/ 0 h 178"/>
              <a:gd name="T102" fmla="*/ 31 w 98"/>
              <a:gd name="T103" fmla="*/ 25 h 178"/>
              <a:gd name="T104" fmla="*/ 6 w 98"/>
              <a:gd name="T105" fmla="*/ 25 h 178"/>
              <a:gd name="T106" fmla="*/ 9 w 98"/>
              <a:gd name="T107" fmla="*/ 29 h 178"/>
              <a:gd name="T108" fmla="*/ 17 w 98"/>
              <a:gd name="T109" fmla="*/ 18 h 178"/>
              <a:gd name="T110" fmla="*/ 14 w 98"/>
              <a:gd name="T111" fmla="*/ 12 h 178"/>
              <a:gd name="T112" fmla="*/ 17 w 98"/>
              <a:gd name="T113" fmla="*/ 18 h 178"/>
              <a:gd name="T114" fmla="*/ 24 w 98"/>
              <a:gd name="T115" fmla="*/ 29 h 178"/>
              <a:gd name="T116" fmla="*/ 21 w 98"/>
              <a:gd name="T117" fmla="*/ 26 h 178"/>
              <a:gd name="T118" fmla="*/ 20 w 98"/>
              <a:gd name="T119" fmla="*/ 27 h 178"/>
              <a:gd name="T120" fmla="*/ 23 w 98"/>
              <a:gd name="T121" fmla="*/ 33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98" h="178">
                <a:moveTo>
                  <a:pt x="33" y="14"/>
                </a:moveTo>
                <a:cubicBezTo>
                  <a:pt x="34" y="15"/>
                  <a:pt x="34" y="17"/>
                  <a:pt x="33" y="18"/>
                </a:cubicBezTo>
                <a:cubicBezTo>
                  <a:pt x="30" y="18"/>
                  <a:pt x="30" y="17"/>
                  <a:pt x="29" y="16"/>
                </a:cubicBezTo>
                <a:cubicBezTo>
                  <a:pt x="29" y="14"/>
                  <a:pt x="29" y="13"/>
                  <a:pt x="30" y="12"/>
                </a:cubicBezTo>
                <a:cubicBezTo>
                  <a:pt x="32" y="12"/>
                  <a:pt x="33" y="13"/>
                  <a:pt x="33" y="14"/>
                </a:cubicBezTo>
                <a:close/>
                <a:moveTo>
                  <a:pt x="18" y="14"/>
                </a:moveTo>
                <a:cubicBezTo>
                  <a:pt x="17" y="13"/>
                  <a:pt x="16" y="12"/>
                  <a:pt x="14" y="12"/>
                </a:cubicBezTo>
                <a:cubicBezTo>
                  <a:pt x="13" y="13"/>
                  <a:pt x="13" y="14"/>
                  <a:pt x="13" y="16"/>
                </a:cubicBezTo>
                <a:cubicBezTo>
                  <a:pt x="14" y="17"/>
                  <a:pt x="15" y="18"/>
                  <a:pt x="17" y="18"/>
                </a:cubicBezTo>
                <a:cubicBezTo>
                  <a:pt x="18" y="17"/>
                  <a:pt x="18" y="15"/>
                  <a:pt x="18" y="14"/>
                </a:cubicBezTo>
                <a:close/>
                <a:moveTo>
                  <a:pt x="24" y="29"/>
                </a:moveTo>
                <a:cubicBezTo>
                  <a:pt x="24" y="29"/>
                  <a:pt x="24" y="29"/>
                  <a:pt x="24" y="29"/>
                </a:cubicBezTo>
                <a:cubicBezTo>
                  <a:pt x="24" y="27"/>
                  <a:pt x="23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0" y="27"/>
                </a:cubicBezTo>
                <a:cubicBezTo>
                  <a:pt x="20" y="27"/>
                  <a:pt x="20" y="28"/>
                  <a:pt x="20" y="29"/>
                </a:cubicBezTo>
                <a:cubicBezTo>
                  <a:pt x="22" y="30"/>
                  <a:pt x="23" y="29"/>
                  <a:pt x="24" y="29"/>
                </a:cubicBezTo>
                <a:close/>
                <a:moveTo>
                  <a:pt x="6" y="25"/>
                </a:moveTo>
                <a:cubicBezTo>
                  <a:pt x="5" y="26"/>
                  <a:pt x="4" y="27"/>
                  <a:pt x="4" y="29"/>
                </a:cubicBezTo>
                <a:cubicBezTo>
                  <a:pt x="6" y="30"/>
                  <a:pt x="8" y="29"/>
                  <a:pt x="9" y="29"/>
                </a:cubicBezTo>
                <a:cubicBezTo>
                  <a:pt x="9" y="28"/>
                  <a:pt x="10" y="27"/>
                  <a:pt x="10" y="25"/>
                </a:cubicBezTo>
                <a:cubicBezTo>
                  <a:pt x="8" y="24"/>
                  <a:pt x="7" y="24"/>
                  <a:pt x="6" y="25"/>
                </a:cubicBezTo>
                <a:close/>
                <a:moveTo>
                  <a:pt x="40" y="29"/>
                </a:moveTo>
                <a:cubicBezTo>
                  <a:pt x="40" y="27"/>
                  <a:pt x="39" y="26"/>
                  <a:pt x="37" y="26"/>
                </a:cubicBezTo>
                <a:cubicBezTo>
                  <a:pt x="35" y="27"/>
                  <a:pt x="36" y="29"/>
                  <a:pt x="36" y="30"/>
                </a:cubicBezTo>
                <a:cubicBezTo>
                  <a:pt x="36" y="31"/>
                  <a:pt x="37" y="32"/>
                  <a:pt x="39" y="33"/>
                </a:cubicBezTo>
                <a:cubicBezTo>
                  <a:pt x="40" y="31"/>
                  <a:pt x="40" y="30"/>
                  <a:pt x="40" y="29"/>
                </a:cubicBezTo>
                <a:close/>
                <a:moveTo>
                  <a:pt x="20" y="27"/>
                </a:move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0" y="27"/>
                </a:cubicBezTo>
                <a:close/>
                <a:moveTo>
                  <a:pt x="52" y="25"/>
                </a:moveTo>
                <a:cubicBezTo>
                  <a:pt x="52" y="36"/>
                  <a:pt x="48" y="45"/>
                  <a:pt x="41" y="48"/>
                </a:cubicBezTo>
                <a:cubicBezTo>
                  <a:pt x="41" y="178"/>
                  <a:pt x="41" y="178"/>
                  <a:pt x="41" y="178"/>
                </a:cubicBezTo>
                <a:cubicBezTo>
                  <a:pt x="33" y="178"/>
                  <a:pt x="33" y="178"/>
                  <a:pt x="33" y="178"/>
                </a:cubicBezTo>
                <a:cubicBezTo>
                  <a:pt x="33" y="48"/>
                  <a:pt x="33" y="48"/>
                  <a:pt x="33" y="48"/>
                </a:cubicBezTo>
                <a:cubicBezTo>
                  <a:pt x="32" y="47"/>
                  <a:pt x="30" y="46"/>
                  <a:pt x="29" y="45"/>
                </a:cubicBezTo>
                <a:cubicBezTo>
                  <a:pt x="34" y="41"/>
                  <a:pt x="37" y="33"/>
                  <a:pt x="37" y="25"/>
                </a:cubicBezTo>
                <a:cubicBezTo>
                  <a:pt x="37" y="18"/>
                  <a:pt x="33" y="12"/>
                  <a:pt x="29" y="8"/>
                </a:cubicBezTo>
                <a:cubicBezTo>
                  <a:pt x="33" y="3"/>
                  <a:pt x="37" y="0"/>
                  <a:pt x="37" y="0"/>
                </a:cubicBezTo>
                <a:cubicBezTo>
                  <a:pt x="37" y="0"/>
                  <a:pt x="52" y="11"/>
                  <a:pt x="52" y="25"/>
                </a:cubicBezTo>
                <a:close/>
                <a:moveTo>
                  <a:pt x="39" y="14"/>
                </a:moveTo>
                <a:cubicBezTo>
                  <a:pt x="39" y="13"/>
                  <a:pt x="38" y="12"/>
                  <a:pt x="36" y="12"/>
                </a:cubicBezTo>
                <a:cubicBezTo>
                  <a:pt x="35" y="13"/>
                  <a:pt x="35" y="14"/>
                  <a:pt x="35" y="16"/>
                </a:cubicBezTo>
                <a:cubicBezTo>
                  <a:pt x="36" y="17"/>
                  <a:pt x="36" y="18"/>
                  <a:pt x="38" y="18"/>
                </a:cubicBezTo>
                <a:cubicBezTo>
                  <a:pt x="40" y="17"/>
                  <a:pt x="40" y="15"/>
                  <a:pt x="39" y="14"/>
                </a:cubicBezTo>
                <a:close/>
                <a:moveTo>
                  <a:pt x="46" y="29"/>
                </a:moveTo>
                <a:cubicBezTo>
                  <a:pt x="45" y="27"/>
                  <a:pt x="45" y="26"/>
                  <a:pt x="43" y="26"/>
                </a:cubicBezTo>
                <a:cubicBezTo>
                  <a:pt x="41" y="27"/>
                  <a:pt x="41" y="29"/>
                  <a:pt x="42" y="30"/>
                </a:cubicBezTo>
                <a:cubicBezTo>
                  <a:pt x="42" y="31"/>
                  <a:pt x="43" y="32"/>
                  <a:pt x="45" y="33"/>
                </a:cubicBezTo>
                <a:cubicBezTo>
                  <a:pt x="46" y="31"/>
                  <a:pt x="46" y="30"/>
                  <a:pt x="46" y="29"/>
                </a:cubicBezTo>
                <a:close/>
                <a:moveTo>
                  <a:pt x="76" y="25"/>
                </a:moveTo>
                <a:cubicBezTo>
                  <a:pt x="76" y="36"/>
                  <a:pt x="71" y="45"/>
                  <a:pt x="65" y="48"/>
                </a:cubicBezTo>
                <a:cubicBezTo>
                  <a:pt x="65" y="178"/>
                  <a:pt x="65" y="178"/>
                  <a:pt x="65" y="178"/>
                </a:cubicBezTo>
                <a:cubicBezTo>
                  <a:pt x="57" y="178"/>
                  <a:pt x="57" y="178"/>
                  <a:pt x="57" y="178"/>
                </a:cubicBezTo>
                <a:cubicBezTo>
                  <a:pt x="57" y="48"/>
                  <a:pt x="57" y="48"/>
                  <a:pt x="57" y="48"/>
                </a:cubicBezTo>
                <a:cubicBezTo>
                  <a:pt x="55" y="47"/>
                  <a:pt x="54" y="46"/>
                  <a:pt x="53" y="45"/>
                </a:cubicBezTo>
                <a:cubicBezTo>
                  <a:pt x="57" y="41"/>
                  <a:pt x="60" y="33"/>
                  <a:pt x="60" y="25"/>
                </a:cubicBezTo>
                <a:cubicBezTo>
                  <a:pt x="60" y="18"/>
                  <a:pt x="57" y="12"/>
                  <a:pt x="53" y="8"/>
                </a:cubicBezTo>
                <a:cubicBezTo>
                  <a:pt x="57" y="3"/>
                  <a:pt x="61" y="0"/>
                  <a:pt x="61" y="0"/>
                </a:cubicBezTo>
                <a:cubicBezTo>
                  <a:pt x="61" y="0"/>
                  <a:pt x="76" y="11"/>
                  <a:pt x="76" y="25"/>
                </a:cubicBezTo>
                <a:close/>
                <a:moveTo>
                  <a:pt x="63" y="14"/>
                </a:moveTo>
                <a:cubicBezTo>
                  <a:pt x="63" y="13"/>
                  <a:pt x="62" y="12"/>
                  <a:pt x="60" y="12"/>
                </a:cubicBezTo>
                <a:cubicBezTo>
                  <a:pt x="58" y="13"/>
                  <a:pt x="58" y="14"/>
                  <a:pt x="59" y="16"/>
                </a:cubicBezTo>
                <a:cubicBezTo>
                  <a:pt x="59" y="17"/>
                  <a:pt x="60" y="18"/>
                  <a:pt x="62" y="18"/>
                </a:cubicBezTo>
                <a:cubicBezTo>
                  <a:pt x="63" y="17"/>
                  <a:pt x="63" y="15"/>
                  <a:pt x="63" y="14"/>
                </a:cubicBezTo>
                <a:close/>
                <a:moveTo>
                  <a:pt x="70" y="29"/>
                </a:moveTo>
                <a:cubicBezTo>
                  <a:pt x="69" y="27"/>
                  <a:pt x="68" y="26"/>
                  <a:pt x="66" y="26"/>
                </a:cubicBezTo>
                <a:cubicBezTo>
                  <a:pt x="65" y="27"/>
                  <a:pt x="65" y="29"/>
                  <a:pt x="65" y="30"/>
                </a:cubicBezTo>
                <a:cubicBezTo>
                  <a:pt x="66" y="31"/>
                  <a:pt x="67" y="32"/>
                  <a:pt x="69" y="33"/>
                </a:cubicBezTo>
                <a:cubicBezTo>
                  <a:pt x="70" y="31"/>
                  <a:pt x="70" y="30"/>
                  <a:pt x="70" y="29"/>
                </a:cubicBezTo>
                <a:close/>
                <a:moveTo>
                  <a:pt x="98" y="25"/>
                </a:moveTo>
                <a:cubicBezTo>
                  <a:pt x="98" y="36"/>
                  <a:pt x="93" y="45"/>
                  <a:pt x="87" y="48"/>
                </a:cubicBezTo>
                <a:cubicBezTo>
                  <a:pt x="87" y="178"/>
                  <a:pt x="87" y="178"/>
                  <a:pt x="87" y="178"/>
                </a:cubicBezTo>
                <a:cubicBezTo>
                  <a:pt x="78" y="178"/>
                  <a:pt x="78" y="178"/>
                  <a:pt x="78" y="178"/>
                </a:cubicBezTo>
                <a:cubicBezTo>
                  <a:pt x="78" y="48"/>
                  <a:pt x="78" y="48"/>
                  <a:pt x="78" y="48"/>
                </a:cubicBezTo>
                <a:cubicBezTo>
                  <a:pt x="77" y="47"/>
                  <a:pt x="76" y="46"/>
                  <a:pt x="75" y="45"/>
                </a:cubicBezTo>
                <a:cubicBezTo>
                  <a:pt x="79" y="41"/>
                  <a:pt x="82" y="33"/>
                  <a:pt x="82" y="25"/>
                </a:cubicBezTo>
                <a:cubicBezTo>
                  <a:pt x="82" y="18"/>
                  <a:pt x="78" y="12"/>
                  <a:pt x="75" y="8"/>
                </a:cubicBezTo>
                <a:cubicBezTo>
                  <a:pt x="79" y="3"/>
                  <a:pt x="83" y="0"/>
                  <a:pt x="83" y="0"/>
                </a:cubicBezTo>
                <a:cubicBezTo>
                  <a:pt x="83" y="0"/>
                  <a:pt x="98" y="11"/>
                  <a:pt x="98" y="25"/>
                </a:cubicBezTo>
                <a:close/>
                <a:moveTo>
                  <a:pt x="85" y="14"/>
                </a:moveTo>
                <a:cubicBezTo>
                  <a:pt x="84" y="13"/>
                  <a:pt x="83" y="12"/>
                  <a:pt x="81" y="12"/>
                </a:cubicBezTo>
                <a:cubicBezTo>
                  <a:pt x="80" y="13"/>
                  <a:pt x="80" y="14"/>
                  <a:pt x="81" y="16"/>
                </a:cubicBezTo>
                <a:cubicBezTo>
                  <a:pt x="81" y="17"/>
                  <a:pt x="82" y="18"/>
                  <a:pt x="84" y="18"/>
                </a:cubicBezTo>
                <a:cubicBezTo>
                  <a:pt x="85" y="17"/>
                  <a:pt x="85" y="15"/>
                  <a:pt x="85" y="14"/>
                </a:cubicBezTo>
                <a:close/>
                <a:moveTo>
                  <a:pt x="91" y="29"/>
                </a:moveTo>
                <a:cubicBezTo>
                  <a:pt x="91" y="27"/>
                  <a:pt x="90" y="26"/>
                  <a:pt x="88" y="26"/>
                </a:cubicBezTo>
                <a:cubicBezTo>
                  <a:pt x="87" y="27"/>
                  <a:pt x="87" y="29"/>
                  <a:pt x="87" y="30"/>
                </a:cubicBezTo>
                <a:cubicBezTo>
                  <a:pt x="88" y="31"/>
                  <a:pt x="88" y="32"/>
                  <a:pt x="90" y="33"/>
                </a:cubicBezTo>
                <a:cubicBezTo>
                  <a:pt x="92" y="31"/>
                  <a:pt x="92" y="30"/>
                  <a:pt x="91" y="29"/>
                </a:cubicBezTo>
                <a:close/>
                <a:moveTo>
                  <a:pt x="21" y="26"/>
                </a:move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lose/>
                <a:moveTo>
                  <a:pt x="31" y="25"/>
                </a:moveTo>
                <a:cubicBezTo>
                  <a:pt x="31" y="33"/>
                  <a:pt x="28" y="41"/>
                  <a:pt x="23" y="45"/>
                </a:cubicBezTo>
                <a:cubicBezTo>
                  <a:pt x="22" y="46"/>
                  <a:pt x="21" y="47"/>
                  <a:pt x="20" y="48"/>
                </a:cubicBezTo>
                <a:cubicBezTo>
                  <a:pt x="20" y="178"/>
                  <a:pt x="20" y="178"/>
                  <a:pt x="20" y="178"/>
                </a:cubicBezTo>
                <a:cubicBezTo>
                  <a:pt x="11" y="178"/>
                  <a:pt x="11" y="178"/>
                  <a:pt x="11" y="178"/>
                </a:cubicBezTo>
                <a:cubicBezTo>
                  <a:pt x="11" y="48"/>
                  <a:pt x="11" y="48"/>
                  <a:pt x="11" y="48"/>
                </a:cubicBezTo>
                <a:cubicBezTo>
                  <a:pt x="5" y="45"/>
                  <a:pt x="0" y="36"/>
                  <a:pt x="0" y="25"/>
                </a:cubicBezTo>
                <a:cubicBezTo>
                  <a:pt x="0" y="11"/>
                  <a:pt x="16" y="0"/>
                  <a:pt x="16" y="0"/>
                </a:cubicBezTo>
                <a:cubicBezTo>
                  <a:pt x="16" y="0"/>
                  <a:pt x="20" y="3"/>
                  <a:pt x="23" y="8"/>
                </a:cubicBezTo>
                <a:cubicBezTo>
                  <a:pt x="27" y="12"/>
                  <a:pt x="31" y="18"/>
                  <a:pt x="31" y="25"/>
                </a:cubicBezTo>
                <a:close/>
                <a:moveTo>
                  <a:pt x="10" y="25"/>
                </a:moveTo>
                <a:cubicBezTo>
                  <a:pt x="8" y="24"/>
                  <a:pt x="7" y="24"/>
                  <a:pt x="6" y="25"/>
                </a:cubicBezTo>
                <a:cubicBezTo>
                  <a:pt x="5" y="26"/>
                  <a:pt x="4" y="27"/>
                  <a:pt x="4" y="29"/>
                </a:cubicBezTo>
                <a:cubicBezTo>
                  <a:pt x="6" y="30"/>
                  <a:pt x="8" y="29"/>
                  <a:pt x="9" y="29"/>
                </a:cubicBezTo>
                <a:cubicBezTo>
                  <a:pt x="9" y="28"/>
                  <a:pt x="10" y="27"/>
                  <a:pt x="10" y="25"/>
                </a:cubicBezTo>
                <a:close/>
                <a:moveTo>
                  <a:pt x="17" y="18"/>
                </a:moveTo>
                <a:cubicBezTo>
                  <a:pt x="18" y="17"/>
                  <a:pt x="18" y="15"/>
                  <a:pt x="18" y="14"/>
                </a:cubicBezTo>
                <a:cubicBezTo>
                  <a:pt x="17" y="13"/>
                  <a:pt x="16" y="12"/>
                  <a:pt x="14" y="12"/>
                </a:cubicBezTo>
                <a:cubicBezTo>
                  <a:pt x="13" y="13"/>
                  <a:pt x="13" y="14"/>
                  <a:pt x="13" y="16"/>
                </a:cubicBezTo>
                <a:cubicBezTo>
                  <a:pt x="14" y="17"/>
                  <a:pt x="15" y="18"/>
                  <a:pt x="17" y="18"/>
                </a:cubicBezTo>
                <a:close/>
                <a:moveTo>
                  <a:pt x="24" y="29"/>
                </a:moveTo>
                <a:cubicBezTo>
                  <a:pt x="24" y="29"/>
                  <a:pt x="24" y="29"/>
                  <a:pt x="24" y="29"/>
                </a:cubicBezTo>
                <a:cubicBezTo>
                  <a:pt x="24" y="27"/>
                  <a:pt x="23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1" y="26"/>
                </a:cubicBezTo>
                <a:cubicBezTo>
                  <a:pt x="21" y="26"/>
                  <a:pt x="21" y="26"/>
                  <a:pt x="20" y="27"/>
                </a:cubicBezTo>
                <a:cubicBezTo>
                  <a:pt x="20" y="28"/>
                  <a:pt x="20" y="29"/>
                  <a:pt x="20" y="30"/>
                </a:cubicBezTo>
                <a:cubicBezTo>
                  <a:pt x="21" y="31"/>
                  <a:pt x="21" y="32"/>
                  <a:pt x="23" y="33"/>
                </a:cubicBezTo>
                <a:cubicBezTo>
                  <a:pt x="25" y="31"/>
                  <a:pt x="25" y="30"/>
                  <a:pt x="24" y="2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3" name="Freeform 57"/>
          <p:cNvSpPr>
            <a:spLocks noEditPoints="1"/>
          </p:cNvSpPr>
          <p:nvPr/>
        </p:nvSpPr>
        <p:spPr bwMode="auto">
          <a:xfrm>
            <a:off x="2113772" y="3395492"/>
            <a:ext cx="251078" cy="231857"/>
          </a:xfrm>
          <a:custGeom>
            <a:avLst/>
            <a:gdLst>
              <a:gd name="T0" fmla="*/ 151 w 151"/>
              <a:gd name="T1" fmla="*/ 56 h 139"/>
              <a:gd name="T2" fmla="*/ 126 w 151"/>
              <a:gd name="T3" fmla="*/ 81 h 139"/>
              <a:gd name="T4" fmla="*/ 101 w 151"/>
              <a:gd name="T5" fmla="*/ 106 h 139"/>
              <a:gd name="T6" fmla="*/ 92 w 151"/>
              <a:gd name="T7" fmla="*/ 104 h 139"/>
              <a:gd name="T8" fmla="*/ 92 w 151"/>
              <a:gd name="T9" fmla="*/ 98 h 139"/>
              <a:gd name="T10" fmla="*/ 90 w 151"/>
              <a:gd name="T11" fmla="*/ 98 h 139"/>
              <a:gd name="T12" fmla="*/ 85 w 151"/>
              <a:gd name="T13" fmla="*/ 90 h 139"/>
              <a:gd name="T14" fmla="*/ 90 w 151"/>
              <a:gd name="T15" fmla="*/ 82 h 139"/>
              <a:gd name="T16" fmla="*/ 92 w 151"/>
              <a:gd name="T17" fmla="*/ 81 h 139"/>
              <a:gd name="T18" fmla="*/ 92 w 151"/>
              <a:gd name="T19" fmla="*/ 72 h 139"/>
              <a:gd name="T20" fmla="*/ 88 w 151"/>
              <a:gd name="T21" fmla="*/ 73 h 139"/>
              <a:gd name="T22" fmla="*/ 77 w 151"/>
              <a:gd name="T23" fmla="*/ 70 h 139"/>
              <a:gd name="T24" fmla="*/ 77 w 151"/>
              <a:gd name="T25" fmla="*/ 69 h 139"/>
              <a:gd name="T26" fmla="*/ 65 w 151"/>
              <a:gd name="T27" fmla="*/ 69 h 139"/>
              <a:gd name="T28" fmla="*/ 66 w 151"/>
              <a:gd name="T29" fmla="*/ 73 h 139"/>
              <a:gd name="T30" fmla="*/ 67 w 151"/>
              <a:gd name="T31" fmla="*/ 76 h 139"/>
              <a:gd name="T32" fmla="*/ 62 w 151"/>
              <a:gd name="T33" fmla="*/ 84 h 139"/>
              <a:gd name="T34" fmla="*/ 59 w 151"/>
              <a:gd name="T35" fmla="*/ 86 h 139"/>
              <a:gd name="T36" fmla="*/ 61 w 151"/>
              <a:gd name="T37" fmla="*/ 88 h 139"/>
              <a:gd name="T38" fmla="*/ 64 w 151"/>
              <a:gd name="T39" fmla="*/ 94 h 139"/>
              <a:gd name="T40" fmla="*/ 58 w 151"/>
              <a:gd name="T41" fmla="*/ 102 h 139"/>
              <a:gd name="T42" fmla="*/ 57 w 151"/>
              <a:gd name="T43" fmla="*/ 103 h 139"/>
              <a:gd name="T44" fmla="*/ 57 w 151"/>
              <a:gd name="T45" fmla="*/ 104 h 139"/>
              <a:gd name="T46" fmla="*/ 47 w 151"/>
              <a:gd name="T47" fmla="*/ 106 h 139"/>
              <a:gd name="T48" fmla="*/ 23 w 151"/>
              <a:gd name="T49" fmla="*/ 86 h 139"/>
              <a:gd name="T50" fmla="*/ 20 w 151"/>
              <a:gd name="T51" fmla="*/ 81 h 139"/>
              <a:gd name="T52" fmla="*/ 0 w 151"/>
              <a:gd name="T53" fmla="*/ 59 h 139"/>
              <a:gd name="T54" fmla="*/ 10 w 151"/>
              <a:gd name="T55" fmla="*/ 42 h 139"/>
              <a:gd name="T56" fmla="*/ 28 w 151"/>
              <a:gd name="T57" fmla="*/ 27 h 139"/>
              <a:gd name="T58" fmla="*/ 29 w 151"/>
              <a:gd name="T59" fmla="*/ 27 h 139"/>
              <a:gd name="T60" fmla="*/ 29 w 151"/>
              <a:gd name="T61" fmla="*/ 24 h 139"/>
              <a:gd name="T62" fmla="*/ 43 w 151"/>
              <a:gd name="T63" fmla="*/ 10 h 139"/>
              <a:gd name="T64" fmla="*/ 51 w 151"/>
              <a:gd name="T65" fmla="*/ 13 h 139"/>
              <a:gd name="T66" fmla="*/ 60 w 151"/>
              <a:gd name="T67" fmla="*/ 10 h 139"/>
              <a:gd name="T68" fmla="*/ 67 w 151"/>
              <a:gd name="T69" fmla="*/ 12 h 139"/>
              <a:gd name="T70" fmla="*/ 80 w 151"/>
              <a:gd name="T71" fmla="*/ 0 h 139"/>
              <a:gd name="T72" fmla="*/ 93 w 151"/>
              <a:gd name="T73" fmla="*/ 7 h 139"/>
              <a:gd name="T74" fmla="*/ 93 w 151"/>
              <a:gd name="T75" fmla="*/ 7 h 139"/>
              <a:gd name="T76" fmla="*/ 108 w 151"/>
              <a:gd name="T77" fmla="*/ 19 h 139"/>
              <a:gd name="T78" fmla="*/ 108 w 151"/>
              <a:gd name="T79" fmla="*/ 19 h 139"/>
              <a:gd name="T80" fmla="*/ 125 w 151"/>
              <a:gd name="T81" fmla="*/ 31 h 139"/>
              <a:gd name="T82" fmla="*/ 126 w 151"/>
              <a:gd name="T83" fmla="*/ 31 h 139"/>
              <a:gd name="T84" fmla="*/ 151 w 151"/>
              <a:gd name="T85" fmla="*/ 56 h 139"/>
              <a:gd name="T86" fmla="*/ 82 w 151"/>
              <a:gd name="T87" fmla="*/ 90 h 139"/>
              <a:gd name="T88" fmla="*/ 89 w 151"/>
              <a:gd name="T89" fmla="*/ 79 h 139"/>
              <a:gd name="T90" fmla="*/ 89 w 151"/>
              <a:gd name="T91" fmla="*/ 76 h 139"/>
              <a:gd name="T92" fmla="*/ 86 w 151"/>
              <a:gd name="T93" fmla="*/ 76 h 139"/>
              <a:gd name="T94" fmla="*/ 76 w 151"/>
              <a:gd name="T95" fmla="*/ 72 h 139"/>
              <a:gd name="T96" fmla="*/ 69 w 151"/>
              <a:gd name="T97" fmla="*/ 72 h 139"/>
              <a:gd name="T98" fmla="*/ 70 w 151"/>
              <a:gd name="T99" fmla="*/ 76 h 139"/>
              <a:gd name="T100" fmla="*/ 64 w 151"/>
              <a:gd name="T101" fmla="*/ 86 h 139"/>
              <a:gd name="T102" fmla="*/ 67 w 151"/>
              <a:gd name="T103" fmla="*/ 94 h 139"/>
              <a:gd name="T104" fmla="*/ 60 w 151"/>
              <a:gd name="T105" fmla="*/ 105 h 139"/>
              <a:gd name="T106" fmla="*/ 60 w 151"/>
              <a:gd name="T107" fmla="*/ 139 h 139"/>
              <a:gd name="T108" fmla="*/ 89 w 151"/>
              <a:gd name="T109" fmla="*/ 139 h 139"/>
              <a:gd name="T110" fmla="*/ 89 w 151"/>
              <a:gd name="T111" fmla="*/ 100 h 139"/>
              <a:gd name="T112" fmla="*/ 82 w 151"/>
              <a:gd name="T113" fmla="*/ 90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51" h="139">
                <a:moveTo>
                  <a:pt x="151" y="56"/>
                </a:moveTo>
                <a:cubicBezTo>
                  <a:pt x="151" y="70"/>
                  <a:pt x="139" y="81"/>
                  <a:pt x="126" y="81"/>
                </a:cubicBezTo>
                <a:cubicBezTo>
                  <a:pt x="126" y="94"/>
                  <a:pt x="115" y="106"/>
                  <a:pt x="101" y="106"/>
                </a:cubicBezTo>
                <a:cubicBezTo>
                  <a:pt x="98" y="106"/>
                  <a:pt x="95" y="105"/>
                  <a:pt x="92" y="104"/>
                </a:cubicBezTo>
                <a:cubicBezTo>
                  <a:pt x="92" y="98"/>
                  <a:pt x="92" y="98"/>
                  <a:pt x="92" y="98"/>
                </a:cubicBezTo>
                <a:cubicBezTo>
                  <a:pt x="90" y="98"/>
                  <a:pt x="90" y="98"/>
                  <a:pt x="90" y="98"/>
                </a:cubicBezTo>
                <a:cubicBezTo>
                  <a:pt x="87" y="96"/>
                  <a:pt x="85" y="93"/>
                  <a:pt x="85" y="90"/>
                </a:cubicBezTo>
                <a:cubicBezTo>
                  <a:pt x="85" y="86"/>
                  <a:pt x="87" y="83"/>
                  <a:pt x="90" y="82"/>
                </a:cubicBezTo>
                <a:cubicBezTo>
                  <a:pt x="92" y="81"/>
                  <a:pt x="92" y="81"/>
                  <a:pt x="92" y="81"/>
                </a:cubicBezTo>
                <a:cubicBezTo>
                  <a:pt x="92" y="72"/>
                  <a:pt x="92" y="72"/>
                  <a:pt x="92" y="72"/>
                </a:cubicBezTo>
                <a:cubicBezTo>
                  <a:pt x="88" y="73"/>
                  <a:pt x="88" y="73"/>
                  <a:pt x="88" y="73"/>
                </a:cubicBezTo>
                <a:cubicBezTo>
                  <a:pt x="84" y="74"/>
                  <a:pt x="80" y="73"/>
                  <a:pt x="77" y="70"/>
                </a:cubicBezTo>
                <a:cubicBezTo>
                  <a:pt x="77" y="69"/>
                  <a:pt x="77" y="69"/>
                  <a:pt x="77" y="69"/>
                </a:cubicBezTo>
                <a:cubicBezTo>
                  <a:pt x="65" y="69"/>
                  <a:pt x="65" y="69"/>
                  <a:pt x="65" y="69"/>
                </a:cubicBezTo>
                <a:cubicBezTo>
                  <a:pt x="66" y="73"/>
                  <a:pt x="66" y="73"/>
                  <a:pt x="66" y="73"/>
                </a:cubicBezTo>
                <a:cubicBezTo>
                  <a:pt x="67" y="74"/>
                  <a:pt x="67" y="75"/>
                  <a:pt x="67" y="76"/>
                </a:cubicBezTo>
                <a:cubicBezTo>
                  <a:pt x="67" y="79"/>
                  <a:pt x="65" y="82"/>
                  <a:pt x="62" y="84"/>
                </a:cubicBezTo>
                <a:cubicBezTo>
                  <a:pt x="59" y="86"/>
                  <a:pt x="59" y="86"/>
                  <a:pt x="59" y="86"/>
                </a:cubicBezTo>
                <a:cubicBezTo>
                  <a:pt x="61" y="88"/>
                  <a:pt x="61" y="88"/>
                  <a:pt x="61" y="88"/>
                </a:cubicBezTo>
                <a:cubicBezTo>
                  <a:pt x="62" y="89"/>
                  <a:pt x="64" y="91"/>
                  <a:pt x="64" y="94"/>
                </a:cubicBezTo>
                <a:cubicBezTo>
                  <a:pt x="64" y="97"/>
                  <a:pt x="62" y="101"/>
                  <a:pt x="58" y="102"/>
                </a:cubicBezTo>
                <a:cubicBezTo>
                  <a:pt x="57" y="103"/>
                  <a:pt x="57" y="103"/>
                  <a:pt x="57" y="103"/>
                </a:cubicBezTo>
                <a:cubicBezTo>
                  <a:pt x="57" y="104"/>
                  <a:pt x="57" y="104"/>
                  <a:pt x="57" y="104"/>
                </a:cubicBezTo>
                <a:cubicBezTo>
                  <a:pt x="54" y="105"/>
                  <a:pt x="51" y="106"/>
                  <a:pt x="47" y="106"/>
                </a:cubicBezTo>
                <a:cubicBezTo>
                  <a:pt x="35" y="106"/>
                  <a:pt x="25" y="97"/>
                  <a:pt x="23" y="86"/>
                </a:cubicBezTo>
                <a:cubicBezTo>
                  <a:pt x="22" y="84"/>
                  <a:pt x="21" y="82"/>
                  <a:pt x="20" y="81"/>
                </a:cubicBezTo>
                <a:cubicBezTo>
                  <a:pt x="9" y="80"/>
                  <a:pt x="0" y="71"/>
                  <a:pt x="0" y="59"/>
                </a:cubicBezTo>
                <a:cubicBezTo>
                  <a:pt x="0" y="52"/>
                  <a:pt x="4" y="46"/>
                  <a:pt x="10" y="42"/>
                </a:cubicBezTo>
                <a:cubicBezTo>
                  <a:pt x="11" y="33"/>
                  <a:pt x="19" y="27"/>
                  <a:pt x="28" y="27"/>
                </a:cubicBezTo>
                <a:cubicBezTo>
                  <a:pt x="29" y="27"/>
                  <a:pt x="29" y="27"/>
                  <a:pt x="29" y="27"/>
                </a:cubicBezTo>
                <a:cubicBezTo>
                  <a:pt x="29" y="26"/>
                  <a:pt x="29" y="25"/>
                  <a:pt x="29" y="24"/>
                </a:cubicBezTo>
                <a:cubicBezTo>
                  <a:pt x="29" y="16"/>
                  <a:pt x="35" y="10"/>
                  <a:pt x="43" y="10"/>
                </a:cubicBezTo>
                <a:cubicBezTo>
                  <a:pt x="46" y="10"/>
                  <a:pt x="48" y="11"/>
                  <a:pt x="51" y="13"/>
                </a:cubicBezTo>
                <a:cubicBezTo>
                  <a:pt x="53" y="11"/>
                  <a:pt x="56" y="10"/>
                  <a:pt x="60" y="10"/>
                </a:cubicBezTo>
                <a:cubicBezTo>
                  <a:pt x="62" y="10"/>
                  <a:pt x="65" y="11"/>
                  <a:pt x="67" y="12"/>
                </a:cubicBezTo>
                <a:cubicBezTo>
                  <a:pt x="68" y="5"/>
                  <a:pt x="74" y="0"/>
                  <a:pt x="80" y="0"/>
                </a:cubicBezTo>
                <a:cubicBezTo>
                  <a:pt x="86" y="0"/>
                  <a:pt x="90" y="3"/>
                  <a:pt x="93" y="7"/>
                </a:cubicBezTo>
                <a:cubicBezTo>
                  <a:pt x="93" y="7"/>
                  <a:pt x="93" y="7"/>
                  <a:pt x="93" y="7"/>
                </a:cubicBezTo>
                <a:cubicBezTo>
                  <a:pt x="100" y="7"/>
                  <a:pt x="106" y="13"/>
                  <a:pt x="108" y="19"/>
                </a:cubicBezTo>
                <a:cubicBezTo>
                  <a:pt x="108" y="19"/>
                  <a:pt x="108" y="19"/>
                  <a:pt x="108" y="19"/>
                </a:cubicBezTo>
                <a:cubicBezTo>
                  <a:pt x="116" y="19"/>
                  <a:pt x="123" y="24"/>
                  <a:pt x="125" y="31"/>
                </a:cubicBezTo>
                <a:cubicBezTo>
                  <a:pt x="126" y="31"/>
                  <a:pt x="126" y="31"/>
                  <a:pt x="126" y="31"/>
                </a:cubicBezTo>
                <a:cubicBezTo>
                  <a:pt x="139" y="31"/>
                  <a:pt x="151" y="42"/>
                  <a:pt x="151" y="56"/>
                </a:cubicBezTo>
                <a:close/>
                <a:moveTo>
                  <a:pt x="82" y="90"/>
                </a:moveTo>
                <a:cubicBezTo>
                  <a:pt x="82" y="85"/>
                  <a:pt x="85" y="81"/>
                  <a:pt x="89" y="79"/>
                </a:cubicBezTo>
                <a:cubicBezTo>
                  <a:pt x="89" y="76"/>
                  <a:pt x="89" y="76"/>
                  <a:pt x="89" y="76"/>
                </a:cubicBezTo>
                <a:cubicBezTo>
                  <a:pt x="88" y="76"/>
                  <a:pt x="87" y="76"/>
                  <a:pt x="86" y="76"/>
                </a:cubicBezTo>
                <a:cubicBezTo>
                  <a:pt x="82" y="76"/>
                  <a:pt x="78" y="74"/>
                  <a:pt x="76" y="72"/>
                </a:cubicBezTo>
                <a:cubicBezTo>
                  <a:pt x="69" y="72"/>
                  <a:pt x="69" y="72"/>
                  <a:pt x="69" y="72"/>
                </a:cubicBezTo>
                <a:cubicBezTo>
                  <a:pt x="70" y="73"/>
                  <a:pt x="70" y="75"/>
                  <a:pt x="70" y="76"/>
                </a:cubicBezTo>
                <a:cubicBezTo>
                  <a:pt x="70" y="81"/>
                  <a:pt x="67" y="84"/>
                  <a:pt x="64" y="86"/>
                </a:cubicBezTo>
                <a:cubicBezTo>
                  <a:pt x="65" y="88"/>
                  <a:pt x="67" y="91"/>
                  <a:pt x="67" y="94"/>
                </a:cubicBezTo>
                <a:cubicBezTo>
                  <a:pt x="67" y="99"/>
                  <a:pt x="64" y="103"/>
                  <a:pt x="60" y="105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89" y="139"/>
                  <a:pt x="89" y="139"/>
                  <a:pt x="89" y="139"/>
                </a:cubicBezTo>
                <a:cubicBezTo>
                  <a:pt x="89" y="100"/>
                  <a:pt x="89" y="100"/>
                  <a:pt x="89" y="100"/>
                </a:cubicBezTo>
                <a:cubicBezTo>
                  <a:pt x="85" y="99"/>
                  <a:pt x="82" y="94"/>
                  <a:pt x="82" y="9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4" name="Freeform 58"/>
          <p:cNvSpPr>
            <a:spLocks noEditPoints="1"/>
          </p:cNvSpPr>
          <p:nvPr/>
        </p:nvSpPr>
        <p:spPr bwMode="auto">
          <a:xfrm>
            <a:off x="2569548" y="3363513"/>
            <a:ext cx="278264" cy="244649"/>
          </a:xfrm>
          <a:custGeom>
            <a:avLst/>
            <a:gdLst>
              <a:gd name="T0" fmla="*/ 30 w 166"/>
              <a:gd name="T1" fmla="*/ 109 h 147"/>
              <a:gd name="T2" fmla="*/ 6 w 166"/>
              <a:gd name="T3" fmla="*/ 147 h 147"/>
              <a:gd name="T4" fmla="*/ 0 w 166"/>
              <a:gd name="T5" fmla="*/ 146 h 147"/>
              <a:gd name="T6" fmla="*/ 163 w 166"/>
              <a:gd name="T7" fmla="*/ 50 h 147"/>
              <a:gd name="T8" fmla="*/ 150 w 166"/>
              <a:gd name="T9" fmla="*/ 50 h 147"/>
              <a:gd name="T10" fmla="*/ 139 w 166"/>
              <a:gd name="T11" fmla="*/ 77 h 147"/>
              <a:gd name="T12" fmla="*/ 124 w 166"/>
              <a:gd name="T13" fmla="*/ 102 h 147"/>
              <a:gd name="T14" fmla="*/ 99 w 166"/>
              <a:gd name="T15" fmla="*/ 119 h 147"/>
              <a:gd name="T16" fmla="*/ 70 w 166"/>
              <a:gd name="T17" fmla="*/ 124 h 147"/>
              <a:gd name="T18" fmla="*/ 68 w 166"/>
              <a:gd name="T19" fmla="*/ 135 h 147"/>
              <a:gd name="T20" fmla="*/ 80 w 166"/>
              <a:gd name="T21" fmla="*/ 133 h 147"/>
              <a:gd name="T22" fmla="*/ 102 w 166"/>
              <a:gd name="T23" fmla="*/ 134 h 147"/>
              <a:gd name="T24" fmla="*/ 125 w 166"/>
              <a:gd name="T25" fmla="*/ 124 h 147"/>
              <a:gd name="T26" fmla="*/ 142 w 166"/>
              <a:gd name="T27" fmla="*/ 105 h 147"/>
              <a:gd name="T28" fmla="*/ 155 w 166"/>
              <a:gd name="T29" fmla="*/ 85 h 147"/>
              <a:gd name="T30" fmla="*/ 163 w 166"/>
              <a:gd name="T31" fmla="*/ 50 h 147"/>
              <a:gd name="T32" fmla="*/ 72 w 166"/>
              <a:gd name="T33" fmla="*/ 93 h 147"/>
              <a:gd name="T34" fmla="*/ 73 w 166"/>
              <a:gd name="T35" fmla="*/ 92 h 147"/>
              <a:gd name="T36" fmla="*/ 130 w 166"/>
              <a:gd name="T37" fmla="*/ 4 h 147"/>
              <a:gd name="T38" fmla="*/ 100 w 166"/>
              <a:gd name="T39" fmla="*/ 9 h 147"/>
              <a:gd name="T40" fmla="*/ 67 w 166"/>
              <a:gd name="T41" fmla="*/ 18 h 147"/>
              <a:gd name="T42" fmla="*/ 43 w 166"/>
              <a:gd name="T43" fmla="*/ 43 h 147"/>
              <a:gd name="T44" fmla="*/ 32 w 166"/>
              <a:gd name="T45" fmla="*/ 70 h 147"/>
              <a:gd name="T46" fmla="*/ 28 w 166"/>
              <a:gd name="T47" fmla="*/ 109 h 147"/>
              <a:gd name="T48" fmla="*/ 54 w 166"/>
              <a:gd name="T49" fmla="*/ 82 h 147"/>
              <a:gd name="T50" fmla="*/ 47 w 166"/>
              <a:gd name="T51" fmla="*/ 65 h 147"/>
              <a:gd name="T52" fmla="*/ 59 w 166"/>
              <a:gd name="T53" fmla="*/ 77 h 147"/>
              <a:gd name="T54" fmla="*/ 69 w 166"/>
              <a:gd name="T55" fmla="*/ 46 h 147"/>
              <a:gd name="T56" fmla="*/ 97 w 166"/>
              <a:gd name="T57" fmla="*/ 42 h 147"/>
              <a:gd name="T58" fmla="*/ 99 w 166"/>
              <a:gd name="T59" fmla="*/ 40 h 147"/>
              <a:gd name="T60" fmla="*/ 127 w 166"/>
              <a:gd name="T61" fmla="*/ 18 h 147"/>
              <a:gd name="T62" fmla="*/ 111 w 166"/>
              <a:gd name="T63" fmla="*/ 48 h 147"/>
              <a:gd name="T64" fmla="*/ 99 w 166"/>
              <a:gd name="T65" fmla="*/ 44 h 147"/>
              <a:gd name="T66" fmla="*/ 81 w 166"/>
              <a:gd name="T67" fmla="*/ 62 h 147"/>
              <a:gd name="T68" fmla="*/ 78 w 166"/>
              <a:gd name="T69" fmla="*/ 65 h 147"/>
              <a:gd name="T70" fmla="*/ 60 w 166"/>
              <a:gd name="T71" fmla="*/ 84 h 147"/>
              <a:gd name="T72" fmla="*/ 75 w 166"/>
              <a:gd name="T73" fmla="*/ 94 h 147"/>
              <a:gd name="T74" fmla="*/ 57 w 166"/>
              <a:gd name="T75" fmla="*/ 88 h 147"/>
              <a:gd name="T76" fmla="*/ 34 w 166"/>
              <a:gd name="T77" fmla="*/ 114 h 147"/>
              <a:gd name="T78" fmla="*/ 45 w 166"/>
              <a:gd name="T79" fmla="*/ 121 h 147"/>
              <a:gd name="T80" fmla="*/ 68 w 166"/>
              <a:gd name="T81" fmla="*/ 114 h 147"/>
              <a:gd name="T82" fmla="*/ 102 w 166"/>
              <a:gd name="T83" fmla="*/ 105 h 147"/>
              <a:gd name="T84" fmla="*/ 125 w 166"/>
              <a:gd name="T85" fmla="*/ 81 h 147"/>
              <a:gd name="T86" fmla="*/ 136 w 166"/>
              <a:gd name="T87" fmla="*/ 53 h 147"/>
              <a:gd name="T88" fmla="*/ 146 w 166"/>
              <a:gd name="T89" fmla="*/ 38 h 147"/>
              <a:gd name="T90" fmla="*/ 146 w 166"/>
              <a:gd name="T91" fmla="*/ 5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6" h="147">
                <a:moveTo>
                  <a:pt x="29" y="110"/>
                </a:moveTo>
                <a:cubicBezTo>
                  <a:pt x="29" y="110"/>
                  <a:pt x="30" y="109"/>
                  <a:pt x="30" y="109"/>
                </a:cubicBezTo>
                <a:cubicBezTo>
                  <a:pt x="30" y="109"/>
                  <a:pt x="33" y="111"/>
                  <a:pt x="35" y="111"/>
                </a:cubicBezTo>
                <a:cubicBezTo>
                  <a:pt x="35" y="113"/>
                  <a:pt x="6" y="146"/>
                  <a:pt x="6" y="147"/>
                </a:cubicBezTo>
                <a:cubicBezTo>
                  <a:pt x="6" y="147"/>
                  <a:pt x="6" y="147"/>
                  <a:pt x="6" y="147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146"/>
                  <a:pt x="18" y="123"/>
                  <a:pt x="29" y="110"/>
                </a:cubicBezTo>
                <a:close/>
                <a:moveTo>
                  <a:pt x="163" y="50"/>
                </a:moveTo>
                <a:cubicBezTo>
                  <a:pt x="160" y="47"/>
                  <a:pt x="156" y="45"/>
                  <a:pt x="152" y="45"/>
                </a:cubicBezTo>
                <a:cubicBezTo>
                  <a:pt x="152" y="47"/>
                  <a:pt x="151" y="48"/>
                  <a:pt x="150" y="50"/>
                </a:cubicBezTo>
                <a:cubicBezTo>
                  <a:pt x="148" y="54"/>
                  <a:pt x="146" y="57"/>
                  <a:pt x="143" y="60"/>
                </a:cubicBezTo>
                <a:cubicBezTo>
                  <a:pt x="144" y="65"/>
                  <a:pt x="143" y="71"/>
                  <a:pt x="139" y="77"/>
                </a:cubicBezTo>
                <a:cubicBezTo>
                  <a:pt x="137" y="81"/>
                  <a:pt x="135" y="85"/>
                  <a:pt x="132" y="87"/>
                </a:cubicBezTo>
                <a:cubicBezTo>
                  <a:pt x="131" y="92"/>
                  <a:pt x="128" y="98"/>
                  <a:pt x="124" y="102"/>
                </a:cubicBezTo>
                <a:cubicBezTo>
                  <a:pt x="119" y="107"/>
                  <a:pt x="113" y="110"/>
                  <a:pt x="108" y="111"/>
                </a:cubicBezTo>
                <a:cubicBezTo>
                  <a:pt x="106" y="114"/>
                  <a:pt x="103" y="117"/>
                  <a:pt x="99" y="119"/>
                </a:cubicBezTo>
                <a:cubicBezTo>
                  <a:pt x="90" y="124"/>
                  <a:pt x="81" y="125"/>
                  <a:pt x="74" y="121"/>
                </a:cubicBezTo>
                <a:cubicBezTo>
                  <a:pt x="73" y="122"/>
                  <a:pt x="72" y="123"/>
                  <a:pt x="70" y="124"/>
                </a:cubicBezTo>
                <a:cubicBezTo>
                  <a:pt x="64" y="127"/>
                  <a:pt x="57" y="129"/>
                  <a:pt x="52" y="128"/>
                </a:cubicBezTo>
                <a:cubicBezTo>
                  <a:pt x="55" y="133"/>
                  <a:pt x="61" y="135"/>
                  <a:pt x="68" y="135"/>
                </a:cubicBezTo>
                <a:cubicBezTo>
                  <a:pt x="71" y="135"/>
                  <a:pt x="75" y="135"/>
                  <a:pt x="78" y="133"/>
                </a:cubicBezTo>
                <a:cubicBezTo>
                  <a:pt x="79" y="133"/>
                  <a:pt x="80" y="133"/>
                  <a:pt x="80" y="133"/>
                </a:cubicBezTo>
                <a:cubicBezTo>
                  <a:pt x="84" y="135"/>
                  <a:pt x="88" y="136"/>
                  <a:pt x="92" y="136"/>
                </a:cubicBezTo>
                <a:cubicBezTo>
                  <a:pt x="95" y="136"/>
                  <a:pt x="99" y="135"/>
                  <a:pt x="102" y="134"/>
                </a:cubicBezTo>
                <a:cubicBezTo>
                  <a:pt x="105" y="133"/>
                  <a:pt x="108" y="131"/>
                  <a:pt x="111" y="129"/>
                </a:cubicBezTo>
                <a:cubicBezTo>
                  <a:pt x="116" y="129"/>
                  <a:pt x="121" y="127"/>
                  <a:pt x="125" y="124"/>
                </a:cubicBezTo>
                <a:cubicBezTo>
                  <a:pt x="130" y="121"/>
                  <a:pt x="133" y="117"/>
                  <a:pt x="135" y="112"/>
                </a:cubicBezTo>
                <a:cubicBezTo>
                  <a:pt x="138" y="110"/>
                  <a:pt x="140" y="108"/>
                  <a:pt x="142" y="105"/>
                </a:cubicBezTo>
                <a:cubicBezTo>
                  <a:pt x="146" y="101"/>
                  <a:pt x="148" y="96"/>
                  <a:pt x="148" y="91"/>
                </a:cubicBezTo>
                <a:cubicBezTo>
                  <a:pt x="151" y="89"/>
                  <a:pt x="153" y="87"/>
                  <a:pt x="155" y="85"/>
                </a:cubicBezTo>
                <a:cubicBezTo>
                  <a:pt x="160" y="79"/>
                  <a:pt x="162" y="73"/>
                  <a:pt x="161" y="67"/>
                </a:cubicBezTo>
                <a:cubicBezTo>
                  <a:pt x="166" y="62"/>
                  <a:pt x="166" y="55"/>
                  <a:pt x="163" y="50"/>
                </a:cubicBezTo>
                <a:close/>
                <a:moveTo>
                  <a:pt x="73" y="92"/>
                </a:moveTo>
                <a:cubicBezTo>
                  <a:pt x="72" y="93"/>
                  <a:pt x="72" y="93"/>
                  <a:pt x="72" y="93"/>
                </a:cubicBezTo>
                <a:cubicBezTo>
                  <a:pt x="75" y="94"/>
                  <a:pt x="75" y="94"/>
                  <a:pt x="75" y="94"/>
                </a:cubicBezTo>
                <a:lnTo>
                  <a:pt x="73" y="92"/>
                </a:lnTo>
                <a:close/>
                <a:moveTo>
                  <a:pt x="146" y="5"/>
                </a:moveTo>
                <a:cubicBezTo>
                  <a:pt x="142" y="1"/>
                  <a:pt x="135" y="1"/>
                  <a:pt x="130" y="4"/>
                </a:cubicBezTo>
                <a:cubicBezTo>
                  <a:pt x="124" y="0"/>
                  <a:pt x="114" y="0"/>
                  <a:pt x="104" y="6"/>
                </a:cubicBezTo>
                <a:cubicBezTo>
                  <a:pt x="103" y="7"/>
                  <a:pt x="102" y="8"/>
                  <a:pt x="100" y="9"/>
                </a:cubicBezTo>
                <a:cubicBezTo>
                  <a:pt x="94" y="5"/>
                  <a:pt x="84" y="6"/>
                  <a:pt x="75" y="11"/>
                </a:cubicBezTo>
                <a:cubicBezTo>
                  <a:pt x="72" y="13"/>
                  <a:pt x="69" y="15"/>
                  <a:pt x="67" y="18"/>
                </a:cubicBezTo>
                <a:cubicBezTo>
                  <a:pt x="61" y="19"/>
                  <a:pt x="56" y="22"/>
                  <a:pt x="51" y="27"/>
                </a:cubicBezTo>
                <a:cubicBezTo>
                  <a:pt x="47" y="32"/>
                  <a:pt x="44" y="37"/>
                  <a:pt x="43" y="43"/>
                </a:cubicBezTo>
                <a:cubicBezTo>
                  <a:pt x="40" y="45"/>
                  <a:pt x="37" y="48"/>
                  <a:pt x="35" y="52"/>
                </a:cubicBezTo>
                <a:cubicBezTo>
                  <a:pt x="32" y="58"/>
                  <a:pt x="31" y="65"/>
                  <a:pt x="32" y="70"/>
                </a:cubicBezTo>
                <a:cubicBezTo>
                  <a:pt x="29" y="72"/>
                  <a:pt x="26" y="76"/>
                  <a:pt x="24" y="79"/>
                </a:cubicBezTo>
                <a:cubicBezTo>
                  <a:pt x="18" y="91"/>
                  <a:pt x="20" y="104"/>
                  <a:pt x="28" y="109"/>
                </a:cubicBezTo>
                <a:cubicBezTo>
                  <a:pt x="29" y="109"/>
                  <a:pt x="29" y="109"/>
                  <a:pt x="30" y="109"/>
                </a:cubicBezTo>
                <a:cubicBezTo>
                  <a:pt x="37" y="100"/>
                  <a:pt x="45" y="91"/>
                  <a:pt x="54" y="82"/>
                </a:cubicBezTo>
                <a:cubicBezTo>
                  <a:pt x="53" y="83"/>
                  <a:pt x="53" y="83"/>
                  <a:pt x="53" y="83"/>
                </a:cubicBezTo>
                <a:cubicBezTo>
                  <a:pt x="47" y="65"/>
                  <a:pt x="47" y="65"/>
                  <a:pt x="47" y="65"/>
                </a:cubicBezTo>
                <a:cubicBezTo>
                  <a:pt x="57" y="80"/>
                  <a:pt x="57" y="80"/>
                  <a:pt x="57" y="80"/>
                </a:cubicBezTo>
                <a:cubicBezTo>
                  <a:pt x="58" y="79"/>
                  <a:pt x="59" y="78"/>
                  <a:pt x="59" y="77"/>
                </a:cubicBezTo>
                <a:cubicBezTo>
                  <a:pt x="64" y="72"/>
                  <a:pt x="69" y="67"/>
                  <a:pt x="75" y="62"/>
                </a:cubicBezTo>
                <a:cubicBezTo>
                  <a:pt x="69" y="46"/>
                  <a:pt x="69" y="46"/>
                  <a:pt x="69" y="46"/>
                </a:cubicBezTo>
                <a:cubicBezTo>
                  <a:pt x="78" y="59"/>
                  <a:pt x="78" y="59"/>
                  <a:pt x="78" y="59"/>
                </a:cubicBezTo>
                <a:cubicBezTo>
                  <a:pt x="84" y="53"/>
                  <a:pt x="90" y="48"/>
                  <a:pt x="97" y="42"/>
                </a:cubicBezTo>
                <a:cubicBezTo>
                  <a:pt x="93" y="31"/>
                  <a:pt x="93" y="31"/>
                  <a:pt x="93" y="31"/>
                </a:cubicBezTo>
                <a:cubicBezTo>
                  <a:pt x="99" y="40"/>
                  <a:pt x="99" y="40"/>
                  <a:pt x="99" y="40"/>
                </a:cubicBezTo>
                <a:cubicBezTo>
                  <a:pt x="108" y="32"/>
                  <a:pt x="118" y="25"/>
                  <a:pt x="127" y="17"/>
                </a:cubicBezTo>
                <a:cubicBezTo>
                  <a:pt x="127" y="18"/>
                  <a:pt x="127" y="18"/>
                  <a:pt x="127" y="18"/>
                </a:cubicBezTo>
                <a:cubicBezTo>
                  <a:pt x="119" y="26"/>
                  <a:pt x="110" y="34"/>
                  <a:pt x="101" y="42"/>
                </a:cubicBezTo>
                <a:cubicBezTo>
                  <a:pt x="111" y="48"/>
                  <a:pt x="111" y="48"/>
                  <a:pt x="111" y="48"/>
                </a:cubicBezTo>
                <a:cubicBezTo>
                  <a:pt x="99" y="44"/>
                  <a:pt x="99" y="44"/>
                  <a:pt x="99" y="44"/>
                </a:cubicBezTo>
                <a:cubicBezTo>
                  <a:pt x="99" y="44"/>
                  <a:pt x="99" y="44"/>
                  <a:pt x="99" y="44"/>
                </a:cubicBezTo>
                <a:cubicBezTo>
                  <a:pt x="98" y="45"/>
                  <a:pt x="96" y="47"/>
                  <a:pt x="95" y="48"/>
                </a:cubicBezTo>
                <a:cubicBezTo>
                  <a:pt x="90" y="53"/>
                  <a:pt x="85" y="57"/>
                  <a:pt x="81" y="62"/>
                </a:cubicBezTo>
                <a:cubicBezTo>
                  <a:pt x="94" y="70"/>
                  <a:pt x="94" y="70"/>
                  <a:pt x="94" y="70"/>
                </a:cubicBezTo>
                <a:cubicBezTo>
                  <a:pt x="78" y="65"/>
                  <a:pt x="78" y="65"/>
                  <a:pt x="78" y="65"/>
                </a:cubicBezTo>
                <a:cubicBezTo>
                  <a:pt x="73" y="70"/>
                  <a:pt x="68" y="75"/>
                  <a:pt x="63" y="80"/>
                </a:cubicBezTo>
                <a:cubicBezTo>
                  <a:pt x="62" y="82"/>
                  <a:pt x="61" y="83"/>
                  <a:pt x="60" y="84"/>
                </a:cubicBezTo>
                <a:cubicBezTo>
                  <a:pt x="73" y="92"/>
                  <a:pt x="73" y="92"/>
                  <a:pt x="73" y="92"/>
                </a:cubicBezTo>
                <a:cubicBezTo>
                  <a:pt x="75" y="94"/>
                  <a:pt x="75" y="94"/>
                  <a:pt x="75" y="94"/>
                </a:cubicBezTo>
                <a:cubicBezTo>
                  <a:pt x="72" y="93"/>
                  <a:pt x="72" y="93"/>
                  <a:pt x="72" y="93"/>
                </a:cubicBezTo>
                <a:cubicBezTo>
                  <a:pt x="57" y="88"/>
                  <a:pt x="57" y="88"/>
                  <a:pt x="57" y="88"/>
                </a:cubicBezTo>
                <a:cubicBezTo>
                  <a:pt x="57" y="87"/>
                  <a:pt x="57" y="87"/>
                  <a:pt x="57" y="87"/>
                </a:cubicBezTo>
                <a:cubicBezTo>
                  <a:pt x="49" y="96"/>
                  <a:pt x="42" y="105"/>
                  <a:pt x="34" y="114"/>
                </a:cubicBezTo>
                <a:cubicBezTo>
                  <a:pt x="34" y="114"/>
                  <a:pt x="34" y="115"/>
                  <a:pt x="35" y="115"/>
                </a:cubicBezTo>
                <a:cubicBezTo>
                  <a:pt x="37" y="119"/>
                  <a:pt x="41" y="121"/>
                  <a:pt x="45" y="121"/>
                </a:cubicBezTo>
                <a:cubicBezTo>
                  <a:pt x="51" y="122"/>
                  <a:pt x="58" y="121"/>
                  <a:pt x="64" y="117"/>
                </a:cubicBezTo>
                <a:cubicBezTo>
                  <a:pt x="65" y="116"/>
                  <a:pt x="67" y="115"/>
                  <a:pt x="68" y="114"/>
                </a:cubicBezTo>
                <a:cubicBezTo>
                  <a:pt x="74" y="118"/>
                  <a:pt x="84" y="118"/>
                  <a:pt x="93" y="112"/>
                </a:cubicBezTo>
                <a:cubicBezTo>
                  <a:pt x="96" y="110"/>
                  <a:pt x="99" y="108"/>
                  <a:pt x="102" y="105"/>
                </a:cubicBezTo>
                <a:cubicBezTo>
                  <a:pt x="107" y="104"/>
                  <a:pt x="112" y="101"/>
                  <a:pt x="117" y="96"/>
                </a:cubicBezTo>
                <a:cubicBezTo>
                  <a:pt x="122" y="91"/>
                  <a:pt x="125" y="86"/>
                  <a:pt x="125" y="81"/>
                </a:cubicBezTo>
                <a:cubicBezTo>
                  <a:pt x="128" y="78"/>
                  <a:pt x="131" y="75"/>
                  <a:pt x="133" y="71"/>
                </a:cubicBezTo>
                <a:cubicBezTo>
                  <a:pt x="136" y="65"/>
                  <a:pt x="137" y="59"/>
                  <a:pt x="136" y="53"/>
                </a:cubicBezTo>
                <a:cubicBezTo>
                  <a:pt x="139" y="51"/>
                  <a:pt x="142" y="47"/>
                  <a:pt x="144" y="44"/>
                </a:cubicBezTo>
                <a:cubicBezTo>
                  <a:pt x="145" y="42"/>
                  <a:pt x="145" y="40"/>
                  <a:pt x="146" y="38"/>
                </a:cubicBezTo>
                <a:cubicBezTo>
                  <a:pt x="148" y="33"/>
                  <a:pt x="148" y="27"/>
                  <a:pt x="146" y="22"/>
                </a:cubicBezTo>
                <a:cubicBezTo>
                  <a:pt x="150" y="17"/>
                  <a:pt x="150" y="10"/>
                  <a:pt x="146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5" name="Freeform 59"/>
          <p:cNvSpPr>
            <a:spLocks/>
          </p:cNvSpPr>
          <p:nvPr/>
        </p:nvSpPr>
        <p:spPr bwMode="auto">
          <a:xfrm>
            <a:off x="3039717" y="3430671"/>
            <a:ext cx="185508" cy="199877"/>
          </a:xfrm>
          <a:custGeom>
            <a:avLst/>
            <a:gdLst>
              <a:gd name="T0" fmla="*/ 101 w 111"/>
              <a:gd name="T1" fmla="*/ 39 h 120"/>
              <a:gd name="T2" fmla="*/ 104 w 111"/>
              <a:gd name="T3" fmla="*/ 44 h 120"/>
              <a:gd name="T4" fmla="*/ 97 w 111"/>
              <a:gd name="T5" fmla="*/ 54 h 120"/>
              <a:gd name="T6" fmla="*/ 99 w 111"/>
              <a:gd name="T7" fmla="*/ 61 h 120"/>
              <a:gd name="T8" fmla="*/ 91 w 111"/>
              <a:gd name="T9" fmla="*/ 72 h 120"/>
              <a:gd name="T10" fmla="*/ 94 w 111"/>
              <a:gd name="T11" fmla="*/ 77 h 120"/>
              <a:gd name="T12" fmla="*/ 83 w 111"/>
              <a:gd name="T13" fmla="*/ 88 h 120"/>
              <a:gd name="T14" fmla="*/ 84 w 111"/>
              <a:gd name="T15" fmla="*/ 94 h 120"/>
              <a:gd name="T16" fmla="*/ 73 w 111"/>
              <a:gd name="T17" fmla="*/ 98 h 120"/>
              <a:gd name="T18" fmla="*/ 71 w 111"/>
              <a:gd name="T19" fmla="*/ 105 h 120"/>
              <a:gd name="T20" fmla="*/ 61 w 111"/>
              <a:gd name="T21" fmla="*/ 103 h 120"/>
              <a:gd name="T22" fmla="*/ 57 w 111"/>
              <a:gd name="T23" fmla="*/ 112 h 120"/>
              <a:gd name="T24" fmla="*/ 46 w 111"/>
              <a:gd name="T25" fmla="*/ 108 h 120"/>
              <a:gd name="T26" fmla="*/ 45 w 111"/>
              <a:gd name="T27" fmla="*/ 114 h 120"/>
              <a:gd name="T28" fmla="*/ 31 w 111"/>
              <a:gd name="T29" fmla="*/ 106 h 120"/>
              <a:gd name="T30" fmla="*/ 25 w 111"/>
              <a:gd name="T31" fmla="*/ 103 h 120"/>
              <a:gd name="T32" fmla="*/ 24 w 111"/>
              <a:gd name="T33" fmla="*/ 102 h 120"/>
              <a:gd name="T34" fmla="*/ 6 w 111"/>
              <a:gd name="T35" fmla="*/ 120 h 120"/>
              <a:gd name="T36" fmla="*/ 5 w 111"/>
              <a:gd name="T37" fmla="*/ 120 h 120"/>
              <a:gd name="T38" fmla="*/ 1 w 111"/>
              <a:gd name="T39" fmla="*/ 117 h 120"/>
              <a:gd name="T40" fmla="*/ 20 w 111"/>
              <a:gd name="T41" fmla="*/ 96 h 120"/>
              <a:gd name="T42" fmla="*/ 21 w 111"/>
              <a:gd name="T43" fmla="*/ 96 h 120"/>
              <a:gd name="T44" fmla="*/ 43 w 111"/>
              <a:gd name="T45" fmla="*/ 69 h 120"/>
              <a:gd name="T46" fmla="*/ 65 w 111"/>
              <a:gd name="T47" fmla="*/ 45 h 120"/>
              <a:gd name="T48" fmla="*/ 88 w 111"/>
              <a:gd name="T49" fmla="*/ 23 h 120"/>
              <a:gd name="T50" fmla="*/ 64 w 111"/>
              <a:gd name="T51" fmla="*/ 43 h 120"/>
              <a:gd name="T52" fmla="*/ 41 w 111"/>
              <a:gd name="T53" fmla="*/ 66 h 120"/>
              <a:gd name="T54" fmla="*/ 15 w 111"/>
              <a:gd name="T55" fmla="*/ 95 h 120"/>
              <a:gd name="T56" fmla="*/ 5 w 111"/>
              <a:gd name="T57" fmla="*/ 78 h 120"/>
              <a:gd name="T58" fmla="*/ 0 w 111"/>
              <a:gd name="T59" fmla="*/ 65 h 120"/>
              <a:gd name="T60" fmla="*/ 4 w 111"/>
              <a:gd name="T61" fmla="*/ 59 h 120"/>
              <a:gd name="T62" fmla="*/ 3 w 111"/>
              <a:gd name="T63" fmla="*/ 47 h 120"/>
              <a:gd name="T64" fmla="*/ 9 w 111"/>
              <a:gd name="T65" fmla="*/ 44 h 120"/>
              <a:gd name="T66" fmla="*/ 13 w 111"/>
              <a:gd name="T67" fmla="*/ 32 h 120"/>
              <a:gd name="T68" fmla="*/ 18 w 111"/>
              <a:gd name="T69" fmla="*/ 32 h 120"/>
              <a:gd name="T70" fmla="*/ 26 w 111"/>
              <a:gd name="T71" fmla="*/ 22 h 120"/>
              <a:gd name="T72" fmla="*/ 30 w 111"/>
              <a:gd name="T73" fmla="*/ 24 h 120"/>
              <a:gd name="T74" fmla="*/ 39 w 111"/>
              <a:gd name="T75" fmla="*/ 15 h 120"/>
              <a:gd name="T76" fmla="*/ 45 w 111"/>
              <a:gd name="T77" fmla="*/ 18 h 120"/>
              <a:gd name="T78" fmla="*/ 55 w 111"/>
              <a:gd name="T79" fmla="*/ 9 h 120"/>
              <a:gd name="T80" fmla="*/ 59 w 111"/>
              <a:gd name="T81" fmla="*/ 13 h 120"/>
              <a:gd name="T82" fmla="*/ 70 w 111"/>
              <a:gd name="T83" fmla="*/ 5 h 120"/>
              <a:gd name="T84" fmla="*/ 74 w 111"/>
              <a:gd name="T85" fmla="*/ 9 h 120"/>
              <a:gd name="T86" fmla="*/ 83 w 111"/>
              <a:gd name="T87" fmla="*/ 3 h 120"/>
              <a:gd name="T88" fmla="*/ 87 w 111"/>
              <a:gd name="T89" fmla="*/ 6 h 120"/>
              <a:gd name="T90" fmla="*/ 97 w 111"/>
              <a:gd name="T91" fmla="*/ 0 h 120"/>
              <a:gd name="T92" fmla="*/ 103 w 111"/>
              <a:gd name="T93" fmla="*/ 4 h 120"/>
              <a:gd name="T94" fmla="*/ 109 w 111"/>
              <a:gd name="T95" fmla="*/ 2 h 120"/>
              <a:gd name="T96" fmla="*/ 108 w 111"/>
              <a:gd name="T97" fmla="*/ 7 h 120"/>
              <a:gd name="T98" fmla="*/ 111 w 111"/>
              <a:gd name="T99" fmla="*/ 13 h 120"/>
              <a:gd name="T100" fmla="*/ 105 w 111"/>
              <a:gd name="T101" fmla="*/ 24 h 120"/>
              <a:gd name="T102" fmla="*/ 108 w 111"/>
              <a:gd name="T103" fmla="*/ 29 h 120"/>
              <a:gd name="T104" fmla="*/ 101 w 111"/>
              <a:gd name="T105" fmla="*/ 39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1" h="120">
                <a:moveTo>
                  <a:pt x="101" y="39"/>
                </a:moveTo>
                <a:cubicBezTo>
                  <a:pt x="101" y="42"/>
                  <a:pt x="104" y="44"/>
                  <a:pt x="104" y="44"/>
                </a:cubicBezTo>
                <a:cubicBezTo>
                  <a:pt x="104" y="44"/>
                  <a:pt x="98" y="52"/>
                  <a:pt x="97" y="54"/>
                </a:cubicBezTo>
                <a:cubicBezTo>
                  <a:pt x="96" y="58"/>
                  <a:pt x="99" y="61"/>
                  <a:pt x="99" y="61"/>
                </a:cubicBezTo>
                <a:cubicBezTo>
                  <a:pt x="99" y="61"/>
                  <a:pt x="92" y="70"/>
                  <a:pt x="91" y="72"/>
                </a:cubicBezTo>
                <a:cubicBezTo>
                  <a:pt x="90" y="75"/>
                  <a:pt x="94" y="77"/>
                  <a:pt x="94" y="77"/>
                </a:cubicBezTo>
                <a:cubicBezTo>
                  <a:pt x="94" y="77"/>
                  <a:pt x="85" y="85"/>
                  <a:pt x="83" y="88"/>
                </a:cubicBezTo>
                <a:cubicBezTo>
                  <a:pt x="82" y="90"/>
                  <a:pt x="84" y="94"/>
                  <a:pt x="84" y="94"/>
                </a:cubicBezTo>
                <a:cubicBezTo>
                  <a:pt x="84" y="94"/>
                  <a:pt x="75" y="97"/>
                  <a:pt x="73" y="98"/>
                </a:cubicBezTo>
                <a:cubicBezTo>
                  <a:pt x="71" y="100"/>
                  <a:pt x="71" y="105"/>
                  <a:pt x="71" y="105"/>
                </a:cubicBezTo>
                <a:cubicBezTo>
                  <a:pt x="71" y="105"/>
                  <a:pt x="64" y="103"/>
                  <a:pt x="61" y="103"/>
                </a:cubicBezTo>
                <a:cubicBezTo>
                  <a:pt x="58" y="104"/>
                  <a:pt x="57" y="112"/>
                  <a:pt x="57" y="112"/>
                </a:cubicBezTo>
                <a:cubicBezTo>
                  <a:pt x="57" y="112"/>
                  <a:pt x="48" y="108"/>
                  <a:pt x="46" y="108"/>
                </a:cubicBezTo>
                <a:cubicBezTo>
                  <a:pt x="44" y="108"/>
                  <a:pt x="45" y="114"/>
                  <a:pt x="45" y="114"/>
                </a:cubicBezTo>
                <a:cubicBezTo>
                  <a:pt x="45" y="114"/>
                  <a:pt x="34" y="106"/>
                  <a:pt x="31" y="106"/>
                </a:cubicBezTo>
                <a:cubicBezTo>
                  <a:pt x="29" y="105"/>
                  <a:pt x="27" y="104"/>
                  <a:pt x="25" y="103"/>
                </a:cubicBezTo>
                <a:cubicBezTo>
                  <a:pt x="24" y="103"/>
                  <a:pt x="24" y="102"/>
                  <a:pt x="24" y="102"/>
                </a:cubicBezTo>
                <a:cubicBezTo>
                  <a:pt x="18" y="108"/>
                  <a:pt x="12" y="114"/>
                  <a:pt x="6" y="120"/>
                </a:cubicBezTo>
                <a:cubicBezTo>
                  <a:pt x="5" y="120"/>
                  <a:pt x="5" y="120"/>
                  <a:pt x="5" y="120"/>
                </a:cubicBezTo>
                <a:cubicBezTo>
                  <a:pt x="4" y="119"/>
                  <a:pt x="3" y="118"/>
                  <a:pt x="1" y="117"/>
                </a:cubicBezTo>
                <a:cubicBezTo>
                  <a:pt x="8" y="110"/>
                  <a:pt x="14" y="103"/>
                  <a:pt x="20" y="96"/>
                </a:cubicBezTo>
                <a:cubicBezTo>
                  <a:pt x="21" y="96"/>
                  <a:pt x="21" y="96"/>
                  <a:pt x="21" y="96"/>
                </a:cubicBezTo>
                <a:cubicBezTo>
                  <a:pt x="28" y="87"/>
                  <a:pt x="35" y="77"/>
                  <a:pt x="43" y="69"/>
                </a:cubicBezTo>
                <a:cubicBezTo>
                  <a:pt x="50" y="60"/>
                  <a:pt x="57" y="52"/>
                  <a:pt x="65" y="45"/>
                </a:cubicBezTo>
                <a:cubicBezTo>
                  <a:pt x="72" y="37"/>
                  <a:pt x="80" y="29"/>
                  <a:pt x="88" y="23"/>
                </a:cubicBezTo>
                <a:cubicBezTo>
                  <a:pt x="79" y="29"/>
                  <a:pt x="71" y="36"/>
                  <a:pt x="64" y="43"/>
                </a:cubicBezTo>
                <a:cubicBezTo>
                  <a:pt x="56" y="51"/>
                  <a:pt x="48" y="59"/>
                  <a:pt x="41" y="66"/>
                </a:cubicBezTo>
                <a:cubicBezTo>
                  <a:pt x="32" y="76"/>
                  <a:pt x="23" y="86"/>
                  <a:pt x="15" y="95"/>
                </a:cubicBezTo>
                <a:cubicBezTo>
                  <a:pt x="10" y="90"/>
                  <a:pt x="7" y="85"/>
                  <a:pt x="5" y="78"/>
                </a:cubicBezTo>
                <a:cubicBezTo>
                  <a:pt x="4" y="75"/>
                  <a:pt x="0" y="68"/>
                  <a:pt x="0" y="65"/>
                </a:cubicBezTo>
                <a:cubicBezTo>
                  <a:pt x="0" y="62"/>
                  <a:pt x="3" y="62"/>
                  <a:pt x="4" y="59"/>
                </a:cubicBezTo>
                <a:cubicBezTo>
                  <a:pt x="4" y="56"/>
                  <a:pt x="3" y="47"/>
                  <a:pt x="3" y="47"/>
                </a:cubicBezTo>
                <a:cubicBezTo>
                  <a:pt x="3" y="47"/>
                  <a:pt x="8" y="46"/>
                  <a:pt x="9" y="44"/>
                </a:cubicBezTo>
                <a:cubicBezTo>
                  <a:pt x="10" y="42"/>
                  <a:pt x="13" y="32"/>
                  <a:pt x="13" y="32"/>
                </a:cubicBezTo>
                <a:cubicBezTo>
                  <a:pt x="13" y="32"/>
                  <a:pt x="16" y="33"/>
                  <a:pt x="18" y="32"/>
                </a:cubicBezTo>
                <a:cubicBezTo>
                  <a:pt x="19" y="30"/>
                  <a:pt x="26" y="22"/>
                  <a:pt x="26" y="22"/>
                </a:cubicBezTo>
                <a:cubicBezTo>
                  <a:pt x="26" y="22"/>
                  <a:pt x="27" y="25"/>
                  <a:pt x="30" y="24"/>
                </a:cubicBezTo>
                <a:cubicBezTo>
                  <a:pt x="32" y="23"/>
                  <a:pt x="39" y="15"/>
                  <a:pt x="39" y="15"/>
                </a:cubicBezTo>
                <a:cubicBezTo>
                  <a:pt x="39" y="15"/>
                  <a:pt x="42" y="18"/>
                  <a:pt x="45" y="18"/>
                </a:cubicBezTo>
                <a:cubicBezTo>
                  <a:pt x="48" y="17"/>
                  <a:pt x="55" y="9"/>
                  <a:pt x="55" y="9"/>
                </a:cubicBezTo>
                <a:cubicBezTo>
                  <a:pt x="55" y="9"/>
                  <a:pt x="57" y="14"/>
                  <a:pt x="59" y="13"/>
                </a:cubicBezTo>
                <a:cubicBezTo>
                  <a:pt x="61" y="12"/>
                  <a:pt x="70" y="5"/>
                  <a:pt x="70" y="5"/>
                </a:cubicBezTo>
                <a:cubicBezTo>
                  <a:pt x="70" y="5"/>
                  <a:pt x="72" y="10"/>
                  <a:pt x="74" y="9"/>
                </a:cubicBezTo>
                <a:cubicBezTo>
                  <a:pt x="76" y="8"/>
                  <a:pt x="83" y="3"/>
                  <a:pt x="83" y="3"/>
                </a:cubicBezTo>
                <a:cubicBezTo>
                  <a:pt x="83" y="3"/>
                  <a:pt x="85" y="6"/>
                  <a:pt x="87" y="6"/>
                </a:cubicBezTo>
                <a:cubicBezTo>
                  <a:pt x="90" y="5"/>
                  <a:pt x="97" y="0"/>
                  <a:pt x="97" y="0"/>
                </a:cubicBezTo>
                <a:cubicBezTo>
                  <a:pt x="97" y="0"/>
                  <a:pt x="102" y="4"/>
                  <a:pt x="103" y="4"/>
                </a:cubicBezTo>
                <a:cubicBezTo>
                  <a:pt x="109" y="2"/>
                  <a:pt x="109" y="2"/>
                  <a:pt x="109" y="2"/>
                </a:cubicBezTo>
                <a:cubicBezTo>
                  <a:pt x="109" y="2"/>
                  <a:pt x="109" y="1"/>
                  <a:pt x="108" y="7"/>
                </a:cubicBezTo>
                <a:cubicBezTo>
                  <a:pt x="108" y="9"/>
                  <a:pt x="111" y="13"/>
                  <a:pt x="111" y="13"/>
                </a:cubicBezTo>
                <a:cubicBezTo>
                  <a:pt x="111" y="13"/>
                  <a:pt x="105" y="22"/>
                  <a:pt x="105" y="24"/>
                </a:cubicBezTo>
                <a:cubicBezTo>
                  <a:pt x="104" y="27"/>
                  <a:pt x="108" y="29"/>
                  <a:pt x="108" y="29"/>
                </a:cubicBezTo>
                <a:cubicBezTo>
                  <a:pt x="108" y="29"/>
                  <a:pt x="102" y="37"/>
                  <a:pt x="101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6" name="Freeform 60"/>
          <p:cNvSpPr>
            <a:spLocks noEditPoints="1"/>
          </p:cNvSpPr>
          <p:nvPr/>
        </p:nvSpPr>
        <p:spPr bwMode="auto">
          <a:xfrm>
            <a:off x="3410735" y="3419477"/>
            <a:ext cx="222292" cy="217465"/>
          </a:xfrm>
          <a:custGeom>
            <a:avLst/>
            <a:gdLst>
              <a:gd name="T0" fmla="*/ 26 w 133"/>
              <a:gd name="T1" fmla="*/ 97 h 130"/>
              <a:gd name="T2" fmla="*/ 26 w 133"/>
              <a:gd name="T3" fmla="*/ 97 h 130"/>
              <a:gd name="T4" fmla="*/ 31 w 133"/>
              <a:gd name="T5" fmla="*/ 98 h 130"/>
              <a:gd name="T6" fmla="*/ 6 w 133"/>
              <a:gd name="T7" fmla="*/ 130 h 130"/>
              <a:gd name="T8" fmla="*/ 5 w 133"/>
              <a:gd name="T9" fmla="*/ 130 h 130"/>
              <a:gd name="T10" fmla="*/ 0 w 133"/>
              <a:gd name="T11" fmla="*/ 129 h 130"/>
              <a:gd name="T12" fmla="*/ 26 w 133"/>
              <a:gd name="T13" fmla="*/ 97 h 130"/>
              <a:gd name="T14" fmla="*/ 129 w 133"/>
              <a:gd name="T15" fmla="*/ 5 h 130"/>
              <a:gd name="T16" fmla="*/ 115 w 133"/>
              <a:gd name="T17" fmla="*/ 4 h 130"/>
              <a:gd name="T18" fmla="*/ 93 w 133"/>
              <a:gd name="T19" fmla="*/ 5 h 130"/>
              <a:gd name="T20" fmla="*/ 89 w 133"/>
              <a:gd name="T21" fmla="*/ 8 h 130"/>
              <a:gd name="T22" fmla="*/ 67 w 133"/>
              <a:gd name="T23" fmla="*/ 9 h 130"/>
              <a:gd name="T24" fmla="*/ 59 w 133"/>
              <a:gd name="T25" fmla="*/ 16 h 130"/>
              <a:gd name="T26" fmla="*/ 46 w 133"/>
              <a:gd name="T27" fmla="*/ 24 h 130"/>
              <a:gd name="T28" fmla="*/ 38 w 133"/>
              <a:gd name="T29" fmla="*/ 38 h 130"/>
              <a:gd name="T30" fmla="*/ 31 w 133"/>
              <a:gd name="T31" fmla="*/ 46 h 130"/>
              <a:gd name="T32" fmla="*/ 28 w 133"/>
              <a:gd name="T33" fmla="*/ 62 h 130"/>
              <a:gd name="T34" fmla="*/ 22 w 133"/>
              <a:gd name="T35" fmla="*/ 70 h 130"/>
              <a:gd name="T36" fmla="*/ 25 w 133"/>
              <a:gd name="T37" fmla="*/ 96 h 130"/>
              <a:gd name="T38" fmla="*/ 26 w 133"/>
              <a:gd name="T39" fmla="*/ 97 h 130"/>
              <a:gd name="T40" fmla="*/ 48 w 133"/>
              <a:gd name="T41" fmla="*/ 73 h 130"/>
              <a:gd name="T42" fmla="*/ 47 w 133"/>
              <a:gd name="T43" fmla="*/ 73 h 130"/>
              <a:gd name="T44" fmla="*/ 42 w 133"/>
              <a:gd name="T45" fmla="*/ 57 h 130"/>
              <a:gd name="T46" fmla="*/ 50 w 133"/>
              <a:gd name="T47" fmla="*/ 70 h 130"/>
              <a:gd name="T48" fmla="*/ 53 w 133"/>
              <a:gd name="T49" fmla="*/ 68 h 130"/>
              <a:gd name="T50" fmla="*/ 66 w 133"/>
              <a:gd name="T51" fmla="*/ 55 h 130"/>
              <a:gd name="T52" fmla="*/ 62 w 133"/>
              <a:gd name="T53" fmla="*/ 41 h 130"/>
              <a:gd name="T54" fmla="*/ 69 w 133"/>
              <a:gd name="T55" fmla="*/ 52 h 130"/>
              <a:gd name="T56" fmla="*/ 86 w 133"/>
              <a:gd name="T57" fmla="*/ 37 h 130"/>
              <a:gd name="T58" fmla="*/ 83 w 133"/>
              <a:gd name="T59" fmla="*/ 27 h 130"/>
              <a:gd name="T60" fmla="*/ 88 w 133"/>
              <a:gd name="T61" fmla="*/ 35 h 130"/>
              <a:gd name="T62" fmla="*/ 113 w 133"/>
              <a:gd name="T63" fmla="*/ 15 h 130"/>
              <a:gd name="T64" fmla="*/ 113 w 133"/>
              <a:gd name="T65" fmla="*/ 16 h 130"/>
              <a:gd name="T66" fmla="*/ 90 w 133"/>
              <a:gd name="T67" fmla="*/ 37 h 130"/>
              <a:gd name="T68" fmla="*/ 99 w 133"/>
              <a:gd name="T69" fmla="*/ 42 h 130"/>
              <a:gd name="T70" fmla="*/ 88 w 133"/>
              <a:gd name="T71" fmla="*/ 39 h 130"/>
              <a:gd name="T72" fmla="*/ 88 w 133"/>
              <a:gd name="T73" fmla="*/ 39 h 130"/>
              <a:gd name="T74" fmla="*/ 84 w 133"/>
              <a:gd name="T75" fmla="*/ 43 h 130"/>
              <a:gd name="T76" fmla="*/ 72 w 133"/>
              <a:gd name="T77" fmla="*/ 55 h 130"/>
              <a:gd name="T78" fmla="*/ 84 w 133"/>
              <a:gd name="T79" fmla="*/ 62 h 130"/>
              <a:gd name="T80" fmla="*/ 69 w 133"/>
              <a:gd name="T81" fmla="*/ 57 h 130"/>
              <a:gd name="T82" fmla="*/ 56 w 133"/>
              <a:gd name="T83" fmla="*/ 71 h 130"/>
              <a:gd name="T84" fmla="*/ 53 w 133"/>
              <a:gd name="T85" fmla="*/ 75 h 130"/>
              <a:gd name="T86" fmla="*/ 65 w 133"/>
              <a:gd name="T87" fmla="*/ 82 h 130"/>
              <a:gd name="T88" fmla="*/ 67 w 133"/>
              <a:gd name="T89" fmla="*/ 83 h 130"/>
              <a:gd name="T90" fmla="*/ 64 w 133"/>
              <a:gd name="T91" fmla="*/ 82 h 130"/>
              <a:gd name="T92" fmla="*/ 50 w 133"/>
              <a:gd name="T93" fmla="*/ 78 h 130"/>
              <a:gd name="T94" fmla="*/ 51 w 133"/>
              <a:gd name="T95" fmla="*/ 77 h 130"/>
              <a:gd name="T96" fmla="*/ 30 w 133"/>
              <a:gd name="T97" fmla="*/ 101 h 130"/>
              <a:gd name="T98" fmla="*/ 31 w 133"/>
              <a:gd name="T99" fmla="*/ 102 h 130"/>
              <a:gd name="T100" fmla="*/ 41 w 133"/>
              <a:gd name="T101" fmla="*/ 107 h 130"/>
              <a:gd name="T102" fmla="*/ 57 w 133"/>
              <a:gd name="T103" fmla="*/ 104 h 130"/>
              <a:gd name="T104" fmla="*/ 60 w 133"/>
              <a:gd name="T105" fmla="*/ 101 h 130"/>
              <a:gd name="T106" fmla="*/ 82 w 133"/>
              <a:gd name="T107" fmla="*/ 99 h 130"/>
              <a:gd name="T108" fmla="*/ 90 w 133"/>
              <a:gd name="T109" fmla="*/ 93 h 130"/>
              <a:gd name="T110" fmla="*/ 104 w 133"/>
              <a:gd name="T111" fmla="*/ 85 h 130"/>
              <a:gd name="T112" fmla="*/ 111 w 133"/>
              <a:gd name="T113" fmla="*/ 71 h 130"/>
              <a:gd name="T114" fmla="*/ 118 w 133"/>
              <a:gd name="T115" fmla="*/ 63 h 130"/>
              <a:gd name="T116" fmla="*/ 121 w 133"/>
              <a:gd name="T117" fmla="*/ 47 h 130"/>
              <a:gd name="T118" fmla="*/ 128 w 133"/>
              <a:gd name="T119" fmla="*/ 39 h 130"/>
              <a:gd name="T120" fmla="*/ 129 w 133"/>
              <a:gd name="T121" fmla="*/ 34 h 130"/>
              <a:gd name="T122" fmla="*/ 130 w 133"/>
              <a:gd name="T123" fmla="*/ 19 h 130"/>
              <a:gd name="T124" fmla="*/ 129 w 133"/>
              <a:gd name="T125" fmla="*/ 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33" h="130">
                <a:moveTo>
                  <a:pt x="26" y="97"/>
                </a:moveTo>
                <a:cubicBezTo>
                  <a:pt x="26" y="97"/>
                  <a:pt x="26" y="97"/>
                  <a:pt x="26" y="97"/>
                </a:cubicBezTo>
                <a:cubicBezTo>
                  <a:pt x="26" y="97"/>
                  <a:pt x="30" y="98"/>
                  <a:pt x="31" y="98"/>
                </a:cubicBezTo>
                <a:cubicBezTo>
                  <a:pt x="31" y="100"/>
                  <a:pt x="5" y="129"/>
                  <a:pt x="6" y="130"/>
                </a:cubicBezTo>
                <a:cubicBezTo>
                  <a:pt x="5" y="130"/>
                  <a:pt x="5" y="130"/>
                  <a:pt x="5" y="130"/>
                </a:cubicBezTo>
                <a:cubicBezTo>
                  <a:pt x="0" y="129"/>
                  <a:pt x="0" y="129"/>
                  <a:pt x="0" y="129"/>
                </a:cubicBezTo>
                <a:cubicBezTo>
                  <a:pt x="0" y="129"/>
                  <a:pt x="16" y="109"/>
                  <a:pt x="26" y="97"/>
                </a:cubicBezTo>
                <a:close/>
                <a:moveTo>
                  <a:pt x="129" y="5"/>
                </a:moveTo>
                <a:cubicBezTo>
                  <a:pt x="126" y="1"/>
                  <a:pt x="120" y="1"/>
                  <a:pt x="115" y="4"/>
                </a:cubicBezTo>
                <a:cubicBezTo>
                  <a:pt x="110" y="0"/>
                  <a:pt x="101" y="0"/>
                  <a:pt x="93" y="5"/>
                </a:cubicBezTo>
                <a:cubicBezTo>
                  <a:pt x="91" y="6"/>
                  <a:pt x="90" y="7"/>
                  <a:pt x="89" y="8"/>
                </a:cubicBezTo>
                <a:cubicBezTo>
                  <a:pt x="84" y="4"/>
                  <a:pt x="75" y="5"/>
                  <a:pt x="67" y="9"/>
                </a:cubicBezTo>
                <a:cubicBezTo>
                  <a:pt x="64" y="11"/>
                  <a:pt x="61" y="14"/>
                  <a:pt x="59" y="16"/>
                </a:cubicBezTo>
                <a:cubicBezTo>
                  <a:pt x="55" y="17"/>
                  <a:pt x="50" y="20"/>
                  <a:pt x="46" y="24"/>
                </a:cubicBezTo>
                <a:cubicBezTo>
                  <a:pt x="41" y="28"/>
                  <a:pt x="39" y="33"/>
                  <a:pt x="38" y="38"/>
                </a:cubicBezTo>
                <a:cubicBezTo>
                  <a:pt x="36" y="40"/>
                  <a:pt x="33" y="43"/>
                  <a:pt x="31" y="46"/>
                </a:cubicBezTo>
                <a:cubicBezTo>
                  <a:pt x="29" y="52"/>
                  <a:pt x="28" y="57"/>
                  <a:pt x="28" y="62"/>
                </a:cubicBezTo>
                <a:cubicBezTo>
                  <a:pt x="26" y="64"/>
                  <a:pt x="24" y="67"/>
                  <a:pt x="22" y="70"/>
                </a:cubicBezTo>
                <a:cubicBezTo>
                  <a:pt x="16" y="81"/>
                  <a:pt x="18" y="92"/>
                  <a:pt x="25" y="96"/>
                </a:cubicBezTo>
                <a:cubicBezTo>
                  <a:pt x="26" y="96"/>
                  <a:pt x="26" y="96"/>
                  <a:pt x="26" y="97"/>
                </a:cubicBezTo>
                <a:cubicBezTo>
                  <a:pt x="33" y="88"/>
                  <a:pt x="40" y="80"/>
                  <a:pt x="48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2" y="57"/>
                  <a:pt x="42" y="57"/>
                  <a:pt x="42" y="57"/>
                </a:cubicBezTo>
                <a:cubicBezTo>
                  <a:pt x="50" y="70"/>
                  <a:pt x="50" y="70"/>
                  <a:pt x="50" y="70"/>
                </a:cubicBezTo>
                <a:cubicBezTo>
                  <a:pt x="51" y="70"/>
                  <a:pt x="52" y="69"/>
                  <a:pt x="53" y="68"/>
                </a:cubicBezTo>
                <a:cubicBezTo>
                  <a:pt x="57" y="64"/>
                  <a:pt x="62" y="59"/>
                  <a:pt x="66" y="55"/>
                </a:cubicBezTo>
                <a:cubicBezTo>
                  <a:pt x="62" y="41"/>
                  <a:pt x="62" y="41"/>
                  <a:pt x="62" y="41"/>
                </a:cubicBezTo>
                <a:cubicBezTo>
                  <a:pt x="69" y="52"/>
                  <a:pt x="69" y="52"/>
                  <a:pt x="69" y="52"/>
                </a:cubicBezTo>
                <a:cubicBezTo>
                  <a:pt x="75" y="47"/>
                  <a:pt x="80" y="42"/>
                  <a:pt x="86" y="37"/>
                </a:cubicBezTo>
                <a:cubicBezTo>
                  <a:pt x="83" y="27"/>
                  <a:pt x="83" y="27"/>
                  <a:pt x="83" y="27"/>
                </a:cubicBezTo>
                <a:cubicBezTo>
                  <a:pt x="88" y="35"/>
                  <a:pt x="88" y="35"/>
                  <a:pt x="88" y="35"/>
                </a:cubicBezTo>
                <a:cubicBezTo>
                  <a:pt x="96" y="29"/>
                  <a:pt x="104" y="22"/>
                  <a:pt x="113" y="15"/>
                </a:cubicBezTo>
                <a:cubicBezTo>
                  <a:pt x="113" y="16"/>
                  <a:pt x="113" y="16"/>
                  <a:pt x="113" y="16"/>
                </a:cubicBezTo>
                <a:cubicBezTo>
                  <a:pt x="105" y="23"/>
                  <a:pt x="98" y="30"/>
                  <a:pt x="90" y="37"/>
                </a:cubicBezTo>
                <a:cubicBezTo>
                  <a:pt x="99" y="42"/>
                  <a:pt x="99" y="42"/>
                  <a:pt x="99" y="42"/>
                </a:cubicBezTo>
                <a:cubicBezTo>
                  <a:pt x="88" y="39"/>
                  <a:pt x="88" y="39"/>
                  <a:pt x="88" y="39"/>
                </a:cubicBezTo>
                <a:cubicBezTo>
                  <a:pt x="88" y="39"/>
                  <a:pt x="88" y="39"/>
                  <a:pt x="88" y="39"/>
                </a:cubicBezTo>
                <a:cubicBezTo>
                  <a:pt x="87" y="40"/>
                  <a:pt x="85" y="41"/>
                  <a:pt x="84" y="43"/>
                </a:cubicBezTo>
                <a:cubicBezTo>
                  <a:pt x="80" y="47"/>
                  <a:pt x="76" y="51"/>
                  <a:pt x="72" y="55"/>
                </a:cubicBezTo>
                <a:cubicBezTo>
                  <a:pt x="84" y="62"/>
                  <a:pt x="84" y="62"/>
                  <a:pt x="84" y="62"/>
                </a:cubicBezTo>
                <a:cubicBezTo>
                  <a:pt x="69" y="57"/>
                  <a:pt x="69" y="57"/>
                  <a:pt x="69" y="57"/>
                </a:cubicBezTo>
                <a:cubicBezTo>
                  <a:pt x="65" y="62"/>
                  <a:pt x="60" y="66"/>
                  <a:pt x="56" y="71"/>
                </a:cubicBezTo>
                <a:cubicBezTo>
                  <a:pt x="55" y="72"/>
                  <a:pt x="54" y="73"/>
                  <a:pt x="53" y="75"/>
                </a:cubicBezTo>
                <a:cubicBezTo>
                  <a:pt x="65" y="82"/>
                  <a:pt x="65" y="82"/>
                  <a:pt x="65" y="82"/>
                </a:cubicBezTo>
                <a:cubicBezTo>
                  <a:pt x="67" y="83"/>
                  <a:pt x="67" y="83"/>
                  <a:pt x="67" y="83"/>
                </a:cubicBezTo>
                <a:cubicBezTo>
                  <a:pt x="64" y="82"/>
                  <a:pt x="64" y="82"/>
                  <a:pt x="64" y="82"/>
                </a:cubicBezTo>
                <a:cubicBezTo>
                  <a:pt x="50" y="78"/>
                  <a:pt x="50" y="78"/>
                  <a:pt x="50" y="78"/>
                </a:cubicBezTo>
                <a:cubicBezTo>
                  <a:pt x="51" y="77"/>
                  <a:pt x="51" y="77"/>
                  <a:pt x="51" y="77"/>
                </a:cubicBezTo>
                <a:cubicBezTo>
                  <a:pt x="44" y="85"/>
                  <a:pt x="37" y="93"/>
                  <a:pt x="30" y="101"/>
                </a:cubicBezTo>
                <a:cubicBezTo>
                  <a:pt x="31" y="101"/>
                  <a:pt x="31" y="101"/>
                  <a:pt x="31" y="102"/>
                </a:cubicBezTo>
                <a:cubicBezTo>
                  <a:pt x="33" y="105"/>
                  <a:pt x="36" y="107"/>
                  <a:pt x="41" y="107"/>
                </a:cubicBezTo>
                <a:cubicBezTo>
                  <a:pt x="45" y="108"/>
                  <a:pt x="51" y="107"/>
                  <a:pt x="57" y="104"/>
                </a:cubicBezTo>
                <a:cubicBezTo>
                  <a:pt x="58" y="103"/>
                  <a:pt x="59" y="102"/>
                  <a:pt x="60" y="101"/>
                </a:cubicBezTo>
                <a:cubicBezTo>
                  <a:pt x="66" y="104"/>
                  <a:pt x="75" y="104"/>
                  <a:pt x="82" y="99"/>
                </a:cubicBezTo>
                <a:cubicBezTo>
                  <a:pt x="86" y="98"/>
                  <a:pt x="88" y="95"/>
                  <a:pt x="90" y="93"/>
                </a:cubicBezTo>
                <a:cubicBezTo>
                  <a:pt x="95" y="92"/>
                  <a:pt x="100" y="89"/>
                  <a:pt x="104" y="85"/>
                </a:cubicBezTo>
                <a:cubicBezTo>
                  <a:pt x="108" y="81"/>
                  <a:pt x="111" y="76"/>
                  <a:pt x="111" y="71"/>
                </a:cubicBezTo>
                <a:cubicBezTo>
                  <a:pt x="114" y="69"/>
                  <a:pt x="116" y="66"/>
                  <a:pt x="118" y="63"/>
                </a:cubicBezTo>
                <a:cubicBezTo>
                  <a:pt x="121" y="57"/>
                  <a:pt x="122" y="52"/>
                  <a:pt x="121" y="47"/>
                </a:cubicBezTo>
                <a:cubicBezTo>
                  <a:pt x="124" y="45"/>
                  <a:pt x="126" y="42"/>
                  <a:pt x="128" y="39"/>
                </a:cubicBezTo>
                <a:cubicBezTo>
                  <a:pt x="128" y="37"/>
                  <a:pt x="129" y="36"/>
                  <a:pt x="129" y="34"/>
                </a:cubicBezTo>
                <a:cubicBezTo>
                  <a:pt x="131" y="29"/>
                  <a:pt x="131" y="24"/>
                  <a:pt x="130" y="19"/>
                </a:cubicBezTo>
                <a:cubicBezTo>
                  <a:pt x="133" y="15"/>
                  <a:pt x="133" y="8"/>
                  <a:pt x="129" y="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7" name="Freeform 61"/>
          <p:cNvSpPr>
            <a:spLocks noEditPoints="1"/>
          </p:cNvSpPr>
          <p:nvPr/>
        </p:nvSpPr>
        <p:spPr bwMode="auto">
          <a:xfrm>
            <a:off x="3839325" y="3421076"/>
            <a:ext cx="188707" cy="187085"/>
          </a:xfrm>
          <a:custGeom>
            <a:avLst/>
            <a:gdLst>
              <a:gd name="T0" fmla="*/ 113 w 113"/>
              <a:gd name="T1" fmla="*/ 66 h 112"/>
              <a:gd name="T2" fmla="*/ 56 w 113"/>
              <a:gd name="T3" fmla="*/ 112 h 112"/>
              <a:gd name="T4" fmla="*/ 18 w 113"/>
              <a:gd name="T5" fmla="*/ 97 h 112"/>
              <a:gd name="T6" fmla="*/ 42 w 113"/>
              <a:gd name="T7" fmla="*/ 104 h 112"/>
              <a:gd name="T8" fmla="*/ 44 w 113"/>
              <a:gd name="T9" fmla="*/ 104 h 112"/>
              <a:gd name="T10" fmla="*/ 45 w 113"/>
              <a:gd name="T11" fmla="*/ 102 h 112"/>
              <a:gd name="T12" fmla="*/ 76 w 113"/>
              <a:gd name="T13" fmla="*/ 88 h 112"/>
              <a:gd name="T14" fmla="*/ 79 w 113"/>
              <a:gd name="T15" fmla="*/ 88 h 112"/>
              <a:gd name="T16" fmla="*/ 79 w 113"/>
              <a:gd name="T17" fmla="*/ 86 h 112"/>
              <a:gd name="T18" fmla="*/ 87 w 113"/>
              <a:gd name="T19" fmla="*/ 68 h 112"/>
              <a:gd name="T20" fmla="*/ 113 w 113"/>
              <a:gd name="T21" fmla="*/ 66 h 112"/>
              <a:gd name="T22" fmla="*/ 81 w 113"/>
              <a:gd name="T23" fmla="*/ 5 h 112"/>
              <a:gd name="T24" fmla="*/ 77 w 113"/>
              <a:gd name="T25" fmla="*/ 17 h 112"/>
              <a:gd name="T26" fmla="*/ 92 w 113"/>
              <a:gd name="T27" fmla="*/ 39 h 112"/>
              <a:gd name="T28" fmla="*/ 90 w 113"/>
              <a:gd name="T29" fmla="*/ 43 h 112"/>
              <a:gd name="T30" fmla="*/ 76 w 113"/>
              <a:gd name="T31" fmla="*/ 43 h 112"/>
              <a:gd name="T32" fmla="*/ 63 w 113"/>
              <a:gd name="T33" fmla="*/ 56 h 112"/>
              <a:gd name="T34" fmla="*/ 59 w 113"/>
              <a:gd name="T35" fmla="*/ 67 h 112"/>
              <a:gd name="T36" fmla="*/ 59 w 113"/>
              <a:gd name="T37" fmla="*/ 55 h 112"/>
              <a:gd name="T38" fmla="*/ 55 w 113"/>
              <a:gd name="T39" fmla="*/ 44 h 112"/>
              <a:gd name="T40" fmla="*/ 40 w 113"/>
              <a:gd name="T41" fmla="*/ 45 h 112"/>
              <a:gd name="T42" fmla="*/ 37 w 113"/>
              <a:gd name="T43" fmla="*/ 46 h 112"/>
              <a:gd name="T44" fmla="*/ 36 w 113"/>
              <a:gd name="T45" fmla="*/ 43 h 112"/>
              <a:gd name="T46" fmla="*/ 21 w 113"/>
              <a:gd name="T47" fmla="*/ 20 h 112"/>
              <a:gd name="T48" fmla="*/ 14 w 113"/>
              <a:gd name="T49" fmla="*/ 19 h 112"/>
              <a:gd name="T50" fmla="*/ 4 w 113"/>
              <a:gd name="T51" fmla="*/ 35 h 112"/>
              <a:gd name="T52" fmla="*/ 0 w 113"/>
              <a:gd name="T53" fmla="*/ 55 h 112"/>
              <a:gd name="T54" fmla="*/ 14 w 113"/>
              <a:gd name="T55" fmla="*/ 92 h 112"/>
              <a:gd name="T56" fmla="*/ 42 w 113"/>
              <a:gd name="T57" fmla="*/ 99 h 112"/>
              <a:gd name="T58" fmla="*/ 73 w 113"/>
              <a:gd name="T59" fmla="*/ 84 h 112"/>
              <a:gd name="T60" fmla="*/ 83 w 113"/>
              <a:gd name="T61" fmla="*/ 66 h 112"/>
              <a:gd name="T62" fmla="*/ 111 w 113"/>
              <a:gd name="T63" fmla="*/ 63 h 112"/>
              <a:gd name="T64" fmla="*/ 112 w 113"/>
              <a:gd name="T65" fmla="*/ 55 h 112"/>
              <a:gd name="T66" fmla="*/ 81 w 113"/>
              <a:gd name="T67" fmla="*/ 5 h 112"/>
              <a:gd name="T68" fmla="*/ 51 w 113"/>
              <a:gd name="T69" fmla="*/ 23 h 112"/>
              <a:gd name="T70" fmla="*/ 52 w 113"/>
              <a:gd name="T71" fmla="*/ 22 h 112"/>
              <a:gd name="T72" fmla="*/ 59 w 113"/>
              <a:gd name="T73" fmla="*/ 22 h 112"/>
              <a:gd name="T74" fmla="*/ 55 w 113"/>
              <a:gd name="T75" fmla="*/ 10 h 112"/>
              <a:gd name="T76" fmla="*/ 59 w 113"/>
              <a:gd name="T77" fmla="*/ 2 h 112"/>
              <a:gd name="T78" fmla="*/ 56 w 113"/>
              <a:gd name="T79" fmla="*/ 1 h 112"/>
              <a:gd name="T80" fmla="*/ 39 w 113"/>
              <a:gd name="T81" fmla="*/ 4 h 112"/>
              <a:gd name="T82" fmla="*/ 51 w 113"/>
              <a:gd name="T83" fmla="*/ 23 h 112"/>
              <a:gd name="T84" fmla="*/ 23 w 113"/>
              <a:gd name="T85" fmla="*/ 16 h 112"/>
              <a:gd name="T86" fmla="*/ 40 w 113"/>
              <a:gd name="T87" fmla="*/ 40 h 112"/>
              <a:gd name="T88" fmla="*/ 57 w 113"/>
              <a:gd name="T89" fmla="*/ 40 h 112"/>
              <a:gd name="T90" fmla="*/ 63 w 113"/>
              <a:gd name="T91" fmla="*/ 48 h 112"/>
              <a:gd name="T92" fmla="*/ 74 w 113"/>
              <a:gd name="T93" fmla="*/ 38 h 112"/>
              <a:gd name="T94" fmla="*/ 83 w 113"/>
              <a:gd name="T95" fmla="*/ 37 h 112"/>
              <a:gd name="T96" fmla="*/ 72 w 113"/>
              <a:gd name="T97" fmla="*/ 18 h 112"/>
              <a:gd name="T98" fmla="*/ 77 w 113"/>
              <a:gd name="T99" fmla="*/ 4 h 112"/>
              <a:gd name="T100" fmla="*/ 63 w 113"/>
              <a:gd name="T101" fmla="*/ 0 h 112"/>
              <a:gd name="T102" fmla="*/ 58 w 113"/>
              <a:gd name="T103" fmla="*/ 8 h 112"/>
              <a:gd name="T104" fmla="*/ 66 w 113"/>
              <a:gd name="T105" fmla="*/ 23 h 112"/>
              <a:gd name="T106" fmla="*/ 76 w 113"/>
              <a:gd name="T107" fmla="*/ 31 h 112"/>
              <a:gd name="T108" fmla="*/ 64 w 113"/>
              <a:gd name="T109" fmla="*/ 25 h 112"/>
              <a:gd name="T110" fmla="*/ 53 w 113"/>
              <a:gd name="T111" fmla="*/ 23 h 112"/>
              <a:gd name="T112" fmla="*/ 51 w 113"/>
              <a:gd name="T113" fmla="*/ 24 h 112"/>
              <a:gd name="T114" fmla="*/ 50 w 113"/>
              <a:gd name="T115" fmla="*/ 29 h 112"/>
              <a:gd name="T116" fmla="*/ 49 w 113"/>
              <a:gd name="T117" fmla="*/ 24 h 112"/>
              <a:gd name="T118" fmla="*/ 38 w 113"/>
              <a:gd name="T119" fmla="*/ 4 h 112"/>
              <a:gd name="T120" fmla="*/ 37 w 113"/>
              <a:gd name="T121" fmla="*/ 3 h 112"/>
              <a:gd name="T122" fmla="*/ 18 w 113"/>
              <a:gd name="T123" fmla="*/ 15 h 112"/>
              <a:gd name="T124" fmla="*/ 23 w 113"/>
              <a:gd name="T125" fmla="*/ 16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13" h="112">
                <a:moveTo>
                  <a:pt x="113" y="66"/>
                </a:moveTo>
                <a:cubicBezTo>
                  <a:pt x="107" y="92"/>
                  <a:pt x="84" y="112"/>
                  <a:pt x="56" y="112"/>
                </a:cubicBezTo>
                <a:cubicBezTo>
                  <a:pt x="41" y="112"/>
                  <a:pt x="28" y="106"/>
                  <a:pt x="18" y="97"/>
                </a:cubicBezTo>
                <a:cubicBezTo>
                  <a:pt x="23" y="98"/>
                  <a:pt x="31" y="100"/>
                  <a:pt x="42" y="104"/>
                </a:cubicBezTo>
                <a:cubicBezTo>
                  <a:pt x="44" y="104"/>
                  <a:pt x="44" y="104"/>
                  <a:pt x="44" y="104"/>
                </a:cubicBezTo>
                <a:cubicBezTo>
                  <a:pt x="45" y="102"/>
                  <a:pt x="45" y="102"/>
                  <a:pt x="45" y="102"/>
                </a:cubicBezTo>
                <a:cubicBezTo>
                  <a:pt x="45" y="102"/>
                  <a:pt x="52" y="86"/>
                  <a:pt x="76" y="88"/>
                </a:cubicBezTo>
                <a:cubicBezTo>
                  <a:pt x="79" y="88"/>
                  <a:pt x="79" y="88"/>
                  <a:pt x="79" y="88"/>
                </a:cubicBezTo>
                <a:cubicBezTo>
                  <a:pt x="79" y="86"/>
                  <a:pt x="79" y="86"/>
                  <a:pt x="79" y="86"/>
                </a:cubicBezTo>
                <a:cubicBezTo>
                  <a:pt x="79" y="86"/>
                  <a:pt x="78" y="74"/>
                  <a:pt x="87" y="68"/>
                </a:cubicBezTo>
                <a:cubicBezTo>
                  <a:pt x="93" y="64"/>
                  <a:pt x="102" y="63"/>
                  <a:pt x="113" y="66"/>
                </a:cubicBezTo>
                <a:close/>
                <a:moveTo>
                  <a:pt x="81" y="5"/>
                </a:moveTo>
                <a:cubicBezTo>
                  <a:pt x="78" y="9"/>
                  <a:pt x="77" y="13"/>
                  <a:pt x="77" y="17"/>
                </a:cubicBezTo>
                <a:cubicBezTo>
                  <a:pt x="78" y="29"/>
                  <a:pt x="92" y="39"/>
                  <a:pt x="92" y="39"/>
                </a:cubicBezTo>
                <a:cubicBezTo>
                  <a:pt x="90" y="43"/>
                  <a:pt x="90" y="43"/>
                  <a:pt x="90" y="43"/>
                </a:cubicBezTo>
                <a:cubicBezTo>
                  <a:pt x="85" y="41"/>
                  <a:pt x="80" y="41"/>
                  <a:pt x="76" y="43"/>
                </a:cubicBezTo>
                <a:cubicBezTo>
                  <a:pt x="68" y="46"/>
                  <a:pt x="63" y="56"/>
                  <a:pt x="63" y="56"/>
                </a:cubicBezTo>
                <a:cubicBezTo>
                  <a:pt x="59" y="67"/>
                  <a:pt x="59" y="67"/>
                  <a:pt x="59" y="67"/>
                </a:cubicBezTo>
                <a:cubicBezTo>
                  <a:pt x="59" y="55"/>
                  <a:pt x="59" y="55"/>
                  <a:pt x="59" y="55"/>
                </a:cubicBezTo>
                <a:cubicBezTo>
                  <a:pt x="59" y="50"/>
                  <a:pt x="58" y="46"/>
                  <a:pt x="55" y="44"/>
                </a:cubicBezTo>
                <a:cubicBezTo>
                  <a:pt x="49" y="40"/>
                  <a:pt x="40" y="45"/>
                  <a:pt x="40" y="45"/>
                </a:cubicBezTo>
                <a:cubicBezTo>
                  <a:pt x="37" y="46"/>
                  <a:pt x="37" y="46"/>
                  <a:pt x="37" y="46"/>
                </a:cubicBezTo>
                <a:cubicBezTo>
                  <a:pt x="36" y="43"/>
                  <a:pt x="36" y="43"/>
                  <a:pt x="36" y="43"/>
                </a:cubicBezTo>
                <a:cubicBezTo>
                  <a:pt x="34" y="31"/>
                  <a:pt x="28" y="23"/>
                  <a:pt x="21" y="20"/>
                </a:cubicBezTo>
                <a:cubicBezTo>
                  <a:pt x="19" y="19"/>
                  <a:pt x="16" y="19"/>
                  <a:pt x="14" y="19"/>
                </a:cubicBezTo>
                <a:cubicBezTo>
                  <a:pt x="9" y="24"/>
                  <a:pt x="6" y="29"/>
                  <a:pt x="4" y="35"/>
                </a:cubicBezTo>
                <a:cubicBezTo>
                  <a:pt x="1" y="41"/>
                  <a:pt x="0" y="48"/>
                  <a:pt x="0" y="55"/>
                </a:cubicBezTo>
                <a:cubicBezTo>
                  <a:pt x="0" y="69"/>
                  <a:pt x="5" y="82"/>
                  <a:pt x="14" y="92"/>
                </a:cubicBezTo>
                <a:cubicBezTo>
                  <a:pt x="20" y="92"/>
                  <a:pt x="28" y="94"/>
                  <a:pt x="42" y="99"/>
                </a:cubicBezTo>
                <a:cubicBezTo>
                  <a:pt x="45" y="94"/>
                  <a:pt x="53" y="83"/>
                  <a:pt x="73" y="84"/>
                </a:cubicBezTo>
                <a:cubicBezTo>
                  <a:pt x="73" y="80"/>
                  <a:pt x="75" y="71"/>
                  <a:pt x="83" y="66"/>
                </a:cubicBezTo>
                <a:cubicBezTo>
                  <a:pt x="89" y="61"/>
                  <a:pt x="99" y="60"/>
                  <a:pt x="111" y="63"/>
                </a:cubicBezTo>
                <a:cubicBezTo>
                  <a:pt x="112" y="61"/>
                  <a:pt x="112" y="58"/>
                  <a:pt x="112" y="55"/>
                </a:cubicBezTo>
                <a:cubicBezTo>
                  <a:pt x="112" y="34"/>
                  <a:pt x="99" y="15"/>
                  <a:pt x="81" y="5"/>
                </a:cubicBezTo>
                <a:close/>
                <a:moveTo>
                  <a:pt x="51" y="23"/>
                </a:moveTo>
                <a:cubicBezTo>
                  <a:pt x="51" y="23"/>
                  <a:pt x="52" y="22"/>
                  <a:pt x="52" y="22"/>
                </a:cubicBezTo>
                <a:cubicBezTo>
                  <a:pt x="54" y="21"/>
                  <a:pt x="56" y="21"/>
                  <a:pt x="59" y="22"/>
                </a:cubicBezTo>
                <a:cubicBezTo>
                  <a:pt x="57" y="19"/>
                  <a:pt x="55" y="15"/>
                  <a:pt x="55" y="10"/>
                </a:cubicBezTo>
                <a:cubicBezTo>
                  <a:pt x="55" y="7"/>
                  <a:pt x="57" y="4"/>
                  <a:pt x="59" y="2"/>
                </a:cubicBezTo>
                <a:cubicBezTo>
                  <a:pt x="58" y="2"/>
                  <a:pt x="57" y="1"/>
                  <a:pt x="56" y="1"/>
                </a:cubicBezTo>
                <a:cubicBezTo>
                  <a:pt x="50" y="1"/>
                  <a:pt x="45" y="2"/>
                  <a:pt x="39" y="4"/>
                </a:cubicBezTo>
                <a:cubicBezTo>
                  <a:pt x="42" y="5"/>
                  <a:pt x="47" y="10"/>
                  <a:pt x="51" y="23"/>
                </a:cubicBezTo>
                <a:close/>
                <a:moveTo>
                  <a:pt x="23" y="16"/>
                </a:moveTo>
                <a:cubicBezTo>
                  <a:pt x="31" y="20"/>
                  <a:pt x="37" y="28"/>
                  <a:pt x="40" y="40"/>
                </a:cubicBezTo>
                <a:cubicBezTo>
                  <a:pt x="44" y="38"/>
                  <a:pt x="52" y="37"/>
                  <a:pt x="57" y="40"/>
                </a:cubicBezTo>
                <a:cubicBezTo>
                  <a:pt x="60" y="42"/>
                  <a:pt x="62" y="45"/>
                  <a:pt x="63" y="48"/>
                </a:cubicBezTo>
                <a:cubicBezTo>
                  <a:pt x="65" y="45"/>
                  <a:pt x="69" y="41"/>
                  <a:pt x="74" y="38"/>
                </a:cubicBezTo>
                <a:cubicBezTo>
                  <a:pt x="77" y="37"/>
                  <a:pt x="80" y="37"/>
                  <a:pt x="83" y="37"/>
                </a:cubicBezTo>
                <a:cubicBezTo>
                  <a:pt x="78" y="32"/>
                  <a:pt x="73" y="25"/>
                  <a:pt x="72" y="18"/>
                </a:cubicBezTo>
                <a:cubicBezTo>
                  <a:pt x="72" y="13"/>
                  <a:pt x="74" y="8"/>
                  <a:pt x="77" y="4"/>
                </a:cubicBezTo>
                <a:cubicBezTo>
                  <a:pt x="73" y="2"/>
                  <a:pt x="68" y="0"/>
                  <a:pt x="63" y="0"/>
                </a:cubicBezTo>
                <a:cubicBezTo>
                  <a:pt x="60" y="2"/>
                  <a:pt x="58" y="5"/>
                  <a:pt x="58" y="8"/>
                </a:cubicBezTo>
                <a:cubicBezTo>
                  <a:pt x="57" y="16"/>
                  <a:pt x="65" y="23"/>
                  <a:pt x="66" y="23"/>
                </a:cubicBezTo>
                <a:cubicBezTo>
                  <a:pt x="76" y="31"/>
                  <a:pt x="76" y="31"/>
                  <a:pt x="76" y="31"/>
                </a:cubicBezTo>
                <a:cubicBezTo>
                  <a:pt x="64" y="25"/>
                  <a:pt x="64" y="25"/>
                  <a:pt x="64" y="25"/>
                </a:cubicBezTo>
                <a:cubicBezTo>
                  <a:pt x="58" y="22"/>
                  <a:pt x="55" y="22"/>
                  <a:pt x="53" y="23"/>
                </a:cubicBezTo>
                <a:cubicBezTo>
                  <a:pt x="52" y="23"/>
                  <a:pt x="51" y="24"/>
                  <a:pt x="51" y="24"/>
                </a:cubicBezTo>
                <a:cubicBezTo>
                  <a:pt x="50" y="29"/>
                  <a:pt x="50" y="29"/>
                  <a:pt x="50" y="29"/>
                </a:cubicBezTo>
                <a:cubicBezTo>
                  <a:pt x="49" y="24"/>
                  <a:pt x="49" y="24"/>
                  <a:pt x="49" y="24"/>
                </a:cubicBezTo>
                <a:cubicBezTo>
                  <a:pt x="44" y="6"/>
                  <a:pt x="38" y="4"/>
                  <a:pt x="38" y="4"/>
                </a:cubicBezTo>
                <a:cubicBezTo>
                  <a:pt x="37" y="3"/>
                  <a:pt x="37" y="3"/>
                  <a:pt x="37" y="3"/>
                </a:cubicBezTo>
                <a:cubicBezTo>
                  <a:pt x="30" y="5"/>
                  <a:pt x="23" y="9"/>
                  <a:pt x="18" y="15"/>
                </a:cubicBezTo>
                <a:cubicBezTo>
                  <a:pt x="19" y="15"/>
                  <a:pt x="21" y="15"/>
                  <a:pt x="23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8" name="Freeform 62"/>
          <p:cNvSpPr>
            <a:spLocks noEditPoints="1"/>
          </p:cNvSpPr>
          <p:nvPr/>
        </p:nvSpPr>
        <p:spPr bwMode="auto">
          <a:xfrm>
            <a:off x="4597353" y="1383941"/>
            <a:ext cx="331038" cy="231857"/>
          </a:xfrm>
          <a:custGeom>
            <a:avLst/>
            <a:gdLst>
              <a:gd name="T0" fmla="*/ 21 w 198"/>
              <a:gd name="T1" fmla="*/ 49 h 139"/>
              <a:gd name="T2" fmla="*/ 63 w 198"/>
              <a:gd name="T3" fmla="*/ 1 h 139"/>
              <a:gd name="T4" fmla="*/ 191 w 198"/>
              <a:gd name="T5" fmla="*/ 47 h 139"/>
              <a:gd name="T6" fmla="*/ 172 w 198"/>
              <a:gd name="T7" fmla="*/ 65 h 139"/>
              <a:gd name="T8" fmla="*/ 163 w 198"/>
              <a:gd name="T9" fmla="*/ 87 h 139"/>
              <a:gd name="T10" fmla="*/ 154 w 198"/>
              <a:gd name="T11" fmla="*/ 108 h 139"/>
              <a:gd name="T12" fmla="*/ 158 w 198"/>
              <a:gd name="T13" fmla="*/ 134 h 139"/>
              <a:gd name="T14" fmla="*/ 145 w 198"/>
              <a:gd name="T15" fmla="*/ 124 h 139"/>
              <a:gd name="T16" fmla="*/ 115 w 198"/>
              <a:gd name="T17" fmla="*/ 134 h 139"/>
              <a:gd name="T18" fmla="*/ 100 w 198"/>
              <a:gd name="T19" fmla="*/ 123 h 139"/>
              <a:gd name="T20" fmla="*/ 81 w 198"/>
              <a:gd name="T21" fmla="*/ 135 h 139"/>
              <a:gd name="T22" fmla="*/ 51 w 198"/>
              <a:gd name="T23" fmla="*/ 125 h 139"/>
              <a:gd name="T24" fmla="*/ 37 w 198"/>
              <a:gd name="T25" fmla="*/ 134 h 139"/>
              <a:gd name="T26" fmla="*/ 42 w 198"/>
              <a:gd name="T27" fmla="*/ 108 h 139"/>
              <a:gd name="T28" fmla="*/ 34 w 198"/>
              <a:gd name="T29" fmla="*/ 87 h 139"/>
              <a:gd name="T30" fmla="*/ 25 w 198"/>
              <a:gd name="T31" fmla="*/ 65 h 139"/>
              <a:gd name="T32" fmla="*/ 22 w 198"/>
              <a:gd name="T33" fmla="*/ 52 h 139"/>
              <a:gd name="T34" fmla="*/ 30 w 198"/>
              <a:gd name="T35" fmla="*/ 60 h 139"/>
              <a:gd name="T36" fmla="*/ 33 w 198"/>
              <a:gd name="T37" fmla="*/ 70 h 139"/>
              <a:gd name="T38" fmla="*/ 38 w 198"/>
              <a:gd name="T39" fmla="*/ 81 h 139"/>
              <a:gd name="T40" fmla="*/ 42 w 198"/>
              <a:gd name="T41" fmla="*/ 93 h 139"/>
              <a:gd name="T42" fmla="*/ 75 w 198"/>
              <a:gd name="T43" fmla="*/ 77 h 139"/>
              <a:gd name="T44" fmla="*/ 73 w 198"/>
              <a:gd name="T45" fmla="*/ 54 h 139"/>
              <a:gd name="T46" fmla="*/ 71 w 198"/>
              <a:gd name="T47" fmla="*/ 32 h 139"/>
              <a:gd name="T48" fmla="*/ 93 w 198"/>
              <a:gd name="T49" fmla="*/ 40 h 139"/>
              <a:gd name="T50" fmla="*/ 79 w 198"/>
              <a:gd name="T51" fmla="*/ 56 h 139"/>
              <a:gd name="T52" fmla="*/ 94 w 198"/>
              <a:gd name="T53" fmla="*/ 45 h 139"/>
              <a:gd name="T54" fmla="*/ 123 w 198"/>
              <a:gd name="T55" fmla="*/ 42 h 139"/>
              <a:gd name="T56" fmla="*/ 107 w 198"/>
              <a:gd name="T57" fmla="*/ 16 h 139"/>
              <a:gd name="T58" fmla="*/ 150 w 198"/>
              <a:gd name="T59" fmla="*/ 29 h 139"/>
              <a:gd name="T60" fmla="*/ 143 w 198"/>
              <a:gd name="T61" fmla="*/ 54 h 139"/>
              <a:gd name="T62" fmla="*/ 144 w 198"/>
              <a:gd name="T63" fmla="*/ 76 h 139"/>
              <a:gd name="T64" fmla="*/ 155 w 198"/>
              <a:gd name="T65" fmla="*/ 92 h 139"/>
              <a:gd name="T66" fmla="*/ 146 w 198"/>
              <a:gd name="T67" fmla="*/ 77 h 139"/>
              <a:gd name="T68" fmla="*/ 165 w 198"/>
              <a:gd name="T69" fmla="*/ 70 h 139"/>
              <a:gd name="T70" fmla="*/ 156 w 198"/>
              <a:gd name="T71" fmla="*/ 52 h 139"/>
              <a:gd name="T72" fmla="*/ 178 w 198"/>
              <a:gd name="T73" fmla="*/ 51 h 139"/>
              <a:gd name="T74" fmla="*/ 99 w 198"/>
              <a:gd name="T75" fmla="*/ 65 h 139"/>
              <a:gd name="T76" fmla="*/ 110 w 198"/>
              <a:gd name="T77" fmla="*/ 72 h 139"/>
              <a:gd name="T78" fmla="*/ 115 w 198"/>
              <a:gd name="T79" fmla="*/ 80 h 139"/>
              <a:gd name="T80" fmla="*/ 101 w 198"/>
              <a:gd name="T81" fmla="*/ 67 h 139"/>
              <a:gd name="T82" fmla="*/ 88 w 198"/>
              <a:gd name="T83" fmla="*/ 72 h 139"/>
              <a:gd name="T84" fmla="*/ 82 w 198"/>
              <a:gd name="T85" fmla="*/ 82 h 139"/>
              <a:gd name="T86" fmla="*/ 53 w 198"/>
              <a:gd name="T87" fmla="*/ 104 h 139"/>
              <a:gd name="T88" fmla="*/ 49 w 198"/>
              <a:gd name="T89" fmla="*/ 115 h 139"/>
              <a:gd name="T90" fmla="*/ 77 w 198"/>
              <a:gd name="T91" fmla="*/ 99 h 139"/>
              <a:gd name="T92" fmla="*/ 58 w 198"/>
              <a:gd name="T93" fmla="*/ 103 h 139"/>
              <a:gd name="T94" fmla="*/ 77 w 198"/>
              <a:gd name="T95" fmla="*/ 105 h 139"/>
              <a:gd name="T96" fmla="*/ 87 w 198"/>
              <a:gd name="T97" fmla="*/ 97 h 139"/>
              <a:gd name="T98" fmla="*/ 83 w 198"/>
              <a:gd name="T99" fmla="*/ 94 h 139"/>
              <a:gd name="T100" fmla="*/ 114 w 198"/>
              <a:gd name="T101" fmla="*/ 93 h 139"/>
              <a:gd name="T102" fmla="*/ 96 w 198"/>
              <a:gd name="T103" fmla="*/ 98 h 139"/>
              <a:gd name="T104" fmla="*/ 111 w 198"/>
              <a:gd name="T105" fmla="*/ 103 h 139"/>
              <a:gd name="T106" fmla="*/ 131 w 198"/>
              <a:gd name="T107" fmla="*/ 102 h 139"/>
              <a:gd name="T108" fmla="*/ 130 w 198"/>
              <a:gd name="T109" fmla="*/ 97 h 139"/>
              <a:gd name="T110" fmla="*/ 126 w 198"/>
              <a:gd name="T111" fmla="*/ 102 h 139"/>
              <a:gd name="T112" fmla="*/ 151 w 198"/>
              <a:gd name="T113" fmla="*/ 101 h 139"/>
              <a:gd name="T114" fmla="*/ 146 w 198"/>
              <a:gd name="T115" fmla="*/ 111 h 139"/>
              <a:gd name="T116" fmla="*/ 120 w 198"/>
              <a:gd name="T117" fmla="*/ 15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98" h="139">
                <a:moveTo>
                  <a:pt x="7" y="46"/>
                </a:moveTo>
                <a:cubicBezTo>
                  <a:pt x="4" y="42"/>
                  <a:pt x="5" y="26"/>
                  <a:pt x="5" y="26"/>
                </a:cubicBezTo>
                <a:cubicBezTo>
                  <a:pt x="5" y="26"/>
                  <a:pt x="20" y="31"/>
                  <a:pt x="23" y="35"/>
                </a:cubicBezTo>
                <a:cubicBezTo>
                  <a:pt x="26" y="40"/>
                  <a:pt x="25" y="46"/>
                  <a:pt x="21" y="49"/>
                </a:cubicBezTo>
                <a:cubicBezTo>
                  <a:pt x="16" y="52"/>
                  <a:pt x="10" y="51"/>
                  <a:pt x="7" y="46"/>
                </a:cubicBezTo>
                <a:close/>
                <a:moveTo>
                  <a:pt x="72" y="30"/>
                </a:moveTo>
                <a:cubicBezTo>
                  <a:pt x="78" y="28"/>
                  <a:pt x="81" y="22"/>
                  <a:pt x="79" y="16"/>
                </a:cubicBezTo>
                <a:cubicBezTo>
                  <a:pt x="77" y="11"/>
                  <a:pt x="63" y="1"/>
                  <a:pt x="63" y="1"/>
                </a:cubicBezTo>
                <a:cubicBezTo>
                  <a:pt x="63" y="1"/>
                  <a:pt x="57" y="18"/>
                  <a:pt x="59" y="23"/>
                </a:cubicBezTo>
                <a:cubicBezTo>
                  <a:pt x="61" y="29"/>
                  <a:pt x="67" y="32"/>
                  <a:pt x="72" y="30"/>
                </a:cubicBezTo>
                <a:close/>
                <a:moveTo>
                  <a:pt x="177" y="49"/>
                </a:moveTo>
                <a:cubicBezTo>
                  <a:pt x="181" y="52"/>
                  <a:pt x="187" y="51"/>
                  <a:pt x="191" y="47"/>
                </a:cubicBezTo>
                <a:cubicBezTo>
                  <a:pt x="194" y="42"/>
                  <a:pt x="193" y="26"/>
                  <a:pt x="193" y="26"/>
                </a:cubicBezTo>
                <a:cubicBezTo>
                  <a:pt x="193" y="26"/>
                  <a:pt x="178" y="31"/>
                  <a:pt x="175" y="35"/>
                </a:cubicBezTo>
                <a:cubicBezTo>
                  <a:pt x="172" y="40"/>
                  <a:pt x="173" y="46"/>
                  <a:pt x="177" y="49"/>
                </a:cubicBezTo>
                <a:close/>
                <a:moveTo>
                  <a:pt x="172" y="65"/>
                </a:moveTo>
                <a:cubicBezTo>
                  <a:pt x="170" y="70"/>
                  <a:pt x="170" y="70"/>
                  <a:pt x="170" y="70"/>
                </a:cubicBezTo>
                <a:cubicBezTo>
                  <a:pt x="176" y="71"/>
                  <a:pt x="186" y="75"/>
                  <a:pt x="186" y="75"/>
                </a:cubicBezTo>
                <a:cubicBezTo>
                  <a:pt x="186" y="75"/>
                  <a:pt x="175" y="88"/>
                  <a:pt x="170" y="89"/>
                </a:cubicBezTo>
                <a:cubicBezTo>
                  <a:pt x="167" y="89"/>
                  <a:pt x="165" y="89"/>
                  <a:pt x="163" y="87"/>
                </a:cubicBezTo>
                <a:cubicBezTo>
                  <a:pt x="162" y="89"/>
                  <a:pt x="162" y="89"/>
                  <a:pt x="162" y="89"/>
                </a:cubicBezTo>
                <a:cubicBezTo>
                  <a:pt x="169" y="90"/>
                  <a:pt x="181" y="95"/>
                  <a:pt x="181" y="95"/>
                </a:cubicBezTo>
                <a:cubicBezTo>
                  <a:pt x="181" y="95"/>
                  <a:pt x="170" y="109"/>
                  <a:pt x="164" y="110"/>
                </a:cubicBezTo>
                <a:cubicBezTo>
                  <a:pt x="161" y="111"/>
                  <a:pt x="157" y="110"/>
                  <a:pt x="154" y="108"/>
                </a:cubicBezTo>
                <a:cubicBezTo>
                  <a:pt x="152" y="113"/>
                  <a:pt x="152" y="113"/>
                  <a:pt x="152" y="113"/>
                </a:cubicBezTo>
                <a:cubicBezTo>
                  <a:pt x="152" y="113"/>
                  <a:pt x="152" y="113"/>
                  <a:pt x="153" y="113"/>
                </a:cubicBezTo>
                <a:cubicBezTo>
                  <a:pt x="158" y="111"/>
                  <a:pt x="175" y="118"/>
                  <a:pt x="175" y="118"/>
                </a:cubicBezTo>
                <a:cubicBezTo>
                  <a:pt x="175" y="118"/>
                  <a:pt x="164" y="132"/>
                  <a:pt x="158" y="134"/>
                </a:cubicBezTo>
                <a:cubicBezTo>
                  <a:pt x="153" y="135"/>
                  <a:pt x="148" y="133"/>
                  <a:pt x="146" y="128"/>
                </a:cubicBezTo>
                <a:cubicBezTo>
                  <a:pt x="142" y="138"/>
                  <a:pt x="142" y="138"/>
                  <a:pt x="142" y="138"/>
                </a:cubicBezTo>
                <a:cubicBezTo>
                  <a:pt x="142" y="138"/>
                  <a:pt x="143" y="133"/>
                  <a:pt x="145" y="124"/>
                </a:cubicBezTo>
                <a:cubicBezTo>
                  <a:pt x="145" y="124"/>
                  <a:pt x="145" y="124"/>
                  <a:pt x="145" y="124"/>
                </a:cubicBezTo>
                <a:cubicBezTo>
                  <a:pt x="144" y="125"/>
                  <a:pt x="143" y="125"/>
                  <a:pt x="143" y="126"/>
                </a:cubicBezTo>
                <a:cubicBezTo>
                  <a:pt x="138" y="129"/>
                  <a:pt x="133" y="128"/>
                  <a:pt x="130" y="125"/>
                </a:cubicBezTo>
                <a:cubicBezTo>
                  <a:pt x="125" y="127"/>
                  <a:pt x="120" y="125"/>
                  <a:pt x="116" y="122"/>
                </a:cubicBezTo>
                <a:cubicBezTo>
                  <a:pt x="115" y="134"/>
                  <a:pt x="115" y="134"/>
                  <a:pt x="115" y="134"/>
                </a:cubicBezTo>
                <a:cubicBezTo>
                  <a:pt x="115" y="134"/>
                  <a:pt x="114" y="127"/>
                  <a:pt x="114" y="118"/>
                </a:cubicBezTo>
                <a:cubicBezTo>
                  <a:pt x="114" y="118"/>
                  <a:pt x="114" y="118"/>
                  <a:pt x="114" y="117"/>
                </a:cubicBezTo>
                <a:cubicBezTo>
                  <a:pt x="113" y="118"/>
                  <a:pt x="113" y="119"/>
                  <a:pt x="112" y="120"/>
                </a:cubicBezTo>
                <a:cubicBezTo>
                  <a:pt x="109" y="124"/>
                  <a:pt x="104" y="125"/>
                  <a:pt x="100" y="123"/>
                </a:cubicBezTo>
                <a:cubicBezTo>
                  <a:pt x="95" y="127"/>
                  <a:pt x="88" y="127"/>
                  <a:pt x="84" y="122"/>
                </a:cubicBezTo>
                <a:cubicBezTo>
                  <a:pt x="83" y="121"/>
                  <a:pt x="83" y="120"/>
                  <a:pt x="82" y="119"/>
                </a:cubicBezTo>
                <a:cubicBezTo>
                  <a:pt x="82" y="119"/>
                  <a:pt x="82" y="119"/>
                  <a:pt x="82" y="120"/>
                </a:cubicBezTo>
                <a:cubicBezTo>
                  <a:pt x="81" y="129"/>
                  <a:pt x="81" y="135"/>
                  <a:pt x="81" y="135"/>
                </a:cubicBezTo>
                <a:cubicBezTo>
                  <a:pt x="80" y="123"/>
                  <a:pt x="80" y="123"/>
                  <a:pt x="80" y="123"/>
                </a:cubicBezTo>
                <a:cubicBezTo>
                  <a:pt x="76" y="127"/>
                  <a:pt x="71" y="128"/>
                  <a:pt x="66" y="126"/>
                </a:cubicBezTo>
                <a:cubicBezTo>
                  <a:pt x="63" y="129"/>
                  <a:pt x="57" y="130"/>
                  <a:pt x="53" y="127"/>
                </a:cubicBezTo>
                <a:cubicBezTo>
                  <a:pt x="52" y="126"/>
                  <a:pt x="51" y="126"/>
                  <a:pt x="51" y="125"/>
                </a:cubicBezTo>
                <a:cubicBezTo>
                  <a:pt x="51" y="125"/>
                  <a:pt x="51" y="125"/>
                  <a:pt x="51" y="125"/>
                </a:cubicBezTo>
                <a:cubicBezTo>
                  <a:pt x="53" y="134"/>
                  <a:pt x="53" y="139"/>
                  <a:pt x="53" y="139"/>
                </a:cubicBezTo>
                <a:cubicBezTo>
                  <a:pt x="50" y="129"/>
                  <a:pt x="50" y="129"/>
                  <a:pt x="50" y="129"/>
                </a:cubicBezTo>
                <a:cubicBezTo>
                  <a:pt x="47" y="133"/>
                  <a:pt x="42" y="136"/>
                  <a:pt x="37" y="134"/>
                </a:cubicBezTo>
                <a:cubicBezTo>
                  <a:pt x="31" y="132"/>
                  <a:pt x="21" y="118"/>
                  <a:pt x="21" y="118"/>
                </a:cubicBezTo>
                <a:cubicBezTo>
                  <a:pt x="21" y="118"/>
                  <a:pt x="38" y="112"/>
                  <a:pt x="43" y="114"/>
                </a:cubicBezTo>
                <a:cubicBezTo>
                  <a:pt x="44" y="114"/>
                  <a:pt x="44" y="114"/>
                  <a:pt x="44" y="114"/>
                </a:cubicBezTo>
                <a:cubicBezTo>
                  <a:pt x="42" y="108"/>
                  <a:pt x="42" y="108"/>
                  <a:pt x="42" y="108"/>
                </a:cubicBezTo>
                <a:cubicBezTo>
                  <a:pt x="39" y="111"/>
                  <a:pt x="35" y="112"/>
                  <a:pt x="32" y="111"/>
                </a:cubicBezTo>
                <a:cubicBezTo>
                  <a:pt x="26" y="109"/>
                  <a:pt x="15" y="95"/>
                  <a:pt x="15" y="95"/>
                </a:cubicBezTo>
                <a:cubicBezTo>
                  <a:pt x="15" y="95"/>
                  <a:pt x="28" y="90"/>
                  <a:pt x="35" y="90"/>
                </a:cubicBezTo>
                <a:cubicBezTo>
                  <a:pt x="34" y="87"/>
                  <a:pt x="34" y="87"/>
                  <a:pt x="34" y="87"/>
                </a:cubicBezTo>
                <a:cubicBezTo>
                  <a:pt x="32" y="89"/>
                  <a:pt x="29" y="89"/>
                  <a:pt x="27" y="89"/>
                </a:cubicBezTo>
                <a:cubicBezTo>
                  <a:pt x="21" y="88"/>
                  <a:pt x="11" y="75"/>
                  <a:pt x="11" y="75"/>
                </a:cubicBezTo>
                <a:cubicBezTo>
                  <a:pt x="11" y="75"/>
                  <a:pt x="21" y="71"/>
                  <a:pt x="27" y="70"/>
                </a:cubicBezTo>
                <a:cubicBezTo>
                  <a:pt x="25" y="65"/>
                  <a:pt x="25" y="65"/>
                  <a:pt x="25" y="65"/>
                </a:cubicBezTo>
                <a:cubicBezTo>
                  <a:pt x="23" y="68"/>
                  <a:pt x="19" y="70"/>
                  <a:pt x="14" y="69"/>
                </a:cubicBezTo>
                <a:cubicBezTo>
                  <a:pt x="9" y="67"/>
                  <a:pt x="0" y="55"/>
                  <a:pt x="0" y="55"/>
                </a:cubicBezTo>
                <a:cubicBezTo>
                  <a:pt x="0" y="55"/>
                  <a:pt x="15" y="49"/>
                  <a:pt x="20" y="51"/>
                </a:cubicBezTo>
                <a:cubicBezTo>
                  <a:pt x="21" y="51"/>
                  <a:pt x="22" y="51"/>
                  <a:pt x="22" y="52"/>
                </a:cubicBezTo>
                <a:cubicBezTo>
                  <a:pt x="22" y="51"/>
                  <a:pt x="22" y="50"/>
                  <a:pt x="22" y="49"/>
                </a:cubicBezTo>
                <a:cubicBezTo>
                  <a:pt x="23" y="44"/>
                  <a:pt x="35" y="33"/>
                  <a:pt x="35" y="33"/>
                </a:cubicBezTo>
                <a:cubicBezTo>
                  <a:pt x="35" y="33"/>
                  <a:pt x="42" y="48"/>
                  <a:pt x="41" y="53"/>
                </a:cubicBezTo>
                <a:cubicBezTo>
                  <a:pt x="40" y="58"/>
                  <a:pt x="35" y="61"/>
                  <a:pt x="30" y="60"/>
                </a:cubicBezTo>
                <a:cubicBezTo>
                  <a:pt x="29" y="60"/>
                  <a:pt x="28" y="60"/>
                  <a:pt x="27" y="59"/>
                </a:cubicBezTo>
                <a:cubicBezTo>
                  <a:pt x="27" y="59"/>
                  <a:pt x="27" y="60"/>
                  <a:pt x="27" y="60"/>
                </a:cubicBezTo>
                <a:cubicBezTo>
                  <a:pt x="29" y="63"/>
                  <a:pt x="31" y="67"/>
                  <a:pt x="33" y="70"/>
                </a:cubicBezTo>
                <a:cubicBezTo>
                  <a:pt x="33" y="70"/>
                  <a:pt x="33" y="70"/>
                  <a:pt x="33" y="70"/>
                </a:cubicBezTo>
                <a:cubicBezTo>
                  <a:pt x="34" y="69"/>
                  <a:pt x="34" y="68"/>
                  <a:pt x="35" y="67"/>
                </a:cubicBezTo>
                <a:cubicBezTo>
                  <a:pt x="37" y="63"/>
                  <a:pt x="52" y="56"/>
                  <a:pt x="52" y="56"/>
                </a:cubicBezTo>
                <a:cubicBezTo>
                  <a:pt x="52" y="56"/>
                  <a:pt x="54" y="73"/>
                  <a:pt x="51" y="77"/>
                </a:cubicBezTo>
                <a:cubicBezTo>
                  <a:pt x="49" y="82"/>
                  <a:pt x="43" y="83"/>
                  <a:pt x="38" y="81"/>
                </a:cubicBezTo>
                <a:cubicBezTo>
                  <a:pt x="38" y="81"/>
                  <a:pt x="38" y="81"/>
                  <a:pt x="38" y="81"/>
                </a:cubicBezTo>
                <a:cubicBezTo>
                  <a:pt x="38" y="82"/>
                  <a:pt x="38" y="82"/>
                  <a:pt x="38" y="82"/>
                </a:cubicBezTo>
                <a:cubicBezTo>
                  <a:pt x="39" y="85"/>
                  <a:pt x="41" y="89"/>
                  <a:pt x="42" y="92"/>
                </a:cubicBezTo>
                <a:cubicBezTo>
                  <a:pt x="42" y="92"/>
                  <a:pt x="42" y="93"/>
                  <a:pt x="42" y="93"/>
                </a:cubicBezTo>
                <a:cubicBezTo>
                  <a:pt x="42" y="91"/>
                  <a:pt x="43" y="89"/>
                  <a:pt x="44" y="88"/>
                </a:cubicBezTo>
                <a:cubicBezTo>
                  <a:pt x="46" y="85"/>
                  <a:pt x="50" y="83"/>
                  <a:pt x="55" y="80"/>
                </a:cubicBezTo>
                <a:cubicBezTo>
                  <a:pt x="54" y="78"/>
                  <a:pt x="53" y="77"/>
                  <a:pt x="53" y="77"/>
                </a:cubicBezTo>
                <a:cubicBezTo>
                  <a:pt x="53" y="77"/>
                  <a:pt x="68" y="76"/>
                  <a:pt x="75" y="77"/>
                </a:cubicBezTo>
                <a:cubicBezTo>
                  <a:pt x="75" y="75"/>
                  <a:pt x="75" y="75"/>
                  <a:pt x="75" y="75"/>
                </a:cubicBezTo>
                <a:cubicBezTo>
                  <a:pt x="73" y="76"/>
                  <a:pt x="70" y="75"/>
                  <a:pt x="67" y="74"/>
                </a:cubicBezTo>
                <a:cubicBezTo>
                  <a:pt x="62" y="71"/>
                  <a:pt x="54" y="55"/>
                  <a:pt x="54" y="55"/>
                </a:cubicBezTo>
                <a:cubicBezTo>
                  <a:pt x="54" y="55"/>
                  <a:pt x="66" y="53"/>
                  <a:pt x="73" y="54"/>
                </a:cubicBezTo>
                <a:cubicBezTo>
                  <a:pt x="73" y="48"/>
                  <a:pt x="73" y="48"/>
                  <a:pt x="73" y="48"/>
                </a:cubicBezTo>
                <a:cubicBezTo>
                  <a:pt x="69" y="51"/>
                  <a:pt x="64" y="52"/>
                  <a:pt x="60" y="49"/>
                </a:cubicBezTo>
                <a:cubicBezTo>
                  <a:pt x="55" y="46"/>
                  <a:pt x="49" y="30"/>
                  <a:pt x="49" y="30"/>
                </a:cubicBezTo>
                <a:cubicBezTo>
                  <a:pt x="49" y="30"/>
                  <a:pt x="66" y="28"/>
                  <a:pt x="71" y="32"/>
                </a:cubicBezTo>
                <a:cubicBezTo>
                  <a:pt x="72" y="32"/>
                  <a:pt x="73" y="33"/>
                  <a:pt x="73" y="33"/>
                </a:cubicBezTo>
                <a:cubicBezTo>
                  <a:pt x="73" y="33"/>
                  <a:pt x="74" y="32"/>
                  <a:pt x="74" y="31"/>
                </a:cubicBezTo>
                <a:cubicBezTo>
                  <a:pt x="77" y="26"/>
                  <a:pt x="92" y="18"/>
                  <a:pt x="92" y="18"/>
                </a:cubicBezTo>
                <a:cubicBezTo>
                  <a:pt x="92" y="18"/>
                  <a:pt x="96" y="35"/>
                  <a:pt x="93" y="40"/>
                </a:cubicBezTo>
                <a:cubicBezTo>
                  <a:pt x="90" y="45"/>
                  <a:pt x="84" y="48"/>
                  <a:pt x="79" y="45"/>
                </a:cubicBezTo>
                <a:cubicBezTo>
                  <a:pt x="78" y="44"/>
                  <a:pt x="77" y="44"/>
                  <a:pt x="76" y="43"/>
                </a:cubicBezTo>
                <a:cubicBezTo>
                  <a:pt x="76" y="43"/>
                  <a:pt x="76" y="43"/>
                  <a:pt x="76" y="44"/>
                </a:cubicBezTo>
                <a:cubicBezTo>
                  <a:pt x="77" y="48"/>
                  <a:pt x="78" y="52"/>
                  <a:pt x="79" y="56"/>
                </a:cubicBezTo>
                <a:cubicBezTo>
                  <a:pt x="79" y="56"/>
                  <a:pt x="79" y="56"/>
                  <a:pt x="79" y="57"/>
                </a:cubicBezTo>
                <a:cubicBezTo>
                  <a:pt x="80" y="55"/>
                  <a:pt x="81" y="54"/>
                  <a:pt x="82" y="54"/>
                </a:cubicBezTo>
                <a:cubicBezTo>
                  <a:pt x="84" y="51"/>
                  <a:pt x="90" y="50"/>
                  <a:pt x="95" y="49"/>
                </a:cubicBezTo>
                <a:cubicBezTo>
                  <a:pt x="95" y="46"/>
                  <a:pt x="94" y="45"/>
                  <a:pt x="94" y="45"/>
                </a:cubicBezTo>
                <a:cubicBezTo>
                  <a:pt x="94" y="45"/>
                  <a:pt x="112" y="48"/>
                  <a:pt x="116" y="52"/>
                </a:cubicBezTo>
                <a:cubicBezTo>
                  <a:pt x="117" y="53"/>
                  <a:pt x="118" y="54"/>
                  <a:pt x="118" y="55"/>
                </a:cubicBezTo>
                <a:cubicBezTo>
                  <a:pt x="118" y="55"/>
                  <a:pt x="119" y="55"/>
                  <a:pt x="119" y="54"/>
                </a:cubicBezTo>
                <a:cubicBezTo>
                  <a:pt x="120" y="50"/>
                  <a:pt x="121" y="46"/>
                  <a:pt x="123" y="42"/>
                </a:cubicBezTo>
                <a:cubicBezTo>
                  <a:pt x="122" y="42"/>
                  <a:pt x="122" y="41"/>
                  <a:pt x="122" y="41"/>
                </a:cubicBezTo>
                <a:cubicBezTo>
                  <a:pt x="121" y="42"/>
                  <a:pt x="120" y="43"/>
                  <a:pt x="119" y="43"/>
                </a:cubicBezTo>
                <a:cubicBezTo>
                  <a:pt x="114" y="46"/>
                  <a:pt x="108" y="43"/>
                  <a:pt x="105" y="38"/>
                </a:cubicBezTo>
                <a:cubicBezTo>
                  <a:pt x="103" y="33"/>
                  <a:pt x="107" y="16"/>
                  <a:pt x="107" y="16"/>
                </a:cubicBezTo>
                <a:cubicBezTo>
                  <a:pt x="107" y="16"/>
                  <a:pt x="122" y="24"/>
                  <a:pt x="124" y="29"/>
                </a:cubicBezTo>
                <a:cubicBezTo>
                  <a:pt x="125" y="30"/>
                  <a:pt x="125" y="31"/>
                  <a:pt x="125" y="32"/>
                </a:cubicBezTo>
                <a:cubicBezTo>
                  <a:pt x="126" y="31"/>
                  <a:pt x="126" y="31"/>
                  <a:pt x="127" y="30"/>
                </a:cubicBezTo>
                <a:cubicBezTo>
                  <a:pt x="132" y="27"/>
                  <a:pt x="150" y="29"/>
                  <a:pt x="150" y="29"/>
                </a:cubicBezTo>
                <a:cubicBezTo>
                  <a:pt x="150" y="29"/>
                  <a:pt x="143" y="45"/>
                  <a:pt x="138" y="48"/>
                </a:cubicBezTo>
                <a:cubicBezTo>
                  <a:pt x="134" y="51"/>
                  <a:pt x="128" y="50"/>
                  <a:pt x="125" y="47"/>
                </a:cubicBezTo>
                <a:cubicBezTo>
                  <a:pt x="124" y="52"/>
                  <a:pt x="124" y="52"/>
                  <a:pt x="124" y="52"/>
                </a:cubicBezTo>
                <a:cubicBezTo>
                  <a:pt x="132" y="52"/>
                  <a:pt x="143" y="54"/>
                  <a:pt x="143" y="54"/>
                </a:cubicBezTo>
                <a:cubicBezTo>
                  <a:pt x="143" y="54"/>
                  <a:pt x="135" y="70"/>
                  <a:pt x="130" y="73"/>
                </a:cubicBezTo>
                <a:cubicBezTo>
                  <a:pt x="128" y="74"/>
                  <a:pt x="125" y="74"/>
                  <a:pt x="122" y="73"/>
                </a:cubicBezTo>
                <a:cubicBezTo>
                  <a:pt x="122" y="76"/>
                  <a:pt x="122" y="76"/>
                  <a:pt x="122" y="76"/>
                </a:cubicBezTo>
                <a:cubicBezTo>
                  <a:pt x="129" y="74"/>
                  <a:pt x="144" y="76"/>
                  <a:pt x="144" y="76"/>
                </a:cubicBezTo>
                <a:cubicBezTo>
                  <a:pt x="144" y="76"/>
                  <a:pt x="143" y="77"/>
                  <a:pt x="142" y="80"/>
                </a:cubicBezTo>
                <a:cubicBezTo>
                  <a:pt x="147" y="82"/>
                  <a:pt x="151" y="85"/>
                  <a:pt x="153" y="87"/>
                </a:cubicBezTo>
                <a:cubicBezTo>
                  <a:pt x="154" y="89"/>
                  <a:pt x="154" y="90"/>
                  <a:pt x="154" y="92"/>
                </a:cubicBezTo>
                <a:cubicBezTo>
                  <a:pt x="155" y="92"/>
                  <a:pt x="155" y="92"/>
                  <a:pt x="155" y="92"/>
                </a:cubicBezTo>
                <a:cubicBezTo>
                  <a:pt x="156" y="88"/>
                  <a:pt x="157" y="85"/>
                  <a:pt x="159" y="82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9" y="81"/>
                  <a:pt x="159" y="81"/>
                  <a:pt x="159" y="81"/>
                </a:cubicBezTo>
                <a:cubicBezTo>
                  <a:pt x="154" y="83"/>
                  <a:pt x="148" y="81"/>
                  <a:pt x="146" y="77"/>
                </a:cubicBezTo>
                <a:cubicBezTo>
                  <a:pt x="143" y="72"/>
                  <a:pt x="145" y="56"/>
                  <a:pt x="145" y="56"/>
                </a:cubicBezTo>
                <a:cubicBezTo>
                  <a:pt x="145" y="56"/>
                  <a:pt x="160" y="62"/>
                  <a:pt x="163" y="67"/>
                </a:cubicBezTo>
                <a:cubicBezTo>
                  <a:pt x="163" y="68"/>
                  <a:pt x="164" y="69"/>
                  <a:pt x="164" y="70"/>
                </a:cubicBezTo>
                <a:cubicBezTo>
                  <a:pt x="164" y="70"/>
                  <a:pt x="164" y="70"/>
                  <a:pt x="165" y="70"/>
                </a:cubicBezTo>
                <a:cubicBezTo>
                  <a:pt x="167" y="66"/>
                  <a:pt x="169" y="63"/>
                  <a:pt x="171" y="60"/>
                </a:cubicBezTo>
                <a:cubicBezTo>
                  <a:pt x="171" y="60"/>
                  <a:pt x="171" y="59"/>
                  <a:pt x="171" y="59"/>
                </a:cubicBezTo>
                <a:cubicBezTo>
                  <a:pt x="170" y="60"/>
                  <a:pt x="169" y="60"/>
                  <a:pt x="167" y="60"/>
                </a:cubicBezTo>
                <a:cubicBezTo>
                  <a:pt x="162" y="61"/>
                  <a:pt x="157" y="58"/>
                  <a:pt x="156" y="52"/>
                </a:cubicBezTo>
                <a:cubicBezTo>
                  <a:pt x="156" y="47"/>
                  <a:pt x="163" y="33"/>
                  <a:pt x="163" y="33"/>
                </a:cubicBezTo>
                <a:cubicBezTo>
                  <a:pt x="163" y="33"/>
                  <a:pt x="175" y="44"/>
                  <a:pt x="175" y="49"/>
                </a:cubicBezTo>
                <a:cubicBezTo>
                  <a:pt x="176" y="50"/>
                  <a:pt x="176" y="51"/>
                  <a:pt x="175" y="52"/>
                </a:cubicBezTo>
                <a:cubicBezTo>
                  <a:pt x="176" y="51"/>
                  <a:pt x="177" y="51"/>
                  <a:pt x="178" y="51"/>
                </a:cubicBezTo>
                <a:cubicBezTo>
                  <a:pt x="183" y="49"/>
                  <a:pt x="198" y="55"/>
                  <a:pt x="198" y="55"/>
                </a:cubicBezTo>
                <a:cubicBezTo>
                  <a:pt x="198" y="55"/>
                  <a:pt x="188" y="68"/>
                  <a:pt x="183" y="69"/>
                </a:cubicBezTo>
                <a:cubicBezTo>
                  <a:pt x="179" y="70"/>
                  <a:pt x="174" y="68"/>
                  <a:pt x="172" y="65"/>
                </a:cubicBezTo>
                <a:close/>
                <a:moveTo>
                  <a:pt x="99" y="65"/>
                </a:moveTo>
                <a:cubicBezTo>
                  <a:pt x="98" y="67"/>
                  <a:pt x="98" y="68"/>
                  <a:pt x="97" y="69"/>
                </a:cubicBezTo>
                <a:cubicBezTo>
                  <a:pt x="96" y="70"/>
                  <a:pt x="95" y="70"/>
                  <a:pt x="94" y="71"/>
                </a:cubicBezTo>
                <a:cubicBezTo>
                  <a:pt x="98" y="71"/>
                  <a:pt x="101" y="72"/>
                  <a:pt x="104" y="73"/>
                </a:cubicBezTo>
                <a:cubicBezTo>
                  <a:pt x="108" y="72"/>
                  <a:pt x="110" y="72"/>
                  <a:pt x="110" y="72"/>
                </a:cubicBezTo>
                <a:cubicBezTo>
                  <a:pt x="110" y="72"/>
                  <a:pt x="110" y="73"/>
                  <a:pt x="110" y="75"/>
                </a:cubicBezTo>
                <a:cubicBezTo>
                  <a:pt x="110" y="75"/>
                  <a:pt x="111" y="76"/>
                  <a:pt x="111" y="76"/>
                </a:cubicBezTo>
                <a:cubicBezTo>
                  <a:pt x="113" y="77"/>
                  <a:pt x="114" y="79"/>
                  <a:pt x="115" y="81"/>
                </a:cubicBezTo>
                <a:cubicBezTo>
                  <a:pt x="115" y="81"/>
                  <a:pt x="115" y="81"/>
                  <a:pt x="115" y="80"/>
                </a:cubicBezTo>
                <a:cubicBezTo>
                  <a:pt x="115" y="76"/>
                  <a:pt x="116" y="73"/>
                  <a:pt x="116" y="69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7"/>
                </a:cubicBezTo>
                <a:cubicBezTo>
                  <a:pt x="111" y="71"/>
                  <a:pt x="105" y="71"/>
                  <a:pt x="101" y="67"/>
                </a:cubicBezTo>
                <a:cubicBezTo>
                  <a:pt x="100" y="66"/>
                  <a:pt x="100" y="66"/>
                  <a:pt x="99" y="65"/>
                </a:cubicBezTo>
                <a:close/>
                <a:moveTo>
                  <a:pt x="86" y="78"/>
                </a:moveTo>
                <a:cubicBezTo>
                  <a:pt x="86" y="77"/>
                  <a:pt x="87" y="77"/>
                  <a:pt x="88" y="76"/>
                </a:cubicBezTo>
                <a:cubicBezTo>
                  <a:pt x="88" y="75"/>
                  <a:pt x="88" y="73"/>
                  <a:pt x="88" y="72"/>
                </a:cubicBezTo>
                <a:cubicBezTo>
                  <a:pt x="85" y="72"/>
                  <a:pt x="83" y="71"/>
                  <a:pt x="82" y="69"/>
                </a:cubicBezTo>
                <a:cubicBezTo>
                  <a:pt x="82" y="69"/>
                  <a:pt x="82" y="69"/>
                  <a:pt x="82" y="69"/>
                </a:cubicBezTo>
                <a:cubicBezTo>
                  <a:pt x="81" y="70"/>
                  <a:pt x="81" y="70"/>
                  <a:pt x="81" y="70"/>
                </a:cubicBezTo>
                <a:cubicBezTo>
                  <a:pt x="82" y="74"/>
                  <a:pt x="82" y="78"/>
                  <a:pt x="82" y="82"/>
                </a:cubicBezTo>
                <a:cubicBezTo>
                  <a:pt x="82" y="82"/>
                  <a:pt x="82" y="82"/>
                  <a:pt x="82" y="83"/>
                </a:cubicBezTo>
                <a:cubicBezTo>
                  <a:pt x="83" y="81"/>
                  <a:pt x="84" y="79"/>
                  <a:pt x="86" y="78"/>
                </a:cubicBezTo>
                <a:close/>
                <a:moveTo>
                  <a:pt x="54" y="108"/>
                </a:moveTo>
                <a:cubicBezTo>
                  <a:pt x="54" y="107"/>
                  <a:pt x="53" y="105"/>
                  <a:pt x="53" y="104"/>
                </a:cubicBezTo>
                <a:cubicBezTo>
                  <a:pt x="51" y="104"/>
                  <a:pt x="49" y="104"/>
                  <a:pt x="47" y="103"/>
                </a:cubicBezTo>
                <a:cubicBezTo>
                  <a:pt x="46" y="102"/>
                  <a:pt x="46" y="102"/>
                  <a:pt x="46" y="101"/>
                </a:cubicBezTo>
                <a:cubicBezTo>
                  <a:pt x="45" y="102"/>
                  <a:pt x="45" y="102"/>
                  <a:pt x="45" y="103"/>
                </a:cubicBezTo>
                <a:cubicBezTo>
                  <a:pt x="46" y="107"/>
                  <a:pt x="48" y="111"/>
                  <a:pt x="49" y="115"/>
                </a:cubicBezTo>
                <a:cubicBezTo>
                  <a:pt x="49" y="114"/>
                  <a:pt x="49" y="113"/>
                  <a:pt x="50" y="112"/>
                </a:cubicBezTo>
                <a:cubicBezTo>
                  <a:pt x="51" y="111"/>
                  <a:pt x="52" y="109"/>
                  <a:pt x="54" y="108"/>
                </a:cubicBezTo>
                <a:close/>
                <a:moveTo>
                  <a:pt x="78" y="106"/>
                </a:moveTo>
                <a:cubicBezTo>
                  <a:pt x="77" y="99"/>
                  <a:pt x="77" y="99"/>
                  <a:pt x="77" y="99"/>
                </a:cubicBezTo>
                <a:cubicBezTo>
                  <a:pt x="74" y="101"/>
                  <a:pt x="70" y="101"/>
                  <a:pt x="66" y="99"/>
                </a:cubicBezTo>
                <a:cubicBezTo>
                  <a:pt x="65" y="98"/>
                  <a:pt x="64" y="97"/>
                  <a:pt x="63" y="96"/>
                </a:cubicBezTo>
                <a:cubicBezTo>
                  <a:pt x="63" y="97"/>
                  <a:pt x="63" y="99"/>
                  <a:pt x="62" y="100"/>
                </a:cubicBezTo>
                <a:cubicBezTo>
                  <a:pt x="61" y="101"/>
                  <a:pt x="60" y="102"/>
                  <a:pt x="58" y="103"/>
                </a:cubicBezTo>
                <a:cubicBezTo>
                  <a:pt x="61" y="103"/>
                  <a:pt x="63" y="103"/>
                  <a:pt x="65" y="103"/>
                </a:cubicBezTo>
                <a:cubicBezTo>
                  <a:pt x="68" y="102"/>
                  <a:pt x="70" y="101"/>
                  <a:pt x="70" y="101"/>
                </a:cubicBezTo>
                <a:cubicBezTo>
                  <a:pt x="70" y="101"/>
                  <a:pt x="70" y="102"/>
                  <a:pt x="70" y="103"/>
                </a:cubicBezTo>
                <a:cubicBezTo>
                  <a:pt x="73" y="104"/>
                  <a:pt x="76" y="104"/>
                  <a:pt x="77" y="105"/>
                </a:cubicBezTo>
                <a:cubicBezTo>
                  <a:pt x="78" y="105"/>
                  <a:pt x="78" y="105"/>
                  <a:pt x="78" y="106"/>
                </a:cubicBezTo>
                <a:close/>
                <a:moveTo>
                  <a:pt x="85" y="105"/>
                </a:moveTo>
                <a:cubicBezTo>
                  <a:pt x="86" y="105"/>
                  <a:pt x="87" y="104"/>
                  <a:pt x="88" y="103"/>
                </a:cubicBezTo>
                <a:cubicBezTo>
                  <a:pt x="87" y="100"/>
                  <a:pt x="87" y="97"/>
                  <a:pt x="87" y="97"/>
                </a:cubicBezTo>
                <a:cubicBezTo>
                  <a:pt x="87" y="97"/>
                  <a:pt x="87" y="97"/>
                  <a:pt x="88" y="97"/>
                </a:cubicBezTo>
                <a:cubicBezTo>
                  <a:pt x="87" y="97"/>
                  <a:pt x="86" y="96"/>
                  <a:pt x="85" y="95"/>
                </a:cubicBezTo>
                <a:cubicBezTo>
                  <a:pt x="84" y="94"/>
                  <a:pt x="84" y="93"/>
                  <a:pt x="83" y="93"/>
                </a:cubicBezTo>
                <a:cubicBezTo>
                  <a:pt x="83" y="93"/>
                  <a:pt x="83" y="94"/>
                  <a:pt x="83" y="94"/>
                </a:cubicBezTo>
                <a:cubicBezTo>
                  <a:pt x="83" y="99"/>
                  <a:pt x="83" y="104"/>
                  <a:pt x="82" y="108"/>
                </a:cubicBezTo>
                <a:cubicBezTo>
                  <a:pt x="83" y="107"/>
                  <a:pt x="84" y="106"/>
                  <a:pt x="85" y="105"/>
                </a:cubicBezTo>
                <a:close/>
                <a:moveTo>
                  <a:pt x="114" y="107"/>
                </a:moveTo>
                <a:cubicBezTo>
                  <a:pt x="114" y="102"/>
                  <a:pt x="114" y="98"/>
                  <a:pt x="114" y="93"/>
                </a:cubicBezTo>
                <a:cubicBezTo>
                  <a:pt x="114" y="92"/>
                  <a:pt x="113" y="92"/>
                  <a:pt x="113" y="91"/>
                </a:cubicBezTo>
                <a:cubicBezTo>
                  <a:pt x="113" y="92"/>
                  <a:pt x="113" y="92"/>
                  <a:pt x="112" y="93"/>
                </a:cubicBezTo>
                <a:cubicBezTo>
                  <a:pt x="109" y="96"/>
                  <a:pt x="105" y="97"/>
                  <a:pt x="101" y="96"/>
                </a:cubicBezTo>
                <a:cubicBezTo>
                  <a:pt x="99" y="97"/>
                  <a:pt x="97" y="98"/>
                  <a:pt x="96" y="98"/>
                </a:cubicBezTo>
                <a:cubicBezTo>
                  <a:pt x="98" y="99"/>
                  <a:pt x="101" y="99"/>
                  <a:pt x="104" y="100"/>
                </a:cubicBezTo>
                <a:cubicBezTo>
                  <a:pt x="107" y="100"/>
                  <a:pt x="110" y="100"/>
                  <a:pt x="110" y="100"/>
                </a:cubicBezTo>
                <a:cubicBezTo>
                  <a:pt x="110" y="100"/>
                  <a:pt x="109" y="101"/>
                  <a:pt x="109" y="102"/>
                </a:cubicBezTo>
                <a:cubicBezTo>
                  <a:pt x="110" y="102"/>
                  <a:pt x="111" y="103"/>
                  <a:pt x="111" y="103"/>
                </a:cubicBezTo>
                <a:cubicBezTo>
                  <a:pt x="112" y="104"/>
                  <a:pt x="113" y="105"/>
                  <a:pt x="114" y="107"/>
                </a:cubicBezTo>
                <a:close/>
                <a:moveTo>
                  <a:pt x="126" y="102"/>
                </a:moveTo>
                <a:cubicBezTo>
                  <a:pt x="126" y="101"/>
                  <a:pt x="126" y="100"/>
                  <a:pt x="126" y="100"/>
                </a:cubicBezTo>
                <a:cubicBezTo>
                  <a:pt x="126" y="100"/>
                  <a:pt x="128" y="100"/>
                  <a:pt x="131" y="102"/>
                </a:cubicBezTo>
                <a:cubicBezTo>
                  <a:pt x="133" y="102"/>
                  <a:pt x="136" y="102"/>
                  <a:pt x="138" y="102"/>
                </a:cubicBezTo>
                <a:cubicBezTo>
                  <a:pt x="137" y="101"/>
                  <a:pt x="135" y="100"/>
                  <a:pt x="134" y="98"/>
                </a:cubicBezTo>
                <a:cubicBezTo>
                  <a:pt x="134" y="98"/>
                  <a:pt x="134" y="96"/>
                  <a:pt x="133" y="95"/>
                </a:cubicBezTo>
                <a:cubicBezTo>
                  <a:pt x="132" y="96"/>
                  <a:pt x="131" y="97"/>
                  <a:pt x="130" y="97"/>
                </a:cubicBezTo>
                <a:cubicBezTo>
                  <a:pt x="127" y="100"/>
                  <a:pt x="123" y="100"/>
                  <a:pt x="119" y="98"/>
                </a:cubicBezTo>
                <a:cubicBezTo>
                  <a:pt x="118" y="104"/>
                  <a:pt x="118" y="104"/>
                  <a:pt x="118" y="104"/>
                </a:cubicBezTo>
                <a:cubicBezTo>
                  <a:pt x="118" y="104"/>
                  <a:pt x="119" y="104"/>
                  <a:pt x="119" y="104"/>
                </a:cubicBezTo>
                <a:cubicBezTo>
                  <a:pt x="120" y="103"/>
                  <a:pt x="123" y="102"/>
                  <a:pt x="126" y="102"/>
                </a:cubicBezTo>
                <a:close/>
                <a:moveTo>
                  <a:pt x="146" y="111"/>
                </a:moveTo>
                <a:cubicBezTo>
                  <a:pt x="147" y="112"/>
                  <a:pt x="147" y="113"/>
                  <a:pt x="147" y="115"/>
                </a:cubicBezTo>
                <a:cubicBezTo>
                  <a:pt x="148" y="111"/>
                  <a:pt x="150" y="107"/>
                  <a:pt x="151" y="102"/>
                </a:cubicBezTo>
                <a:cubicBezTo>
                  <a:pt x="151" y="102"/>
                  <a:pt x="151" y="101"/>
                  <a:pt x="151" y="101"/>
                </a:cubicBezTo>
                <a:cubicBezTo>
                  <a:pt x="150" y="101"/>
                  <a:pt x="150" y="102"/>
                  <a:pt x="149" y="102"/>
                </a:cubicBezTo>
                <a:cubicBezTo>
                  <a:pt x="147" y="103"/>
                  <a:pt x="145" y="104"/>
                  <a:pt x="143" y="104"/>
                </a:cubicBezTo>
                <a:cubicBezTo>
                  <a:pt x="143" y="104"/>
                  <a:pt x="143" y="106"/>
                  <a:pt x="142" y="107"/>
                </a:cubicBezTo>
                <a:cubicBezTo>
                  <a:pt x="144" y="109"/>
                  <a:pt x="145" y="110"/>
                  <a:pt x="146" y="111"/>
                </a:cubicBezTo>
                <a:close/>
                <a:moveTo>
                  <a:pt x="126" y="28"/>
                </a:moveTo>
                <a:cubicBezTo>
                  <a:pt x="131" y="30"/>
                  <a:pt x="138" y="28"/>
                  <a:pt x="140" y="22"/>
                </a:cubicBezTo>
                <a:cubicBezTo>
                  <a:pt x="142" y="17"/>
                  <a:pt x="137" y="0"/>
                  <a:pt x="137" y="0"/>
                </a:cubicBezTo>
                <a:cubicBezTo>
                  <a:pt x="137" y="0"/>
                  <a:pt x="122" y="9"/>
                  <a:pt x="120" y="15"/>
                </a:cubicBezTo>
                <a:cubicBezTo>
                  <a:pt x="118" y="20"/>
                  <a:pt x="121" y="26"/>
                  <a:pt x="126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59" name="Freeform 63"/>
          <p:cNvSpPr>
            <a:spLocks noEditPoints="1"/>
          </p:cNvSpPr>
          <p:nvPr/>
        </p:nvSpPr>
        <p:spPr bwMode="auto">
          <a:xfrm>
            <a:off x="5048332" y="1423916"/>
            <a:ext cx="305450" cy="153505"/>
          </a:xfrm>
          <a:custGeom>
            <a:avLst/>
            <a:gdLst>
              <a:gd name="T0" fmla="*/ 121 w 183"/>
              <a:gd name="T1" fmla="*/ 0 h 92"/>
              <a:gd name="T2" fmla="*/ 109 w 183"/>
              <a:gd name="T3" fmla="*/ 10 h 92"/>
              <a:gd name="T4" fmla="*/ 98 w 183"/>
              <a:gd name="T5" fmla="*/ 0 h 92"/>
              <a:gd name="T6" fmla="*/ 0 w 183"/>
              <a:gd name="T7" fmla="*/ 0 h 92"/>
              <a:gd name="T8" fmla="*/ 92 w 183"/>
              <a:gd name="T9" fmla="*/ 92 h 92"/>
              <a:gd name="T10" fmla="*/ 183 w 183"/>
              <a:gd name="T11" fmla="*/ 0 h 92"/>
              <a:gd name="T12" fmla="*/ 121 w 183"/>
              <a:gd name="T13" fmla="*/ 0 h 92"/>
              <a:gd name="T14" fmla="*/ 28 w 183"/>
              <a:gd name="T15" fmla="*/ 23 h 92"/>
              <a:gd name="T16" fmla="*/ 19 w 183"/>
              <a:gd name="T17" fmla="*/ 14 h 92"/>
              <a:gd name="T18" fmla="*/ 28 w 183"/>
              <a:gd name="T19" fmla="*/ 5 h 92"/>
              <a:gd name="T20" fmla="*/ 37 w 183"/>
              <a:gd name="T21" fmla="*/ 14 h 92"/>
              <a:gd name="T22" fmla="*/ 28 w 183"/>
              <a:gd name="T23" fmla="*/ 23 h 92"/>
              <a:gd name="T24" fmla="*/ 64 w 183"/>
              <a:gd name="T25" fmla="*/ 24 h 92"/>
              <a:gd name="T26" fmla="*/ 59 w 183"/>
              <a:gd name="T27" fmla="*/ 19 h 92"/>
              <a:gd name="T28" fmla="*/ 64 w 183"/>
              <a:gd name="T29" fmla="*/ 14 h 92"/>
              <a:gd name="T30" fmla="*/ 69 w 183"/>
              <a:gd name="T31" fmla="*/ 19 h 92"/>
              <a:gd name="T32" fmla="*/ 64 w 183"/>
              <a:gd name="T33" fmla="*/ 24 h 92"/>
              <a:gd name="T34" fmla="*/ 78 w 183"/>
              <a:gd name="T35" fmla="*/ 71 h 92"/>
              <a:gd name="T36" fmla="*/ 70 w 183"/>
              <a:gd name="T37" fmla="*/ 63 h 92"/>
              <a:gd name="T38" fmla="*/ 78 w 183"/>
              <a:gd name="T39" fmla="*/ 55 h 92"/>
              <a:gd name="T40" fmla="*/ 87 w 183"/>
              <a:gd name="T41" fmla="*/ 63 h 92"/>
              <a:gd name="T42" fmla="*/ 78 w 183"/>
              <a:gd name="T43" fmla="*/ 71 h 92"/>
              <a:gd name="T44" fmla="*/ 87 w 183"/>
              <a:gd name="T45" fmla="*/ 45 h 92"/>
              <a:gd name="T46" fmla="*/ 76 w 183"/>
              <a:gd name="T47" fmla="*/ 34 h 92"/>
              <a:gd name="T48" fmla="*/ 87 w 183"/>
              <a:gd name="T49" fmla="*/ 24 h 92"/>
              <a:gd name="T50" fmla="*/ 97 w 183"/>
              <a:gd name="T51" fmla="*/ 34 h 92"/>
              <a:gd name="T52" fmla="*/ 87 w 183"/>
              <a:gd name="T53" fmla="*/ 45 h 92"/>
              <a:gd name="T54" fmla="*/ 131 w 183"/>
              <a:gd name="T55" fmla="*/ 42 h 92"/>
              <a:gd name="T56" fmla="*/ 125 w 183"/>
              <a:gd name="T57" fmla="*/ 36 h 92"/>
              <a:gd name="T58" fmla="*/ 131 w 183"/>
              <a:gd name="T59" fmla="*/ 29 h 92"/>
              <a:gd name="T60" fmla="*/ 138 w 183"/>
              <a:gd name="T61" fmla="*/ 36 h 92"/>
              <a:gd name="T62" fmla="*/ 131 w 183"/>
              <a:gd name="T63" fmla="*/ 42 h 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3" h="92">
                <a:moveTo>
                  <a:pt x="121" y="0"/>
                </a:moveTo>
                <a:cubicBezTo>
                  <a:pt x="120" y="6"/>
                  <a:pt x="115" y="10"/>
                  <a:pt x="109" y="10"/>
                </a:cubicBezTo>
                <a:cubicBezTo>
                  <a:pt x="104" y="10"/>
                  <a:pt x="99" y="6"/>
                  <a:pt x="98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41" y="92"/>
                  <a:pt x="92" y="92"/>
                </a:cubicBezTo>
                <a:cubicBezTo>
                  <a:pt x="142" y="92"/>
                  <a:pt x="183" y="51"/>
                  <a:pt x="183" y="0"/>
                </a:cubicBezTo>
                <a:lnTo>
                  <a:pt x="121" y="0"/>
                </a:lnTo>
                <a:close/>
                <a:moveTo>
                  <a:pt x="28" y="23"/>
                </a:moveTo>
                <a:cubicBezTo>
                  <a:pt x="23" y="23"/>
                  <a:pt x="19" y="19"/>
                  <a:pt x="19" y="14"/>
                </a:cubicBezTo>
                <a:cubicBezTo>
                  <a:pt x="19" y="9"/>
                  <a:pt x="23" y="5"/>
                  <a:pt x="28" y="5"/>
                </a:cubicBezTo>
                <a:cubicBezTo>
                  <a:pt x="33" y="5"/>
                  <a:pt x="37" y="9"/>
                  <a:pt x="37" y="14"/>
                </a:cubicBezTo>
                <a:cubicBezTo>
                  <a:pt x="37" y="19"/>
                  <a:pt x="33" y="23"/>
                  <a:pt x="28" y="23"/>
                </a:cubicBezTo>
                <a:close/>
                <a:moveTo>
                  <a:pt x="64" y="24"/>
                </a:moveTo>
                <a:cubicBezTo>
                  <a:pt x="61" y="24"/>
                  <a:pt x="59" y="22"/>
                  <a:pt x="59" y="19"/>
                </a:cubicBezTo>
                <a:cubicBezTo>
                  <a:pt x="59" y="16"/>
                  <a:pt x="61" y="14"/>
                  <a:pt x="64" y="14"/>
                </a:cubicBezTo>
                <a:cubicBezTo>
                  <a:pt x="67" y="14"/>
                  <a:pt x="69" y="16"/>
                  <a:pt x="69" y="19"/>
                </a:cubicBezTo>
                <a:cubicBezTo>
                  <a:pt x="69" y="22"/>
                  <a:pt x="67" y="24"/>
                  <a:pt x="64" y="24"/>
                </a:cubicBezTo>
                <a:close/>
                <a:moveTo>
                  <a:pt x="78" y="71"/>
                </a:moveTo>
                <a:cubicBezTo>
                  <a:pt x="74" y="71"/>
                  <a:pt x="70" y="68"/>
                  <a:pt x="70" y="63"/>
                </a:cubicBezTo>
                <a:cubicBezTo>
                  <a:pt x="70" y="58"/>
                  <a:pt x="74" y="55"/>
                  <a:pt x="78" y="55"/>
                </a:cubicBezTo>
                <a:cubicBezTo>
                  <a:pt x="83" y="55"/>
                  <a:pt x="87" y="58"/>
                  <a:pt x="87" y="63"/>
                </a:cubicBezTo>
                <a:cubicBezTo>
                  <a:pt x="87" y="68"/>
                  <a:pt x="83" y="71"/>
                  <a:pt x="78" y="71"/>
                </a:cubicBezTo>
                <a:close/>
                <a:moveTo>
                  <a:pt x="87" y="45"/>
                </a:moveTo>
                <a:cubicBezTo>
                  <a:pt x="81" y="45"/>
                  <a:pt x="76" y="40"/>
                  <a:pt x="76" y="34"/>
                </a:cubicBezTo>
                <a:cubicBezTo>
                  <a:pt x="76" y="28"/>
                  <a:pt x="81" y="24"/>
                  <a:pt x="87" y="24"/>
                </a:cubicBezTo>
                <a:cubicBezTo>
                  <a:pt x="93" y="24"/>
                  <a:pt x="97" y="28"/>
                  <a:pt x="97" y="34"/>
                </a:cubicBezTo>
                <a:cubicBezTo>
                  <a:pt x="97" y="40"/>
                  <a:pt x="93" y="45"/>
                  <a:pt x="87" y="45"/>
                </a:cubicBezTo>
                <a:close/>
                <a:moveTo>
                  <a:pt x="131" y="42"/>
                </a:moveTo>
                <a:cubicBezTo>
                  <a:pt x="128" y="42"/>
                  <a:pt x="125" y="39"/>
                  <a:pt x="125" y="36"/>
                </a:cubicBezTo>
                <a:cubicBezTo>
                  <a:pt x="125" y="32"/>
                  <a:pt x="128" y="29"/>
                  <a:pt x="131" y="29"/>
                </a:cubicBezTo>
                <a:cubicBezTo>
                  <a:pt x="135" y="29"/>
                  <a:pt x="138" y="32"/>
                  <a:pt x="138" y="36"/>
                </a:cubicBezTo>
                <a:cubicBezTo>
                  <a:pt x="138" y="39"/>
                  <a:pt x="135" y="42"/>
                  <a:pt x="131" y="4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0" name="Freeform 64"/>
          <p:cNvSpPr>
            <a:spLocks noEditPoints="1"/>
          </p:cNvSpPr>
          <p:nvPr/>
        </p:nvSpPr>
        <p:spPr bwMode="auto">
          <a:xfrm>
            <a:off x="5486517" y="1387139"/>
            <a:ext cx="246279" cy="219065"/>
          </a:xfrm>
          <a:custGeom>
            <a:avLst/>
            <a:gdLst>
              <a:gd name="T0" fmla="*/ 81 w 147"/>
              <a:gd name="T1" fmla="*/ 0 h 131"/>
              <a:gd name="T2" fmla="*/ 0 w 147"/>
              <a:gd name="T3" fmla="*/ 74 h 131"/>
              <a:gd name="T4" fmla="*/ 146 w 147"/>
              <a:gd name="T5" fmla="*/ 34 h 131"/>
              <a:gd name="T6" fmla="*/ 81 w 147"/>
              <a:gd name="T7" fmla="*/ 0 h 131"/>
              <a:gd name="T8" fmla="*/ 67 w 147"/>
              <a:gd name="T9" fmla="*/ 37 h 131"/>
              <a:gd name="T10" fmla="*/ 61 w 147"/>
              <a:gd name="T11" fmla="*/ 31 h 131"/>
              <a:gd name="T12" fmla="*/ 67 w 147"/>
              <a:gd name="T13" fmla="*/ 25 h 131"/>
              <a:gd name="T14" fmla="*/ 74 w 147"/>
              <a:gd name="T15" fmla="*/ 31 h 131"/>
              <a:gd name="T16" fmla="*/ 67 w 147"/>
              <a:gd name="T17" fmla="*/ 37 h 131"/>
              <a:gd name="T18" fmla="*/ 89 w 147"/>
              <a:gd name="T19" fmla="*/ 29 h 131"/>
              <a:gd name="T20" fmla="*/ 83 w 147"/>
              <a:gd name="T21" fmla="*/ 24 h 131"/>
              <a:gd name="T22" fmla="*/ 89 w 147"/>
              <a:gd name="T23" fmla="*/ 18 h 131"/>
              <a:gd name="T24" fmla="*/ 94 w 147"/>
              <a:gd name="T25" fmla="*/ 24 h 131"/>
              <a:gd name="T26" fmla="*/ 89 w 147"/>
              <a:gd name="T27" fmla="*/ 29 h 131"/>
              <a:gd name="T28" fmla="*/ 125 w 147"/>
              <a:gd name="T29" fmla="*/ 37 h 131"/>
              <a:gd name="T30" fmla="*/ 118 w 147"/>
              <a:gd name="T31" fmla="*/ 30 h 131"/>
              <a:gd name="T32" fmla="*/ 125 w 147"/>
              <a:gd name="T33" fmla="*/ 24 h 131"/>
              <a:gd name="T34" fmla="*/ 132 w 147"/>
              <a:gd name="T35" fmla="*/ 30 h 131"/>
              <a:gd name="T36" fmla="*/ 125 w 147"/>
              <a:gd name="T37" fmla="*/ 37 h 131"/>
              <a:gd name="T38" fmla="*/ 147 w 147"/>
              <a:gd name="T39" fmla="*/ 41 h 131"/>
              <a:gd name="T40" fmla="*/ 0 w 147"/>
              <a:gd name="T41" fmla="*/ 77 h 131"/>
              <a:gd name="T42" fmla="*/ 0 w 147"/>
              <a:gd name="T43" fmla="*/ 131 h 131"/>
              <a:gd name="T44" fmla="*/ 77 w 147"/>
              <a:gd name="T45" fmla="*/ 131 h 131"/>
              <a:gd name="T46" fmla="*/ 97 w 147"/>
              <a:gd name="T47" fmla="*/ 116 h 131"/>
              <a:gd name="T48" fmla="*/ 117 w 147"/>
              <a:gd name="T49" fmla="*/ 131 h 131"/>
              <a:gd name="T50" fmla="*/ 147 w 147"/>
              <a:gd name="T51" fmla="*/ 131 h 131"/>
              <a:gd name="T52" fmla="*/ 147 w 147"/>
              <a:gd name="T53" fmla="*/ 41 h 131"/>
              <a:gd name="T54" fmla="*/ 42 w 147"/>
              <a:gd name="T55" fmla="*/ 108 h 131"/>
              <a:gd name="T56" fmla="*/ 38 w 147"/>
              <a:gd name="T57" fmla="*/ 104 h 131"/>
              <a:gd name="T58" fmla="*/ 42 w 147"/>
              <a:gd name="T59" fmla="*/ 100 h 131"/>
              <a:gd name="T60" fmla="*/ 47 w 147"/>
              <a:gd name="T61" fmla="*/ 104 h 131"/>
              <a:gd name="T62" fmla="*/ 42 w 147"/>
              <a:gd name="T63" fmla="*/ 108 h 131"/>
              <a:gd name="T64" fmla="*/ 48 w 147"/>
              <a:gd name="T65" fmla="*/ 91 h 131"/>
              <a:gd name="T66" fmla="*/ 43 w 147"/>
              <a:gd name="T67" fmla="*/ 86 h 131"/>
              <a:gd name="T68" fmla="*/ 48 w 147"/>
              <a:gd name="T69" fmla="*/ 80 h 131"/>
              <a:gd name="T70" fmla="*/ 54 w 147"/>
              <a:gd name="T71" fmla="*/ 86 h 131"/>
              <a:gd name="T72" fmla="*/ 48 w 147"/>
              <a:gd name="T73" fmla="*/ 91 h 131"/>
              <a:gd name="T74" fmla="*/ 76 w 147"/>
              <a:gd name="T75" fmla="*/ 108 h 131"/>
              <a:gd name="T76" fmla="*/ 68 w 147"/>
              <a:gd name="T77" fmla="*/ 100 h 131"/>
              <a:gd name="T78" fmla="*/ 76 w 147"/>
              <a:gd name="T79" fmla="*/ 91 h 131"/>
              <a:gd name="T80" fmla="*/ 84 w 147"/>
              <a:gd name="T81" fmla="*/ 100 h 131"/>
              <a:gd name="T82" fmla="*/ 76 w 147"/>
              <a:gd name="T83" fmla="*/ 108 h 131"/>
              <a:gd name="T84" fmla="*/ 115 w 147"/>
              <a:gd name="T85" fmla="*/ 80 h 131"/>
              <a:gd name="T86" fmla="*/ 107 w 147"/>
              <a:gd name="T87" fmla="*/ 71 h 131"/>
              <a:gd name="T88" fmla="*/ 115 w 147"/>
              <a:gd name="T89" fmla="*/ 63 h 131"/>
              <a:gd name="T90" fmla="*/ 124 w 147"/>
              <a:gd name="T91" fmla="*/ 71 h 131"/>
              <a:gd name="T92" fmla="*/ 115 w 147"/>
              <a:gd name="T93" fmla="*/ 80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47" h="131">
                <a:moveTo>
                  <a:pt x="81" y="0"/>
                </a:moveTo>
                <a:cubicBezTo>
                  <a:pt x="0" y="74"/>
                  <a:pt x="0" y="74"/>
                  <a:pt x="0" y="74"/>
                </a:cubicBezTo>
                <a:cubicBezTo>
                  <a:pt x="146" y="34"/>
                  <a:pt x="146" y="34"/>
                  <a:pt x="146" y="34"/>
                </a:cubicBezTo>
                <a:cubicBezTo>
                  <a:pt x="146" y="34"/>
                  <a:pt x="138" y="8"/>
                  <a:pt x="81" y="0"/>
                </a:cubicBezTo>
                <a:close/>
                <a:moveTo>
                  <a:pt x="67" y="37"/>
                </a:moveTo>
                <a:cubicBezTo>
                  <a:pt x="64" y="37"/>
                  <a:pt x="61" y="34"/>
                  <a:pt x="61" y="31"/>
                </a:cubicBezTo>
                <a:cubicBezTo>
                  <a:pt x="61" y="28"/>
                  <a:pt x="64" y="25"/>
                  <a:pt x="67" y="25"/>
                </a:cubicBezTo>
                <a:cubicBezTo>
                  <a:pt x="71" y="25"/>
                  <a:pt x="74" y="28"/>
                  <a:pt x="74" y="31"/>
                </a:cubicBezTo>
                <a:cubicBezTo>
                  <a:pt x="74" y="34"/>
                  <a:pt x="71" y="37"/>
                  <a:pt x="67" y="37"/>
                </a:cubicBezTo>
                <a:close/>
                <a:moveTo>
                  <a:pt x="89" y="29"/>
                </a:moveTo>
                <a:cubicBezTo>
                  <a:pt x="86" y="29"/>
                  <a:pt x="83" y="27"/>
                  <a:pt x="83" y="24"/>
                </a:cubicBezTo>
                <a:cubicBezTo>
                  <a:pt x="83" y="21"/>
                  <a:pt x="86" y="18"/>
                  <a:pt x="89" y="18"/>
                </a:cubicBezTo>
                <a:cubicBezTo>
                  <a:pt x="92" y="18"/>
                  <a:pt x="94" y="21"/>
                  <a:pt x="94" y="24"/>
                </a:cubicBezTo>
                <a:cubicBezTo>
                  <a:pt x="94" y="27"/>
                  <a:pt x="92" y="29"/>
                  <a:pt x="89" y="29"/>
                </a:cubicBezTo>
                <a:close/>
                <a:moveTo>
                  <a:pt x="125" y="37"/>
                </a:moveTo>
                <a:cubicBezTo>
                  <a:pt x="121" y="37"/>
                  <a:pt x="118" y="34"/>
                  <a:pt x="118" y="30"/>
                </a:cubicBezTo>
                <a:cubicBezTo>
                  <a:pt x="118" y="27"/>
                  <a:pt x="121" y="24"/>
                  <a:pt x="125" y="24"/>
                </a:cubicBezTo>
                <a:cubicBezTo>
                  <a:pt x="129" y="24"/>
                  <a:pt x="132" y="27"/>
                  <a:pt x="132" y="30"/>
                </a:cubicBezTo>
                <a:cubicBezTo>
                  <a:pt x="132" y="34"/>
                  <a:pt x="129" y="37"/>
                  <a:pt x="125" y="37"/>
                </a:cubicBezTo>
                <a:close/>
                <a:moveTo>
                  <a:pt x="147" y="41"/>
                </a:moveTo>
                <a:cubicBezTo>
                  <a:pt x="0" y="77"/>
                  <a:pt x="0" y="77"/>
                  <a:pt x="0" y="77"/>
                </a:cubicBezTo>
                <a:cubicBezTo>
                  <a:pt x="0" y="131"/>
                  <a:pt x="0" y="131"/>
                  <a:pt x="0" y="131"/>
                </a:cubicBezTo>
                <a:cubicBezTo>
                  <a:pt x="77" y="131"/>
                  <a:pt x="77" y="131"/>
                  <a:pt x="77" y="131"/>
                </a:cubicBezTo>
                <a:cubicBezTo>
                  <a:pt x="80" y="122"/>
                  <a:pt x="88" y="116"/>
                  <a:pt x="97" y="116"/>
                </a:cubicBezTo>
                <a:cubicBezTo>
                  <a:pt x="107" y="116"/>
                  <a:pt x="115" y="122"/>
                  <a:pt x="117" y="131"/>
                </a:cubicBezTo>
                <a:cubicBezTo>
                  <a:pt x="147" y="131"/>
                  <a:pt x="147" y="131"/>
                  <a:pt x="147" y="131"/>
                </a:cubicBezTo>
                <a:lnTo>
                  <a:pt x="147" y="41"/>
                </a:lnTo>
                <a:close/>
                <a:moveTo>
                  <a:pt x="42" y="108"/>
                </a:moveTo>
                <a:cubicBezTo>
                  <a:pt x="40" y="108"/>
                  <a:pt x="38" y="106"/>
                  <a:pt x="38" y="104"/>
                </a:cubicBezTo>
                <a:cubicBezTo>
                  <a:pt x="38" y="102"/>
                  <a:pt x="40" y="100"/>
                  <a:pt x="42" y="100"/>
                </a:cubicBezTo>
                <a:cubicBezTo>
                  <a:pt x="45" y="100"/>
                  <a:pt x="47" y="102"/>
                  <a:pt x="47" y="104"/>
                </a:cubicBezTo>
                <a:cubicBezTo>
                  <a:pt x="47" y="106"/>
                  <a:pt x="45" y="108"/>
                  <a:pt x="42" y="108"/>
                </a:cubicBezTo>
                <a:close/>
                <a:moveTo>
                  <a:pt x="48" y="91"/>
                </a:moveTo>
                <a:cubicBezTo>
                  <a:pt x="45" y="91"/>
                  <a:pt x="43" y="89"/>
                  <a:pt x="43" y="86"/>
                </a:cubicBezTo>
                <a:cubicBezTo>
                  <a:pt x="43" y="83"/>
                  <a:pt x="45" y="80"/>
                  <a:pt x="48" y="80"/>
                </a:cubicBezTo>
                <a:cubicBezTo>
                  <a:pt x="52" y="80"/>
                  <a:pt x="54" y="83"/>
                  <a:pt x="54" y="86"/>
                </a:cubicBezTo>
                <a:cubicBezTo>
                  <a:pt x="54" y="89"/>
                  <a:pt x="52" y="91"/>
                  <a:pt x="48" y="91"/>
                </a:cubicBezTo>
                <a:close/>
                <a:moveTo>
                  <a:pt x="76" y="108"/>
                </a:moveTo>
                <a:cubicBezTo>
                  <a:pt x="71" y="108"/>
                  <a:pt x="68" y="105"/>
                  <a:pt x="68" y="100"/>
                </a:cubicBezTo>
                <a:cubicBezTo>
                  <a:pt x="68" y="95"/>
                  <a:pt x="71" y="91"/>
                  <a:pt x="76" y="91"/>
                </a:cubicBezTo>
                <a:cubicBezTo>
                  <a:pt x="81" y="91"/>
                  <a:pt x="84" y="95"/>
                  <a:pt x="84" y="100"/>
                </a:cubicBezTo>
                <a:cubicBezTo>
                  <a:pt x="84" y="105"/>
                  <a:pt x="81" y="108"/>
                  <a:pt x="76" y="108"/>
                </a:cubicBezTo>
                <a:close/>
                <a:moveTo>
                  <a:pt x="115" y="80"/>
                </a:moveTo>
                <a:cubicBezTo>
                  <a:pt x="111" y="80"/>
                  <a:pt x="107" y="76"/>
                  <a:pt x="107" y="71"/>
                </a:cubicBezTo>
                <a:cubicBezTo>
                  <a:pt x="107" y="67"/>
                  <a:pt x="111" y="63"/>
                  <a:pt x="115" y="63"/>
                </a:cubicBezTo>
                <a:cubicBezTo>
                  <a:pt x="120" y="63"/>
                  <a:pt x="124" y="67"/>
                  <a:pt x="124" y="71"/>
                </a:cubicBezTo>
                <a:cubicBezTo>
                  <a:pt x="124" y="76"/>
                  <a:pt x="120" y="80"/>
                  <a:pt x="115" y="8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1" name="Freeform 65"/>
          <p:cNvSpPr>
            <a:spLocks noEditPoints="1"/>
          </p:cNvSpPr>
          <p:nvPr/>
        </p:nvSpPr>
        <p:spPr bwMode="auto">
          <a:xfrm>
            <a:off x="5939094" y="1367950"/>
            <a:ext cx="275065" cy="275030"/>
          </a:xfrm>
          <a:custGeom>
            <a:avLst/>
            <a:gdLst>
              <a:gd name="T0" fmla="*/ 15 w 165"/>
              <a:gd name="T1" fmla="*/ 36 h 165"/>
              <a:gd name="T2" fmla="*/ 65 w 165"/>
              <a:gd name="T3" fmla="*/ 2 h 165"/>
              <a:gd name="T4" fmla="*/ 52 w 165"/>
              <a:gd name="T5" fmla="*/ 24 h 165"/>
              <a:gd name="T6" fmla="*/ 42 w 165"/>
              <a:gd name="T7" fmla="*/ 24 h 165"/>
              <a:gd name="T8" fmla="*/ 53 w 165"/>
              <a:gd name="T9" fmla="*/ 43 h 165"/>
              <a:gd name="T10" fmla="*/ 53 w 165"/>
              <a:gd name="T11" fmla="*/ 36 h 165"/>
              <a:gd name="T12" fmla="*/ 53 w 165"/>
              <a:gd name="T13" fmla="*/ 43 h 165"/>
              <a:gd name="T14" fmla="*/ 70 w 165"/>
              <a:gd name="T15" fmla="*/ 1 h 165"/>
              <a:gd name="T16" fmla="*/ 81 w 165"/>
              <a:gd name="T17" fmla="*/ 85 h 165"/>
              <a:gd name="T18" fmla="*/ 0 w 165"/>
              <a:gd name="T19" fmla="*/ 83 h 165"/>
              <a:gd name="T20" fmla="*/ 165 w 165"/>
              <a:gd name="T21" fmla="*/ 83 h 165"/>
              <a:gd name="T22" fmla="*/ 19 w 165"/>
              <a:gd name="T23" fmla="*/ 83 h 165"/>
              <a:gd name="T24" fmla="*/ 26 w 165"/>
              <a:gd name="T25" fmla="*/ 71 h 165"/>
              <a:gd name="T26" fmla="*/ 19 w 165"/>
              <a:gd name="T27" fmla="*/ 83 h 165"/>
              <a:gd name="T28" fmla="*/ 36 w 165"/>
              <a:gd name="T29" fmla="*/ 111 h 165"/>
              <a:gd name="T30" fmla="*/ 25 w 165"/>
              <a:gd name="T31" fmla="*/ 118 h 165"/>
              <a:gd name="T32" fmla="*/ 46 w 165"/>
              <a:gd name="T33" fmla="*/ 107 h 165"/>
              <a:gd name="T34" fmla="*/ 61 w 165"/>
              <a:gd name="T35" fmla="*/ 105 h 165"/>
              <a:gd name="T36" fmla="*/ 73 w 165"/>
              <a:gd name="T37" fmla="*/ 100 h 165"/>
              <a:gd name="T38" fmla="*/ 72 w 165"/>
              <a:gd name="T39" fmla="*/ 108 h 165"/>
              <a:gd name="T40" fmla="*/ 61 w 165"/>
              <a:gd name="T41" fmla="*/ 105 h 165"/>
              <a:gd name="T42" fmla="*/ 67 w 165"/>
              <a:gd name="T43" fmla="*/ 145 h 165"/>
              <a:gd name="T44" fmla="*/ 74 w 165"/>
              <a:gd name="T45" fmla="*/ 128 h 165"/>
              <a:gd name="T46" fmla="*/ 77 w 165"/>
              <a:gd name="T47" fmla="*/ 132 h 165"/>
              <a:gd name="T48" fmla="*/ 72 w 165"/>
              <a:gd name="T49" fmla="*/ 146 h 165"/>
              <a:gd name="T50" fmla="*/ 120 w 165"/>
              <a:gd name="T51" fmla="*/ 20 h 165"/>
              <a:gd name="T52" fmla="*/ 123 w 165"/>
              <a:gd name="T53" fmla="*/ 25 h 165"/>
              <a:gd name="T54" fmla="*/ 113 w 165"/>
              <a:gd name="T55" fmla="*/ 23 h 165"/>
              <a:gd name="T56" fmla="*/ 121 w 165"/>
              <a:gd name="T57" fmla="*/ 58 h 165"/>
              <a:gd name="T58" fmla="*/ 124 w 165"/>
              <a:gd name="T59" fmla="*/ 68 h 165"/>
              <a:gd name="T60" fmla="*/ 115 w 165"/>
              <a:gd name="T61" fmla="*/ 73 h 165"/>
              <a:gd name="T62" fmla="*/ 114 w 165"/>
              <a:gd name="T63" fmla="*/ 60 h 165"/>
              <a:gd name="T64" fmla="*/ 121 w 165"/>
              <a:gd name="T65" fmla="*/ 94 h 165"/>
              <a:gd name="T66" fmla="*/ 113 w 165"/>
              <a:gd name="T67" fmla="*/ 92 h 165"/>
              <a:gd name="T68" fmla="*/ 125 w 165"/>
              <a:gd name="T69" fmla="*/ 87 h 165"/>
              <a:gd name="T70" fmla="*/ 94 w 165"/>
              <a:gd name="T71" fmla="*/ 42 h 165"/>
              <a:gd name="T72" fmla="*/ 101 w 165"/>
              <a:gd name="T73" fmla="*/ 106 h 165"/>
              <a:gd name="T74" fmla="*/ 88 w 165"/>
              <a:gd name="T75" fmla="*/ 103 h 165"/>
              <a:gd name="T76" fmla="*/ 98 w 165"/>
              <a:gd name="T77" fmla="*/ 102 h 165"/>
              <a:gd name="T78" fmla="*/ 128 w 165"/>
              <a:gd name="T79" fmla="*/ 128 h 165"/>
              <a:gd name="T80" fmla="*/ 121 w 165"/>
              <a:gd name="T81" fmla="*/ 131 h 165"/>
              <a:gd name="T82" fmla="*/ 118 w 165"/>
              <a:gd name="T83" fmla="*/ 132 h 165"/>
              <a:gd name="T84" fmla="*/ 114 w 165"/>
              <a:gd name="T85" fmla="*/ 139 h 165"/>
              <a:gd name="T86" fmla="*/ 121 w 165"/>
              <a:gd name="T87" fmla="*/ 142 h 165"/>
              <a:gd name="T88" fmla="*/ 104 w 165"/>
              <a:gd name="T89" fmla="*/ 143 h 165"/>
              <a:gd name="T90" fmla="*/ 125 w 165"/>
              <a:gd name="T91" fmla="*/ 126 h 165"/>
              <a:gd name="T92" fmla="*/ 133 w 165"/>
              <a:gd name="T93" fmla="*/ 113 h 165"/>
              <a:gd name="T94" fmla="*/ 135 w 165"/>
              <a:gd name="T95" fmla="*/ 103 h 165"/>
              <a:gd name="T96" fmla="*/ 155 w 165"/>
              <a:gd name="T97" fmla="*/ 104 h 165"/>
              <a:gd name="T98" fmla="*/ 133 w 165"/>
              <a:gd name="T99" fmla="*/ 113 h 165"/>
              <a:gd name="T100" fmla="*/ 120 w 165"/>
              <a:gd name="T101" fmla="*/ 131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65" h="165">
                <a:moveTo>
                  <a:pt x="65" y="2"/>
                </a:moveTo>
                <a:cubicBezTo>
                  <a:pt x="44" y="7"/>
                  <a:pt x="27" y="19"/>
                  <a:pt x="15" y="36"/>
                </a:cubicBezTo>
                <a:cubicBezTo>
                  <a:pt x="29" y="44"/>
                  <a:pt x="49" y="57"/>
                  <a:pt x="79" y="77"/>
                </a:cubicBezTo>
                <a:lnTo>
                  <a:pt x="65" y="2"/>
                </a:lnTo>
                <a:close/>
                <a:moveTo>
                  <a:pt x="47" y="20"/>
                </a:moveTo>
                <a:cubicBezTo>
                  <a:pt x="49" y="20"/>
                  <a:pt x="52" y="22"/>
                  <a:pt x="52" y="24"/>
                </a:cubicBezTo>
                <a:cubicBezTo>
                  <a:pt x="52" y="27"/>
                  <a:pt x="49" y="29"/>
                  <a:pt x="47" y="29"/>
                </a:cubicBezTo>
                <a:cubicBezTo>
                  <a:pt x="44" y="29"/>
                  <a:pt x="42" y="27"/>
                  <a:pt x="42" y="24"/>
                </a:cubicBezTo>
                <a:cubicBezTo>
                  <a:pt x="42" y="22"/>
                  <a:pt x="44" y="20"/>
                  <a:pt x="47" y="20"/>
                </a:cubicBezTo>
                <a:close/>
                <a:moveTo>
                  <a:pt x="53" y="43"/>
                </a:moveTo>
                <a:cubicBezTo>
                  <a:pt x="47" y="43"/>
                  <a:pt x="42" y="42"/>
                  <a:pt x="42" y="40"/>
                </a:cubicBezTo>
                <a:cubicBezTo>
                  <a:pt x="42" y="38"/>
                  <a:pt x="47" y="36"/>
                  <a:pt x="53" y="36"/>
                </a:cubicBezTo>
                <a:cubicBezTo>
                  <a:pt x="59" y="36"/>
                  <a:pt x="64" y="38"/>
                  <a:pt x="64" y="40"/>
                </a:cubicBezTo>
                <a:cubicBezTo>
                  <a:pt x="64" y="42"/>
                  <a:pt x="59" y="43"/>
                  <a:pt x="53" y="43"/>
                </a:cubicBezTo>
                <a:close/>
                <a:moveTo>
                  <a:pt x="83" y="0"/>
                </a:moveTo>
                <a:cubicBezTo>
                  <a:pt x="78" y="0"/>
                  <a:pt x="74" y="1"/>
                  <a:pt x="70" y="1"/>
                </a:cubicBezTo>
                <a:cubicBezTo>
                  <a:pt x="87" y="89"/>
                  <a:pt x="87" y="89"/>
                  <a:pt x="87" y="89"/>
                </a:cubicBezTo>
                <a:cubicBezTo>
                  <a:pt x="81" y="85"/>
                  <a:pt x="81" y="85"/>
                  <a:pt x="81" y="85"/>
                </a:cubicBezTo>
                <a:cubicBezTo>
                  <a:pt x="61" y="72"/>
                  <a:pt x="32" y="53"/>
                  <a:pt x="12" y="41"/>
                </a:cubicBezTo>
                <a:cubicBezTo>
                  <a:pt x="5" y="53"/>
                  <a:pt x="0" y="67"/>
                  <a:pt x="0" y="83"/>
                </a:cubicBezTo>
                <a:cubicBezTo>
                  <a:pt x="0" y="128"/>
                  <a:pt x="37" y="165"/>
                  <a:pt x="83" y="165"/>
                </a:cubicBezTo>
                <a:cubicBezTo>
                  <a:pt x="128" y="165"/>
                  <a:pt x="165" y="128"/>
                  <a:pt x="165" y="83"/>
                </a:cubicBezTo>
                <a:cubicBezTo>
                  <a:pt x="165" y="37"/>
                  <a:pt x="128" y="0"/>
                  <a:pt x="83" y="0"/>
                </a:cubicBezTo>
                <a:close/>
                <a:moveTo>
                  <a:pt x="19" y="83"/>
                </a:moveTo>
                <a:cubicBezTo>
                  <a:pt x="17" y="81"/>
                  <a:pt x="16" y="77"/>
                  <a:pt x="15" y="74"/>
                </a:cubicBezTo>
                <a:cubicBezTo>
                  <a:pt x="14" y="70"/>
                  <a:pt x="25" y="67"/>
                  <a:pt x="26" y="71"/>
                </a:cubicBezTo>
                <a:cubicBezTo>
                  <a:pt x="27" y="74"/>
                  <a:pt x="27" y="77"/>
                  <a:pt x="29" y="79"/>
                </a:cubicBezTo>
                <a:cubicBezTo>
                  <a:pt x="32" y="82"/>
                  <a:pt x="22" y="86"/>
                  <a:pt x="19" y="83"/>
                </a:cubicBezTo>
                <a:close/>
                <a:moveTo>
                  <a:pt x="36" y="112"/>
                </a:moveTo>
                <a:cubicBezTo>
                  <a:pt x="36" y="112"/>
                  <a:pt x="36" y="111"/>
                  <a:pt x="36" y="111"/>
                </a:cubicBezTo>
                <a:cubicBezTo>
                  <a:pt x="35" y="112"/>
                  <a:pt x="35" y="114"/>
                  <a:pt x="36" y="116"/>
                </a:cubicBezTo>
                <a:cubicBezTo>
                  <a:pt x="37" y="121"/>
                  <a:pt x="26" y="124"/>
                  <a:pt x="25" y="118"/>
                </a:cubicBezTo>
                <a:cubicBezTo>
                  <a:pt x="24" y="113"/>
                  <a:pt x="25" y="106"/>
                  <a:pt x="30" y="103"/>
                </a:cubicBezTo>
                <a:cubicBezTo>
                  <a:pt x="36" y="98"/>
                  <a:pt x="43" y="101"/>
                  <a:pt x="46" y="107"/>
                </a:cubicBezTo>
                <a:cubicBezTo>
                  <a:pt x="49" y="112"/>
                  <a:pt x="39" y="117"/>
                  <a:pt x="36" y="112"/>
                </a:cubicBezTo>
                <a:close/>
                <a:moveTo>
                  <a:pt x="61" y="105"/>
                </a:moveTo>
                <a:cubicBezTo>
                  <a:pt x="62" y="102"/>
                  <a:pt x="65" y="100"/>
                  <a:pt x="67" y="100"/>
                </a:cubicBezTo>
                <a:cubicBezTo>
                  <a:pt x="69" y="100"/>
                  <a:pt x="71" y="100"/>
                  <a:pt x="73" y="100"/>
                </a:cubicBezTo>
                <a:cubicBezTo>
                  <a:pt x="75" y="100"/>
                  <a:pt x="78" y="101"/>
                  <a:pt x="78" y="104"/>
                </a:cubicBezTo>
                <a:cubicBezTo>
                  <a:pt x="77" y="106"/>
                  <a:pt x="74" y="108"/>
                  <a:pt x="72" y="108"/>
                </a:cubicBezTo>
                <a:cubicBezTo>
                  <a:pt x="70" y="108"/>
                  <a:pt x="68" y="108"/>
                  <a:pt x="66" y="108"/>
                </a:cubicBezTo>
                <a:cubicBezTo>
                  <a:pt x="64" y="108"/>
                  <a:pt x="61" y="107"/>
                  <a:pt x="61" y="105"/>
                </a:cubicBezTo>
                <a:close/>
                <a:moveTo>
                  <a:pt x="72" y="146"/>
                </a:moveTo>
                <a:cubicBezTo>
                  <a:pt x="71" y="146"/>
                  <a:pt x="68" y="146"/>
                  <a:pt x="67" y="145"/>
                </a:cubicBezTo>
                <a:cubicBezTo>
                  <a:pt x="64" y="141"/>
                  <a:pt x="63" y="135"/>
                  <a:pt x="64" y="130"/>
                </a:cubicBezTo>
                <a:cubicBezTo>
                  <a:pt x="64" y="126"/>
                  <a:pt x="75" y="124"/>
                  <a:pt x="74" y="128"/>
                </a:cubicBezTo>
                <a:cubicBezTo>
                  <a:pt x="74" y="130"/>
                  <a:pt x="74" y="132"/>
                  <a:pt x="74" y="134"/>
                </a:cubicBezTo>
                <a:cubicBezTo>
                  <a:pt x="75" y="133"/>
                  <a:pt x="76" y="133"/>
                  <a:pt x="77" y="132"/>
                </a:cubicBezTo>
                <a:cubicBezTo>
                  <a:pt x="78" y="131"/>
                  <a:pt x="84" y="129"/>
                  <a:pt x="85" y="132"/>
                </a:cubicBezTo>
                <a:cubicBezTo>
                  <a:pt x="88" y="140"/>
                  <a:pt x="78" y="144"/>
                  <a:pt x="72" y="146"/>
                </a:cubicBezTo>
                <a:close/>
                <a:moveTo>
                  <a:pt x="113" y="23"/>
                </a:moveTo>
                <a:cubicBezTo>
                  <a:pt x="115" y="21"/>
                  <a:pt x="118" y="20"/>
                  <a:pt x="120" y="20"/>
                </a:cubicBezTo>
                <a:cubicBezTo>
                  <a:pt x="122" y="20"/>
                  <a:pt x="124" y="20"/>
                  <a:pt x="123" y="22"/>
                </a:cubicBezTo>
                <a:cubicBezTo>
                  <a:pt x="122" y="23"/>
                  <a:pt x="123" y="24"/>
                  <a:pt x="123" y="25"/>
                </a:cubicBezTo>
                <a:cubicBezTo>
                  <a:pt x="125" y="27"/>
                  <a:pt x="114" y="31"/>
                  <a:pt x="113" y="28"/>
                </a:cubicBezTo>
                <a:cubicBezTo>
                  <a:pt x="112" y="26"/>
                  <a:pt x="112" y="24"/>
                  <a:pt x="113" y="23"/>
                </a:cubicBezTo>
                <a:close/>
                <a:moveTo>
                  <a:pt x="114" y="60"/>
                </a:moveTo>
                <a:cubicBezTo>
                  <a:pt x="115" y="59"/>
                  <a:pt x="119" y="58"/>
                  <a:pt x="121" y="58"/>
                </a:cubicBezTo>
                <a:cubicBezTo>
                  <a:pt x="122" y="58"/>
                  <a:pt x="125" y="58"/>
                  <a:pt x="124" y="60"/>
                </a:cubicBezTo>
                <a:cubicBezTo>
                  <a:pt x="121" y="63"/>
                  <a:pt x="119" y="66"/>
                  <a:pt x="124" y="68"/>
                </a:cubicBezTo>
                <a:cubicBezTo>
                  <a:pt x="126" y="69"/>
                  <a:pt x="124" y="71"/>
                  <a:pt x="123" y="71"/>
                </a:cubicBezTo>
                <a:cubicBezTo>
                  <a:pt x="121" y="73"/>
                  <a:pt x="118" y="74"/>
                  <a:pt x="115" y="73"/>
                </a:cubicBezTo>
                <a:cubicBezTo>
                  <a:pt x="113" y="72"/>
                  <a:pt x="110" y="70"/>
                  <a:pt x="110" y="68"/>
                </a:cubicBezTo>
                <a:cubicBezTo>
                  <a:pt x="111" y="65"/>
                  <a:pt x="112" y="63"/>
                  <a:pt x="114" y="60"/>
                </a:cubicBezTo>
                <a:close/>
                <a:moveTo>
                  <a:pt x="125" y="87"/>
                </a:moveTo>
                <a:cubicBezTo>
                  <a:pt x="125" y="90"/>
                  <a:pt x="123" y="92"/>
                  <a:pt x="121" y="94"/>
                </a:cubicBezTo>
                <a:cubicBezTo>
                  <a:pt x="119" y="96"/>
                  <a:pt x="116" y="97"/>
                  <a:pt x="114" y="96"/>
                </a:cubicBezTo>
                <a:cubicBezTo>
                  <a:pt x="111" y="96"/>
                  <a:pt x="111" y="94"/>
                  <a:pt x="113" y="92"/>
                </a:cubicBezTo>
                <a:cubicBezTo>
                  <a:pt x="114" y="91"/>
                  <a:pt x="114" y="90"/>
                  <a:pt x="114" y="88"/>
                </a:cubicBezTo>
                <a:cubicBezTo>
                  <a:pt x="114" y="85"/>
                  <a:pt x="125" y="83"/>
                  <a:pt x="125" y="87"/>
                </a:cubicBezTo>
                <a:close/>
                <a:moveTo>
                  <a:pt x="98" y="37"/>
                </a:moveTo>
                <a:cubicBezTo>
                  <a:pt x="105" y="37"/>
                  <a:pt x="97" y="42"/>
                  <a:pt x="94" y="42"/>
                </a:cubicBezTo>
                <a:cubicBezTo>
                  <a:pt x="86" y="42"/>
                  <a:pt x="95" y="37"/>
                  <a:pt x="98" y="37"/>
                </a:cubicBezTo>
                <a:close/>
                <a:moveTo>
                  <a:pt x="101" y="106"/>
                </a:moveTo>
                <a:cubicBezTo>
                  <a:pt x="100" y="109"/>
                  <a:pt x="97" y="110"/>
                  <a:pt x="94" y="109"/>
                </a:cubicBezTo>
                <a:cubicBezTo>
                  <a:pt x="90" y="109"/>
                  <a:pt x="88" y="107"/>
                  <a:pt x="88" y="103"/>
                </a:cubicBezTo>
                <a:cubicBezTo>
                  <a:pt x="87" y="100"/>
                  <a:pt x="92" y="99"/>
                  <a:pt x="94" y="99"/>
                </a:cubicBezTo>
                <a:cubicBezTo>
                  <a:pt x="96" y="99"/>
                  <a:pt x="98" y="100"/>
                  <a:pt x="98" y="102"/>
                </a:cubicBezTo>
                <a:cubicBezTo>
                  <a:pt x="100" y="102"/>
                  <a:pt x="102" y="104"/>
                  <a:pt x="101" y="106"/>
                </a:cubicBezTo>
                <a:close/>
                <a:moveTo>
                  <a:pt x="128" y="128"/>
                </a:moveTo>
                <a:cubicBezTo>
                  <a:pt x="126" y="130"/>
                  <a:pt x="123" y="131"/>
                  <a:pt x="121" y="131"/>
                </a:cubicBezTo>
                <a:cubicBezTo>
                  <a:pt x="121" y="131"/>
                  <a:pt x="121" y="131"/>
                  <a:pt x="121" y="131"/>
                </a:cubicBezTo>
                <a:cubicBezTo>
                  <a:pt x="120" y="131"/>
                  <a:pt x="120" y="131"/>
                  <a:pt x="120" y="131"/>
                </a:cubicBezTo>
                <a:cubicBezTo>
                  <a:pt x="120" y="131"/>
                  <a:pt x="119" y="132"/>
                  <a:pt x="118" y="132"/>
                </a:cubicBezTo>
                <a:cubicBezTo>
                  <a:pt x="117" y="133"/>
                  <a:pt x="115" y="135"/>
                  <a:pt x="115" y="136"/>
                </a:cubicBezTo>
                <a:cubicBezTo>
                  <a:pt x="114" y="137"/>
                  <a:pt x="114" y="138"/>
                  <a:pt x="114" y="139"/>
                </a:cubicBezTo>
                <a:cubicBezTo>
                  <a:pt x="115" y="138"/>
                  <a:pt x="116" y="139"/>
                  <a:pt x="117" y="139"/>
                </a:cubicBezTo>
                <a:cubicBezTo>
                  <a:pt x="118" y="140"/>
                  <a:pt x="119" y="141"/>
                  <a:pt x="121" y="142"/>
                </a:cubicBezTo>
                <a:cubicBezTo>
                  <a:pt x="123" y="144"/>
                  <a:pt x="115" y="146"/>
                  <a:pt x="113" y="146"/>
                </a:cubicBezTo>
                <a:cubicBezTo>
                  <a:pt x="110" y="147"/>
                  <a:pt x="106" y="147"/>
                  <a:pt x="104" y="143"/>
                </a:cubicBezTo>
                <a:cubicBezTo>
                  <a:pt x="102" y="141"/>
                  <a:pt x="104" y="138"/>
                  <a:pt x="105" y="136"/>
                </a:cubicBezTo>
                <a:cubicBezTo>
                  <a:pt x="109" y="130"/>
                  <a:pt x="117" y="126"/>
                  <a:pt x="125" y="126"/>
                </a:cubicBezTo>
                <a:cubicBezTo>
                  <a:pt x="127" y="125"/>
                  <a:pt x="130" y="126"/>
                  <a:pt x="128" y="128"/>
                </a:cubicBezTo>
                <a:close/>
                <a:moveTo>
                  <a:pt x="133" y="113"/>
                </a:moveTo>
                <a:cubicBezTo>
                  <a:pt x="133" y="113"/>
                  <a:pt x="131" y="113"/>
                  <a:pt x="130" y="112"/>
                </a:cubicBezTo>
                <a:cubicBezTo>
                  <a:pt x="129" y="108"/>
                  <a:pt x="130" y="104"/>
                  <a:pt x="135" y="103"/>
                </a:cubicBezTo>
                <a:cubicBezTo>
                  <a:pt x="138" y="101"/>
                  <a:pt x="141" y="101"/>
                  <a:pt x="144" y="102"/>
                </a:cubicBezTo>
                <a:cubicBezTo>
                  <a:pt x="148" y="103"/>
                  <a:pt x="151" y="103"/>
                  <a:pt x="155" y="104"/>
                </a:cubicBezTo>
                <a:cubicBezTo>
                  <a:pt x="156" y="104"/>
                  <a:pt x="158" y="105"/>
                  <a:pt x="156" y="106"/>
                </a:cubicBezTo>
                <a:cubicBezTo>
                  <a:pt x="150" y="112"/>
                  <a:pt x="142" y="113"/>
                  <a:pt x="133" y="113"/>
                </a:cubicBezTo>
                <a:close/>
                <a:moveTo>
                  <a:pt x="120" y="131"/>
                </a:moveTo>
                <a:cubicBezTo>
                  <a:pt x="120" y="131"/>
                  <a:pt x="120" y="131"/>
                  <a:pt x="120" y="13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2" name="Oval 66"/>
          <p:cNvSpPr>
            <a:spLocks noChangeArrowheads="1"/>
          </p:cNvSpPr>
          <p:nvPr/>
        </p:nvSpPr>
        <p:spPr bwMode="auto">
          <a:xfrm>
            <a:off x="6375680" y="1351961"/>
            <a:ext cx="204700" cy="26223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3" name="Freeform 67"/>
          <p:cNvSpPr>
            <a:spLocks noEditPoints="1"/>
          </p:cNvSpPr>
          <p:nvPr/>
        </p:nvSpPr>
        <p:spPr bwMode="auto">
          <a:xfrm>
            <a:off x="6797873" y="1345565"/>
            <a:ext cx="271867" cy="267035"/>
          </a:xfrm>
          <a:custGeom>
            <a:avLst/>
            <a:gdLst>
              <a:gd name="T0" fmla="*/ 163 w 163"/>
              <a:gd name="T1" fmla="*/ 72 h 160"/>
              <a:gd name="T2" fmla="*/ 145 w 163"/>
              <a:gd name="T3" fmla="*/ 36 h 160"/>
              <a:gd name="T4" fmla="*/ 113 w 163"/>
              <a:gd name="T5" fmla="*/ 3 h 160"/>
              <a:gd name="T6" fmla="*/ 96 w 163"/>
              <a:gd name="T7" fmla="*/ 8 h 160"/>
              <a:gd name="T8" fmla="*/ 75 w 163"/>
              <a:gd name="T9" fmla="*/ 0 h 160"/>
              <a:gd name="T10" fmla="*/ 45 w 163"/>
              <a:gd name="T11" fmla="*/ 22 h 160"/>
              <a:gd name="T12" fmla="*/ 27 w 163"/>
              <a:gd name="T13" fmla="*/ 14 h 160"/>
              <a:gd name="T14" fmla="*/ 0 w 163"/>
              <a:gd name="T15" fmla="*/ 43 h 160"/>
              <a:gd name="T16" fmla="*/ 10 w 163"/>
              <a:gd name="T17" fmla="*/ 65 h 160"/>
              <a:gd name="T18" fmla="*/ 0 w 163"/>
              <a:gd name="T19" fmla="*/ 89 h 160"/>
              <a:gd name="T20" fmla="*/ 14 w 163"/>
              <a:gd name="T21" fmla="*/ 115 h 160"/>
              <a:gd name="T22" fmla="*/ 6 w 163"/>
              <a:gd name="T23" fmla="*/ 132 h 160"/>
              <a:gd name="T24" fmla="*/ 44 w 163"/>
              <a:gd name="T25" fmla="*/ 160 h 160"/>
              <a:gd name="T26" fmla="*/ 63 w 163"/>
              <a:gd name="T27" fmla="*/ 156 h 160"/>
              <a:gd name="T28" fmla="*/ 75 w 163"/>
              <a:gd name="T29" fmla="*/ 158 h 160"/>
              <a:gd name="T30" fmla="*/ 93 w 163"/>
              <a:gd name="T31" fmla="*/ 152 h 160"/>
              <a:gd name="T32" fmla="*/ 113 w 163"/>
              <a:gd name="T33" fmla="*/ 158 h 160"/>
              <a:gd name="T34" fmla="*/ 144 w 163"/>
              <a:gd name="T35" fmla="*/ 132 h 160"/>
              <a:gd name="T36" fmla="*/ 134 w 163"/>
              <a:gd name="T37" fmla="*/ 112 h 160"/>
              <a:gd name="T38" fmla="*/ 134 w 163"/>
              <a:gd name="T39" fmla="*/ 112 h 160"/>
              <a:gd name="T40" fmla="*/ 163 w 163"/>
              <a:gd name="T41" fmla="*/ 72 h 160"/>
              <a:gd name="T42" fmla="*/ 81 w 163"/>
              <a:gd name="T43" fmla="*/ 114 h 160"/>
              <a:gd name="T44" fmla="*/ 49 w 163"/>
              <a:gd name="T45" fmla="*/ 81 h 160"/>
              <a:gd name="T46" fmla="*/ 81 w 163"/>
              <a:gd name="T47" fmla="*/ 48 h 160"/>
              <a:gd name="T48" fmla="*/ 114 w 163"/>
              <a:gd name="T49" fmla="*/ 81 h 160"/>
              <a:gd name="T50" fmla="*/ 81 w 163"/>
              <a:gd name="T51" fmla="*/ 114 h 160"/>
              <a:gd name="T52" fmla="*/ 110 w 163"/>
              <a:gd name="T53" fmla="*/ 78 h 160"/>
              <a:gd name="T54" fmla="*/ 100 w 163"/>
              <a:gd name="T55" fmla="*/ 81 h 160"/>
              <a:gd name="T56" fmla="*/ 74 w 163"/>
              <a:gd name="T57" fmla="*/ 60 h 160"/>
              <a:gd name="T58" fmla="*/ 73 w 163"/>
              <a:gd name="T59" fmla="*/ 57 h 160"/>
              <a:gd name="T60" fmla="*/ 80 w 163"/>
              <a:gd name="T61" fmla="*/ 55 h 160"/>
              <a:gd name="T62" fmla="*/ 110 w 163"/>
              <a:gd name="T63" fmla="*/ 78 h 1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63" h="160">
                <a:moveTo>
                  <a:pt x="163" y="72"/>
                </a:moveTo>
                <a:cubicBezTo>
                  <a:pt x="163" y="56"/>
                  <a:pt x="155" y="42"/>
                  <a:pt x="145" y="36"/>
                </a:cubicBezTo>
                <a:cubicBezTo>
                  <a:pt x="142" y="17"/>
                  <a:pt x="129" y="3"/>
                  <a:pt x="113" y="3"/>
                </a:cubicBezTo>
                <a:cubicBezTo>
                  <a:pt x="107" y="3"/>
                  <a:pt x="101" y="5"/>
                  <a:pt x="96" y="8"/>
                </a:cubicBezTo>
                <a:cubicBezTo>
                  <a:pt x="91" y="3"/>
                  <a:pt x="83" y="0"/>
                  <a:pt x="75" y="0"/>
                </a:cubicBezTo>
                <a:cubicBezTo>
                  <a:pt x="61" y="0"/>
                  <a:pt x="49" y="9"/>
                  <a:pt x="45" y="22"/>
                </a:cubicBezTo>
                <a:cubicBezTo>
                  <a:pt x="40" y="17"/>
                  <a:pt x="34" y="14"/>
                  <a:pt x="27" y="14"/>
                </a:cubicBezTo>
                <a:cubicBezTo>
                  <a:pt x="12" y="14"/>
                  <a:pt x="0" y="27"/>
                  <a:pt x="0" y="43"/>
                </a:cubicBezTo>
                <a:cubicBezTo>
                  <a:pt x="0" y="52"/>
                  <a:pt x="4" y="60"/>
                  <a:pt x="10" y="65"/>
                </a:cubicBezTo>
                <a:cubicBezTo>
                  <a:pt x="4" y="71"/>
                  <a:pt x="0" y="80"/>
                  <a:pt x="0" y="89"/>
                </a:cubicBezTo>
                <a:cubicBezTo>
                  <a:pt x="0" y="99"/>
                  <a:pt x="6" y="109"/>
                  <a:pt x="14" y="115"/>
                </a:cubicBezTo>
                <a:cubicBezTo>
                  <a:pt x="9" y="120"/>
                  <a:pt x="6" y="126"/>
                  <a:pt x="6" y="132"/>
                </a:cubicBezTo>
                <a:cubicBezTo>
                  <a:pt x="6" y="147"/>
                  <a:pt x="23" y="160"/>
                  <a:pt x="44" y="160"/>
                </a:cubicBezTo>
                <a:cubicBezTo>
                  <a:pt x="51" y="160"/>
                  <a:pt x="57" y="158"/>
                  <a:pt x="63" y="156"/>
                </a:cubicBezTo>
                <a:cubicBezTo>
                  <a:pt x="67" y="157"/>
                  <a:pt x="71" y="158"/>
                  <a:pt x="75" y="158"/>
                </a:cubicBezTo>
                <a:cubicBezTo>
                  <a:pt x="81" y="158"/>
                  <a:pt x="88" y="156"/>
                  <a:pt x="93" y="152"/>
                </a:cubicBezTo>
                <a:cubicBezTo>
                  <a:pt x="98" y="156"/>
                  <a:pt x="105" y="158"/>
                  <a:pt x="113" y="158"/>
                </a:cubicBezTo>
                <a:cubicBezTo>
                  <a:pt x="130" y="158"/>
                  <a:pt x="144" y="146"/>
                  <a:pt x="144" y="132"/>
                </a:cubicBezTo>
                <a:cubicBezTo>
                  <a:pt x="144" y="124"/>
                  <a:pt x="140" y="117"/>
                  <a:pt x="134" y="112"/>
                </a:cubicBezTo>
                <a:cubicBezTo>
                  <a:pt x="134" y="112"/>
                  <a:pt x="134" y="112"/>
                  <a:pt x="134" y="112"/>
                </a:cubicBezTo>
                <a:cubicBezTo>
                  <a:pt x="150" y="110"/>
                  <a:pt x="163" y="93"/>
                  <a:pt x="163" y="72"/>
                </a:cubicBezTo>
                <a:close/>
                <a:moveTo>
                  <a:pt x="81" y="114"/>
                </a:moveTo>
                <a:cubicBezTo>
                  <a:pt x="63" y="114"/>
                  <a:pt x="49" y="99"/>
                  <a:pt x="49" y="81"/>
                </a:cubicBezTo>
                <a:cubicBezTo>
                  <a:pt x="49" y="63"/>
                  <a:pt x="63" y="48"/>
                  <a:pt x="81" y="48"/>
                </a:cubicBezTo>
                <a:cubicBezTo>
                  <a:pt x="100" y="48"/>
                  <a:pt x="114" y="63"/>
                  <a:pt x="114" y="81"/>
                </a:cubicBezTo>
                <a:cubicBezTo>
                  <a:pt x="114" y="99"/>
                  <a:pt x="100" y="114"/>
                  <a:pt x="81" y="114"/>
                </a:cubicBezTo>
                <a:close/>
                <a:moveTo>
                  <a:pt x="110" y="78"/>
                </a:moveTo>
                <a:cubicBezTo>
                  <a:pt x="110" y="82"/>
                  <a:pt x="100" y="84"/>
                  <a:pt x="100" y="81"/>
                </a:cubicBezTo>
                <a:cubicBezTo>
                  <a:pt x="99" y="68"/>
                  <a:pt x="85" y="62"/>
                  <a:pt x="74" y="60"/>
                </a:cubicBezTo>
                <a:cubicBezTo>
                  <a:pt x="72" y="60"/>
                  <a:pt x="72" y="58"/>
                  <a:pt x="73" y="57"/>
                </a:cubicBezTo>
                <a:cubicBezTo>
                  <a:pt x="75" y="55"/>
                  <a:pt x="78" y="54"/>
                  <a:pt x="80" y="55"/>
                </a:cubicBezTo>
                <a:cubicBezTo>
                  <a:pt x="93" y="56"/>
                  <a:pt x="109" y="64"/>
                  <a:pt x="110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4" name="Freeform 68"/>
          <p:cNvSpPr>
            <a:spLocks/>
          </p:cNvSpPr>
          <p:nvPr/>
        </p:nvSpPr>
        <p:spPr bwMode="auto">
          <a:xfrm>
            <a:off x="7223265" y="1340768"/>
            <a:ext cx="228688" cy="279827"/>
          </a:xfrm>
          <a:custGeom>
            <a:avLst/>
            <a:gdLst>
              <a:gd name="T0" fmla="*/ 130 w 137"/>
              <a:gd name="T1" fmla="*/ 134 h 168"/>
              <a:gd name="T2" fmla="*/ 101 w 137"/>
              <a:gd name="T3" fmla="*/ 165 h 168"/>
              <a:gd name="T4" fmla="*/ 99 w 137"/>
              <a:gd name="T5" fmla="*/ 126 h 168"/>
              <a:gd name="T6" fmla="*/ 69 w 137"/>
              <a:gd name="T7" fmla="*/ 150 h 168"/>
              <a:gd name="T8" fmla="*/ 38 w 137"/>
              <a:gd name="T9" fmla="*/ 124 h 168"/>
              <a:gd name="T10" fmla="*/ 37 w 137"/>
              <a:gd name="T11" fmla="*/ 124 h 168"/>
              <a:gd name="T12" fmla="*/ 33 w 137"/>
              <a:gd name="T13" fmla="*/ 165 h 168"/>
              <a:gd name="T14" fmla="*/ 6 w 137"/>
              <a:gd name="T15" fmla="*/ 133 h 168"/>
              <a:gd name="T16" fmla="*/ 10 w 137"/>
              <a:gd name="T17" fmla="*/ 91 h 168"/>
              <a:gd name="T18" fmla="*/ 11 w 137"/>
              <a:gd name="T19" fmla="*/ 91 h 168"/>
              <a:gd name="T20" fmla="*/ 28 w 137"/>
              <a:gd name="T21" fmla="*/ 91 h 168"/>
              <a:gd name="T22" fmla="*/ 26 w 137"/>
              <a:gd name="T23" fmla="*/ 76 h 168"/>
              <a:gd name="T24" fmla="*/ 26 w 137"/>
              <a:gd name="T25" fmla="*/ 58 h 168"/>
              <a:gd name="T26" fmla="*/ 25 w 137"/>
              <a:gd name="T27" fmla="*/ 58 h 168"/>
              <a:gd name="T28" fmla="*/ 16 w 137"/>
              <a:gd name="T29" fmla="*/ 63 h 168"/>
              <a:gd name="T30" fmla="*/ 8 w 137"/>
              <a:gd name="T31" fmla="*/ 53 h 168"/>
              <a:gd name="T32" fmla="*/ 9 w 137"/>
              <a:gd name="T33" fmla="*/ 37 h 168"/>
              <a:gd name="T34" fmla="*/ 18 w 137"/>
              <a:gd name="T35" fmla="*/ 1 h 168"/>
              <a:gd name="T36" fmla="*/ 21 w 137"/>
              <a:gd name="T37" fmla="*/ 39 h 168"/>
              <a:gd name="T38" fmla="*/ 21 w 137"/>
              <a:gd name="T39" fmla="*/ 39 h 168"/>
              <a:gd name="T40" fmla="*/ 27 w 137"/>
              <a:gd name="T41" fmla="*/ 35 h 168"/>
              <a:gd name="T42" fmla="*/ 69 w 137"/>
              <a:gd name="T43" fmla="*/ 10 h 168"/>
              <a:gd name="T44" fmla="*/ 110 w 137"/>
              <a:gd name="T45" fmla="*/ 34 h 168"/>
              <a:gd name="T46" fmla="*/ 117 w 137"/>
              <a:gd name="T47" fmla="*/ 39 h 168"/>
              <a:gd name="T48" fmla="*/ 117 w 137"/>
              <a:gd name="T49" fmla="*/ 39 h 168"/>
              <a:gd name="T50" fmla="*/ 120 w 137"/>
              <a:gd name="T51" fmla="*/ 1 h 168"/>
              <a:gd name="T52" fmla="*/ 129 w 137"/>
              <a:gd name="T53" fmla="*/ 37 h 168"/>
              <a:gd name="T54" fmla="*/ 130 w 137"/>
              <a:gd name="T55" fmla="*/ 53 h 168"/>
              <a:gd name="T56" fmla="*/ 122 w 137"/>
              <a:gd name="T57" fmla="*/ 63 h 168"/>
              <a:gd name="T58" fmla="*/ 113 w 137"/>
              <a:gd name="T59" fmla="*/ 58 h 168"/>
              <a:gd name="T60" fmla="*/ 112 w 137"/>
              <a:gd name="T61" fmla="*/ 58 h 168"/>
              <a:gd name="T62" fmla="*/ 112 w 137"/>
              <a:gd name="T63" fmla="*/ 76 h 168"/>
              <a:gd name="T64" fmla="*/ 110 w 137"/>
              <a:gd name="T65" fmla="*/ 88 h 168"/>
              <a:gd name="T66" fmla="*/ 128 w 137"/>
              <a:gd name="T67" fmla="*/ 93 h 168"/>
              <a:gd name="T68" fmla="*/ 128 w 137"/>
              <a:gd name="T69" fmla="*/ 93 h 168"/>
              <a:gd name="T70" fmla="*/ 130 w 137"/>
              <a:gd name="T71" fmla="*/ 134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7" h="168">
                <a:moveTo>
                  <a:pt x="130" y="134"/>
                </a:moveTo>
                <a:cubicBezTo>
                  <a:pt x="122" y="154"/>
                  <a:pt x="110" y="168"/>
                  <a:pt x="101" y="165"/>
                </a:cubicBezTo>
                <a:cubicBezTo>
                  <a:pt x="93" y="162"/>
                  <a:pt x="92" y="145"/>
                  <a:pt x="99" y="126"/>
                </a:cubicBezTo>
                <a:cubicBezTo>
                  <a:pt x="92" y="140"/>
                  <a:pt x="81" y="150"/>
                  <a:pt x="69" y="150"/>
                </a:cubicBezTo>
                <a:cubicBezTo>
                  <a:pt x="55" y="150"/>
                  <a:pt x="44" y="140"/>
                  <a:pt x="38" y="124"/>
                </a:cubicBezTo>
                <a:cubicBezTo>
                  <a:pt x="37" y="124"/>
                  <a:pt x="37" y="124"/>
                  <a:pt x="37" y="124"/>
                </a:cubicBezTo>
                <a:cubicBezTo>
                  <a:pt x="43" y="144"/>
                  <a:pt x="42" y="162"/>
                  <a:pt x="33" y="165"/>
                </a:cubicBezTo>
                <a:cubicBezTo>
                  <a:pt x="25" y="168"/>
                  <a:pt x="13" y="153"/>
                  <a:pt x="6" y="133"/>
                </a:cubicBezTo>
                <a:cubicBezTo>
                  <a:pt x="0" y="113"/>
                  <a:pt x="1" y="94"/>
                  <a:pt x="10" y="91"/>
                </a:cubicBezTo>
                <a:cubicBezTo>
                  <a:pt x="10" y="91"/>
                  <a:pt x="10" y="91"/>
                  <a:pt x="11" y="91"/>
                </a:cubicBezTo>
                <a:cubicBezTo>
                  <a:pt x="15" y="89"/>
                  <a:pt x="22" y="89"/>
                  <a:pt x="28" y="91"/>
                </a:cubicBezTo>
                <a:cubicBezTo>
                  <a:pt x="27" y="86"/>
                  <a:pt x="26" y="81"/>
                  <a:pt x="26" y="76"/>
                </a:cubicBezTo>
                <a:cubicBezTo>
                  <a:pt x="26" y="58"/>
                  <a:pt x="26" y="58"/>
                  <a:pt x="26" y="58"/>
                </a:cubicBezTo>
                <a:cubicBezTo>
                  <a:pt x="25" y="58"/>
                  <a:pt x="25" y="58"/>
                  <a:pt x="25" y="58"/>
                </a:cubicBezTo>
                <a:cubicBezTo>
                  <a:pt x="23" y="61"/>
                  <a:pt x="20" y="63"/>
                  <a:pt x="16" y="63"/>
                </a:cubicBezTo>
                <a:cubicBezTo>
                  <a:pt x="11" y="62"/>
                  <a:pt x="7" y="58"/>
                  <a:pt x="8" y="53"/>
                </a:cubicBezTo>
                <a:cubicBezTo>
                  <a:pt x="9" y="37"/>
                  <a:pt x="9" y="37"/>
                  <a:pt x="9" y="37"/>
                </a:cubicBezTo>
                <a:cubicBezTo>
                  <a:pt x="10" y="32"/>
                  <a:pt x="13" y="0"/>
                  <a:pt x="18" y="1"/>
                </a:cubicBezTo>
                <a:cubicBezTo>
                  <a:pt x="23" y="1"/>
                  <a:pt x="21" y="34"/>
                  <a:pt x="21" y="39"/>
                </a:cubicBezTo>
                <a:cubicBezTo>
                  <a:pt x="21" y="39"/>
                  <a:pt x="21" y="39"/>
                  <a:pt x="21" y="39"/>
                </a:cubicBezTo>
                <a:cubicBezTo>
                  <a:pt x="27" y="35"/>
                  <a:pt x="27" y="35"/>
                  <a:pt x="27" y="35"/>
                </a:cubicBezTo>
                <a:cubicBezTo>
                  <a:pt x="32" y="18"/>
                  <a:pt x="49" y="10"/>
                  <a:pt x="69" y="10"/>
                </a:cubicBezTo>
                <a:cubicBezTo>
                  <a:pt x="88" y="10"/>
                  <a:pt x="104" y="18"/>
                  <a:pt x="110" y="34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7" y="39"/>
                  <a:pt x="117" y="39"/>
                  <a:pt x="117" y="39"/>
                </a:cubicBezTo>
                <a:cubicBezTo>
                  <a:pt x="117" y="34"/>
                  <a:pt x="115" y="1"/>
                  <a:pt x="120" y="1"/>
                </a:cubicBezTo>
                <a:cubicBezTo>
                  <a:pt x="125" y="0"/>
                  <a:pt x="128" y="32"/>
                  <a:pt x="129" y="37"/>
                </a:cubicBezTo>
                <a:cubicBezTo>
                  <a:pt x="130" y="53"/>
                  <a:pt x="130" y="53"/>
                  <a:pt x="130" y="53"/>
                </a:cubicBezTo>
                <a:cubicBezTo>
                  <a:pt x="130" y="58"/>
                  <a:pt x="127" y="62"/>
                  <a:pt x="122" y="63"/>
                </a:cubicBezTo>
                <a:cubicBezTo>
                  <a:pt x="118" y="63"/>
                  <a:pt x="115" y="61"/>
                  <a:pt x="113" y="58"/>
                </a:cubicBezTo>
                <a:cubicBezTo>
                  <a:pt x="112" y="58"/>
                  <a:pt x="112" y="58"/>
                  <a:pt x="112" y="58"/>
                </a:cubicBezTo>
                <a:cubicBezTo>
                  <a:pt x="112" y="76"/>
                  <a:pt x="112" y="76"/>
                  <a:pt x="112" y="76"/>
                </a:cubicBezTo>
                <a:cubicBezTo>
                  <a:pt x="112" y="80"/>
                  <a:pt x="111" y="84"/>
                  <a:pt x="110" y="88"/>
                </a:cubicBezTo>
                <a:cubicBezTo>
                  <a:pt x="117" y="88"/>
                  <a:pt x="123" y="89"/>
                  <a:pt x="128" y="93"/>
                </a:cubicBezTo>
                <a:cubicBezTo>
                  <a:pt x="128" y="93"/>
                  <a:pt x="128" y="93"/>
                  <a:pt x="128" y="93"/>
                </a:cubicBezTo>
                <a:cubicBezTo>
                  <a:pt x="136" y="96"/>
                  <a:pt x="137" y="114"/>
                  <a:pt x="130" y="13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5" name="Freeform 69"/>
          <p:cNvSpPr>
            <a:spLocks noEditPoints="1"/>
          </p:cNvSpPr>
          <p:nvPr/>
        </p:nvSpPr>
        <p:spPr bwMode="auto">
          <a:xfrm>
            <a:off x="7661449" y="1340768"/>
            <a:ext cx="177513" cy="283025"/>
          </a:xfrm>
          <a:custGeom>
            <a:avLst/>
            <a:gdLst>
              <a:gd name="T0" fmla="*/ 106 w 106"/>
              <a:gd name="T1" fmla="*/ 46 h 170"/>
              <a:gd name="T2" fmla="*/ 53 w 106"/>
              <a:gd name="T3" fmla="*/ 0 h 170"/>
              <a:gd name="T4" fmla="*/ 0 w 106"/>
              <a:gd name="T5" fmla="*/ 46 h 170"/>
              <a:gd name="T6" fmla="*/ 47 w 106"/>
              <a:gd name="T7" fmla="*/ 137 h 170"/>
              <a:gd name="T8" fmla="*/ 47 w 106"/>
              <a:gd name="T9" fmla="*/ 152 h 170"/>
              <a:gd name="T10" fmla="*/ 36 w 106"/>
              <a:gd name="T11" fmla="*/ 161 h 170"/>
              <a:gd name="T12" fmla="*/ 47 w 106"/>
              <a:gd name="T13" fmla="*/ 170 h 170"/>
              <a:gd name="T14" fmla="*/ 53 w 106"/>
              <a:gd name="T15" fmla="*/ 168 h 170"/>
              <a:gd name="T16" fmla="*/ 59 w 106"/>
              <a:gd name="T17" fmla="*/ 170 h 170"/>
              <a:gd name="T18" fmla="*/ 70 w 106"/>
              <a:gd name="T19" fmla="*/ 161 h 170"/>
              <a:gd name="T20" fmla="*/ 59 w 106"/>
              <a:gd name="T21" fmla="*/ 152 h 170"/>
              <a:gd name="T22" fmla="*/ 59 w 106"/>
              <a:gd name="T23" fmla="*/ 137 h 170"/>
              <a:gd name="T24" fmla="*/ 106 w 106"/>
              <a:gd name="T25" fmla="*/ 46 h 170"/>
              <a:gd name="T26" fmla="*/ 11 w 106"/>
              <a:gd name="T27" fmla="*/ 35 h 170"/>
              <a:gd name="T28" fmla="*/ 53 w 106"/>
              <a:gd name="T29" fmla="*/ 6 h 170"/>
              <a:gd name="T30" fmla="*/ 95 w 106"/>
              <a:gd name="T31" fmla="*/ 35 h 170"/>
              <a:gd name="T32" fmla="*/ 53 w 106"/>
              <a:gd name="T33" fmla="*/ 64 h 170"/>
              <a:gd name="T34" fmla="*/ 11 w 106"/>
              <a:gd name="T35" fmla="*/ 35 h 170"/>
              <a:gd name="T36" fmla="*/ 53 w 106"/>
              <a:gd name="T37" fmla="*/ 46 h 170"/>
              <a:gd name="T38" fmla="*/ 32 w 106"/>
              <a:gd name="T39" fmla="*/ 34 h 170"/>
              <a:gd name="T40" fmla="*/ 53 w 106"/>
              <a:gd name="T41" fmla="*/ 22 h 170"/>
              <a:gd name="T42" fmla="*/ 74 w 106"/>
              <a:gd name="T43" fmla="*/ 34 h 170"/>
              <a:gd name="T44" fmla="*/ 53 w 106"/>
              <a:gd name="T45" fmla="*/ 46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06" h="170">
                <a:moveTo>
                  <a:pt x="106" y="46"/>
                </a:moveTo>
                <a:cubicBezTo>
                  <a:pt x="106" y="20"/>
                  <a:pt x="82" y="0"/>
                  <a:pt x="53" y="0"/>
                </a:cubicBezTo>
                <a:cubicBezTo>
                  <a:pt x="24" y="0"/>
                  <a:pt x="0" y="20"/>
                  <a:pt x="0" y="46"/>
                </a:cubicBezTo>
                <a:cubicBezTo>
                  <a:pt x="0" y="70"/>
                  <a:pt x="7" y="131"/>
                  <a:pt x="47" y="137"/>
                </a:cubicBezTo>
                <a:cubicBezTo>
                  <a:pt x="47" y="152"/>
                  <a:pt x="47" y="152"/>
                  <a:pt x="47" y="152"/>
                </a:cubicBezTo>
                <a:cubicBezTo>
                  <a:pt x="41" y="152"/>
                  <a:pt x="36" y="156"/>
                  <a:pt x="36" y="161"/>
                </a:cubicBezTo>
                <a:cubicBezTo>
                  <a:pt x="36" y="166"/>
                  <a:pt x="41" y="170"/>
                  <a:pt x="47" y="170"/>
                </a:cubicBezTo>
                <a:cubicBezTo>
                  <a:pt x="49" y="170"/>
                  <a:pt x="51" y="169"/>
                  <a:pt x="53" y="168"/>
                </a:cubicBezTo>
                <a:cubicBezTo>
                  <a:pt x="55" y="169"/>
                  <a:pt x="57" y="170"/>
                  <a:pt x="59" y="170"/>
                </a:cubicBezTo>
                <a:cubicBezTo>
                  <a:pt x="65" y="170"/>
                  <a:pt x="70" y="166"/>
                  <a:pt x="70" y="161"/>
                </a:cubicBezTo>
                <a:cubicBezTo>
                  <a:pt x="70" y="156"/>
                  <a:pt x="65" y="152"/>
                  <a:pt x="59" y="152"/>
                </a:cubicBezTo>
                <a:cubicBezTo>
                  <a:pt x="59" y="137"/>
                  <a:pt x="59" y="137"/>
                  <a:pt x="59" y="137"/>
                </a:cubicBezTo>
                <a:cubicBezTo>
                  <a:pt x="97" y="131"/>
                  <a:pt x="106" y="70"/>
                  <a:pt x="106" y="46"/>
                </a:cubicBezTo>
                <a:close/>
                <a:moveTo>
                  <a:pt x="11" y="35"/>
                </a:moveTo>
                <a:cubicBezTo>
                  <a:pt x="11" y="20"/>
                  <a:pt x="30" y="6"/>
                  <a:pt x="53" y="6"/>
                </a:cubicBezTo>
                <a:cubicBezTo>
                  <a:pt x="76" y="6"/>
                  <a:pt x="95" y="20"/>
                  <a:pt x="95" y="35"/>
                </a:cubicBezTo>
                <a:cubicBezTo>
                  <a:pt x="95" y="51"/>
                  <a:pt x="76" y="64"/>
                  <a:pt x="53" y="64"/>
                </a:cubicBezTo>
                <a:cubicBezTo>
                  <a:pt x="30" y="64"/>
                  <a:pt x="11" y="51"/>
                  <a:pt x="11" y="35"/>
                </a:cubicBezTo>
                <a:close/>
                <a:moveTo>
                  <a:pt x="53" y="46"/>
                </a:moveTo>
                <a:cubicBezTo>
                  <a:pt x="41" y="46"/>
                  <a:pt x="32" y="41"/>
                  <a:pt x="32" y="34"/>
                </a:cubicBezTo>
                <a:cubicBezTo>
                  <a:pt x="32" y="27"/>
                  <a:pt x="41" y="22"/>
                  <a:pt x="53" y="22"/>
                </a:cubicBezTo>
                <a:cubicBezTo>
                  <a:pt x="65" y="22"/>
                  <a:pt x="74" y="27"/>
                  <a:pt x="74" y="34"/>
                </a:cubicBezTo>
                <a:cubicBezTo>
                  <a:pt x="74" y="41"/>
                  <a:pt x="65" y="46"/>
                  <a:pt x="53" y="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6" name="Freeform 70"/>
          <p:cNvSpPr>
            <a:spLocks noEditPoints="1"/>
          </p:cNvSpPr>
          <p:nvPr/>
        </p:nvSpPr>
        <p:spPr bwMode="auto">
          <a:xfrm>
            <a:off x="8101234" y="1342368"/>
            <a:ext cx="137532" cy="283025"/>
          </a:xfrm>
          <a:custGeom>
            <a:avLst/>
            <a:gdLst>
              <a:gd name="T0" fmla="*/ 46 w 82"/>
              <a:gd name="T1" fmla="*/ 152 h 170"/>
              <a:gd name="T2" fmla="*/ 46 w 82"/>
              <a:gd name="T3" fmla="*/ 137 h 170"/>
              <a:gd name="T4" fmla="*/ 82 w 82"/>
              <a:gd name="T5" fmla="*/ 46 h 170"/>
              <a:gd name="T6" fmla="*/ 41 w 82"/>
              <a:gd name="T7" fmla="*/ 0 h 170"/>
              <a:gd name="T8" fmla="*/ 0 w 82"/>
              <a:gd name="T9" fmla="*/ 46 h 170"/>
              <a:gd name="T10" fmla="*/ 36 w 82"/>
              <a:gd name="T11" fmla="*/ 137 h 170"/>
              <a:gd name="T12" fmla="*/ 36 w 82"/>
              <a:gd name="T13" fmla="*/ 152 h 170"/>
              <a:gd name="T14" fmla="*/ 28 w 82"/>
              <a:gd name="T15" fmla="*/ 161 h 170"/>
              <a:gd name="T16" fmla="*/ 36 w 82"/>
              <a:gd name="T17" fmla="*/ 170 h 170"/>
              <a:gd name="T18" fmla="*/ 41 w 82"/>
              <a:gd name="T19" fmla="*/ 168 h 170"/>
              <a:gd name="T20" fmla="*/ 46 w 82"/>
              <a:gd name="T21" fmla="*/ 170 h 170"/>
              <a:gd name="T22" fmla="*/ 54 w 82"/>
              <a:gd name="T23" fmla="*/ 161 h 170"/>
              <a:gd name="T24" fmla="*/ 46 w 82"/>
              <a:gd name="T25" fmla="*/ 152 h 170"/>
              <a:gd name="T26" fmla="*/ 41 w 82"/>
              <a:gd name="T27" fmla="*/ 23 h 170"/>
              <a:gd name="T28" fmla="*/ 27 w 82"/>
              <a:gd name="T29" fmla="*/ 15 h 170"/>
              <a:gd name="T30" fmla="*/ 41 w 82"/>
              <a:gd name="T31" fmla="*/ 7 h 170"/>
              <a:gd name="T32" fmla="*/ 55 w 82"/>
              <a:gd name="T33" fmla="*/ 15 h 170"/>
              <a:gd name="T34" fmla="*/ 41 w 82"/>
              <a:gd name="T35" fmla="*/ 23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82" h="170">
                <a:moveTo>
                  <a:pt x="46" y="152"/>
                </a:moveTo>
                <a:cubicBezTo>
                  <a:pt x="46" y="137"/>
                  <a:pt x="46" y="137"/>
                  <a:pt x="46" y="137"/>
                </a:cubicBezTo>
                <a:cubicBezTo>
                  <a:pt x="46" y="105"/>
                  <a:pt x="82" y="88"/>
                  <a:pt x="82" y="46"/>
                </a:cubicBezTo>
                <a:cubicBezTo>
                  <a:pt x="82" y="21"/>
                  <a:pt x="64" y="0"/>
                  <a:pt x="41" y="0"/>
                </a:cubicBezTo>
                <a:cubicBezTo>
                  <a:pt x="18" y="0"/>
                  <a:pt x="0" y="21"/>
                  <a:pt x="0" y="46"/>
                </a:cubicBezTo>
                <a:cubicBezTo>
                  <a:pt x="0" y="96"/>
                  <a:pt x="36" y="105"/>
                  <a:pt x="36" y="137"/>
                </a:cubicBezTo>
                <a:cubicBezTo>
                  <a:pt x="36" y="152"/>
                  <a:pt x="36" y="152"/>
                  <a:pt x="36" y="152"/>
                </a:cubicBezTo>
                <a:cubicBezTo>
                  <a:pt x="32" y="152"/>
                  <a:pt x="28" y="156"/>
                  <a:pt x="28" y="161"/>
                </a:cubicBezTo>
                <a:cubicBezTo>
                  <a:pt x="28" y="166"/>
                  <a:pt x="32" y="170"/>
                  <a:pt x="36" y="170"/>
                </a:cubicBezTo>
                <a:cubicBezTo>
                  <a:pt x="38" y="170"/>
                  <a:pt x="40" y="170"/>
                  <a:pt x="41" y="168"/>
                </a:cubicBezTo>
                <a:cubicBezTo>
                  <a:pt x="42" y="170"/>
                  <a:pt x="44" y="170"/>
                  <a:pt x="46" y="170"/>
                </a:cubicBezTo>
                <a:cubicBezTo>
                  <a:pt x="50" y="170"/>
                  <a:pt x="54" y="166"/>
                  <a:pt x="54" y="161"/>
                </a:cubicBezTo>
                <a:cubicBezTo>
                  <a:pt x="54" y="156"/>
                  <a:pt x="50" y="152"/>
                  <a:pt x="46" y="152"/>
                </a:cubicBezTo>
                <a:close/>
                <a:moveTo>
                  <a:pt x="41" y="23"/>
                </a:moveTo>
                <a:cubicBezTo>
                  <a:pt x="33" y="23"/>
                  <a:pt x="27" y="19"/>
                  <a:pt x="27" y="15"/>
                </a:cubicBezTo>
                <a:cubicBezTo>
                  <a:pt x="27" y="10"/>
                  <a:pt x="33" y="7"/>
                  <a:pt x="41" y="7"/>
                </a:cubicBezTo>
                <a:cubicBezTo>
                  <a:pt x="49" y="7"/>
                  <a:pt x="55" y="10"/>
                  <a:pt x="55" y="15"/>
                </a:cubicBezTo>
                <a:cubicBezTo>
                  <a:pt x="55" y="19"/>
                  <a:pt x="49" y="23"/>
                  <a:pt x="41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7" name="Freeform 71"/>
          <p:cNvSpPr>
            <a:spLocks/>
          </p:cNvSpPr>
          <p:nvPr/>
        </p:nvSpPr>
        <p:spPr bwMode="auto">
          <a:xfrm>
            <a:off x="4661322" y="1831663"/>
            <a:ext cx="235085" cy="235054"/>
          </a:xfrm>
          <a:custGeom>
            <a:avLst/>
            <a:gdLst>
              <a:gd name="T0" fmla="*/ 135 w 141"/>
              <a:gd name="T1" fmla="*/ 53 h 141"/>
              <a:gd name="T2" fmla="*/ 112 w 141"/>
              <a:gd name="T3" fmla="*/ 53 h 141"/>
              <a:gd name="T4" fmla="*/ 108 w 141"/>
              <a:gd name="T5" fmla="*/ 47 h 141"/>
              <a:gd name="T6" fmla="*/ 47 w 141"/>
              <a:gd name="T7" fmla="*/ 108 h 141"/>
              <a:gd name="T8" fmla="*/ 53 w 141"/>
              <a:gd name="T9" fmla="*/ 112 h 141"/>
              <a:gd name="T10" fmla="*/ 53 w 141"/>
              <a:gd name="T11" fmla="*/ 135 h 141"/>
              <a:gd name="T12" fmla="*/ 29 w 141"/>
              <a:gd name="T13" fmla="*/ 135 h 141"/>
              <a:gd name="T14" fmla="*/ 29 w 141"/>
              <a:gd name="T15" fmla="*/ 112 h 141"/>
              <a:gd name="T16" fmla="*/ 29 w 141"/>
              <a:gd name="T17" fmla="*/ 112 h 141"/>
              <a:gd name="T18" fmla="*/ 6 w 141"/>
              <a:gd name="T19" fmla="*/ 112 h 141"/>
              <a:gd name="T20" fmla="*/ 6 w 141"/>
              <a:gd name="T21" fmla="*/ 88 h 141"/>
              <a:gd name="T22" fmla="*/ 29 w 141"/>
              <a:gd name="T23" fmla="*/ 88 h 141"/>
              <a:gd name="T24" fmla="*/ 33 w 141"/>
              <a:gd name="T25" fmla="*/ 94 h 141"/>
              <a:gd name="T26" fmla="*/ 94 w 141"/>
              <a:gd name="T27" fmla="*/ 33 h 141"/>
              <a:gd name="T28" fmla="*/ 88 w 141"/>
              <a:gd name="T29" fmla="*/ 30 h 141"/>
              <a:gd name="T30" fmla="*/ 88 w 141"/>
              <a:gd name="T31" fmla="*/ 6 h 141"/>
              <a:gd name="T32" fmla="*/ 112 w 141"/>
              <a:gd name="T33" fmla="*/ 6 h 141"/>
              <a:gd name="T34" fmla="*/ 112 w 141"/>
              <a:gd name="T35" fmla="*/ 30 h 141"/>
              <a:gd name="T36" fmla="*/ 135 w 141"/>
              <a:gd name="T37" fmla="*/ 30 h 141"/>
              <a:gd name="T38" fmla="*/ 135 w 141"/>
              <a:gd name="T39" fmla="*/ 53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41" h="141">
                <a:moveTo>
                  <a:pt x="135" y="53"/>
                </a:moveTo>
                <a:cubicBezTo>
                  <a:pt x="128" y="59"/>
                  <a:pt x="118" y="59"/>
                  <a:pt x="112" y="53"/>
                </a:cubicBezTo>
                <a:cubicBezTo>
                  <a:pt x="110" y="51"/>
                  <a:pt x="109" y="49"/>
                  <a:pt x="108" y="47"/>
                </a:cubicBezTo>
                <a:cubicBezTo>
                  <a:pt x="47" y="108"/>
                  <a:pt x="47" y="108"/>
                  <a:pt x="47" y="108"/>
                </a:cubicBezTo>
                <a:cubicBezTo>
                  <a:pt x="49" y="109"/>
                  <a:pt x="51" y="110"/>
                  <a:pt x="53" y="112"/>
                </a:cubicBezTo>
                <a:cubicBezTo>
                  <a:pt x="59" y="118"/>
                  <a:pt x="59" y="129"/>
                  <a:pt x="53" y="135"/>
                </a:cubicBezTo>
                <a:cubicBezTo>
                  <a:pt x="46" y="141"/>
                  <a:pt x="36" y="141"/>
                  <a:pt x="29" y="135"/>
                </a:cubicBezTo>
                <a:cubicBezTo>
                  <a:pt x="23" y="129"/>
                  <a:pt x="23" y="119"/>
                  <a:pt x="29" y="112"/>
                </a:cubicBezTo>
                <a:cubicBezTo>
                  <a:pt x="29" y="112"/>
                  <a:pt x="29" y="112"/>
                  <a:pt x="29" y="112"/>
                </a:cubicBezTo>
                <a:cubicBezTo>
                  <a:pt x="22" y="118"/>
                  <a:pt x="12" y="118"/>
                  <a:pt x="6" y="112"/>
                </a:cubicBezTo>
                <a:cubicBezTo>
                  <a:pt x="0" y="105"/>
                  <a:pt x="0" y="95"/>
                  <a:pt x="6" y="88"/>
                </a:cubicBezTo>
                <a:cubicBezTo>
                  <a:pt x="13" y="82"/>
                  <a:pt x="23" y="82"/>
                  <a:pt x="29" y="88"/>
                </a:cubicBezTo>
                <a:cubicBezTo>
                  <a:pt x="31" y="90"/>
                  <a:pt x="32" y="92"/>
                  <a:pt x="33" y="94"/>
                </a:cubicBezTo>
                <a:cubicBezTo>
                  <a:pt x="94" y="33"/>
                  <a:pt x="94" y="33"/>
                  <a:pt x="94" y="33"/>
                </a:cubicBezTo>
                <a:cubicBezTo>
                  <a:pt x="92" y="33"/>
                  <a:pt x="90" y="31"/>
                  <a:pt x="88" y="30"/>
                </a:cubicBezTo>
                <a:cubicBezTo>
                  <a:pt x="82" y="23"/>
                  <a:pt x="82" y="13"/>
                  <a:pt x="88" y="6"/>
                </a:cubicBezTo>
                <a:cubicBezTo>
                  <a:pt x="95" y="0"/>
                  <a:pt x="105" y="0"/>
                  <a:pt x="112" y="6"/>
                </a:cubicBezTo>
                <a:cubicBezTo>
                  <a:pt x="118" y="13"/>
                  <a:pt x="118" y="23"/>
                  <a:pt x="112" y="30"/>
                </a:cubicBezTo>
                <a:cubicBezTo>
                  <a:pt x="118" y="23"/>
                  <a:pt x="128" y="23"/>
                  <a:pt x="135" y="30"/>
                </a:cubicBezTo>
                <a:cubicBezTo>
                  <a:pt x="141" y="36"/>
                  <a:pt x="141" y="46"/>
                  <a:pt x="135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8" name="Freeform 72"/>
          <p:cNvSpPr>
            <a:spLocks noEditPoints="1"/>
          </p:cNvSpPr>
          <p:nvPr/>
        </p:nvSpPr>
        <p:spPr bwMode="auto">
          <a:xfrm>
            <a:off x="5089911" y="1826866"/>
            <a:ext cx="235085" cy="235054"/>
          </a:xfrm>
          <a:custGeom>
            <a:avLst/>
            <a:gdLst>
              <a:gd name="T0" fmla="*/ 137 w 141"/>
              <a:gd name="T1" fmla="*/ 5 h 141"/>
              <a:gd name="T2" fmla="*/ 125 w 141"/>
              <a:gd name="T3" fmla="*/ 0 h 141"/>
              <a:gd name="T4" fmla="*/ 108 w 141"/>
              <a:gd name="T5" fmla="*/ 17 h 141"/>
              <a:gd name="T6" fmla="*/ 111 w 141"/>
              <a:gd name="T7" fmla="*/ 26 h 141"/>
              <a:gd name="T8" fmla="*/ 105 w 141"/>
              <a:gd name="T9" fmla="*/ 31 h 141"/>
              <a:gd name="T10" fmla="*/ 76 w 141"/>
              <a:gd name="T11" fmla="*/ 21 h 141"/>
              <a:gd name="T12" fmla="*/ 87 w 141"/>
              <a:gd name="T13" fmla="*/ 50 h 141"/>
              <a:gd name="T14" fmla="*/ 81 w 141"/>
              <a:gd name="T15" fmla="*/ 56 h 141"/>
              <a:gd name="T16" fmla="*/ 44 w 141"/>
              <a:gd name="T17" fmla="*/ 42 h 141"/>
              <a:gd name="T18" fmla="*/ 57 w 141"/>
              <a:gd name="T19" fmla="*/ 79 h 141"/>
              <a:gd name="T20" fmla="*/ 51 w 141"/>
              <a:gd name="T21" fmla="*/ 85 h 141"/>
              <a:gd name="T22" fmla="*/ 22 w 141"/>
              <a:gd name="T23" fmla="*/ 74 h 141"/>
              <a:gd name="T24" fmla="*/ 33 w 141"/>
              <a:gd name="T25" fmla="*/ 104 h 141"/>
              <a:gd name="T26" fmla="*/ 28 w 141"/>
              <a:gd name="T27" fmla="*/ 109 h 141"/>
              <a:gd name="T28" fmla="*/ 4 w 141"/>
              <a:gd name="T29" fmla="*/ 99 h 141"/>
              <a:gd name="T30" fmla="*/ 14 w 141"/>
              <a:gd name="T31" fmla="*/ 123 h 141"/>
              <a:gd name="T32" fmla="*/ 8 w 141"/>
              <a:gd name="T33" fmla="*/ 128 h 141"/>
              <a:gd name="T34" fmla="*/ 14 w 141"/>
              <a:gd name="T35" fmla="*/ 135 h 141"/>
              <a:gd name="T36" fmla="*/ 20 w 141"/>
              <a:gd name="T37" fmla="*/ 129 h 141"/>
              <a:gd name="T38" fmla="*/ 43 w 141"/>
              <a:gd name="T39" fmla="*/ 138 h 141"/>
              <a:gd name="T40" fmla="*/ 34 w 141"/>
              <a:gd name="T41" fmla="*/ 115 h 141"/>
              <a:gd name="T42" fmla="*/ 39 w 141"/>
              <a:gd name="T43" fmla="*/ 110 h 141"/>
              <a:gd name="T44" fmla="*/ 67 w 141"/>
              <a:gd name="T45" fmla="*/ 120 h 141"/>
              <a:gd name="T46" fmla="*/ 57 w 141"/>
              <a:gd name="T47" fmla="*/ 91 h 141"/>
              <a:gd name="T48" fmla="*/ 63 w 141"/>
              <a:gd name="T49" fmla="*/ 85 h 141"/>
              <a:gd name="T50" fmla="*/ 100 w 141"/>
              <a:gd name="T51" fmla="*/ 99 h 141"/>
              <a:gd name="T52" fmla="*/ 87 w 141"/>
              <a:gd name="T53" fmla="*/ 62 h 141"/>
              <a:gd name="T54" fmla="*/ 93 w 141"/>
              <a:gd name="T55" fmla="*/ 56 h 141"/>
              <a:gd name="T56" fmla="*/ 121 w 141"/>
              <a:gd name="T57" fmla="*/ 65 h 141"/>
              <a:gd name="T58" fmla="*/ 111 w 141"/>
              <a:gd name="T59" fmla="*/ 37 h 141"/>
              <a:gd name="T60" fmla="*/ 117 w 141"/>
              <a:gd name="T61" fmla="*/ 31 h 141"/>
              <a:gd name="T62" fmla="*/ 125 w 141"/>
              <a:gd name="T63" fmla="*/ 33 h 141"/>
              <a:gd name="T64" fmla="*/ 137 w 141"/>
              <a:gd name="T65" fmla="*/ 28 h 141"/>
              <a:gd name="T66" fmla="*/ 141 w 141"/>
              <a:gd name="T67" fmla="*/ 17 h 141"/>
              <a:gd name="T68" fmla="*/ 137 w 141"/>
              <a:gd name="T69" fmla="*/ 5 h 141"/>
              <a:gd name="T70" fmla="*/ 125 w 141"/>
              <a:gd name="T71" fmla="*/ 25 h 141"/>
              <a:gd name="T72" fmla="*/ 117 w 141"/>
              <a:gd name="T73" fmla="*/ 17 h 141"/>
              <a:gd name="T74" fmla="*/ 119 w 141"/>
              <a:gd name="T75" fmla="*/ 11 h 141"/>
              <a:gd name="T76" fmla="*/ 125 w 141"/>
              <a:gd name="T77" fmla="*/ 9 h 141"/>
              <a:gd name="T78" fmla="*/ 131 w 141"/>
              <a:gd name="T79" fmla="*/ 11 h 141"/>
              <a:gd name="T80" fmla="*/ 133 w 141"/>
              <a:gd name="T81" fmla="*/ 17 h 141"/>
              <a:gd name="T82" fmla="*/ 125 w 141"/>
              <a:gd name="T83" fmla="*/ 2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1" h="141">
                <a:moveTo>
                  <a:pt x="137" y="5"/>
                </a:moveTo>
                <a:cubicBezTo>
                  <a:pt x="134" y="2"/>
                  <a:pt x="129" y="0"/>
                  <a:pt x="125" y="0"/>
                </a:cubicBezTo>
                <a:cubicBezTo>
                  <a:pt x="116" y="0"/>
                  <a:pt x="108" y="8"/>
                  <a:pt x="108" y="17"/>
                </a:cubicBezTo>
                <a:cubicBezTo>
                  <a:pt x="108" y="20"/>
                  <a:pt x="109" y="23"/>
                  <a:pt x="111" y="26"/>
                </a:cubicBezTo>
                <a:cubicBezTo>
                  <a:pt x="105" y="31"/>
                  <a:pt x="105" y="31"/>
                  <a:pt x="105" y="31"/>
                </a:cubicBezTo>
                <a:cubicBezTo>
                  <a:pt x="94" y="21"/>
                  <a:pt x="81" y="16"/>
                  <a:pt x="76" y="21"/>
                </a:cubicBezTo>
                <a:cubicBezTo>
                  <a:pt x="72" y="26"/>
                  <a:pt x="76" y="38"/>
                  <a:pt x="87" y="50"/>
                </a:cubicBezTo>
                <a:cubicBezTo>
                  <a:pt x="81" y="56"/>
                  <a:pt x="81" y="56"/>
                  <a:pt x="81" y="56"/>
                </a:cubicBezTo>
                <a:cubicBezTo>
                  <a:pt x="66" y="42"/>
                  <a:pt x="50" y="36"/>
                  <a:pt x="44" y="42"/>
                </a:cubicBezTo>
                <a:cubicBezTo>
                  <a:pt x="38" y="48"/>
                  <a:pt x="44" y="64"/>
                  <a:pt x="57" y="79"/>
                </a:cubicBezTo>
                <a:cubicBezTo>
                  <a:pt x="51" y="85"/>
                  <a:pt x="51" y="85"/>
                  <a:pt x="51" y="85"/>
                </a:cubicBezTo>
                <a:cubicBezTo>
                  <a:pt x="39" y="74"/>
                  <a:pt x="27" y="69"/>
                  <a:pt x="22" y="74"/>
                </a:cubicBezTo>
                <a:cubicBezTo>
                  <a:pt x="17" y="79"/>
                  <a:pt x="22" y="92"/>
                  <a:pt x="33" y="104"/>
                </a:cubicBezTo>
                <a:cubicBezTo>
                  <a:pt x="28" y="109"/>
                  <a:pt x="28" y="109"/>
                  <a:pt x="28" y="109"/>
                </a:cubicBezTo>
                <a:cubicBezTo>
                  <a:pt x="18" y="100"/>
                  <a:pt x="8" y="95"/>
                  <a:pt x="4" y="99"/>
                </a:cubicBezTo>
                <a:cubicBezTo>
                  <a:pt x="0" y="103"/>
                  <a:pt x="5" y="113"/>
                  <a:pt x="14" y="123"/>
                </a:cubicBezTo>
                <a:cubicBezTo>
                  <a:pt x="8" y="128"/>
                  <a:pt x="8" y="128"/>
                  <a:pt x="8" y="128"/>
                </a:cubicBezTo>
                <a:cubicBezTo>
                  <a:pt x="14" y="135"/>
                  <a:pt x="14" y="135"/>
                  <a:pt x="14" y="135"/>
                </a:cubicBezTo>
                <a:cubicBezTo>
                  <a:pt x="20" y="129"/>
                  <a:pt x="20" y="129"/>
                  <a:pt x="20" y="129"/>
                </a:cubicBezTo>
                <a:cubicBezTo>
                  <a:pt x="29" y="137"/>
                  <a:pt x="39" y="141"/>
                  <a:pt x="43" y="138"/>
                </a:cubicBezTo>
                <a:cubicBezTo>
                  <a:pt x="46" y="134"/>
                  <a:pt x="42" y="124"/>
                  <a:pt x="34" y="115"/>
                </a:cubicBezTo>
                <a:cubicBezTo>
                  <a:pt x="39" y="110"/>
                  <a:pt x="39" y="110"/>
                  <a:pt x="39" y="110"/>
                </a:cubicBezTo>
                <a:cubicBezTo>
                  <a:pt x="50" y="120"/>
                  <a:pt x="63" y="124"/>
                  <a:pt x="67" y="120"/>
                </a:cubicBezTo>
                <a:cubicBezTo>
                  <a:pt x="72" y="115"/>
                  <a:pt x="67" y="103"/>
                  <a:pt x="57" y="91"/>
                </a:cubicBezTo>
                <a:cubicBezTo>
                  <a:pt x="63" y="85"/>
                  <a:pt x="63" y="85"/>
                  <a:pt x="63" y="85"/>
                </a:cubicBezTo>
                <a:cubicBezTo>
                  <a:pt x="78" y="99"/>
                  <a:pt x="94" y="105"/>
                  <a:pt x="100" y="99"/>
                </a:cubicBezTo>
                <a:cubicBezTo>
                  <a:pt x="106" y="92"/>
                  <a:pt x="100" y="77"/>
                  <a:pt x="87" y="62"/>
                </a:cubicBezTo>
                <a:cubicBezTo>
                  <a:pt x="93" y="56"/>
                  <a:pt x="93" y="56"/>
                  <a:pt x="93" y="56"/>
                </a:cubicBezTo>
                <a:cubicBezTo>
                  <a:pt x="104" y="66"/>
                  <a:pt x="116" y="70"/>
                  <a:pt x="121" y="65"/>
                </a:cubicBezTo>
                <a:cubicBezTo>
                  <a:pt x="125" y="61"/>
                  <a:pt x="121" y="49"/>
                  <a:pt x="111" y="37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20" y="32"/>
                  <a:pt x="122" y="33"/>
                  <a:pt x="125" y="33"/>
                </a:cubicBezTo>
                <a:cubicBezTo>
                  <a:pt x="129" y="33"/>
                  <a:pt x="133" y="31"/>
                  <a:pt x="137" y="28"/>
                </a:cubicBezTo>
                <a:cubicBezTo>
                  <a:pt x="140" y="25"/>
                  <a:pt x="141" y="21"/>
                  <a:pt x="141" y="17"/>
                </a:cubicBezTo>
                <a:cubicBezTo>
                  <a:pt x="141" y="12"/>
                  <a:pt x="140" y="8"/>
                  <a:pt x="137" y="5"/>
                </a:cubicBezTo>
                <a:close/>
                <a:moveTo>
                  <a:pt x="125" y="25"/>
                </a:moveTo>
                <a:cubicBezTo>
                  <a:pt x="120" y="25"/>
                  <a:pt x="117" y="21"/>
                  <a:pt x="117" y="17"/>
                </a:cubicBezTo>
                <a:cubicBezTo>
                  <a:pt x="117" y="14"/>
                  <a:pt x="118" y="12"/>
                  <a:pt x="119" y="11"/>
                </a:cubicBezTo>
                <a:cubicBezTo>
                  <a:pt x="121" y="9"/>
                  <a:pt x="123" y="9"/>
                  <a:pt x="125" y="9"/>
                </a:cubicBezTo>
                <a:cubicBezTo>
                  <a:pt x="127" y="9"/>
                  <a:pt x="129" y="9"/>
                  <a:pt x="131" y="11"/>
                </a:cubicBezTo>
                <a:cubicBezTo>
                  <a:pt x="132" y="12"/>
                  <a:pt x="133" y="14"/>
                  <a:pt x="133" y="17"/>
                </a:cubicBezTo>
                <a:cubicBezTo>
                  <a:pt x="133" y="21"/>
                  <a:pt x="129" y="25"/>
                  <a:pt x="125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69" name="Freeform 73"/>
          <p:cNvSpPr>
            <a:spLocks noEditPoints="1"/>
          </p:cNvSpPr>
          <p:nvPr/>
        </p:nvSpPr>
        <p:spPr bwMode="auto">
          <a:xfrm>
            <a:off x="5488117" y="1889227"/>
            <a:ext cx="231886" cy="167896"/>
          </a:xfrm>
          <a:custGeom>
            <a:avLst/>
            <a:gdLst>
              <a:gd name="T0" fmla="*/ 106 w 139"/>
              <a:gd name="T1" fmla="*/ 51 h 101"/>
              <a:gd name="T2" fmla="*/ 62 w 139"/>
              <a:gd name="T3" fmla="*/ 0 h 101"/>
              <a:gd name="T4" fmla="*/ 0 w 139"/>
              <a:gd name="T5" fmla="*/ 48 h 101"/>
              <a:gd name="T6" fmla="*/ 53 w 139"/>
              <a:gd name="T7" fmla="*/ 98 h 101"/>
              <a:gd name="T8" fmla="*/ 58 w 139"/>
              <a:gd name="T9" fmla="*/ 99 h 101"/>
              <a:gd name="T10" fmla="*/ 106 w 139"/>
              <a:gd name="T11" fmla="*/ 51 h 101"/>
              <a:gd name="T12" fmla="*/ 92 w 139"/>
              <a:gd name="T13" fmla="*/ 19 h 101"/>
              <a:gd name="T14" fmla="*/ 87 w 139"/>
              <a:gd name="T15" fmla="*/ 50 h 101"/>
              <a:gd name="T16" fmla="*/ 92 w 139"/>
              <a:gd name="T17" fmla="*/ 81 h 101"/>
              <a:gd name="T18" fmla="*/ 87 w 139"/>
              <a:gd name="T19" fmla="*/ 81 h 101"/>
              <a:gd name="T20" fmla="*/ 75 w 139"/>
              <a:gd name="T21" fmla="*/ 54 h 101"/>
              <a:gd name="T22" fmla="*/ 16 w 139"/>
              <a:gd name="T23" fmla="*/ 52 h 101"/>
              <a:gd name="T24" fmla="*/ 16 w 139"/>
              <a:gd name="T25" fmla="*/ 47 h 101"/>
              <a:gd name="T26" fmla="*/ 76 w 139"/>
              <a:gd name="T27" fmla="*/ 44 h 101"/>
              <a:gd name="T28" fmla="*/ 87 w 139"/>
              <a:gd name="T29" fmla="*/ 19 h 101"/>
              <a:gd name="T30" fmla="*/ 92 w 139"/>
              <a:gd name="T31" fmla="*/ 19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39" h="101">
                <a:moveTo>
                  <a:pt x="106" y="51"/>
                </a:moveTo>
                <a:cubicBezTo>
                  <a:pt x="139" y="1"/>
                  <a:pt x="78" y="0"/>
                  <a:pt x="62" y="0"/>
                </a:cubicBezTo>
                <a:cubicBezTo>
                  <a:pt x="28" y="0"/>
                  <a:pt x="0" y="34"/>
                  <a:pt x="0" y="48"/>
                </a:cubicBezTo>
                <a:cubicBezTo>
                  <a:pt x="0" y="61"/>
                  <a:pt x="21" y="96"/>
                  <a:pt x="53" y="98"/>
                </a:cubicBezTo>
                <a:cubicBezTo>
                  <a:pt x="55" y="99"/>
                  <a:pt x="56" y="99"/>
                  <a:pt x="58" y="99"/>
                </a:cubicBezTo>
                <a:cubicBezTo>
                  <a:pt x="89" y="101"/>
                  <a:pt x="137" y="88"/>
                  <a:pt x="106" y="51"/>
                </a:cubicBezTo>
                <a:close/>
                <a:moveTo>
                  <a:pt x="92" y="19"/>
                </a:moveTo>
                <a:cubicBezTo>
                  <a:pt x="87" y="50"/>
                  <a:pt x="87" y="50"/>
                  <a:pt x="87" y="50"/>
                </a:cubicBezTo>
                <a:cubicBezTo>
                  <a:pt x="92" y="81"/>
                  <a:pt x="92" y="81"/>
                  <a:pt x="92" y="81"/>
                </a:cubicBezTo>
                <a:cubicBezTo>
                  <a:pt x="92" y="81"/>
                  <a:pt x="90" y="82"/>
                  <a:pt x="87" y="81"/>
                </a:cubicBezTo>
                <a:cubicBezTo>
                  <a:pt x="83" y="78"/>
                  <a:pt x="77" y="61"/>
                  <a:pt x="75" y="54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47"/>
                  <a:pt x="16" y="47"/>
                  <a:pt x="16" y="47"/>
                </a:cubicBezTo>
                <a:cubicBezTo>
                  <a:pt x="76" y="44"/>
                  <a:pt x="76" y="44"/>
                  <a:pt x="76" y="44"/>
                </a:cubicBezTo>
                <a:cubicBezTo>
                  <a:pt x="79" y="35"/>
                  <a:pt x="84" y="21"/>
                  <a:pt x="87" y="19"/>
                </a:cubicBezTo>
                <a:cubicBezTo>
                  <a:pt x="92" y="16"/>
                  <a:pt x="92" y="19"/>
                  <a:pt x="92" y="1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0" name="Freeform 74"/>
          <p:cNvSpPr>
            <a:spLocks noEditPoints="1"/>
          </p:cNvSpPr>
          <p:nvPr/>
        </p:nvSpPr>
        <p:spPr bwMode="auto">
          <a:xfrm>
            <a:off x="5942293" y="1884430"/>
            <a:ext cx="204700" cy="174293"/>
          </a:xfrm>
          <a:custGeom>
            <a:avLst/>
            <a:gdLst>
              <a:gd name="T0" fmla="*/ 68 w 123"/>
              <a:gd name="T1" fmla="*/ 105 h 105"/>
              <a:gd name="T2" fmla="*/ 68 w 123"/>
              <a:gd name="T3" fmla="*/ 105 h 105"/>
              <a:gd name="T4" fmla="*/ 60 w 123"/>
              <a:gd name="T5" fmla="*/ 104 h 105"/>
              <a:gd name="T6" fmla="*/ 56 w 123"/>
              <a:gd name="T7" fmla="*/ 104 h 105"/>
              <a:gd name="T8" fmla="*/ 0 w 123"/>
              <a:gd name="T9" fmla="*/ 51 h 105"/>
              <a:gd name="T10" fmla="*/ 65 w 123"/>
              <a:gd name="T11" fmla="*/ 0 h 105"/>
              <a:gd name="T12" fmla="*/ 118 w 123"/>
              <a:gd name="T13" fmla="*/ 18 h 105"/>
              <a:gd name="T14" fmla="*/ 111 w 123"/>
              <a:gd name="T15" fmla="*/ 54 h 105"/>
              <a:gd name="T16" fmla="*/ 119 w 123"/>
              <a:gd name="T17" fmla="*/ 84 h 105"/>
              <a:gd name="T18" fmla="*/ 68 w 123"/>
              <a:gd name="T19" fmla="*/ 105 h 105"/>
              <a:gd name="T20" fmla="*/ 65 w 123"/>
              <a:gd name="T21" fmla="*/ 5 h 105"/>
              <a:gd name="T22" fmla="*/ 5 w 123"/>
              <a:gd name="T23" fmla="*/ 51 h 105"/>
              <a:gd name="T24" fmla="*/ 56 w 123"/>
              <a:gd name="T25" fmla="*/ 99 h 105"/>
              <a:gd name="T26" fmla="*/ 60 w 123"/>
              <a:gd name="T27" fmla="*/ 99 h 105"/>
              <a:gd name="T28" fmla="*/ 68 w 123"/>
              <a:gd name="T29" fmla="*/ 99 h 105"/>
              <a:gd name="T30" fmla="*/ 114 w 123"/>
              <a:gd name="T31" fmla="*/ 82 h 105"/>
              <a:gd name="T32" fmla="*/ 106 w 123"/>
              <a:gd name="T33" fmla="*/ 56 h 105"/>
              <a:gd name="T34" fmla="*/ 105 w 123"/>
              <a:gd name="T35" fmla="*/ 54 h 105"/>
              <a:gd name="T36" fmla="*/ 106 w 123"/>
              <a:gd name="T37" fmla="*/ 53 h 105"/>
              <a:gd name="T38" fmla="*/ 113 w 123"/>
              <a:gd name="T39" fmla="*/ 21 h 105"/>
              <a:gd name="T40" fmla="*/ 65 w 123"/>
              <a:gd name="T41" fmla="*/ 5 h 105"/>
              <a:gd name="T42" fmla="*/ 65 w 123"/>
              <a:gd name="T43" fmla="*/ 5 h 105"/>
              <a:gd name="T44" fmla="*/ 92 w 123"/>
              <a:gd name="T45" fmla="*/ 87 h 105"/>
              <a:gd name="T46" fmla="*/ 89 w 123"/>
              <a:gd name="T47" fmla="*/ 86 h 105"/>
              <a:gd name="T48" fmla="*/ 75 w 123"/>
              <a:gd name="T49" fmla="*/ 60 h 105"/>
              <a:gd name="T50" fmla="*/ 16 w 123"/>
              <a:gd name="T51" fmla="*/ 57 h 105"/>
              <a:gd name="T52" fmla="*/ 16 w 123"/>
              <a:gd name="T53" fmla="*/ 48 h 105"/>
              <a:gd name="T54" fmla="*/ 76 w 123"/>
              <a:gd name="T55" fmla="*/ 45 h 105"/>
              <a:gd name="T56" fmla="*/ 88 w 123"/>
              <a:gd name="T57" fmla="*/ 20 h 105"/>
              <a:gd name="T58" fmla="*/ 96 w 123"/>
              <a:gd name="T59" fmla="*/ 19 h 105"/>
              <a:gd name="T60" fmla="*/ 97 w 123"/>
              <a:gd name="T61" fmla="*/ 23 h 105"/>
              <a:gd name="T62" fmla="*/ 92 w 123"/>
              <a:gd name="T63" fmla="*/ 53 h 105"/>
              <a:gd name="T64" fmla="*/ 97 w 123"/>
              <a:gd name="T65" fmla="*/ 85 h 105"/>
              <a:gd name="T66" fmla="*/ 96 w 123"/>
              <a:gd name="T67" fmla="*/ 86 h 105"/>
              <a:gd name="T68" fmla="*/ 92 w 123"/>
              <a:gd name="T69" fmla="*/ 87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3" h="105">
                <a:moveTo>
                  <a:pt x="68" y="105"/>
                </a:moveTo>
                <a:cubicBezTo>
                  <a:pt x="68" y="105"/>
                  <a:pt x="68" y="105"/>
                  <a:pt x="68" y="105"/>
                </a:cubicBezTo>
                <a:cubicBezTo>
                  <a:pt x="65" y="105"/>
                  <a:pt x="62" y="104"/>
                  <a:pt x="60" y="104"/>
                </a:cubicBezTo>
                <a:cubicBezTo>
                  <a:pt x="58" y="104"/>
                  <a:pt x="57" y="104"/>
                  <a:pt x="56" y="104"/>
                </a:cubicBezTo>
                <a:cubicBezTo>
                  <a:pt x="22" y="101"/>
                  <a:pt x="0" y="64"/>
                  <a:pt x="0" y="51"/>
                </a:cubicBezTo>
                <a:cubicBezTo>
                  <a:pt x="0" y="36"/>
                  <a:pt x="28" y="0"/>
                  <a:pt x="65" y="0"/>
                </a:cubicBezTo>
                <a:cubicBezTo>
                  <a:pt x="77" y="0"/>
                  <a:pt x="109" y="1"/>
                  <a:pt x="118" y="18"/>
                </a:cubicBezTo>
                <a:cubicBezTo>
                  <a:pt x="123" y="27"/>
                  <a:pt x="121" y="39"/>
                  <a:pt x="111" y="54"/>
                </a:cubicBezTo>
                <a:cubicBezTo>
                  <a:pt x="121" y="65"/>
                  <a:pt x="123" y="76"/>
                  <a:pt x="119" y="84"/>
                </a:cubicBezTo>
                <a:cubicBezTo>
                  <a:pt x="112" y="99"/>
                  <a:pt x="87" y="105"/>
                  <a:pt x="68" y="105"/>
                </a:cubicBezTo>
                <a:close/>
                <a:moveTo>
                  <a:pt x="65" y="5"/>
                </a:moveTo>
                <a:cubicBezTo>
                  <a:pt x="32" y="5"/>
                  <a:pt x="5" y="38"/>
                  <a:pt x="5" y="51"/>
                </a:cubicBezTo>
                <a:cubicBezTo>
                  <a:pt x="5" y="62"/>
                  <a:pt x="25" y="96"/>
                  <a:pt x="56" y="99"/>
                </a:cubicBezTo>
                <a:cubicBezTo>
                  <a:pt x="57" y="99"/>
                  <a:pt x="59" y="99"/>
                  <a:pt x="60" y="99"/>
                </a:cubicBezTo>
                <a:cubicBezTo>
                  <a:pt x="63" y="99"/>
                  <a:pt x="65" y="99"/>
                  <a:pt x="68" y="99"/>
                </a:cubicBezTo>
                <a:cubicBezTo>
                  <a:pt x="87" y="99"/>
                  <a:pt x="109" y="94"/>
                  <a:pt x="114" y="82"/>
                </a:cubicBezTo>
                <a:cubicBezTo>
                  <a:pt x="118" y="75"/>
                  <a:pt x="115" y="66"/>
                  <a:pt x="106" y="56"/>
                </a:cubicBezTo>
                <a:cubicBezTo>
                  <a:pt x="105" y="54"/>
                  <a:pt x="105" y="54"/>
                  <a:pt x="105" y="54"/>
                </a:cubicBezTo>
                <a:cubicBezTo>
                  <a:pt x="106" y="53"/>
                  <a:pt x="106" y="53"/>
                  <a:pt x="106" y="53"/>
                </a:cubicBezTo>
                <a:cubicBezTo>
                  <a:pt x="115" y="39"/>
                  <a:pt x="117" y="28"/>
                  <a:pt x="113" y="21"/>
                </a:cubicBezTo>
                <a:cubicBezTo>
                  <a:pt x="106" y="6"/>
                  <a:pt x="75" y="5"/>
                  <a:pt x="65" y="5"/>
                </a:cubicBezTo>
                <a:cubicBezTo>
                  <a:pt x="65" y="5"/>
                  <a:pt x="65" y="5"/>
                  <a:pt x="65" y="5"/>
                </a:cubicBezTo>
                <a:close/>
                <a:moveTo>
                  <a:pt x="92" y="87"/>
                </a:moveTo>
                <a:cubicBezTo>
                  <a:pt x="91" y="87"/>
                  <a:pt x="90" y="86"/>
                  <a:pt x="89" y="86"/>
                </a:cubicBezTo>
                <a:cubicBezTo>
                  <a:pt x="85" y="84"/>
                  <a:pt x="80" y="75"/>
                  <a:pt x="75" y="60"/>
                </a:cubicBezTo>
                <a:cubicBezTo>
                  <a:pt x="16" y="57"/>
                  <a:pt x="16" y="57"/>
                  <a:pt x="16" y="57"/>
                </a:cubicBezTo>
                <a:cubicBezTo>
                  <a:pt x="16" y="48"/>
                  <a:pt x="16" y="48"/>
                  <a:pt x="16" y="48"/>
                </a:cubicBezTo>
                <a:cubicBezTo>
                  <a:pt x="76" y="45"/>
                  <a:pt x="76" y="45"/>
                  <a:pt x="76" y="45"/>
                </a:cubicBezTo>
                <a:cubicBezTo>
                  <a:pt x="84" y="23"/>
                  <a:pt x="87" y="21"/>
                  <a:pt x="88" y="20"/>
                </a:cubicBezTo>
                <a:cubicBezTo>
                  <a:pt x="92" y="17"/>
                  <a:pt x="94" y="18"/>
                  <a:pt x="96" y="19"/>
                </a:cubicBezTo>
                <a:cubicBezTo>
                  <a:pt x="97" y="21"/>
                  <a:pt x="97" y="22"/>
                  <a:pt x="97" y="23"/>
                </a:cubicBezTo>
                <a:cubicBezTo>
                  <a:pt x="92" y="53"/>
                  <a:pt x="92" y="53"/>
                  <a:pt x="92" y="53"/>
                </a:cubicBezTo>
                <a:cubicBezTo>
                  <a:pt x="97" y="85"/>
                  <a:pt x="97" y="85"/>
                  <a:pt x="97" y="85"/>
                </a:cubicBezTo>
                <a:cubicBezTo>
                  <a:pt x="96" y="86"/>
                  <a:pt x="96" y="86"/>
                  <a:pt x="96" y="86"/>
                </a:cubicBezTo>
                <a:cubicBezTo>
                  <a:pt x="95" y="86"/>
                  <a:pt x="94" y="87"/>
                  <a:pt x="92" y="8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1" name="Freeform 75"/>
          <p:cNvSpPr>
            <a:spLocks noEditPoints="1"/>
          </p:cNvSpPr>
          <p:nvPr/>
        </p:nvSpPr>
        <p:spPr bwMode="auto">
          <a:xfrm>
            <a:off x="6356490" y="1868440"/>
            <a:ext cx="204700" cy="206272"/>
          </a:xfrm>
          <a:custGeom>
            <a:avLst/>
            <a:gdLst>
              <a:gd name="T0" fmla="*/ 62 w 123"/>
              <a:gd name="T1" fmla="*/ 0 h 123"/>
              <a:gd name="T2" fmla="*/ 0 w 123"/>
              <a:gd name="T3" fmla="*/ 61 h 123"/>
              <a:gd name="T4" fmla="*/ 62 w 123"/>
              <a:gd name="T5" fmla="*/ 123 h 123"/>
              <a:gd name="T6" fmla="*/ 123 w 123"/>
              <a:gd name="T7" fmla="*/ 61 h 123"/>
              <a:gd name="T8" fmla="*/ 62 w 123"/>
              <a:gd name="T9" fmla="*/ 0 h 123"/>
              <a:gd name="T10" fmla="*/ 18 w 123"/>
              <a:gd name="T11" fmla="*/ 59 h 123"/>
              <a:gd name="T12" fmla="*/ 15 w 123"/>
              <a:gd name="T13" fmla="*/ 56 h 123"/>
              <a:gd name="T14" fmla="*/ 18 w 123"/>
              <a:gd name="T15" fmla="*/ 52 h 123"/>
              <a:gd name="T16" fmla="*/ 21 w 123"/>
              <a:gd name="T17" fmla="*/ 56 h 123"/>
              <a:gd name="T18" fmla="*/ 18 w 123"/>
              <a:gd name="T19" fmla="*/ 59 h 123"/>
              <a:gd name="T20" fmla="*/ 36 w 123"/>
              <a:gd name="T21" fmla="*/ 62 h 123"/>
              <a:gd name="T22" fmla="*/ 33 w 123"/>
              <a:gd name="T23" fmla="*/ 59 h 123"/>
              <a:gd name="T24" fmla="*/ 36 w 123"/>
              <a:gd name="T25" fmla="*/ 56 h 123"/>
              <a:gd name="T26" fmla="*/ 40 w 123"/>
              <a:gd name="T27" fmla="*/ 59 h 123"/>
              <a:gd name="T28" fmla="*/ 36 w 123"/>
              <a:gd name="T29" fmla="*/ 62 h 123"/>
              <a:gd name="T30" fmla="*/ 50 w 123"/>
              <a:gd name="T31" fmla="*/ 93 h 123"/>
              <a:gd name="T32" fmla="*/ 43 w 123"/>
              <a:gd name="T33" fmla="*/ 87 h 123"/>
              <a:gd name="T34" fmla="*/ 50 w 123"/>
              <a:gd name="T35" fmla="*/ 80 h 123"/>
              <a:gd name="T36" fmla="*/ 57 w 123"/>
              <a:gd name="T37" fmla="*/ 87 h 123"/>
              <a:gd name="T38" fmla="*/ 50 w 123"/>
              <a:gd name="T39" fmla="*/ 93 h 123"/>
              <a:gd name="T40" fmla="*/ 50 w 123"/>
              <a:gd name="T41" fmla="*/ 30 h 123"/>
              <a:gd name="T42" fmla="*/ 43 w 123"/>
              <a:gd name="T43" fmla="*/ 24 h 123"/>
              <a:gd name="T44" fmla="*/ 50 w 123"/>
              <a:gd name="T45" fmla="*/ 17 h 123"/>
              <a:gd name="T46" fmla="*/ 57 w 123"/>
              <a:gd name="T47" fmla="*/ 24 h 123"/>
              <a:gd name="T48" fmla="*/ 50 w 123"/>
              <a:gd name="T49" fmla="*/ 30 h 123"/>
              <a:gd name="T50" fmla="*/ 99 w 123"/>
              <a:gd name="T51" fmla="*/ 35 h 123"/>
              <a:gd name="T52" fmla="*/ 102 w 123"/>
              <a:gd name="T53" fmla="*/ 37 h 123"/>
              <a:gd name="T54" fmla="*/ 99 w 123"/>
              <a:gd name="T55" fmla="*/ 40 h 123"/>
              <a:gd name="T56" fmla="*/ 96 w 123"/>
              <a:gd name="T57" fmla="*/ 37 h 123"/>
              <a:gd name="T58" fmla="*/ 99 w 123"/>
              <a:gd name="T59" fmla="*/ 35 h 123"/>
              <a:gd name="T60" fmla="*/ 65 w 123"/>
              <a:gd name="T61" fmla="*/ 59 h 123"/>
              <a:gd name="T62" fmla="*/ 62 w 123"/>
              <a:gd name="T63" fmla="*/ 56 h 123"/>
              <a:gd name="T64" fmla="*/ 65 w 123"/>
              <a:gd name="T65" fmla="*/ 52 h 123"/>
              <a:gd name="T66" fmla="*/ 68 w 123"/>
              <a:gd name="T67" fmla="*/ 56 h 123"/>
              <a:gd name="T68" fmla="*/ 65 w 123"/>
              <a:gd name="T69" fmla="*/ 59 h 123"/>
              <a:gd name="T70" fmla="*/ 74 w 123"/>
              <a:gd name="T71" fmla="*/ 21 h 123"/>
              <a:gd name="T72" fmla="*/ 78 w 123"/>
              <a:gd name="T73" fmla="*/ 17 h 123"/>
              <a:gd name="T74" fmla="*/ 82 w 123"/>
              <a:gd name="T75" fmla="*/ 21 h 123"/>
              <a:gd name="T76" fmla="*/ 78 w 123"/>
              <a:gd name="T77" fmla="*/ 24 h 123"/>
              <a:gd name="T78" fmla="*/ 74 w 123"/>
              <a:gd name="T79" fmla="*/ 21 h 123"/>
              <a:gd name="T80" fmla="*/ 82 w 123"/>
              <a:gd name="T81" fmla="*/ 102 h 123"/>
              <a:gd name="T82" fmla="*/ 78 w 123"/>
              <a:gd name="T83" fmla="*/ 98 h 123"/>
              <a:gd name="T84" fmla="*/ 82 w 123"/>
              <a:gd name="T85" fmla="*/ 93 h 123"/>
              <a:gd name="T86" fmla="*/ 87 w 123"/>
              <a:gd name="T87" fmla="*/ 98 h 123"/>
              <a:gd name="T88" fmla="*/ 82 w 123"/>
              <a:gd name="T89" fmla="*/ 102 h 123"/>
              <a:gd name="T90" fmla="*/ 84 w 123"/>
              <a:gd name="T91" fmla="*/ 80 h 123"/>
              <a:gd name="T92" fmla="*/ 82 w 123"/>
              <a:gd name="T93" fmla="*/ 77 h 123"/>
              <a:gd name="T94" fmla="*/ 84 w 123"/>
              <a:gd name="T95" fmla="*/ 75 h 123"/>
              <a:gd name="T96" fmla="*/ 87 w 123"/>
              <a:gd name="T97" fmla="*/ 77 h 123"/>
              <a:gd name="T98" fmla="*/ 84 w 123"/>
              <a:gd name="T99" fmla="*/ 80 h 123"/>
              <a:gd name="T100" fmla="*/ 101 w 123"/>
              <a:gd name="T101" fmla="*/ 66 h 123"/>
              <a:gd name="T102" fmla="*/ 96 w 123"/>
              <a:gd name="T103" fmla="*/ 61 h 123"/>
              <a:gd name="T104" fmla="*/ 101 w 123"/>
              <a:gd name="T105" fmla="*/ 56 h 123"/>
              <a:gd name="T106" fmla="*/ 107 w 123"/>
              <a:gd name="T107" fmla="*/ 61 h 123"/>
              <a:gd name="T108" fmla="*/ 101 w 123"/>
              <a:gd name="T109" fmla="*/ 66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23" h="123">
                <a:moveTo>
                  <a:pt x="62" y="0"/>
                </a:moveTo>
                <a:cubicBezTo>
                  <a:pt x="28" y="0"/>
                  <a:pt x="0" y="28"/>
                  <a:pt x="0" y="61"/>
                </a:cubicBezTo>
                <a:cubicBezTo>
                  <a:pt x="0" y="95"/>
                  <a:pt x="28" y="123"/>
                  <a:pt x="62" y="123"/>
                </a:cubicBezTo>
                <a:cubicBezTo>
                  <a:pt x="95" y="123"/>
                  <a:pt x="123" y="95"/>
                  <a:pt x="123" y="61"/>
                </a:cubicBezTo>
                <a:cubicBezTo>
                  <a:pt x="123" y="28"/>
                  <a:pt x="95" y="0"/>
                  <a:pt x="62" y="0"/>
                </a:cubicBezTo>
                <a:close/>
                <a:moveTo>
                  <a:pt x="18" y="59"/>
                </a:moveTo>
                <a:cubicBezTo>
                  <a:pt x="16" y="59"/>
                  <a:pt x="15" y="57"/>
                  <a:pt x="15" y="56"/>
                </a:cubicBezTo>
                <a:cubicBezTo>
                  <a:pt x="15" y="54"/>
                  <a:pt x="16" y="52"/>
                  <a:pt x="18" y="52"/>
                </a:cubicBezTo>
                <a:cubicBezTo>
                  <a:pt x="20" y="52"/>
                  <a:pt x="21" y="54"/>
                  <a:pt x="21" y="56"/>
                </a:cubicBezTo>
                <a:cubicBezTo>
                  <a:pt x="21" y="57"/>
                  <a:pt x="20" y="59"/>
                  <a:pt x="18" y="59"/>
                </a:cubicBezTo>
                <a:close/>
                <a:moveTo>
                  <a:pt x="36" y="62"/>
                </a:moveTo>
                <a:cubicBezTo>
                  <a:pt x="35" y="62"/>
                  <a:pt x="33" y="61"/>
                  <a:pt x="33" y="59"/>
                </a:cubicBezTo>
                <a:cubicBezTo>
                  <a:pt x="33" y="57"/>
                  <a:pt x="35" y="56"/>
                  <a:pt x="36" y="56"/>
                </a:cubicBezTo>
                <a:cubicBezTo>
                  <a:pt x="38" y="56"/>
                  <a:pt x="40" y="57"/>
                  <a:pt x="40" y="59"/>
                </a:cubicBezTo>
                <a:cubicBezTo>
                  <a:pt x="40" y="61"/>
                  <a:pt x="38" y="62"/>
                  <a:pt x="36" y="62"/>
                </a:cubicBezTo>
                <a:close/>
                <a:moveTo>
                  <a:pt x="50" y="93"/>
                </a:moveTo>
                <a:cubicBezTo>
                  <a:pt x="46" y="93"/>
                  <a:pt x="43" y="90"/>
                  <a:pt x="43" y="87"/>
                </a:cubicBezTo>
                <a:cubicBezTo>
                  <a:pt x="43" y="83"/>
                  <a:pt x="46" y="80"/>
                  <a:pt x="50" y="80"/>
                </a:cubicBezTo>
                <a:cubicBezTo>
                  <a:pt x="54" y="80"/>
                  <a:pt x="57" y="83"/>
                  <a:pt x="57" y="87"/>
                </a:cubicBezTo>
                <a:cubicBezTo>
                  <a:pt x="57" y="90"/>
                  <a:pt x="54" y="93"/>
                  <a:pt x="50" y="93"/>
                </a:cubicBezTo>
                <a:close/>
                <a:moveTo>
                  <a:pt x="50" y="30"/>
                </a:moveTo>
                <a:cubicBezTo>
                  <a:pt x="46" y="30"/>
                  <a:pt x="43" y="27"/>
                  <a:pt x="43" y="24"/>
                </a:cubicBezTo>
                <a:cubicBezTo>
                  <a:pt x="43" y="20"/>
                  <a:pt x="46" y="17"/>
                  <a:pt x="50" y="17"/>
                </a:cubicBezTo>
                <a:cubicBezTo>
                  <a:pt x="54" y="17"/>
                  <a:pt x="57" y="20"/>
                  <a:pt x="57" y="24"/>
                </a:cubicBezTo>
                <a:cubicBezTo>
                  <a:pt x="57" y="27"/>
                  <a:pt x="54" y="30"/>
                  <a:pt x="50" y="30"/>
                </a:cubicBezTo>
                <a:close/>
                <a:moveTo>
                  <a:pt x="99" y="35"/>
                </a:moveTo>
                <a:cubicBezTo>
                  <a:pt x="101" y="35"/>
                  <a:pt x="102" y="36"/>
                  <a:pt x="102" y="37"/>
                </a:cubicBezTo>
                <a:cubicBezTo>
                  <a:pt x="102" y="39"/>
                  <a:pt x="101" y="40"/>
                  <a:pt x="99" y="40"/>
                </a:cubicBezTo>
                <a:cubicBezTo>
                  <a:pt x="97" y="40"/>
                  <a:pt x="96" y="39"/>
                  <a:pt x="96" y="37"/>
                </a:cubicBezTo>
                <a:cubicBezTo>
                  <a:pt x="96" y="36"/>
                  <a:pt x="97" y="35"/>
                  <a:pt x="99" y="35"/>
                </a:cubicBezTo>
                <a:close/>
                <a:moveTo>
                  <a:pt x="65" y="59"/>
                </a:moveTo>
                <a:cubicBezTo>
                  <a:pt x="63" y="59"/>
                  <a:pt x="62" y="57"/>
                  <a:pt x="62" y="56"/>
                </a:cubicBezTo>
                <a:cubicBezTo>
                  <a:pt x="62" y="54"/>
                  <a:pt x="63" y="52"/>
                  <a:pt x="65" y="52"/>
                </a:cubicBezTo>
                <a:cubicBezTo>
                  <a:pt x="67" y="52"/>
                  <a:pt x="68" y="54"/>
                  <a:pt x="68" y="56"/>
                </a:cubicBezTo>
                <a:cubicBezTo>
                  <a:pt x="68" y="57"/>
                  <a:pt x="67" y="59"/>
                  <a:pt x="65" y="59"/>
                </a:cubicBezTo>
                <a:close/>
                <a:moveTo>
                  <a:pt x="74" y="21"/>
                </a:moveTo>
                <a:cubicBezTo>
                  <a:pt x="74" y="19"/>
                  <a:pt x="76" y="17"/>
                  <a:pt x="78" y="17"/>
                </a:cubicBezTo>
                <a:cubicBezTo>
                  <a:pt x="80" y="17"/>
                  <a:pt x="82" y="19"/>
                  <a:pt x="82" y="21"/>
                </a:cubicBezTo>
                <a:cubicBezTo>
                  <a:pt x="82" y="23"/>
                  <a:pt x="80" y="24"/>
                  <a:pt x="78" y="24"/>
                </a:cubicBezTo>
                <a:cubicBezTo>
                  <a:pt x="76" y="24"/>
                  <a:pt x="74" y="23"/>
                  <a:pt x="74" y="21"/>
                </a:cubicBezTo>
                <a:close/>
                <a:moveTo>
                  <a:pt x="82" y="102"/>
                </a:moveTo>
                <a:cubicBezTo>
                  <a:pt x="80" y="102"/>
                  <a:pt x="78" y="100"/>
                  <a:pt x="78" y="98"/>
                </a:cubicBezTo>
                <a:cubicBezTo>
                  <a:pt x="78" y="95"/>
                  <a:pt x="80" y="93"/>
                  <a:pt x="82" y="93"/>
                </a:cubicBezTo>
                <a:cubicBezTo>
                  <a:pt x="85" y="93"/>
                  <a:pt x="87" y="95"/>
                  <a:pt x="87" y="98"/>
                </a:cubicBezTo>
                <a:cubicBezTo>
                  <a:pt x="87" y="100"/>
                  <a:pt x="85" y="102"/>
                  <a:pt x="82" y="102"/>
                </a:cubicBezTo>
                <a:close/>
                <a:moveTo>
                  <a:pt x="84" y="80"/>
                </a:moveTo>
                <a:cubicBezTo>
                  <a:pt x="83" y="80"/>
                  <a:pt x="82" y="79"/>
                  <a:pt x="82" y="77"/>
                </a:cubicBezTo>
                <a:cubicBezTo>
                  <a:pt x="82" y="76"/>
                  <a:pt x="83" y="75"/>
                  <a:pt x="84" y="75"/>
                </a:cubicBezTo>
                <a:cubicBezTo>
                  <a:pt x="86" y="75"/>
                  <a:pt x="87" y="76"/>
                  <a:pt x="87" y="77"/>
                </a:cubicBezTo>
                <a:cubicBezTo>
                  <a:pt x="87" y="79"/>
                  <a:pt x="86" y="80"/>
                  <a:pt x="84" y="80"/>
                </a:cubicBezTo>
                <a:close/>
                <a:moveTo>
                  <a:pt x="101" y="66"/>
                </a:moveTo>
                <a:cubicBezTo>
                  <a:pt x="98" y="66"/>
                  <a:pt x="96" y="64"/>
                  <a:pt x="96" y="61"/>
                </a:cubicBezTo>
                <a:cubicBezTo>
                  <a:pt x="96" y="58"/>
                  <a:pt x="98" y="56"/>
                  <a:pt x="101" y="56"/>
                </a:cubicBezTo>
                <a:cubicBezTo>
                  <a:pt x="104" y="56"/>
                  <a:pt x="107" y="58"/>
                  <a:pt x="107" y="61"/>
                </a:cubicBezTo>
                <a:cubicBezTo>
                  <a:pt x="107" y="64"/>
                  <a:pt x="104" y="66"/>
                  <a:pt x="101" y="6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2" name="Freeform 76"/>
          <p:cNvSpPr>
            <a:spLocks noEditPoints="1"/>
          </p:cNvSpPr>
          <p:nvPr/>
        </p:nvSpPr>
        <p:spPr bwMode="auto">
          <a:xfrm>
            <a:off x="6733905" y="1906816"/>
            <a:ext cx="316644" cy="121525"/>
          </a:xfrm>
          <a:custGeom>
            <a:avLst/>
            <a:gdLst>
              <a:gd name="T0" fmla="*/ 162 w 190"/>
              <a:gd name="T1" fmla="*/ 71 h 72"/>
              <a:gd name="T2" fmla="*/ 162 w 190"/>
              <a:gd name="T3" fmla="*/ 72 h 72"/>
              <a:gd name="T4" fmla="*/ 32 w 190"/>
              <a:gd name="T5" fmla="*/ 72 h 72"/>
              <a:gd name="T6" fmla="*/ 0 w 190"/>
              <a:gd name="T7" fmla="*/ 36 h 72"/>
              <a:gd name="T8" fmla="*/ 32 w 190"/>
              <a:gd name="T9" fmla="*/ 0 h 72"/>
              <a:gd name="T10" fmla="*/ 162 w 190"/>
              <a:gd name="T11" fmla="*/ 0 h 72"/>
              <a:gd name="T12" fmla="*/ 162 w 190"/>
              <a:gd name="T13" fmla="*/ 2 h 72"/>
              <a:gd name="T14" fmla="*/ 128 w 190"/>
              <a:gd name="T15" fmla="*/ 36 h 72"/>
              <a:gd name="T16" fmla="*/ 162 w 190"/>
              <a:gd name="T17" fmla="*/ 71 h 72"/>
              <a:gd name="T18" fmla="*/ 190 w 190"/>
              <a:gd name="T19" fmla="*/ 36 h 72"/>
              <a:gd name="T20" fmla="*/ 162 w 190"/>
              <a:gd name="T21" fmla="*/ 68 h 72"/>
              <a:gd name="T22" fmla="*/ 134 w 190"/>
              <a:gd name="T23" fmla="*/ 36 h 72"/>
              <a:gd name="T24" fmla="*/ 162 w 190"/>
              <a:gd name="T25" fmla="*/ 5 h 72"/>
              <a:gd name="T26" fmla="*/ 190 w 190"/>
              <a:gd name="T27" fmla="*/ 36 h 72"/>
              <a:gd name="T28" fmla="*/ 158 w 190"/>
              <a:gd name="T29" fmla="*/ 41 h 72"/>
              <a:gd name="T30" fmla="*/ 153 w 190"/>
              <a:gd name="T31" fmla="*/ 36 h 72"/>
              <a:gd name="T32" fmla="*/ 148 w 190"/>
              <a:gd name="T33" fmla="*/ 41 h 72"/>
              <a:gd name="T34" fmla="*/ 153 w 190"/>
              <a:gd name="T35" fmla="*/ 46 h 72"/>
              <a:gd name="T36" fmla="*/ 158 w 190"/>
              <a:gd name="T37" fmla="*/ 41 h 72"/>
              <a:gd name="T38" fmla="*/ 158 w 190"/>
              <a:gd name="T39" fmla="*/ 17 h 72"/>
              <a:gd name="T40" fmla="*/ 155 w 190"/>
              <a:gd name="T41" fmla="*/ 14 h 72"/>
              <a:gd name="T42" fmla="*/ 152 w 190"/>
              <a:gd name="T43" fmla="*/ 17 h 72"/>
              <a:gd name="T44" fmla="*/ 155 w 190"/>
              <a:gd name="T45" fmla="*/ 20 h 72"/>
              <a:gd name="T46" fmla="*/ 158 w 190"/>
              <a:gd name="T47" fmla="*/ 17 h 72"/>
              <a:gd name="T48" fmla="*/ 170 w 190"/>
              <a:gd name="T49" fmla="*/ 46 h 72"/>
              <a:gd name="T50" fmla="*/ 168 w 190"/>
              <a:gd name="T51" fmla="*/ 44 h 72"/>
              <a:gd name="T52" fmla="*/ 166 w 190"/>
              <a:gd name="T53" fmla="*/ 46 h 72"/>
              <a:gd name="T54" fmla="*/ 168 w 190"/>
              <a:gd name="T55" fmla="*/ 48 h 72"/>
              <a:gd name="T56" fmla="*/ 170 w 190"/>
              <a:gd name="T57" fmla="*/ 46 h 72"/>
              <a:gd name="T58" fmla="*/ 174 w 190"/>
              <a:gd name="T59" fmla="*/ 29 h 72"/>
              <a:gd name="T60" fmla="*/ 170 w 190"/>
              <a:gd name="T61" fmla="*/ 25 h 72"/>
              <a:gd name="T62" fmla="*/ 166 w 190"/>
              <a:gd name="T63" fmla="*/ 29 h 72"/>
              <a:gd name="T64" fmla="*/ 170 w 190"/>
              <a:gd name="T65" fmla="*/ 33 h 72"/>
              <a:gd name="T66" fmla="*/ 174 w 190"/>
              <a:gd name="T67" fmla="*/ 29 h 72"/>
              <a:gd name="T68" fmla="*/ 184 w 190"/>
              <a:gd name="T69" fmla="*/ 46 h 72"/>
              <a:gd name="T70" fmla="*/ 179 w 190"/>
              <a:gd name="T71" fmla="*/ 41 h 72"/>
              <a:gd name="T72" fmla="*/ 174 w 190"/>
              <a:gd name="T73" fmla="*/ 46 h 72"/>
              <a:gd name="T74" fmla="*/ 179 w 190"/>
              <a:gd name="T75" fmla="*/ 51 h 72"/>
              <a:gd name="T76" fmla="*/ 184 w 190"/>
              <a:gd name="T77" fmla="*/ 46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90" h="72">
                <a:moveTo>
                  <a:pt x="162" y="71"/>
                </a:moveTo>
                <a:cubicBezTo>
                  <a:pt x="162" y="72"/>
                  <a:pt x="162" y="72"/>
                  <a:pt x="162" y="72"/>
                </a:cubicBezTo>
                <a:cubicBezTo>
                  <a:pt x="162" y="72"/>
                  <a:pt x="34" y="72"/>
                  <a:pt x="32" y="72"/>
                </a:cubicBezTo>
                <a:cubicBezTo>
                  <a:pt x="14" y="72"/>
                  <a:pt x="0" y="56"/>
                  <a:pt x="0" y="36"/>
                </a:cubicBezTo>
                <a:cubicBezTo>
                  <a:pt x="0" y="17"/>
                  <a:pt x="14" y="0"/>
                  <a:pt x="32" y="0"/>
                </a:cubicBezTo>
                <a:cubicBezTo>
                  <a:pt x="34" y="0"/>
                  <a:pt x="162" y="0"/>
                  <a:pt x="162" y="0"/>
                </a:cubicBezTo>
                <a:cubicBezTo>
                  <a:pt x="162" y="2"/>
                  <a:pt x="162" y="2"/>
                  <a:pt x="162" y="2"/>
                </a:cubicBezTo>
                <a:cubicBezTo>
                  <a:pt x="143" y="2"/>
                  <a:pt x="128" y="17"/>
                  <a:pt x="128" y="36"/>
                </a:cubicBezTo>
                <a:cubicBezTo>
                  <a:pt x="128" y="55"/>
                  <a:pt x="143" y="71"/>
                  <a:pt x="162" y="71"/>
                </a:cubicBezTo>
                <a:close/>
                <a:moveTo>
                  <a:pt x="190" y="36"/>
                </a:moveTo>
                <a:cubicBezTo>
                  <a:pt x="190" y="54"/>
                  <a:pt x="177" y="68"/>
                  <a:pt x="162" y="68"/>
                </a:cubicBezTo>
                <a:cubicBezTo>
                  <a:pt x="146" y="68"/>
                  <a:pt x="134" y="54"/>
                  <a:pt x="134" y="36"/>
                </a:cubicBezTo>
                <a:cubicBezTo>
                  <a:pt x="134" y="19"/>
                  <a:pt x="146" y="5"/>
                  <a:pt x="162" y="5"/>
                </a:cubicBezTo>
                <a:cubicBezTo>
                  <a:pt x="177" y="5"/>
                  <a:pt x="190" y="19"/>
                  <a:pt x="190" y="36"/>
                </a:cubicBezTo>
                <a:close/>
                <a:moveTo>
                  <a:pt x="158" y="41"/>
                </a:moveTo>
                <a:cubicBezTo>
                  <a:pt x="158" y="38"/>
                  <a:pt x="156" y="36"/>
                  <a:pt x="153" y="36"/>
                </a:cubicBezTo>
                <a:cubicBezTo>
                  <a:pt x="150" y="36"/>
                  <a:pt x="148" y="38"/>
                  <a:pt x="148" y="41"/>
                </a:cubicBezTo>
                <a:cubicBezTo>
                  <a:pt x="148" y="44"/>
                  <a:pt x="150" y="46"/>
                  <a:pt x="153" y="46"/>
                </a:cubicBezTo>
                <a:cubicBezTo>
                  <a:pt x="156" y="46"/>
                  <a:pt x="158" y="44"/>
                  <a:pt x="158" y="41"/>
                </a:cubicBezTo>
                <a:close/>
                <a:moveTo>
                  <a:pt x="158" y="17"/>
                </a:moveTo>
                <a:cubicBezTo>
                  <a:pt x="158" y="15"/>
                  <a:pt x="156" y="14"/>
                  <a:pt x="155" y="14"/>
                </a:cubicBezTo>
                <a:cubicBezTo>
                  <a:pt x="153" y="14"/>
                  <a:pt x="152" y="15"/>
                  <a:pt x="152" y="17"/>
                </a:cubicBezTo>
                <a:cubicBezTo>
                  <a:pt x="152" y="18"/>
                  <a:pt x="153" y="20"/>
                  <a:pt x="155" y="20"/>
                </a:cubicBezTo>
                <a:cubicBezTo>
                  <a:pt x="156" y="20"/>
                  <a:pt x="158" y="18"/>
                  <a:pt x="158" y="17"/>
                </a:cubicBezTo>
                <a:close/>
                <a:moveTo>
                  <a:pt x="170" y="46"/>
                </a:moveTo>
                <a:cubicBezTo>
                  <a:pt x="170" y="45"/>
                  <a:pt x="169" y="44"/>
                  <a:pt x="168" y="44"/>
                </a:cubicBezTo>
                <a:cubicBezTo>
                  <a:pt x="167" y="44"/>
                  <a:pt x="166" y="45"/>
                  <a:pt x="166" y="46"/>
                </a:cubicBezTo>
                <a:cubicBezTo>
                  <a:pt x="166" y="47"/>
                  <a:pt x="167" y="48"/>
                  <a:pt x="168" y="48"/>
                </a:cubicBezTo>
                <a:cubicBezTo>
                  <a:pt x="169" y="48"/>
                  <a:pt x="170" y="47"/>
                  <a:pt x="170" y="46"/>
                </a:cubicBezTo>
                <a:close/>
                <a:moveTo>
                  <a:pt x="174" y="29"/>
                </a:moveTo>
                <a:cubicBezTo>
                  <a:pt x="174" y="26"/>
                  <a:pt x="172" y="25"/>
                  <a:pt x="170" y="25"/>
                </a:cubicBezTo>
                <a:cubicBezTo>
                  <a:pt x="168" y="25"/>
                  <a:pt x="166" y="26"/>
                  <a:pt x="166" y="29"/>
                </a:cubicBezTo>
                <a:cubicBezTo>
                  <a:pt x="166" y="31"/>
                  <a:pt x="168" y="33"/>
                  <a:pt x="170" y="33"/>
                </a:cubicBezTo>
                <a:cubicBezTo>
                  <a:pt x="172" y="33"/>
                  <a:pt x="174" y="31"/>
                  <a:pt x="174" y="29"/>
                </a:cubicBezTo>
                <a:close/>
                <a:moveTo>
                  <a:pt x="184" y="46"/>
                </a:moveTo>
                <a:cubicBezTo>
                  <a:pt x="184" y="43"/>
                  <a:pt x="182" y="41"/>
                  <a:pt x="179" y="41"/>
                </a:cubicBezTo>
                <a:cubicBezTo>
                  <a:pt x="177" y="41"/>
                  <a:pt x="174" y="43"/>
                  <a:pt x="174" y="46"/>
                </a:cubicBezTo>
                <a:cubicBezTo>
                  <a:pt x="174" y="49"/>
                  <a:pt x="177" y="51"/>
                  <a:pt x="179" y="51"/>
                </a:cubicBezTo>
                <a:cubicBezTo>
                  <a:pt x="182" y="51"/>
                  <a:pt x="184" y="49"/>
                  <a:pt x="184" y="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3" name="Freeform 77"/>
          <p:cNvSpPr>
            <a:spLocks/>
          </p:cNvSpPr>
          <p:nvPr/>
        </p:nvSpPr>
        <p:spPr bwMode="auto">
          <a:xfrm>
            <a:off x="7178486" y="1959584"/>
            <a:ext cx="353427" cy="54366"/>
          </a:xfrm>
          <a:custGeom>
            <a:avLst/>
            <a:gdLst>
              <a:gd name="T0" fmla="*/ 212 w 212"/>
              <a:gd name="T1" fmla="*/ 17 h 33"/>
              <a:gd name="T2" fmla="*/ 208 w 212"/>
              <a:gd name="T3" fmla="*/ 30 h 33"/>
              <a:gd name="T4" fmla="*/ 204 w 212"/>
              <a:gd name="T5" fmla="*/ 24 h 33"/>
              <a:gd name="T6" fmla="*/ 196 w 212"/>
              <a:gd name="T7" fmla="*/ 24 h 33"/>
              <a:gd name="T8" fmla="*/ 181 w 212"/>
              <a:gd name="T9" fmla="*/ 33 h 33"/>
              <a:gd name="T10" fmla="*/ 30 w 212"/>
              <a:gd name="T11" fmla="*/ 33 h 33"/>
              <a:gd name="T12" fmla="*/ 14 w 212"/>
              <a:gd name="T13" fmla="*/ 21 h 33"/>
              <a:gd name="T14" fmla="*/ 7 w 212"/>
              <a:gd name="T15" fmla="*/ 24 h 33"/>
              <a:gd name="T16" fmla="*/ 4 w 212"/>
              <a:gd name="T17" fmla="*/ 30 h 33"/>
              <a:gd name="T18" fmla="*/ 0 w 212"/>
              <a:gd name="T19" fmla="*/ 17 h 33"/>
              <a:gd name="T20" fmla="*/ 4 w 212"/>
              <a:gd name="T21" fmla="*/ 3 h 33"/>
              <a:gd name="T22" fmla="*/ 7 w 212"/>
              <a:gd name="T23" fmla="*/ 9 h 33"/>
              <a:gd name="T24" fmla="*/ 15 w 212"/>
              <a:gd name="T25" fmla="*/ 9 h 33"/>
              <a:gd name="T26" fmla="*/ 30 w 212"/>
              <a:gd name="T27" fmla="*/ 0 h 33"/>
              <a:gd name="T28" fmla="*/ 181 w 212"/>
              <a:gd name="T29" fmla="*/ 0 h 33"/>
              <a:gd name="T30" fmla="*/ 197 w 212"/>
              <a:gd name="T31" fmla="*/ 12 h 33"/>
              <a:gd name="T32" fmla="*/ 204 w 212"/>
              <a:gd name="T33" fmla="*/ 9 h 33"/>
              <a:gd name="T34" fmla="*/ 208 w 212"/>
              <a:gd name="T35" fmla="*/ 3 h 33"/>
              <a:gd name="T36" fmla="*/ 212 w 212"/>
              <a:gd name="T37" fmla="*/ 17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12" h="33">
                <a:moveTo>
                  <a:pt x="212" y="17"/>
                </a:moveTo>
                <a:cubicBezTo>
                  <a:pt x="212" y="24"/>
                  <a:pt x="210" y="30"/>
                  <a:pt x="208" y="30"/>
                </a:cubicBezTo>
                <a:cubicBezTo>
                  <a:pt x="206" y="30"/>
                  <a:pt x="205" y="28"/>
                  <a:pt x="204" y="24"/>
                </a:cubicBezTo>
                <a:cubicBezTo>
                  <a:pt x="196" y="24"/>
                  <a:pt x="196" y="24"/>
                  <a:pt x="196" y="24"/>
                </a:cubicBezTo>
                <a:cubicBezTo>
                  <a:pt x="193" y="30"/>
                  <a:pt x="187" y="33"/>
                  <a:pt x="181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22" y="33"/>
                  <a:pt x="16" y="28"/>
                  <a:pt x="14" y="21"/>
                </a:cubicBezTo>
                <a:cubicBezTo>
                  <a:pt x="7" y="24"/>
                  <a:pt x="7" y="24"/>
                  <a:pt x="7" y="24"/>
                </a:cubicBezTo>
                <a:cubicBezTo>
                  <a:pt x="7" y="27"/>
                  <a:pt x="5" y="30"/>
                  <a:pt x="4" y="30"/>
                </a:cubicBezTo>
                <a:cubicBezTo>
                  <a:pt x="2" y="30"/>
                  <a:pt x="0" y="24"/>
                  <a:pt x="0" y="17"/>
                </a:cubicBezTo>
                <a:cubicBezTo>
                  <a:pt x="0" y="9"/>
                  <a:pt x="2" y="3"/>
                  <a:pt x="4" y="3"/>
                </a:cubicBezTo>
                <a:cubicBezTo>
                  <a:pt x="5" y="3"/>
                  <a:pt x="7" y="5"/>
                  <a:pt x="7" y="9"/>
                </a:cubicBezTo>
                <a:cubicBezTo>
                  <a:pt x="15" y="9"/>
                  <a:pt x="15" y="9"/>
                  <a:pt x="15" y="9"/>
                </a:cubicBezTo>
                <a:cubicBezTo>
                  <a:pt x="18" y="3"/>
                  <a:pt x="23" y="0"/>
                  <a:pt x="30" y="0"/>
                </a:cubicBezTo>
                <a:cubicBezTo>
                  <a:pt x="181" y="0"/>
                  <a:pt x="181" y="0"/>
                  <a:pt x="181" y="0"/>
                </a:cubicBezTo>
                <a:cubicBezTo>
                  <a:pt x="189" y="0"/>
                  <a:pt x="195" y="5"/>
                  <a:pt x="197" y="12"/>
                </a:cubicBezTo>
                <a:cubicBezTo>
                  <a:pt x="204" y="9"/>
                  <a:pt x="204" y="9"/>
                  <a:pt x="204" y="9"/>
                </a:cubicBezTo>
                <a:cubicBezTo>
                  <a:pt x="205" y="6"/>
                  <a:pt x="206" y="3"/>
                  <a:pt x="208" y="3"/>
                </a:cubicBezTo>
                <a:cubicBezTo>
                  <a:pt x="210" y="3"/>
                  <a:pt x="212" y="9"/>
                  <a:pt x="212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4" name="Freeform 78"/>
          <p:cNvSpPr>
            <a:spLocks/>
          </p:cNvSpPr>
          <p:nvPr/>
        </p:nvSpPr>
        <p:spPr bwMode="auto">
          <a:xfrm>
            <a:off x="7619870" y="1922806"/>
            <a:ext cx="284661" cy="127921"/>
          </a:xfrm>
          <a:custGeom>
            <a:avLst/>
            <a:gdLst>
              <a:gd name="T0" fmla="*/ 170 w 171"/>
              <a:gd name="T1" fmla="*/ 65 h 77"/>
              <a:gd name="T2" fmla="*/ 161 w 171"/>
              <a:gd name="T3" fmla="*/ 66 h 77"/>
              <a:gd name="T4" fmla="*/ 161 w 171"/>
              <a:gd name="T5" fmla="*/ 67 h 77"/>
              <a:gd name="T6" fmla="*/ 156 w 171"/>
              <a:gd name="T7" fmla="*/ 77 h 77"/>
              <a:gd name="T8" fmla="*/ 153 w 171"/>
              <a:gd name="T9" fmla="*/ 67 h 77"/>
              <a:gd name="T10" fmla="*/ 153 w 171"/>
              <a:gd name="T11" fmla="*/ 65 h 77"/>
              <a:gd name="T12" fmla="*/ 145 w 171"/>
              <a:gd name="T13" fmla="*/ 67 h 77"/>
              <a:gd name="T14" fmla="*/ 130 w 171"/>
              <a:gd name="T15" fmla="*/ 60 h 77"/>
              <a:gd name="T16" fmla="*/ 84 w 171"/>
              <a:gd name="T17" fmla="*/ 34 h 77"/>
              <a:gd name="T18" fmla="*/ 39 w 171"/>
              <a:gd name="T19" fmla="*/ 57 h 77"/>
              <a:gd name="T20" fmla="*/ 20 w 171"/>
              <a:gd name="T21" fmla="*/ 64 h 77"/>
              <a:gd name="T22" fmla="*/ 19 w 171"/>
              <a:gd name="T23" fmla="*/ 67 h 77"/>
              <a:gd name="T24" fmla="*/ 12 w 171"/>
              <a:gd name="T25" fmla="*/ 75 h 77"/>
              <a:gd name="T26" fmla="*/ 11 w 171"/>
              <a:gd name="T27" fmla="*/ 66 h 77"/>
              <a:gd name="T28" fmla="*/ 10 w 171"/>
              <a:gd name="T29" fmla="*/ 66 h 77"/>
              <a:gd name="T30" fmla="*/ 0 w 171"/>
              <a:gd name="T31" fmla="*/ 62 h 77"/>
              <a:gd name="T32" fmla="*/ 9 w 171"/>
              <a:gd name="T33" fmla="*/ 58 h 77"/>
              <a:gd name="T34" fmla="*/ 11 w 171"/>
              <a:gd name="T35" fmla="*/ 58 h 77"/>
              <a:gd name="T36" fmla="*/ 11 w 171"/>
              <a:gd name="T37" fmla="*/ 38 h 77"/>
              <a:gd name="T38" fmla="*/ 84 w 171"/>
              <a:gd name="T39" fmla="*/ 0 h 77"/>
              <a:gd name="T40" fmla="*/ 159 w 171"/>
              <a:gd name="T41" fmla="*/ 41 h 77"/>
              <a:gd name="T42" fmla="*/ 160 w 171"/>
              <a:gd name="T43" fmla="*/ 57 h 77"/>
              <a:gd name="T44" fmla="*/ 163 w 171"/>
              <a:gd name="T45" fmla="*/ 57 h 77"/>
              <a:gd name="T46" fmla="*/ 170 w 171"/>
              <a:gd name="T47" fmla="*/ 65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71" h="77">
                <a:moveTo>
                  <a:pt x="170" y="65"/>
                </a:moveTo>
                <a:cubicBezTo>
                  <a:pt x="169" y="67"/>
                  <a:pt x="165" y="67"/>
                  <a:pt x="161" y="66"/>
                </a:cubicBezTo>
                <a:cubicBezTo>
                  <a:pt x="161" y="66"/>
                  <a:pt x="161" y="67"/>
                  <a:pt x="161" y="67"/>
                </a:cubicBezTo>
                <a:cubicBezTo>
                  <a:pt x="161" y="72"/>
                  <a:pt x="159" y="77"/>
                  <a:pt x="156" y="77"/>
                </a:cubicBezTo>
                <a:cubicBezTo>
                  <a:pt x="154" y="76"/>
                  <a:pt x="152" y="72"/>
                  <a:pt x="153" y="67"/>
                </a:cubicBezTo>
                <a:cubicBezTo>
                  <a:pt x="153" y="66"/>
                  <a:pt x="153" y="66"/>
                  <a:pt x="153" y="65"/>
                </a:cubicBezTo>
                <a:cubicBezTo>
                  <a:pt x="150" y="66"/>
                  <a:pt x="147" y="67"/>
                  <a:pt x="145" y="67"/>
                </a:cubicBezTo>
                <a:cubicBezTo>
                  <a:pt x="139" y="67"/>
                  <a:pt x="134" y="65"/>
                  <a:pt x="130" y="60"/>
                </a:cubicBezTo>
                <a:cubicBezTo>
                  <a:pt x="120" y="44"/>
                  <a:pt x="103" y="34"/>
                  <a:pt x="84" y="34"/>
                </a:cubicBezTo>
                <a:cubicBezTo>
                  <a:pt x="66" y="34"/>
                  <a:pt x="49" y="43"/>
                  <a:pt x="39" y="57"/>
                </a:cubicBezTo>
                <a:cubicBezTo>
                  <a:pt x="34" y="63"/>
                  <a:pt x="27" y="66"/>
                  <a:pt x="20" y="64"/>
                </a:cubicBezTo>
                <a:cubicBezTo>
                  <a:pt x="20" y="65"/>
                  <a:pt x="20" y="66"/>
                  <a:pt x="19" y="67"/>
                </a:cubicBezTo>
                <a:cubicBezTo>
                  <a:pt x="18" y="72"/>
                  <a:pt x="15" y="76"/>
                  <a:pt x="12" y="75"/>
                </a:cubicBezTo>
                <a:cubicBezTo>
                  <a:pt x="10" y="74"/>
                  <a:pt x="10" y="70"/>
                  <a:pt x="11" y="66"/>
                </a:cubicBezTo>
                <a:cubicBezTo>
                  <a:pt x="10" y="66"/>
                  <a:pt x="10" y="66"/>
                  <a:pt x="10" y="66"/>
                </a:cubicBezTo>
                <a:cubicBezTo>
                  <a:pt x="4" y="66"/>
                  <a:pt x="0" y="64"/>
                  <a:pt x="0" y="62"/>
                </a:cubicBezTo>
                <a:cubicBezTo>
                  <a:pt x="0" y="60"/>
                  <a:pt x="4" y="58"/>
                  <a:pt x="9" y="58"/>
                </a:cubicBezTo>
                <a:cubicBezTo>
                  <a:pt x="10" y="58"/>
                  <a:pt x="11" y="58"/>
                  <a:pt x="11" y="58"/>
                </a:cubicBezTo>
                <a:cubicBezTo>
                  <a:pt x="7" y="52"/>
                  <a:pt x="7" y="44"/>
                  <a:pt x="11" y="38"/>
                </a:cubicBezTo>
                <a:cubicBezTo>
                  <a:pt x="28" y="14"/>
                  <a:pt x="55" y="0"/>
                  <a:pt x="84" y="0"/>
                </a:cubicBezTo>
                <a:cubicBezTo>
                  <a:pt x="114" y="0"/>
                  <a:pt x="142" y="16"/>
                  <a:pt x="159" y="41"/>
                </a:cubicBezTo>
                <a:cubicBezTo>
                  <a:pt x="162" y="46"/>
                  <a:pt x="162" y="52"/>
                  <a:pt x="160" y="57"/>
                </a:cubicBezTo>
                <a:cubicBezTo>
                  <a:pt x="161" y="57"/>
                  <a:pt x="162" y="57"/>
                  <a:pt x="163" y="57"/>
                </a:cubicBezTo>
                <a:cubicBezTo>
                  <a:pt x="168" y="60"/>
                  <a:pt x="171" y="63"/>
                  <a:pt x="170" y="6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5" name="Freeform 79"/>
          <p:cNvSpPr>
            <a:spLocks noEditPoints="1"/>
          </p:cNvSpPr>
          <p:nvPr/>
        </p:nvSpPr>
        <p:spPr bwMode="auto">
          <a:xfrm>
            <a:off x="8005282" y="1924405"/>
            <a:ext cx="286260" cy="126322"/>
          </a:xfrm>
          <a:custGeom>
            <a:avLst/>
            <a:gdLst>
              <a:gd name="T0" fmla="*/ 49 w 172"/>
              <a:gd name="T1" fmla="*/ 7 h 76"/>
              <a:gd name="T2" fmla="*/ 64 w 172"/>
              <a:gd name="T3" fmla="*/ 37 h 76"/>
              <a:gd name="T4" fmla="*/ 49 w 172"/>
              <a:gd name="T5" fmla="*/ 46 h 76"/>
              <a:gd name="T6" fmla="*/ 27 w 172"/>
              <a:gd name="T7" fmla="*/ 20 h 76"/>
              <a:gd name="T8" fmla="*/ 49 w 172"/>
              <a:gd name="T9" fmla="*/ 7 h 76"/>
              <a:gd name="T10" fmla="*/ 87 w 172"/>
              <a:gd name="T11" fmla="*/ 0 h 76"/>
              <a:gd name="T12" fmla="*/ 90 w 172"/>
              <a:gd name="T13" fmla="*/ 33 h 76"/>
              <a:gd name="T14" fmla="*/ 105 w 172"/>
              <a:gd name="T15" fmla="*/ 37 h 76"/>
              <a:gd name="T16" fmla="*/ 115 w 172"/>
              <a:gd name="T17" fmla="*/ 5 h 76"/>
              <a:gd name="T18" fmla="*/ 87 w 172"/>
              <a:gd name="T19" fmla="*/ 0 h 76"/>
              <a:gd name="T20" fmla="*/ 12 w 172"/>
              <a:gd name="T21" fmla="*/ 37 h 76"/>
              <a:gd name="T22" fmla="*/ 12 w 172"/>
              <a:gd name="T23" fmla="*/ 57 h 76"/>
              <a:gd name="T24" fmla="*/ 10 w 172"/>
              <a:gd name="T25" fmla="*/ 57 h 76"/>
              <a:gd name="T26" fmla="*/ 0 w 172"/>
              <a:gd name="T27" fmla="*/ 61 h 76"/>
              <a:gd name="T28" fmla="*/ 11 w 172"/>
              <a:gd name="T29" fmla="*/ 65 h 76"/>
              <a:gd name="T30" fmla="*/ 12 w 172"/>
              <a:gd name="T31" fmla="*/ 65 h 76"/>
              <a:gd name="T32" fmla="*/ 13 w 172"/>
              <a:gd name="T33" fmla="*/ 74 h 76"/>
              <a:gd name="T34" fmla="*/ 20 w 172"/>
              <a:gd name="T35" fmla="*/ 66 h 76"/>
              <a:gd name="T36" fmla="*/ 21 w 172"/>
              <a:gd name="T37" fmla="*/ 63 h 76"/>
              <a:gd name="T38" fmla="*/ 39 w 172"/>
              <a:gd name="T39" fmla="*/ 56 h 76"/>
              <a:gd name="T40" fmla="*/ 46 w 172"/>
              <a:gd name="T41" fmla="*/ 49 h 76"/>
              <a:gd name="T42" fmla="*/ 24 w 172"/>
              <a:gd name="T43" fmla="*/ 24 h 76"/>
              <a:gd name="T44" fmla="*/ 12 w 172"/>
              <a:gd name="T45" fmla="*/ 37 h 76"/>
              <a:gd name="T46" fmla="*/ 54 w 172"/>
              <a:gd name="T47" fmla="*/ 5 h 76"/>
              <a:gd name="T48" fmla="*/ 68 w 172"/>
              <a:gd name="T49" fmla="*/ 35 h 76"/>
              <a:gd name="T50" fmla="*/ 85 w 172"/>
              <a:gd name="T51" fmla="*/ 33 h 76"/>
              <a:gd name="T52" fmla="*/ 85 w 172"/>
              <a:gd name="T53" fmla="*/ 33 h 76"/>
              <a:gd name="T54" fmla="*/ 82 w 172"/>
              <a:gd name="T55" fmla="*/ 0 h 76"/>
              <a:gd name="T56" fmla="*/ 54 w 172"/>
              <a:gd name="T57" fmla="*/ 5 h 76"/>
              <a:gd name="T58" fmla="*/ 120 w 172"/>
              <a:gd name="T59" fmla="*/ 7 h 76"/>
              <a:gd name="T60" fmla="*/ 109 w 172"/>
              <a:gd name="T61" fmla="*/ 39 h 76"/>
              <a:gd name="T62" fmla="*/ 126 w 172"/>
              <a:gd name="T63" fmla="*/ 52 h 76"/>
              <a:gd name="T64" fmla="*/ 146 w 172"/>
              <a:gd name="T65" fmla="*/ 24 h 76"/>
              <a:gd name="T66" fmla="*/ 120 w 172"/>
              <a:gd name="T67" fmla="*/ 7 h 76"/>
              <a:gd name="T68" fmla="*/ 163 w 172"/>
              <a:gd name="T69" fmla="*/ 56 h 76"/>
              <a:gd name="T70" fmla="*/ 161 w 172"/>
              <a:gd name="T71" fmla="*/ 56 h 76"/>
              <a:gd name="T72" fmla="*/ 159 w 172"/>
              <a:gd name="T73" fmla="*/ 40 h 76"/>
              <a:gd name="T74" fmla="*/ 150 w 172"/>
              <a:gd name="T75" fmla="*/ 28 h 76"/>
              <a:gd name="T76" fmla="*/ 129 w 172"/>
              <a:gd name="T77" fmla="*/ 56 h 76"/>
              <a:gd name="T78" fmla="*/ 131 w 172"/>
              <a:gd name="T79" fmla="*/ 59 h 76"/>
              <a:gd name="T80" fmla="*/ 145 w 172"/>
              <a:gd name="T81" fmla="*/ 66 h 76"/>
              <a:gd name="T82" fmla="*/ 154 w 172"/>
              <a:gd name="T83" fmla="*/ 64 h 76"/>
              <a:gd name="T84" fmla="*/ 153 w 172"/>
              <a:gd name="T85" fmla="*/ 65 h 76"/>
              <a:gd name="T86" fmla="*/ 157 w 172"/>
              <a:gd name="T87" fmla="*/ 76 h 76"/>
              <a:gd name="T88" fmla="*/ 162 w 172"/>
              <a:gd name="T89" fmla="*/ 66 h 76"/>
              <a:gd name="T90" fmla="*/ 162 w 172"/>
              <a:gd name="T91" fmla="*/ 65 h 76"/>
              <a:gd name="T92" fmla="*/ 171 w 172"/>
              <a:gd name="T93" fmla="*/ 64 h 76"/>
              <a:gd name="T94" fmla="*/ 163 w 172"/>
              <a:gd name="T95" fmla="*/ 56 h 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72" h="76">
                <a:moveTo>
                  <a:pt x="49" y="7"/>
                </a:moveTo>
                <a:cubicBezTo>
                  <a:pt x="64" y="37"/>
                  <a:pt x="64" y="37"/>
                  <a:pt x="64" y="37"/>
                </a:cubicBezTo>
                <a:cubicBezTo>
                  <a:pt x="58" y="39"/>
                  <a:pt x="54" y="42"/>
                  <a:pt x="49" y="46"/>
                </a:cubicBezTo>
                <a:cubicBezTo>
                  <a:pt x="27" y="20"/>
                  <a:pt x="27" y="20"/>
                  <a:pt x="27" y="20"/>
                </a:cubicBezTo>
                <a:cubicBezTo>
                  <a:pt x="35" y="14"/>
                  <a:pt x="39" y="11"/>
                  <a:pt x="49" y="7"/>
                </a:cubicBezTo>
                <a:close/>
                <a:moveTo>
                  <a:pt x="87" y="0"/>
                </a:moveTo>
                <a:cubicBezTo>
                  <a:pt x="90" y="33"/>
                  <a:pt x="90" y="33"/>
                  <a:pt x="90" y="33"/>
                </a:cubicBezTo>
                <a:cubicBezTo>
                  <a:pt x="95" y="34"/>
                  <a:pt x="100" y="35"/>
                  <a:pt x="105" y="37"/>
                </a:cubicBezTo>
                <a:cubicBezTo>
                  <a:pt x="115" y="5"/>
                  <a:pt x="115" y="5"/>
                  <a:pt x="115" y="5"/>
                </a:cubicBezTo>
                <a:cubicBezTo>
                  <a:pt x="106" y="2"/>
                  <a:pt x="96" y="0"/>
                  <a:pt x="87" y="0"/>
                </a:cubicBezTo>
                <a:close/>
                <a:moveTo>
                  <a:pt x="12" y="37"/>
                </a:moveTo>
                <a:cubicBezTo>
                  <a:pt x="8" y="43"/>
                  <a:pt x="8" y="51"/>
                  <a:pt x="12" y="57"/>
                </a:cubicBezTo>
                <a:cubicBezTo>
                  <a:pt x="12" y="57"/>
                  <a:pt x="11" y="56"/>
                  <a:pt x="10" y="57"/>
                </a:cubicBezTo>
                <a:cubicBezTo>
                  <a:pt x="5" y="57"/>
                  <a:pt x="0" y="59"/>
                  <a:pt x="0" y="61"/>
                </a:cubicBezTo>
                <a:cubicBezTo>
                  <a:pt x="1" y="63"/>
                  <a:pt x="5" y="65"/>
                  <a:pt x="11" y="65"/>
                </a:cubicBezTo>
                <a:cubicBezTo>
                  <a:pt x="11" y="65"/>
                  <a:pt x="11" y="65"/>
                  <a:pt x="12" y="65"/>
                </a:cubicBezTo>
                <a:cubicBezTo>
                  <a:pt x="11" y="69"/>
                  <a:pt x="11" y="73"/>
                  <a:pt x="13" y="74"/>
                </a:cubicBezTo>
                <a:cubicBezTo>
                  <a:pt x="15" y="75"/>
                  <a:pt x="18" y="71"/>
                  <a:pt x="20" y="66"/>
                </a:cubicBezTo>
                <a:cubicBezTo>
                  <a:pt x="20" y="65"/>
                  <a:pt x="21" y="64"/>
                  <a:pt x="21" y="63"/>
                </a:cubicBezTo>
                <a:cubicBezTo>
                  <a:pt x="28" y="65"/>
                  <a:pt x="35" y="62"/>
                  <a:pt x="39" y="56"/>
                </a:cubicBezTo>
                <a:cubicBezTo>
                  <a:pt x="41" y="54"/>
                  <a:pt x="43" y="51"/>
                  <a:pt x="46" y="49"/>
                </a:cubicBezTo>
                <a:cubicBezTo>
                  <a:pt x="24" y="24"/>
                  <a:pt x="24" y="24"/>
                  <a:pt x="24" y="24"/>
                </a:cubicBezTo>
                <a:cubicBezTo>
                  <a:pt x="19" y="28"/>
                  <a:pt x="15" y="32"/>
                  <a:pt x="12" y="37"/>
                </a:cubicBezTo>
                <a:close/>
                <a:moveTo>
                  <a:pt x="54" y="5"/>
                </a:moveTo>
                <a:cubicBezTo>
                  <a:pt x="68" y="35"/>
                  <a:pt x="68" y="35"/>
                  <a:pt x="68" y="35"/>
                </a:cubicBezTo>
                <a:cubicBezTo>
                  <a:pt x="74" y="34"/>
                  <a:pt x="79" y="33"/>
                  <a:pt x="85" y="33"/>
                </a:cubicBezTo>
                <a:cubicBezTo>
                  <a:pt x="85" y="33"/>
                  <a:pt x="85" y="33"/>
                  <a:pt x="85" y="33"/>
                </a:cubicBezTo>
                <a:cubicBezTo>
                  <a:pt x="82" y="0"/>
                  <a:pt x="82" y="0"/>
                  <a:pt x="82" y="0"/>
                </a:cubicBezTo>
                <a:cubicBezTo>
                  <a:pt x="72" y="0"/>
                  <a:pt x="62" y="2"/>
                  <a:pt x="54" y="5"/>
                </a:cubicBezTo>
                <a:close/>
                <a:moveTo>
                  <a:pt x="120" y="7"/>
                </a:moveTo>
                <a:cubicBezTo>
                  <a:pt x="109" y="39"/>
                  <a:pt x="109" y="39"/>
                  <a:pt x="109" y="39"/>
                </a:cubicBezTo>
                <a:cubicBezTo>
                  <a:pt x="116" y="42"/>
                  <a:pt x="122" y="47"/>
                  <a:pt x="126" y="52"/>
                </a:cubicBezTo>
                <a:cubicBezTo>
                  <a:pt x="146" y="24"/>
                  <a:pt x="146" y="24"/>
                  <a:pt x="146" y="24"/>
                </a:cubicBezTo>
                <a:cubicBezTo>
                  <a:pt x="138" y="17"/>
                  <a:pt x="129" y="11"/>
                  <a:pt x="120" y="7"/>
                </a:cubicBezTo>
                <a:close/>
                <a:moveTo>
                  <a:pt x="163" y="56"/>
                </a:moveTo>
                <a:cubicBezTo>
                  <a:pt x="163" y="56"/>
                  <a:pt x="162" y="56"/>
                  <a:pt x="161" y="56"/>
                </a:cubicBezTo>
                <a:cubicBezTo>
                  <a:pt x="163" y="51"/>
                  <a:pt x="163" y="45"/>
                  <a:pt x="159" y="40"/>
                </a:cubicBezTo>
                <a:cubicBezTo>
                  <a:pt x="157" y="36"/>
                  <a:pt x="153" y="32"/>
                  <a:pt x="150" y="28"/>
                </a:cubicBezTo>
                <a:cubicBezTo>
                  <a:pt x="129" y="56"/>
                  <a:pt x="129" y="56"/>
                  <a:pt x="129" y="56"/>
                </a:cubicBezTo>
                <a:cubicBezTo>
                  <a:pt x="130" y="57"/>
                  <a:pt x="131" y="58"/>
                  <a:pt x="131" y="59"/>
                </a:cubicBezTo>
                <a:cubicBezTo>
                  <a:pt x="134" y="63"/>
                  <a:pt x="140" y="66"/>
                  <a:pt x="145" y="66"/>
                </a:cubicBezTo>
                <a:cubicBezTo>
                  <a:pt x="148" y="66"/>
                  <a:pt x="151" y="65"/>
                  <a:pt x="154" y="64"/>
                </a:cubicBezTo>
                <a:cubicBezTo>
                  <a:pt x="153" y="64"/>
                  <a:pt x="153" y="65"/>
                  <a:pt x="153" y="65"/>
                </a:cubicBezTo>
                <a:cubicBezTo>
                  <a:pt x="153" y="71"/>
                  <a:pt x="155" y="75"/>
                  <a:pt x="157" y="76"/>
                </a:cubicBezTo>
                <a:cubicBezTo>
                  <a:pt x="159" y="76"/>
                  <a:pt x="161" y="71"/>
                  <a:pt x="162" y="66"/>
                </a:cubicBezTo>
                <a:cubicBezTo>
                  <a:pt x="162" y="65"/>
                  <a:pt x="162" y="65"/>
                  <a:pt x="162" y="65"/>
                </a:cubicBezTo>
                <a:cubicBezTo>
                  <a:pt x="166" y="66"/>
                  <a:pt x="170" y="66"/>
                  <a:pt x="171" y="64"/>
                </a:cubicBezTo>
                <a:cubicBezTo>
                  <a:pt x="172" y="62"/>
                  <a:pt x="168" y="58"/>
                  <a:pt x="163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6" name="Freeform 80"/>
          <p:cNvSpPr>
            <a:spLocks noEditPoints="1"/>
          </p:cNvSpPr>
          <p:nvPr/>
        </p:nvSpPr>
        <p:spPr bwMode="auto">
          <a:xfrm>
            <a:off x="4608548" y="2333753"/>
            <a:ext cx="276664" cy="183886"/>
          </a:xfrm>
          <a:custGeom>
            <a:avLst/>
            <a:gdLst>
              <a:gd name="T0" fmla="*/ 0 w 166"/>
              <a:gd name="T1" fmla="*/ 76 h 110"/>
              <a:gd name="T2" fmla="*/ 166 w 166"/>
              <a:gd name="T3" fmla="*/ 76 h 110"/>
              <a:gd name="T4" fmla="*/ 83 w 166"/>
              <a:gd name="T5" fmla="*/ 110 h 110"/>
              <a:gd name="T6" fmla="*/ 0 w 166"/>
              <a:gd name="T7" fmla="*/ 76 h 110"/>
              <a:gd name="T8" fmla="*/ 83 w 166"/>
              <a:gd name="T9" fmla="*/ 0 h 110"/>
              <a:gd name="T10" fmla="*/ 0 w 166"/>
              <a:gd name="T11" fmla="*/ 34 h 110"/>
              <a:gd name="T12" fmla="*/ 166 w 166"/>
              <a:gd name="T13" fmla="*/ 34 h 110"/>
              <a:gd name="T14" fmla="*/ 83 w 166"/>
              <a:gd name="T15" fmla="*/ 0 h 110"/>
              <a:gd name="T16" fmla="*/ 166 w 166"/>
              <a:gd name="T17" fmla="*/ 55 h 110"/>
              <a:gd name="T18" fmla="*/ 155 w 166"/>
              <a:gd name="T19" fmla="*/ 68 h 110"/>
              <a:gd name="T20" fmla="*/ 11 w 166"/>
              <a:gd name="T21" fmla="*/ 68 h 110"/>
              <a:gd name="T22" fmla="*/ 0 w 166"/>
              <a:gd name="T23" fmla="*/ 55 h 110"/>
              <a:gd name="T24" fmla="*/ 11 w 166"/>
              <a:gd name="T25" fmla="*/ 42 h 110"/>
              <a:gd name="T26" fmla="*/ 155 w 166"/>
              <a:gd name="T27" fmla="*/ 42 h 110"/>
              <a:gd name="T28" fmla="*/ 166 w 166"/>
              <a:gd name="T29" fmla="*/ 55 h 110"/>
              <a:gd name="T30" fmla="*/ 163 w 166"/>
              <a:gd name="T31" fmla="*/ 57 h 110"/>
              <a:gd name="T32" fmla="*/ 161 w 166"/>
              <a:gd name="T33" fmla="*/ 53 h 110"/>
              <a:gd name="T34" fmla="*/ 141 w 166"/>
              <a:gd name="T35" fmla="*/ 59 h 110"/>
              <a:gd name="T36" fmla="*/ 128 w 166"/>
              <a:gd name="T37" fmla="*/ 53 h 110"/>
              <a:gd name="T38" fmla="*/ 105 w 166"/>
              <a:gd name="T39" fmla="*/ 52 h 110"/>
              <a:gd name="T40" fmla="*/ 103 w 166"/>
              <a:gd name="T41" fmla="*/ 52 h 110"/>
              <a:gd name="T42" fmla="*/ 100 w 166"/>
              <a:gd name="T43" fmla="*/ 53 h 110"/>
              <a:gd name="T44" fmla="*/ 84 w 166"/>
              <a:gd name="T45" fmla="*/ 53 h 110"/>
              <a:gd name="T46" fmla="*/ 61 w 166"/>
              <a:gd name="T47" fmla="*/ 52 h 110"/>
              <a:gd name="T48" fmla="*/ 43 w 166"/>
              <a:gd name="T49" fmla="*/ 59 h 110"/>
              <a:gd name="T50" fmla="*/ 23 w 166"/>
              <a:gd name="T51" fmla="*/ 47 h 110"/>
              <a:gd name="T52" fmla="*/ 4 w 166"/>
              <a:gd name="T53" fmla="*/ 53 h 110"/>
              <a:gd name="T54" fmla="*/ 7 w 166"/>
              <a:gd name="T55" fmla="*/ 56 h 110"/>
              <a:gd name="T56" fmla="*/ 20 w 166"/>
              <a:gd name="T57" fmla="*/ 52 h 110"/>
              <a:gd name="T58" fmla="*/ 42 w 166"/>
              <a:gd name="T59" fmla="*/ 64 h 110"/>
              <a:gd name="T60" fmla="*/ 42 w 166"/>
              <a:gd name="T61" fmla="*/ 64 h 110"/>
              <a:gd name="T62" fmla="*/ 62 w 166"/>
              <a:gd name="T63" fmla="*/ 57 h 110"/>
              <a:gd name="T64" fmla="*/ 81 w 166"/>
              <a:gd name="T65" fmla="*/ 57 h 110"/>
              <a:gd name="T66" fmla="*/ 101 w 166"/>
              <a:gd name="T67" fmla="*/ 58 h 110"/>
              <a:gd name="T68" fmla="*/ 104 w 166"/>
              <a:gd name="T69" fmla="*/ 57 h 110"/>
              <a:gd name="T70" fmla="*/ 106 w 166"/>
              <a:gd name="T71" fmla="*/ 57 h 110"/>
              <a:gd name="T72" fmla="*/ 125 w 166"/>
              <a:gd name="T73" fmla="*/ 56 h 110"/>
              <a:gd name="T74" fmla="*/ 138 w 166"/>
              <a:gd name="T75" fmla="*/ 65 h 110"/>
              <a:gd name="T76" fmla="*/ 142 w 166"/>
              <a:gd name="T77" fmla="*/ 64 h 110"/>
              <a:gd name="T78" fmla="*/ 163 w 166"/>
              <a:gd name="T79" fmla="*/ 57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66" h="110">
                <a:moveTo>
                  <a:pt x="0" y="76"/>
                </a:moveTo>
                <a:cubicBezTo>
                  <a:pt x="166" y="76"/>
                  <a:pt x="166" y="76"/>
                  <a:pt x="166" y="76"/>
                </a:cubicBezTo>
                <a:cubicBezTo>
                  <a:pt x="166" y="91"/>
                  <a:pt x="129" y="110"/>
                  <a:pt x="83" y="110"/>
                </a:cubicBezTo>
                <a:cubicBezTo>
                  <a:pt x="37" y="110"/>
                  <a:pt x="0" y="91"/>
                  <a:pt x="0" y="76"/>
                </a:cubicBezTo>
                <a:close/>
                <a:moveTo>
                  <a:pt x="83" y="0"/>
                </a:moveTo>
                <a:cubicBezTo>
                  <a:pt x="37" y="0"/>
                  <a:pt x="0" y="19"/>
                  <a:pt x="0" y="34"/>
                </a:cubicBezTo>
                <a:cubicBezTo>
                  <a:pt x="166" y="34"/>
                  <a:pt x="166" y="34"/>
                  <a:pt x="166" y="34"/>
                </a:cubicBezTo>
                <a:cubicBezTo>
                  <a:pt x="166" y="19"/>
                  <a:pt x="129" y="0"/>
                  <a:pt x="83" y="0"/>
                </a:cubicBezTo>
                <a:close/>
                <a:moveTo>
                  <a:pt x="166" y="55"/>
                </a:moveTo>
                <a:cubicBezTo>
                  <a:pt x="166" y="62"/>
                  <a:pt x="161" y="68"/>
                  <a:pt x="155" y="68"/>
                </a:cubicBezTo>
                <a:cubicBezTo>
                  <a:pt x="11" y="68"/>
                  <a:pt x="11" y="68"/>
                  <a:pt x="11" y="68"/>
                </a:cubicBezTo>
                <a:cubicBezTo>
                  <a:pt x="5" y="68"/>
                  <a:pt x="0" y="62"/>
                  <a:pt x="0" y="55"/>
                </a:cubicBezTo>
                <a:cubicBezTo>
                  <a:pt x="0" y="48"/>
                  <a:pt x="5" y="42"/>
                  <a:pt x="11" y="42"/>
                </a:cubicBezTo>
                <a:cubicBezTo>
                  <a:pt x="155" y="42"/>
                  <a:pt x="155" y="42"/>
                  <a:pt x="155" y="42"/>
                </a:cubicBezTo>
                <a:cubicBezTo>
                  <a:pt x="161" y="42"/>
                  <a:pt x="166" y="48"/>
                  <a:pt x="166" y="55"/>
                </a:cubicBezTo>
                <a:close/>
                <a:moveTo>
                  <a:pt x="163" y="57"/>
                </a:moveTo>
                <a:cubicBezTo>
                  <a:pt x="161" y="53"/>
                  <a:pt x="161" y="53"/>
                  <a:pt x="161" y="53"/>
                </a:cubicBezTo>
                <a:cubicBezTo>
                  <a:pt x="159" y="54"/>
                  <a:pt x="149" y="57"/>
                  <a:pt x="141" y="59"/>
                </a:cubicBezTo>
                <a:cubicBezTo>
                  <a:pt x="135" y="60"/>
                  <a:pt x="131" y="59"/>
                  <a:pt x="128" y="53"/>
                </a:cubicBezTo>
                <a:cubicBezTo>
                  <a:pt x="125" y="48"/>
                  <a:pt x="114" y="50"/>
                  <a:pt x="105" y="52"/>
                </a:cubicBezTo>
                <a:cubicBezTo>
                  <a:pt x="103" y="52"/>
                  <a:pt x="103" y="52"/>
                  <a:pt x="103" y="52"/>
                </a:cubicBezTo>
                <a:cubicBezTo>
                  <a:pt x="103" y="52"/>
                  <a:pt x="101" y="53"/>
                  <a:pt x="100" y="53"/>
                </a:cubicBezTo>
                <a:cubicBezTo>
                  <a:pt x="95" y="55"/>
                  <a:pt x="88" y="57"/>
                  <a:pt x="84" y="53"/>
                </a:cubicBezTo>
                <a:cubicBezTo>
                  <a:pt x="78" y="45"/>
                  <a:pt x="62" y="52"/>
                  <a:pt x="61" y="52"/>
                </a:cubicBezTo>
                <a:cubicBezTo>
                  <a:pt x="43" y="59"/>
                  <a:pt x="43" y="59"/>
                  <a:pt x="43" y="59"/>
                </a:cubicBezTo>
                <a:cubicBezTo>
                  <a:pt x="40" y="57"/>
                  <a:pt x="29" y="52"/>
                  <a:pt x="23" y="47"/>
                </a:cubicBezTo>
                <a:cubicBezTo>
                  <a:pt x="14" y="41"/>
                  <a:pt x="4" y="52"/>
                  <a:pt x="4" y="53"/>
                </a:cubicBezTo>
                <a:cubicBezTo>
                  <a:pt x="7" y="56"/>
                  <a:pt x="7" y="56"/>
                  <a:pt x="7" y="56"/>
                </a:cubicBezTo>
                <a:cubicBezTo>
                  <a:pt x="7" y="56"/>
                  <a:pt x="14" y="48"/>
                  <a:pt x="20" y="52"/>
                </a:cubicBezTo>
                <a:cubicBezTo>
                  <a:pt x="28" y="57"/>
                  <a:pt x="41" y="64"/>
                  <a:pt x="42" y="64"/>
                </a:cubicBezTo>
                <a:cubicBezTo>
                  <a:pt x="42" y="64"/>
                  <a:pt x="42" y="64"/>
                  <a:pt x="42" y="64"/>
                </a:cubicBezTo>
                <a:cubicBezTo>
                  <a:pt x="62" y="57"/>
                  <a:pt x="62" y="57"/>
                  <a:pt x="62" y="57"/>
                </a:cubicBezTo>
                <a:cubicBezTo>
                  <a:pt x="66" y="56"/>
                  <a:pt x="77" y="52"/>
                  <a:pt x="81" y="57"/>
                </a:cubicBezTo>
                <a:cubicBezTo>
                  <a:pt x="87" y="63"/>
                  <a:pt x="96" y="60"/>
                  <a:pt x="101" y="58"/>
                </a:cubicBezTo>
                <a:cubicBezTo>
                  <a:pt x="102" y="58"/>
                  <a:pt x="103" y="58"/>
                  <a:pt x="104" y="57"/>
                </a:cubicBezTo>
                <a:cubicBezTo>
                  <a:pt x="106" y="57"/>
                  <a:pt x="106" y="57"/>
                  <a:pt x="106" y="57"/>
                </a:cubicBezTo>
                <a:cubicBezTo>
                  <a:pt x="120" y="54"/>
                  <a:pt x="124" y="55"/>
                  <a:pt x="125" y="56"/>
                </a:cubicBezTo>
                <a:cubicBezTo>
                  <a:pt x="128" y="62"/>
                  <a:pt x="132" y="65"/>
                  <a:pt x="138" y="65"/>
                </a:cubicBezTo>
                <a:cubicBezTo>
                  <a:pt x="139" y="65"/>
                  <a:pt x="140" y="65"/>
                  <a:pt x="142" y="64"/>
                </a:cubicBezTo>
                <a:cubicBezTo>
                  <a:pt x="149" y="63"/>
                  <a:pt x="161" y="59"/>
                  <a:pt x="163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7" name="Freeform 81"/>
          <p:cNvSpPr>
            <a:spLocks noEditPoints="1"/>
          </p:cNvSpPr>
          <p:nvPr/>
        </p:nvSpPr>
        <p:spPr bwMode="auto">
          <a:xfrm>
            <a:off x="5077118" y="2303370"/>
            <a:ext cx="231886" cy="220663"/>
          </a:xfrm>
          <a:custGeom>
            <a:avLst/>
            <a:gdLst>
              <a:gd name="T0" fmla="*/ 91 w 139"/>
              <a:gd name="T1" fmla="*/ 73 h 133"/>
              <a:gd name="T2" fmla="*/ 97 w 139"/>
              <a:gd name="T3" fmla="*/ 81 h 133"/>
              <a:gd name="T4" fmla="*/ 80 w 139"/>
              <a:gd name="T5" fmla="*/ 97 h 133"/>
              <a:gd name="T6" fmla="*/ 79 w 139"/>
              <a:gd name="T7" fmla="*/ 92 h 133"/>
              <a:gd name="T8" fmla="*/ 73 w 139"/>
              <a:gd name="T9" fmla="*/ 73 h 133"/>
              <a:gd name="T10" fmla="*/ 64 w 139"/>
              <a:gd name="T11" fmla="*/ 56 h 133"/>
              <a:gd name="T12" fmla="*/ 51 w 139"/>
              <a:gd name="T13" fmla="*/ 42 h 133"/>
              <a:gd name="T14" fmla="*/ 73 w 139"/>
              <a:gd name="T15" fmla="*/ 20 h 133"/>
              <a:gd name="T16" fmla="*/ 75 w 139"/>
              <a:gd name="T17" fmla="*/ 38 h 133"/>
              <a:gd name="T18" fmla="*/ 81 w 139"/>
              <a:gd name="T19" fmla="*/ 56 h 133"/>
              <a:gd name="T20" fmla="*/ 91 w 139"/>
              <a:gd name="T21" fmla="*/ 73 h 133"/>
              <a:gd name="T22" fmla="*/ 101 w 139"/>
              <a:gd name="T23" fmla="*/ 37 h 133"/>
              <a:gd name="T24" fmla="*/ 94 w 139"/>
              <a:gd name="T25" fmla="*/ 18 h 133"/>
              <a:gd name="T26" fmla="*/ 93 w 139"/>
              <a:gd name="T27" fmla="*/ 6 h 133"/>
              <a:gd name="T28" fmla="*/ 76 w 139"/>
              <a:gd name="T29" fmla="*/ 17 h 133"/>
              <a:gd name="T30" fmla="*/ 75 w 139"/>
              <a:gd name="T31" fmla="*/ 18 h 133"/>
              <a:gd name="T32" fmla="*/ 88 w 139"/>
              <a:gd name="T33" fmla="*/ 32 h 133"/>
              <a:gd name="T34" fmla="*/ 97 w 139"/>
              <a:gd name="T35" fmla="*/ 49 h 133"/>
              <a:gd name="T36" fmla="*/ 103 w 139"/>
              <a:gd name="T37" fmla="*/ 68 h 133"/>
              <a:gd name="T38" fmla="*/ 104 w 139"/>
              <a:gd name="T39" fmla="*/ 73 h 133"/>
              <a:gd name="T40" fmla="*/ 116 w 139"/>
              <a:gd name="T41" fmla="*/ 61 h 133"/>
              <a:gd name="T42" fmla="*/ 110 w 139"/>
              <a:gd name="T43" fmla="*/ 54 h 133"/>
              <a:gd name="T44" fmla="*/ 101 w 139"/>
              <a:gd name="T45" fmla="*/ 37 h 133"/>
              <a:gd name="T46" fmla="*/ 57 w 139"/>
              <a:gd name="T47" fmla="*/ 80 h 133"/>
              <a:gd name="T48" fmla="*/ 51 w 139"/>
              <a:gd name="T49" fmla="*/ 62 h 133"/>
              <a:gd name="T50" fmla="*/ 49 w 139"/>
              <a:gd name="T51" fmla="*/ 44 h 133"/>
              <a:gd name="T52" fmla="*/ 27 w 139"/>
              <a:gd name="T53" fmla="*/ 66 h 133"/>
              <a:gd name="T54" fmla="*/ 40 w 139"/>
              <a:gd name="T55" fmla="*/ 80 h 133"/>
              <a:gd name="T56" fmla="*/ 49 w 139"/>
              <a:gd name="T57" fmla="*/ 97 h 133"/>
              <a:gd name="T58" fmla="*/ 56 w 139"/>
              <a:gd name="T59" fmla="*/ 115 h 133"/>
              <a:gd name="T60" fmla="*/ 57 w 139"/>
              <a:gd name="T61" fmla="*/ 121 h 133"/>
              <a:gd name="T62" fmla="*/ 60 w 139"/>
              <a:gd name="T63" fmla="*/ 118 h 133"/>
              <a:gd name="T64" fmla="*/ 73 w 139"/>
              <a:gd name="T65" fmla="*/ 105 h 133"/>
              <a:gd name="T66" fmla="*/ 67 w 139"/>
              <a:gd name="T67" fmla="*/ 97 h 133"/>
              <a:gd name="T68" fmla="*/ 57 w 139"/>
              <a:gd name="T69" fmla="*/ 80 h 133"/>
              <a:gd name="T70" fmla="*/ 7 w 139"/>
              <a:gd name="T71" fmla="*/ 105 h 133"/>
              <a:gd name="T72" fmla="*/ 5 w 139"/>
              <a:gd name="T73" fmla="*/ 94 h 133"/>
              <a:gd name="T74" fmla="*/ 8 w 139"/>
              <a:gd name="T75" fmla="*/ 128 h 133"/>
              <a:gd name="T76" fmla="*/ 18 w 139"/>
              <a:gd name="T77" fmla="*/ 133 h 133"/>
              <a:gd name="T78" fmla="*/ 13 w 139"/>
              <a:gd name="T79" fmla="*/ 124 h 133"/>
              <a:gd name="T80" fmla="*/ 7 w 139"/>
              <a:gd name="T81" fmla="*/ 105 h 133"/>
              <a:gd name="T82" fmla="*/ 33 w 139"/>
              <a:gd name="T83" fmla="*/ 104 h 133"/>
              <a:gd name="T84" fmla="*/ 27 w 139"/>
              <a:gd name="T85" fmla="*/ 85 h 133"/>
              <a:gd name="T86" fmla="*/ 25 w 139"/>
              <a:gd name="T87" fmla="*/ 68 h 133"/>
              <a:gd name="T88" fmla="*/ 18 w 139"/>
              <a:gd name="T89" fmla="*/ 75 h 133"/>
              <a:gd name="T90" fmla="*/ 9 w 139"/>
              <a:gd name="T91" fmla="*/ 87 h 133"/>
              <a:gd name="T92" fmla="*/ 20 w 139"/>
              <a:gd name="T93" fmla="*/ 100 h 133"/>
              <a:gd name="T94" fmla="*/ 30 w 139"/>
              <a:gd name="T95" fmla="*/ 117 h 133"/>
              <a:gd name="T96" fmla="*/ 35 w 139"/>
              <a:gd name="T97" fmla="*/ 132 h 133"/>
              <a:gd name="T98" fmla="*/ 47 w 139"/>
              <a:gd name="T99" fmla="*/ 127 h 133"/>
              <a:gd name="T100" fmla="*/ 43 w 139"/>
              <a:gd name="T101" fmla="*/ 121 h 133"/>
              <a:gd name="T102" fmla="*/ 33 w 139"/>
              <a:gd name="T103" fmla="*/ 104 h 133"/>
              <a:gd name="T104" fmla="*/ 129 w 139"/>
              <a:gd name="T105" fmla="*/ 7 h 133"/>
              <a:gd name="T106" fmla="*/ 100 w 139"/>
              <a:gd name="T107" fmla="*/ 3 h 133"/>
              <a:gd name="T108" fmla="*/ 107 w 139"/>
              <a:gd name="T109" fmla="*/ 12 h 133"/>
              <a:gd name="T110" fmla="*/ 117 w 139"/>
              <a:gd name="T111" fmla="*/ 29 h 133"/>
              <a:gd name="T112" fmla="*/ 123 w 139"/>
              <a:gd name="T113" fmla="*/ 48 h 133"/>
              <a:gd name="T114" fmla="*/ 124 w 139"/>
              <a:gd name="T115" fmla="*/ 52 h 133"/>
              <a:gd name="T116" fmla="*/ 129 w 139"/>
              <a:gd name="T117" fmla="*/ 7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9" h="133">
                <a:moveTo>
                  <a:pt x="91" y="73"/>
                </a:moveTo>
                <a:cubicBezTo>
                  <a:pt x="92" y="76"/>
                  <a:pt x="94" y="78"/>
                  <a:pt x="97" y="81"/>
                </a:cubicBezTo>
                <a:cubicBezTo>
                  <a:pt x="80" y="97"/>
                  <a:pt x="80" y="97"/>
                  <a:pt x="80" y="97"/>
                </a:cubicBezTo>
                <a:cubicBezTo>
                  <a:pt x="80" y="95"/>
                  <a:pt x="80" y="93"/>
                  <a:pt x="79" y="92"/>
                </a:cubicBezTo>
                <a:cubicBezTo>
                  <a:pt x="78" y="85"/>
                  <a:pt x="76" y="79"/>
                  <a:pt x="73" y="73"/>
                </a:cubicBezTo>
                <a:cubicBezTo>
                  <a:pt x="71" y="67"/>
                  <a:pt x="67" y="61"/>
                  <a:pt x="64" y="56"/>
                </a:cubicBezTo>
                <a:cubicBezTo>
                  <a:pt x="60" y="51"/>
                  <a:pt x="56" y="46"/>
                  <a:pt x="51" y="42"/>
                </a:cubicBezTo>
                <a:cubicBezTo>
                  <a:pt x="73" y="20"/>
                  <a:pt x="73" y="20"/>
                  <a:pt x="73" y="20"/>
                </a:cubicBezTo>
                <a:cubicBezTo>
                  <a:pt x="73" y="27"/>
                  <a:pt x="73" y="32"/>
                  <a:pt x="75" y="38"/>
                </a:cubicBezTo>
                <a:cubicBezTo>
                  <a:pt x="76" y="44"/>
                  <a:pt x="78" y="50"/>
                  <a:pt x="81" y="56"/>
                </a:cubicBezTo>
                <a:cubicBezTo>
                  <a:pt x="83" y="62"/>
                  <a:pt x="87" y="68"/>
                  <a:pt x="91" y="73"/>
                </a:cubicBezTo>
                <a:close/>
                <a:moveTo>
                  <a:pt x="101" y="37"/>
                </a:moveTo>
                <a:cubicBezTo>
                  <a:pt x="98" y="31"/>
                  <a:pt x="96" y="24"/>
                  <a:pt x="94" y="18"/>
                </a:cubicBezTo>
                <a:cubicBezTo>
                  <a:pt x="94" y="14"/>
                  <a:pt x="93" y="10"/>
                  <a:pt x="93" y="6"/>
                </a:cubicBezTo>
                <a:cubicBezTo>
                  <a:pt x="87" y="8"/>
                  <a:pt x="81" y="12"/>
                  <a:pt x="76" y="17"/>
                </a:cubicBezTo>
                <a:cubicBezTo>
                  <a:pt x="75" y="18"/>
                  <a:pt x="75" y="18"/>
                  <a:pt x="75" y="18"/>
                </a:cubicBezTo>
                <a:cubicBezTo>
                  <a:pt x="80" y="23"/>
                  <a:pt x="84" y="27"/>
                  <a:pt x="88" y="32"/>
                </a:cubicBezTo>
                <a:cubicBezTo>
                  <a:pt x="91" y="37"/>
                  <a:pt x="95" y="43"/>
                  <a:pt x="97" y="49"/>
                </a:cubicBezTo>
                <a:cubicBezTo>
                  <a:pt x="100" y="55"/>
                  <a:pt x="102" y="61"/>
                  <a:pt x="103" y="68"/>
                </a:cubicBezTo>
                <a:cubicBezTo>
                  <a:pt x="104" y="69"/>
                  <a:pt x="104" y="71"/>
                  <a:pt x="104" y="73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14" y="59"/>
                  <a:pt x="112" y="56"/>
                  <a:pt x="110" y="54"/>
                </a:cubicBezTo>
                <a:cubicBezTo>
                  <a:pt x="106" y="48"/>
                  <a:pt x="103" y="42"/>
                  <a:pt x="101" y="37"/>
                </a:cubicBezTo>
                <a:close/>
                <a:moveTo>
                  <a:pt x="57" y="80"/>
                </a:moveTo>
                <a:cubicBezTo>
                  <a:pt x="54" y="74"/>
                  <a:pt x="52" y="68"/>
                  <a:pt x="51" y="62"/>
                </a:cubicBezTo>
                <a:cubicBezTo>
                  <a:pt x="50" y="56"/>
                  <a:pt x="49" y="50"/>
                  <a:pt x="49" y="44"/>
                </a:cubicBezTo>
                <a:cubicBezTo>
                  <a:pt x="27" y="66"/>
                  <a:pt x="27" y="66"/>
                  <a:pt x="27" y="66"/>
                </a:cubicBezTo>
                <a:cubicBezTo>
                  <a:pt x="32" y="70"/>
                  <a:pt x="36" y="75"/>
                  <a:pt x="40" y="80"/>
                </a:cubicBezTo>
                <a:cubicBezTo>
                  <a:pt x="44" y="85"/>
                  <a:pt x="47" y="91"/>
                  <a:pt x="49" y="97"/>
                </a:cubicBezTo>
                <a:cubicBezTo>
                  <a:pt x="52" y="103"/>
                  <a:pt x="54" y="109"/>
                  <a:pt x="56" y="115"/>
                </a:cubicBezTo>
                <a:cubicBezTo>
                  <a:pt x="56" y="117"/>
                  <a:pt x="56" y="119"/>
                  <a:pt x="57" y="121"/>
                </a:cubicBezTo>
                <a:cubicBezTo>
                  <a:pt x="58" y="120"/>
                  <a:pt x="59" y="119"/>
                  <a:pt x="60" y="118"/>
                </a:cubicBezTo>
                <a:cubicBezTo>
                  <a:pt x="73" y="105"/>
                  <a:pt x="73" y="105"/>
                  <a:pt x="73" y="105"/>
                </a:cubicBezTo>
                <a:cubicBezTo>
                  <a:pt x="70" y="102"/>
                  <a:pt x="68" y="100"/>
                  <a:pt x="67" y="97"/>
                </a:cubicBezTo>
                <a:cubicBezTo>
                  <a:pt x="63" y="92"/>
                  <a:pt x="60" y="86"/>
                  <a:pt x="57" y="80"/>
                </a:cubicBezTo>
                <a:close/>
                <a:moveTo>
                  <a:pt x="7" y="105"/>
                </a:moveTo>
                <a:cubicBezTo>
                  <a:pt x="6" y="102"/>
                  <a:pt x="6" y="98"/>
                  <a:pt x="5" y="94"/>
                </a:cubicBezTo>
                <a:cubicBezTo>
                  <a:pt x="0" y="107"/>
                  <a:pt x="0" y="120"/>
                  <a:pt x="8" y="128"/>
                </a:cubicBezTo>
                <a:cubicBezTo>
                  <a:pt x="10" y="130"/>
                  <a:pt x="14" y="132"/>
                  <a:pt x="18" y="133"/>
                </a:cubicBezTo>
                <a:cubicBezTo>
                  <a:pt x="16" y="130"/>
                  <a:pt x="15" y="127"/>
                  <a:pt x="13" y="124"/>
                </a:cubicBezTo>
                <a:cubicBezTo>
                  <a:pt x="11" y="118"/>
                  <a:pt x="9" y="112"/>
                  <a:pt x="7" y="105"/>
                </a:cubicBezTo>
                <a:close/>
                <a:moveTo>
                  <a:pt x="33" y="104"/>
                </a:moveTo>
                <a:cubicBezTo>
                  <a:pt x="30" y="98"/>
                  <a:pt x="28" y="92"/>
                  <a:pt x="27" y="85"/>
                </a:cubicBezTo>
                <a:cubicBezTo>
                  <a:pt x="26" y="80"/>
                  <a:pt x="25" y="74"/>
                  <a:pt x="25" y="68"/>
                </a:cubicBezTo>
                <a:cubicBezTo>
                  <a:pt x="18" y="75"/>
                  <a:pt x="18" y="75"/>
                  <a:pt x="18" y="75"/>
                </a:cubicBezTo>
                <a:cubicBezTo>
                  <a:pt x="14" y="79"/>
                  <a:pt x="11" y="83"/>
                  <a:pt x="9" y="87"/>
                </a:cubicBezTo>
                <a:cubicBezTo>
                  <a:pt x="13" y="91"/>
                  <a:pt x="17" y="95"/>
                  <a:pt x="20" y="100"/>
                </a:cubicBezTo>
                <a:cubicBezTo>
                  <a:pt x="24" y="105"/>
                  <a:pt x="27" y="111"/>
                  <a:pt x="30" y="117"/>
                </a:cubicBezTo>
                <a:cubicBezTo>
                  <a:pt x="32" y="121"/>
                  <a:pt x="34" y="127"/>
                  <a:pt x="35" y="132"/>
                </a:cubicBezTo>
                <a:cubicBezTo>
                  <a:pt x="39" y="131"/>
                  <a:pt x="43" y="129"/>
                  <a:pt x="47" y="127"/>
                </a:cubicBezTo>
                <a:cubicBezTo>
                  <a:pt x="46" y="125"/>
                  <a:pt x="44" y="123"/>
                  <a:pt x="43" y="121"/>
                </a:cubicBezTo>
                <a:cubicBezTo>
                  <a:pt x="39" y="116"/>
                  <a:pt x="36" y="110"/>
                  <a:pt x="33" y="104"/>
                </a:cubicBezTo>
                <a:close/>
                <a:moveTo>
                  <a:pt x="129" y="7"/>
                </a:moveTo>
                <a:cubicBezTo>
                  <a:pt x="122" y="0"/>
                  <a:pt x="111" y="0"/>
                  <a:pt x="100" y="3"/>
                </a:cubicBezTo>
                <a:cubicBezTo>
                  <a:pt x="103" y="6"/>
                  <a:pt x="105" y="9"/>
                  <a:pt x="107" y="12"/>
                </a:cubicBezTo>
                <a:cubicBezTo>
                  <a:pt x="111" y="18"/>
                  <a:pt x="114" y="23"/>
                  <a:pt x="117" y="29"/>
                </a:cubicBezTo>
                <a:cubicBezTo>
                  <a:pt x="120" y="35"/>
                  <a:pt x="122" y="41"/>
                  <a:pt x="123" y="48"/>
                </a:cubicBezTo>
                <a:cubicBezTo>
                  <a:pt x="124" y="49"/>
                  <a:pt x="124" y="51"/>
                  <a:pt x="124" y="52"/>
                </a:cubicBezTo>
                <a:cubicBezTo>
                  <a:pt x="135" y="37"/>
                  <a:pt x="139" y="17"/>
                  <a:pt x="129" y="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8" name="Freeform 82"/>
          <p:cNvSpPr>
            <a:spLocks noEditPoints="1"/>
          </p:cNvSpPr>
          <p:nvPr/>
        </p:nvSpPr>
        <p:spPr bwMode="auto">
          <a:xfrm>
            <a:off x="5468925" y="2301772"/>
            <a:ext cx="244681" cy="243049"/>
          </a:xfrm>
          <a:custGeom>
            <a:avLst/>
            <a:gdLst>
              <a:gd name="T0" fmla="*/ 59 w 147"/>
              <a:gd name="T1" fmla="*/ 106 h 146"/>
              <a:gd name="T2" fmla="*/ 51 w 147"/>
              <a:gd name="T3" fmla="*/ 84 h 146"/>
              <a:gd name="T4" fmla="*/ 58 w 147"/>
              <a:gd name="T5" fmla="*/ 73 h 146"/>
              <a:gd name="T6" fmla="*/ 86 w 147"/>
              <a:gd name="T7" fmla="*/ 59 h 146"/>
              <a:gd name="T8" fmla="*/ 73 w 147"/>
              <a:gd name="T9" fmla="*/ 55 h 146"/>
              <a:gd name="T10" fmla="*/ 83 w 147"/>
              <a:gd name="T11" fmla="*/ 79 h 146"/>
              <a:gd name="T12" fmla="*/ 90 w 147"/>
              <a:gd name="T13" fmla="*/ 68 h 146"/>
              <a:gd name="T14" fmla="*/ 70 w 147"/>
              <a:gd name="T15" fmla="*/ 61 h 146"/>
              <a:gd name="T16" fmla="*/ 63 w 147"/>
              <a:gd name="T17" fmla="*/ 71 h 146"/>
              <a:gd name="T18" fmla="*/ 71 w 147"/>
              <a:gd name="T19" fmla="*/ 94 h 146"/>
              <a:gd name="T20" fmla="*/ 73 w 147"/>
              <a:gd name="T21" fmla="*/ 71 h 146"/>
              <a:gd name="T22" fmla="*/ 45 w 147"/>
              <a:gd name="T23" fmla="*/ 83 h 146"/>
              <a:gd name="T24" fmla="*/ 43 w 147"/>
              <a:gd name="T25" fmla="*/ 106 h 146"/>
              <a:gd name="T26" fmla="*/ 55 w 147"/>
              <a:gd name="T27" fmla="*/ 110 h 146"/>
              <a:gd name="T28" fmla="*/ 11 w 147"/>
              <a:gd name="T29" fmla="*/ 133 h 146"/>
              <a:gd name="T30" fmla="*/ 5 w 147"/>
              <a:gd name="T31" fmla="*/ 123 h 146"/>
              <a:gd name="T32" fmla="*/ 16 w 147"/>
              <a:gd name="T33" fmla="*/ 143 h 146"/>
              <a:gd name="T34" fmla="*/ 95 w 147"/>
              <a:gd name="T35" fmla="*/ 36 h 146"/>
              <a:gd name="T36" fmla="*/ 88 w 147"/>
              <a:gd name="T37" fmla="*/ 47 h 146"/>
              <a:gd name="T38" fmla="*/ 96 w 147"/>
              <a:gd name="T39" fmla="*/ 69 h 146"/>
              <a:gd name="T40" fmla="*/ 98 w 147"/>
              <a:gd name="T41" fmla="*/ 46 h 146"/>
              <a:gd name="T42" fmla="*/ 20 w 147"/>
              <a:gd name="T43" fmla="*/ 108 h 146"/>
              <a:gd name="T44" fmla="*/ 18 w 147"/>
              <a:gd name="T45" fmla="*/ 131 h 146"/>
              <a:gd name="T46" fmla="*/ 24 w 147"/>
              <a:gd name="T47" fmla="*/ 142 h 146"/>
              <a:gd name="T48" fmla="*/ 24 w 147"/>
              <a:gd name="T49" fmla="*/ 121 h 146"/>
              <a:gd name="T50" fmla="*/ 33 w 147"/>
              <a:gd name="T51" fmla="*/ 95 h 146"/>
              <a:gd name="T52" fmla="*/ 30 w 147"/>
              <a:gd name="T53" fmla="*/ 118 h 146"/>
              <a:gd name="T54" fmla="*/ 43 w 147"/>
              <a:gd name="T55" fmla="*/ 122 h 146"/>
              <a:gd name="T56" fmla="*/ 133 w 147"/>
              <a:gd name="T57" fmla="*/ 12 h 146"/>
              <a:gd name="T58" fmla="*/ 124 w 147"/>
              <a:gd name="T59" fmla="*/ 4 h 146"/>
              <a:gd name="T60" fmla="*/ 130 w 147"/>
              <a:gd name="T61" fmla="*/ 19 h 146"/>
              <a:gd name="T62" fmla="*/ 140 w 147"/>
              <a:gd name="T63" fmla="*/ 25 h 146"/>
              <a:gd name="T64" fmla="*/ 123 w 147"/>
              <a:gd name="T65" fmla="*/ 21 h 146"/>
              <a:gd name="T66" fmla="*/ 110 w 147"/>
              <a:gd name="T67" fmla="*/ 18 h 146"/>
              <a:gd name="T68" fmla="*/ 120 w 147"/>
              <a:gd name="T69" fmla="*/ 42 h 146"/>
              <a:gd name="T70" fmla="*/ 128 w 147"/>
              <a:gd name="T71" fmla="*/ 31 h 146"/>
              <a:gd name="T72" fmla="*/ 108 w 147"/>
              <a:gd name="T73" fmla="*/ 24 h 146"/>
              <a:gd name="T74" fmla="*/ 100 w 147"/>
              <a:gd name="T75" fmla="*/ 34 h 146"/>
              <a:gd name="T76" fmla="*/ 108 w 147"/>
              <a:gd name="T77" fmla="*/ 57 h 146"/>
              <a:gd name="T78" fmla="*/ 111 w 147"/>
              <a:gd name="T79" fmla="*/ 34 h 146"/>
              <a:gd name="T80" fmla="*/ 139 w 147"/>
              <a:gd name="T81" fmla="*/ 9 h 146"/>
              <a:gd name="T82" fmla="*/ 142 w 147"/>
              <a:gd name="T83" fmla="*/ 4 h 146"/>
              <a:gd name="T84" fmla="*/ 21 w 147"/>
              <a:gd name="T85" fmla="*/ 143 h 146"/>
              <a:gd name="T86" fmla="*/ 140 w 147"/>
              <a:gd name="T87" fmla="*/ 25 h 146"/>
              <a:gd name="T88" fmla="*/ 135 w 147"/>
              <a:gd name="T89" fmla="*/ 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47" h="146">
                <a:moveTo>
                  <a:pt x="65" y="93"/>
                </a:moveTo>
                <a:cubicBezTo>
                  <a:pt x="66" y="95"/>
                  <a:pt x="67" y="96"/>
                  <a:pt x="68" y="97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58" y="105"/>
                  <a:pt x="58" y="105"/>
                  <a:pt x="58" y="104"/>
                </a:cubicBezTo>
                <a:cubicBezTo>
                  <a:pt x="57" y="100"/>
                  <a:pt x="56" y="97"/>
                  <a:pt x="55" y="93"/>
                </a:cubicBezTo>
                <a:cubicBezTo>
                  <a:pt x="54" y="90"/>
                  <a:pt x="52" y="87"/>
                  <a:pt x="51" y="84"/>
                </a:cubicBezTo>
                <a:cubicBezTo>
                  <a:pt x="50" y="82"/>
                  <a:pt x="49" y="81"/>
                  <a:pt x="48" y="80"/>
                </a:cubicBezTo>
                <a:cubicBezTo>
                  <a:pt x="58" y="71"/>
                  <a:pt x="58" y="71"/>
                  <a:pt x="58" y="71"/>
                </a:cubicBezTo>
                <a:cubicBezTo>
                  <a:pt x="58" y="72"/>
                  <a:pt x="58" y="72"/>
                  <a:pt x="58" y="73"/>
                </a:cubicBezTo>
                <a:cubicBezTo>
                  <a:pt x="59" y="77"/>
                  <a:pt x="60" y="80"/>
                  <a:pt x="61" y="84"/>
                </a:cubicBezTo>
                <a:cubicBezTo>
                  <a:pt x="62" y="87"/>
                  <a:pt x="64" y="90"/>
                  <a:pt x="65" y="93"/>
                </a:cubicBezTo>
                <a:close/>
                <a:moveTo>
                  <a:pt x="86" y="59"/>
                </a:moveTo>
                <a:cubicBezTo>
                  <a:pt x="85" y="55"/>
                  <a:pt x="84" y="52"/>
                  <a:pt x="83" y="48"/>
                </a:cubicBezTo>
                <a:cubicBezTo>
                  <a:pt x="83" y="48"/>
                  <a:pt x="83" y="47"/>
                  <a:pt x="82" y="46"/>
                </a:cubicBezTo>
                <a:cubicBezTo>
                  <a:pt x="73" y="55"/>
                  <a:pt x="73" y="55"/>
                  <a:pt x="73" y="55"/>
                </a:cubicBezTo>
                <a:cubicBezTo>
                  <a:pt x="74" y="56"/>
                  <a:pt x="75" y="58"/>
                  <a:pt x="76" y="59"/>
                </a:cubicBezTo>
                <a:cubicBezTo>
                  <a:pt x="77" y="62"/>
                  <a:pt x="79" y="65"/>
                  <a:pt x="80" y="69"/>
                </a:cubicBezTo>
                <a:cubicBezTo>
                  <a:pt x="81" y="72"/>
                  <a:pt x="82" y="75"/>
                  <a:pt x="83" y="79"/>
                </a:cubicBezTo>
                <a:cubicBezTo>
                  <a:pt x="83" y="80"/>
                  <a:pt x="83" y="81"/>
                  <a:pt x="83" y="82"/>
                </a:cubicBezTo>
                <a:cubicBezTo>
                  <a:pt x="93" y="72"/>
                  <a:pt x="93" y="72"/>
                  <a:pt x="93" y="72"/>
                </a:cubicBezTo>
                <a:cubicBezTo>
                  <a:pt x="92" y="71"/>
                  <a:pt x="91" y="70"/>
                  <a:pt x="90" y="68"/>
                </a:cubicBezTo>
                <a:cubicBezTo>
                  <a:pt x="89" y="65"/>
                  <a:pt x="87" y="62"/>
                  <a:pt x="86" y="59"/>
                </a:cubicBezTo>
                <a:close/>
                <a:moveTo>
                  <a:pt x="73" y="71"/>
                </a:moveTo>
                <a:cubicBezTo>
                  <a:pt x="72" y="68"/>
                  <a:pt x="71" y="64"/>
                  <a:pt x="70" y="61"/>
                </a:cubicBezTo>
                <a:cubicBezTo>
                  <a:pt x="70" y="60"/>
                  <a:pt x="70" y="59"/>
                  <a:pt x="70" y="58"/>
                </a:cubicBezTo>
                <a:cubicBezTo>
                  <a:pt x="61" y="67"/>
                  <a:pt x="61" y="67"/>
                  <a:pt x="61" y="67"/>
                </a:cubicBezTo>
                <a:cubicBezTo>
                  <a:pt x="62" y="69"/>
                  <a:pt x="62" y="70"/>
                  <a:pt x="63" y="71"/>
                </a:cubicBezTo>
                <a:cubicBezTo>
                  <a:pt x="65" y="75"/>
                  <a:pt x="66" y="78"/>
                  <a:pt x="68" y="81"/>
                </a:cubicBezTo>
                <a:cubicBezTo>
                  <a:pt x="69" y="84"/>
                  <a:pt x="70" y="88"/>
                  <a:pt x="71" y="91"/>
                </a:cubicBezTo>
                <a:cubicBezTo>
                  <a:pt x="71" y="92"/>
                  <a:pt x="71" y="93"/>
                  <a:pt x="71" y="94"/>
                </a:cubicBezTo>
                <a:cubicBezTo>
                  <a:pt x="80" y="85"/>
                  <a:pt x="80" y="85"/>
                  <a:pt x="80" y="85"/>
                </a:cubicBezTo>
                <a:cubicBezTo>
                  <a:pt x="79" y="83"/>
                  <a:pt x="79" y="82"/>
                  <a:pt x="78" y="81"/>
                </a:cubicBezTo>
                <a:cubicBezTo>
                  <a:pt x="76" y="78"/>
                  <a:pt x="75" y="74"/>
                  <a:pt x="73" y="71"/>
                </a:cubicBezTo>
                <a:close/>
                <a:moveTo>
                  <a:pt x="49" y="96"/>
                </a:moveTo>
                <a:cubicBezTo>
                  <a:pt x="47" y="93"/>
                  <a:pt x="46" y="89"/>
                  <a:pt x="46" y="86"/>
                </a:cubicBezTo>
                <a:cubicBezTo>
                  <a:pt x="45" y="85"/>
                  <a:pt x="45" y="84"/>
                  <a:pt x="45" y="83"/>
                </a:cubicBezTo>
                <a:cubicBezTo>
                  <a:pt x="36" y="92"/>
                  <a:pt x="36" y="92"/>
                  <a:pt x="36" y="92"/>
                </a:cubicBezTo>
                <a:cubicBezTo>
                  <a:pt x="37" y="94"/>
                  <a:pt x="38" y="95"/>
                  <a:pt x="38" y="96"/>
                </a:cubicBezTo>
                <a:cubicBezTo>
                  <a:pt x="40" y="99"/>
                  <a:pt x="41" y="103"/>
                  <a:pt x="43" y="106"/>
                </a:cubicBezTo>
                <a:cubicBezTo>
                  <a:pt x="44" y="109"/>
                  <a:pt x="45" y="113"/>
                  <a:pt x="46" y="116"/>
                </a:cubicBezTo>
                <a:cubicBezTo>
                  <a:pt x="46" y="117"/>
                  <a:pt x="46" y="118"/>
                  <a:pt x="46" y="119"/>
                </a:cubicBezTo>
                <a:cubicBezTo>
                  <a:pt x="55" y="110"/>
                  <a:pt x="55" y="110"/>
                  <a:pt x="55" y="110"/>
                </a:cubicBezTo>
                <a:cubicBezTo>
                  <a:pt x="55" y="108"/>
                  <a:pt x="54" y="107"/>
                  <a:pt x="53" y="106"/>
                </a:cubicBezTo>
                <a:cubicBezTo>
                  <a:pt x="51" y="102"/>
                  <a:pt x="50" y="99"/>
                  <a:pt x="49" y="96"/>
                </a:cubicBezTo>
                <a:close/>
                <a:moveTo>
                  <a:pt x="11" y="133"/>
                </a:moveTo>
                <a:cubicBezTo>
                  <a:pt x="10" y="130"/>
                  <a:pt x="9" y="126"/>
                  <a:pt x="8" y="123"/>
                </a:cubicBezTo>
                <a:cubicBezTo>
                  <a:pt x="8" y="122"/>
                  <a:pt x="8" y="121"/>
                  <a:pt x="8" y="120"/>
                </a:cubicBezTo>
                <a:cubicBezTo>
                  <a:pt x="5" y="123"/>
                  <a:pt x="5" y="123"/>
                  <a:pt x="5" y="123"/>
                </a:cubicBezTo>
                <a:cubicBezTo>
                  <a:pt x="0" y="128"/>
                  <a:pt x="0" y="136"/>
                  <a:pt x="5" y="142"/>
                </a:cubicBezTo>
                <a:cubicBezTo>
                  <a:pt x="8" y="145"/>
                  <a:pt x="13" y="146"/>
                  <a:pt x="17" y="145"/>
                </a:cubicBezTo>
                <a:cubicBezTo>
                  <a:pt x="17" y="144"/>
                  <a:pt x="16" y="144"/>
                  <a:pt x="16" y="143"/>
                </a:cubicBezTo>
                <a:cubicBezTo>
                  <a:pt x="14" y="140"/>
                  <a:pt x="13" y="136"/>
                  <a:pt x="11" y="133"/>
                </a:cubicBezTo>
                <a:close/>
                <a:moveTo>
                  <a:pt x="98" y="46"/>
                </a:moveTo>
                <a:cubicBezTo>
                  <a:pt x="97" y="43"/>
                  <a:pt x="96" y="40"/>
                  <a:pt x="95" y="36"/>
                </a:cubicBezTo>
                <a:cubicBezTo>
                  <a:pt x="95" y="35"/>
                  <a:pt x="95" y="34"/>
                  <a:pt x="95" y="33"/>
                </a:cubicBezTo>
                <a:cubicBezTo>
                  <a:pt x="86" y="43"/>
                  <a:pt x="86" y="43"/>
                  <a:pt x="86" y="43"/>
                </a:cubicBezTo>
                <a:cubicBezTo>
                  <a:pt x="86" y="44"/>
                  <a:pt x="87" y="45"/>
                  <a:pt x="88" y="47"/>
                </a:cubicBezTo>
                <a:cubicBezTo>
                  <a:pt x="90" y="50"/>
                  <a:pt x="91" y="53"/>
                  <a:pt x="92" y="56"/>
                </a:cubicBezTo>
                <a:cubicBezTo>
                  <a:pt x="94" y="60"/>
                  <a:pt x="95" y="63"/>
                  <a:pt x="95" y="66"/>
                </a:cubicBezTo>
                <a:cubicBezTo>
                  <a:pt x="96" y="67"/>
                  <a:pt x="96" y="68"/>
                  <a:pt x="96" y="69"/>
                </a:cubicBezTo>
                <a:cubicBezTo>
                  <a:pt x="105" y="60"/>
                  <a:pt x="105" y="60"/>
                  <a:pt x="105" y="60"/>
                </a:cubicBezTo>
                <a:cubicBezTo>
                  <a:pt x="104" y="59"/>
                  <a:pt x="103" y="57"/>
                  <a:pt x="103" y="56"/>
                </a:cubicBezTo>
                <a:cubicBezTo>
                  <a:pt x="101" y="53"/>
                  <a:pt x="100" y="50"/>
                  <a:pt x="98" y="46"/>
                </a:cubicBezTo>
                <a:close/>
                <a:moveTo>
                  <a:pt x="24" y="121"/>
                </a:moveTo>
                <a:cubicBezTo>
                  <a:pt x="23" y="117"/>
                  <a:pt x="22" y="114"/>
                  <a:pt x="21" y="111"/>
                </a:cubicBezTo>
                <a:cubicBezTo>
                  <a:pt x="21" y="110"/>
                  <a:pt x="20" y="109"/>
                  <a:pt x="20" y="108"/>
                </a:cubicBezTo>
                <a:cubicBezTo>
                  <a:pt x="11" y="117"/>
                  <a:pt x="11" y="117"/>
                  <a:pt x="11" y="117"/>
                </a:cubicBezTo>
                <a:cubicBezTo>
                  <a:pt x="12" y="118"/>
                  <a:pt x="13" y="120"/>
                  <a:pt x="13" y="121"/>
                </a:cubicBezTo>
                <a:cubicBezTo>
                  <a:pt x="15" y="124"/>
                  <a:pt x="17" y="127"/>
                  <a:pt x="18" y="131"/>
                </a:cubicBezTo>
                <a:cubicBezTo>
                  <a:pt x="19" y="134"/>
                  <a:pt x="20" y="137"/>
                  <a:pt x="21" y="141"/>
                </a:cubicBezTo>
                <a:cubicBezTo>
                  <a:pt x="21" y="142"/>
                  <a:pt x="21" y="142"/>
                  <a:pt x="21" y="143"/>
                </a:cubicBezTo>
                <a:cubicBezTo>
                  <a:pt x="22" y="143"/>
                  <a:pt x="23" y="142"/>
                  <a:pt x="24" y="142"/>
                </a:cubicBezTo>
                <a:cubicBezTo>
                  <a:pt x="31" y="134"/>
                  <a:pt x="31" y="134"/>
                  <a:pt x="31" y="134"/>
                </a:cubicBezTo>
                <a:cubicBezTo>
                  <a:pt x="30" y="133"/>
                  <a:pt x="29" y="132"/>
                  <a:pt x="28" y="130"/>
                </a:cubicBezTo>
                <a:cubicBezTo>
                  <a:pt x="26" y="127"/>
                  <a:pt x="25" y="124"/>
                  <a:pt x="24" y="121"/>
                </a:cubicBezTo>
                <a:close/>
                <a:moveTo>
                  <a:pt x="36" y="108"/>
                </a:moveTo>
                <a:cubicBezTo>
                  <a:pt x="35" y="105"/>
                  <a:pt x="34" y="102"/>
                  <a:pt x="33" y="98"/>
                </a:cubicBezTo>
                <a:cubicBezTo>
                  <a:pt x="33" y="97"/>
                  <a:pt x="33" y="96"/>
                  <a:pt x="33" y="95"/>
                </a:cubicBezTo>
                <a:cubicBezTo>
                  <a:pt x="23" y="105"/>
                  <a:pt x="23" y="105"/>
                  <a:pt x="23" y="105"/>
                </a:cubicBezTo>
                <a:cubicBezTo>
                  <a:pt x="24" y="106"/>
                  <a:pt x="25" y="107"/>
                  <a:pt x="26" y="109"/>
                </a:cubicBezTo>
                <a:cubicBezTo>
                  <a:pt x="28" y="112"/>
                  <a:pt x="29" y="115"/>
                  <a:pt x="30" y="118"/>
                </a:cubicBezTo>
                <a:cubicBezTo>
                  <a:pt x="32" y="122"/>
                  <a:pt x="33" y="125"/>
                  <a:pt x="33" y="129"/>
                </a:cubicBezTo>
                <a:cubicBezTo>
                  <a:pt x="33" y="129"/>
                  <a:pt x="34" y="130"/>
                  <a:pt x="34" y="131"/>
                </a:cubicBezTo>
                <a:cubicBezTo>
                  <a:pt x="43" y="122"/>
                  <a:pt x="43" y="122"/>
                  <a:pt x="43" y="122"/>
                </a:cubicBezTo>
                <a:cubicBezTo>
                  <a:pt x="42" y="121"/>
                  <a:pt x="41" y="119"/>
                  <a:pt x="41" y="118"/>
                </a:cubicBezTo>
                <a:cubicBezTo>
                  <a:pt x="39" y="115"/>
                  <a:pt x="37" y="112"/>
                  <a:pt x="36" y="108"/>
                </a:cubicBezTo>
                <a:close/>
                <a:moveTo>
                  <a:pt x="133" y="12"/>
                </a:moveTo>
                <a:cubicBezTo>
                  <a:pt x="131" y="9"/>
                  <a:pt x="130" y="5"/>
                  <a:pt x="130" y="2"/>
                </a:cubicBezTo>
                <a:cubicBezTo>
                  <a:pt x="130" y="1"/>
                  <a:pt x="130" y="1"/>
                  <a:pt x="130" y="1"/>
                </a:cubicBezTo>
                <a:cubicBezTo>
                  <a:pt x="127" y="2"/>
                  <a:pt x="125" y="3"/>
                  <a:pt x="124" y="4"/>
                </a:cubicBezTo>
                <a:cubicBezTo>
                  <a:pt x="123" y="5"/>
                  <a:pt x="123" y="5"/>
                  <a:pt x="123" y="5"/>
                </a:cubicBezTo>
                <a:cubicBezTo>
                  <a:pt x="124" y="7"/>
                  <a:pt x="125" y="8"/>
                  <a:pt x="125" y="9"/>
                </a:cubicBezTo>
                <a:cubicBezTo>
                  <a:pt x="127" y="12"/>
                  <a:pt x="128" y="16"/>
                  <a:pt x="130" y="19"/>
                </a:cubicBezTo>
                <a:cubicBezTo>
                  <a:pt x="131" y="22"/>
                  <a:pt x="132" y="26"/>
                  <a:pt x="133" y="29"/>
                </a:cubicBezTo>
                <a:cubicBezTo>
                  <a:pt x="133" y="30"/>
                  <a:pt x="133" y="31"/>
                  <a:pt x="133" y="32"/>
                </a:cubicBezTo>
                <a:cubicBezTo>
                  <a:pt x="140" y="25"/>
                  <a:pt x="140" y="25"/>
                  <a:pt x="140" y="25"/>
                </a:cubicBezTo>
                <a:cubicBezTo>
                  <a:pt x="139" y="24"/>
                  <a:pt x="138" y="23"/>
                  <a:pt x="137" y="21"/>
                </a:cubicBezTo>
                <a:cubicBezTo>
                  <a:pt x="135" y="18"/>
                  <a:pt x="134" y="15"/>
                  <a:pt x="133" y="12"/>
                </a:cubicBezTo>
                <a:close/>
                <a:moveTo>
                  <a:pt x="123" y="21"/>
                </a:moveTo>
                <a:cubicBezTo>
                  <a:pt x="122" y="18"/>
                  <a:pt x="121" y="15"/>
                  <a:pt x="120" y="11"/>
                </a:cubicBezTo>
                <a:cubicBezTo>
                  <a:pt x="120" y="10"/>
                  <a:pt x="120" y="9"/>
                  <a:pt x="120" y="8"/>
                </a:cubicBezTo>
                <a:cubicBezTo>
                  <a:pt x="110" y="18"/>
                  <a:pt x="110" y="18"/>
                  <a:pt x="110" y="18"/>
                </a:cubicBezTo>
                <a:cubicBezTo>
                  <a:pt x="111" y="19"/>
                  <a:pt x="112" y="20"/>
                  <a:pt x="113" y="22"/>
                </a:cubicBezTo>
                <a:cubicBezTo>
                  <a:pt x="115" y="25"/>
                  <a:pt x="116" y="28"/>
                  <a:pt x="117" y="31"/>
                </a:cubicBezTo>
                <a:cubicBezTo>
                  <a:pt x="118" y="35"/>
                  <a:pt x="119" y="38"/>
                  <a:pt x="120" y="42"/>
                </a:cubicBezTo>
                <a:cubicBezTo>
                  <a:pt x="120" y="42"/>
                  <a:pt x="121" y="43"/>
                  <a:pt x="121" y="44"/>
                </a:cubicBezTo>
                <a:cubicBezTo>
                  <a:pt x="130" y="35"/>
                  <a:pt x="130" y="35"/>
                  <a:pt x="130" y="35"/>
                </a:cubicBezTo>
                <a:cubicBezTo>
                  <a:pt x="129" y="34"/>
                  <a:pt x="128" y="32"/>
                  <a:pt x="128" y="31"/>
                </a:cubicBezTo>
                <a:cubicBezTo>
                  <a:pt x="126" y="28"/>
                  <a:pt x="124" y="25"/>
                  <a:pt x="123" y="21"/>
                </a:cubicBezTo>
                <a:close/>
                <a:moveTo>
                  <a:pt x="111" y="34"/>
                </a:moveTo>
                <a:cubicBezTo>
                  <a:pt x="109" y="31"/>
                  <a:pt x="108" y="27"/>
                  <a:pt x="108" y="24"/>
                </a:cubicBezTo>
                <a:cubicBezTo>
                  <a:pt x="108" y="23"/>
                  <a:pt x="107" y="22"/>
                  <a:pt x="107" y="21"/>
                </a:cubicBezTo>
                <a:cubicBezTo>
                  <a:pt x="98" y="30"/>
                  <a:pt x="98" y="30"/>
                  <a:pt x="98" y="30"/>
                </a:cubicBezTo>
                <a:cubicBezTo>
                  <a:pt x="99" y="31"/>
                  <a:pt x="100" y="33"/>
                  <a:pt x="100" y="34"/>
                </a:cubicBezTo>
                <a:cubicBezTo>
                  <a:pt x="102" y="37"/>
                  <a:pt x="104" y="40"/>
                  <a:pt x="105" y="44"/>
                </a:cubicBezTo>
                <a:cubicBezTo>
                  <a:pt x="106" y="47"/>
                  <a:pt x="107" y="51"/>
                  <a:pt x="108" y="54"/>
                </a:cubicBezTo>
                <a:cubicBezTo>
                  <a:pt x="108" y="55"/>
                  <a:pt x="108" y="56"/>
                  <a:pt x="108" y="5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7" y="46"/>
                  <a:pt x="116" y="45"/>
                  <a:pt x="115" y="43"/>
                </a:cubicBezTo>
                <a:cubicBezTo>
                  <a:pt x="113" y="40"/>
                  <a:pt x="112" y="37"/>
                  <a:pt x="111" y="34"/>
                </a:cubicBezTo>
                <a:close/>
                <a:moveTo>
                  <a:pt x="142" y="4"/>
                </a:moveTo>
                <a:cubicBezTo>
                  <a:pt x="140" y="2"/>
                  <a:pt x="138" y="1"/>
                  <a:pt x="135" y="1"/>
                </a:cubicBezTo>
                <a:cubicBezTo>
                  <a:pt x="137" y="4"/>
                  <a:pt x="138" y="6"/>
                  <a:pt x="139" y="9"/>
                </a:cubicBezTo>
                <a:cubicBezTo>
                  <a:pt x="140" y="13"/>
                  <a:pt x="141" y="16"/>
                  <a:pt x="142" y="20"/>
                </a:cubicBezTo>
                <a:cubicBezTo>
                  <a:pt x="142" y="20"/>
                  <a:pt x="143" y="21"/>
                  <a:pt x="143" y="22"/>
                </a:cubicBezTo>
                <a:cubicBezTo>
                  <a:pt x="147" y="17"/>
                  <a:pt x="147" y="9"/>
                  <a:pt x="142" y="4"/>
                </a:cubicBezTo>
                <a:close/>
                <a:moveTo>
                  <a:pt x="21" y="143"/>
                </a:moveTo>
                <a:cubicBezTo>
                  <a:pt x="17" y="145"/>
                  <a:pt x="17" y="145"/>
                  <a:pt x="17" y="145"/>
                </a:cubicBezTo>
                <a:cubicBezTo>
                  <a:pt x="19" y="145"/>
                  <a:pt x="20" y="144"/>
                  <a:pt x="21" y="143"/>
                </a:cubicBezTo>
                <a:close/>
                <a:moveTo>
                  <a:pt x="142" y="23"/>
                </a:moveTo>
                <a:cubicBezTo>
                  <a:pt x="142" y="23"/>
                  <a:pt x="143" y="22"/>
                  <a:pt x="143" y="22"/>
                </a:cubicBezTo>
                <a:cubicBezTo>
                  <a:pt x="140" y="25"/>
                  <a:pt x="140" y="25"/>
                  <a:pt x="140" y="25"/>
                </a:cubicBezTo>
                <a:lnTo>
                  <a:pt x="142" y="23"/>
                </a:lnTo>
                <a:close/>
                <a:moveTo>
                  <a:pt x="135" y="1"/>
                </a:moveTo>
                <a:cubicBezTo>
                  <a:pt x="135" y="0"/>
                  <a:pt x="135" y="0"/>
                  <a:pt x="135" y="0"/>
                </a:cubicBezTo>
                <a:cubicBezTo>
                  <a:pt x="130" y="1"/>
                  <a:pt x="130" y="1"/>
                  <a:pt x="130" y="1"/>
                </a:cubicBezTo>
                <a:cubicBezTo>
                  <a:pt x="131" y="1"/>
                  <a:pt x="133" y="0"/>
                  <a:pt x="135" y="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79" name="Freeform 83"/>
          <p:cNvSpPr>
            <a:spLocks/>
          </p:cNvSpPr>
          <p:nvPr/>
        </p:nvSpPr>
        <p:spPr bwMode="auto">
          <a:xfrm>
            <a:off x="5871928" y="2354538"/>
            <a:ext cx="372618" cy="171094"/>
          </a:xfrm>
          <a:custGeom>
            <a:avLst/>
            <a:gdLst>
              <a:gd name="T0" fmla="*/ 191 w 223"/>
              <a:gd name="T1" fmla="*/ 103 h 103"/>
              <a:gd name="T2" fmla="*/ 28 w 223"/>
              <a:gd name="T3" fmla="*/ 103 h 103"/>
              <a:gd name="T4" fmla="*/ 36 w 223"/>
              <a:gd name="T5" fmla="*/ 0 h 103"/>
              <a:gd name="T6" fmla="*/ 186 w 223"/>
              <a:gd name="T7" fmla="*/ 0 h 103"/>
              <a:gd name="T8" fmla="*/ 191 w 223"/>
              <a:gd name="T9" fmla="*/ 103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223" h="103">
                <a:moveTo>
                  <a:pt x="191" y="103"/>
                </a:moveTo>
                <a:cubicBezTo>
                  <a:pt x="28" y="103"/>
                  <a:pt x="28" y="103"/>
                  <a:pt x="28" y="103"/>
                </a:cubicBezTo>
                <a:cubicBezTo>
                  <a:pt x="28" y="103"/>
                  <a:pt x="0" y="0"/>
                  <a:pt x="36" y="0"/>
                </a:cubicBezTo>
                <a:cubicBezTo>
                  <a:pt x="73" y="0"/>
                  <a:pt x="157" y="0"/>
                  <a:pt x="186" y="0"/>
                </a:cubicBezTo>
                <a:cubicBezTo>
                  <a:pt x="223" y="0"/>
                  <a:pt x="191" y="103"/>
                  <a:pt x="191" y="10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0" name="Oval 84"/>
          <p:cNvSpPr>
            <a:spLocks noChangeArrowheads="1"/>
          </p:cNvSpPr>
          <p:nvPr/>
        </p:nvSpPr>
        <p:spPr bwMode="auto">
          <a:xfrm>
            <a:off x="6364486" y="2319360"/>
            <a:ext cx="217493" cy="198278"/>
          </a:xfrm>
          <a:prstGeom prst="ellipse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1" name="Freeform 85"/>
          <p:cNvSpPr>
            <a:spLocks noEditPoints="1"/>
          </p:cNvSpPr>
          <p:nvPr/>
        </p:nvSpPr>
        <p:spPr bwMode="auto">
          <a:xfrm>
            <a:off x="6789878" y="2344945"/>
            <a:ext cx="297454" cy="207871"/>
          </a:xfrm>
          <a:custGeom>
            <a:avLst/>
            <a:gdLst>
              <a:gd name="T0" fmla="*/ 6 w 179"/>
              <a:gd name="T1" fmla="*/ 92 h 125"/>
              <a:gd name="T2" fmla="*/ 26 w 179"/>
              <a:gd name="T3" fmla="*/ 98 h 125"/>
              <a:gd name="T4" fmla="*/ 22 w 179"/>
              <a:gd name="T5" fmla="*/ 119 h 125"/>
              <a:gd name="T6" fmla="*/ 17 w 179"/>
              <a:gd name="T7" fmla="*/ 119 h 125"/>
              <a:gd name="T8" fmla="*/ 14 w 179"/>
              <a:gd name="T9" fmla="*/ 115 h 125"/>
              <a:gd name="T10" fmla="*/ 12 w 179"/>
              <a:gd name="T11" fmla="*/ 111 h 125"/>
              <a:gd name="T12" fmla="*/ 10 w 179"/>
              <a:gd name="T13" fmla="*/ 107 h 125"/>
              <a:gd name="T14" fmla="*/ 9 w 179"/>
              <a:gd name="T15" fmla="*/ 106 h 125"/>
              <a:gd name="T16" fmla="*/ 9 w 179"/>
              <a:gd name="T17" fmla="*/ 106 h 125"/>
              <a:gd name="T18" fmla="*/ 9 w 179"/>
              <a:gd name="T19" fmla="*/ 105 h 125"/>
              <a:gd name="T20" fmla="*/ 9 w 179"/>
              <a:gd name="T21" fmla="*/ 105 h 125"/>
              <a:gd name="T22" fmla="*/ 9 w 179"/>
              <a:gd name="T23" fmla="*/ 105 h 125"/>
              <a:gd name="T24" fmla="*/ 8 w 179"/>
              <a:gd name="T25" fmla="*/ 103 h 125"/>
              <a:gd name="T26" fmla="*/ 6 w 179"/>
              <a:gd name="T27" fmla="*/ 92 h 125"/>
              <a:gd name="T28" fmla="*/ 115 w 179"/>
              <a:gd name="T29" fmla="*/ 12 h 125"/>
              <a:gd name="T30" fmla="*/ 63 w 179"/>
              <a:gd name="T31" fmla="*/ 13 h 125"/>
              <a:gd name="T32" fmla="*/ 67 w 179"/>
              <a:gd name="T33" fmla="*/ 57 h 125"/>
              <a:gd name="T34" fmla="*/ 92 w 179"/>
              <a:gd name="T35" fmla="*/ 54 h 125"/>
              <a:gd name="T36" fmla="*/ 114 w 179"/>
              <a:gd name="T37" fmla="*/ 57 h 125"/>
              <a:gd name="T38" fmla="*/ 115 w 179"/>
              <a:gd name="T39" fmla="*/ 12 h 125"/>
              <a:gd name="T40" fmla="*/ 172 w 179"/>
              <a:gd name="T41" fmla="*/ 82 h 125"/>
              <a:gd name="T42" fmla="*/ 152 w 179"/>
              <a:gd name="T43" fmla="*/ 91 h 125"/>
              <a:gd name="T44" fmla="*/ 159 w 179"/>
              <a:gd name="T45" fmla="*/ 117 h 125"/>
              <a:gd name="T46" fmla="*/ 163 w 179"/>
              <a:gd name="T47" fmla="*/ 117 h 125"/>
              <a:gd name="T48" fmla="*/ 172 w 179"/>
              <a:gd name="T49" fmla="*/ 89 h 125"/>
              <a:gd name="T50" fmla="*/ 172 w 179"/>
              <a:gd name="T51" fmla="*/ 82 h 125"/>
              <a:gd name="T52" fmla="*/ 8 w 179"/>
              <a:gd name="T53" fmla="*/ 87 h 125"/>
              <a:gd name="T54" fmla="*/ 8 w 179"/>
              <a:gd name="T55" fmla="*/ 87 h 125"/>
              <a:gd name="T56" fmla="*/ 29 w 179"/>
              <a:gd name="T57" fmla="*/ 92 h 125"/>
              <a:gd name="T58" fmla="*/ 63 w 179"/>
              <a:gd name="T59" fmla="*/ 58 h 125"/>
              <a:gd name="T60" fmla="*/ 58 w 179"/>
              <a:gd name="T61" fmla="*/ 19 h 125"/>
              <a:gd name="T62" fmla="*/ 8 w 179"/>
              <a:gd name="T63" fmla="*/ 84 h 125"/>
              <a:gd name="T64" fmla="*/ 8 w 179"/>
              <a:gd name="T65" fmla="*/ 87 h 125"/>
              <a:gd name="T66" fmla="*/ 28 w 179"/>
              <a:gd name="T67" fmla="*/ 93 h 125"/>
              <a:gd name="T68" fmla="*/ 56 w 179"/>
              <a:gd name="T69" fmla="*/ 19 h 125"/>
              <a:gd name="T70" fmla="*/ 56 w 179"/>
              <a:gd name="T71" fmla="*/ 19 h 125"/>
              <a:gd name="T72" fmla="*/ 151 w 179"/>
              <a:gd name="T73" fmla="*/ 88 h 125"/>
              <a:gd name="T74" fmla="*/ 171 w 179"/>
              <a:gd name="T75" fmla="*/ 80 h 125"/>
              <a:gd name="T76" fmla="*/ 171 w 179"/>
              <a:gd name="T77" fmla="*/ 79 h 125"/>
              <a:gd name="T78" fmla="*/ 122 w 179"/>
              <a:gd name="T79" fmla="*/ 14 h 125"/>
              <a:gd name="T80" fmla="*/ 119 w 179"/>
              <a:gd name="T81" fmla="*/ 58 h 125"/>
              <a:gd name="T82" fmla="*/ 151 w 179"/>
              <a:gd name="T83" fmla="*/ 87 h 125"/>
              <a:gd name="T84" fmla="*/ 124 w 179"/>
              <a:gd name="T85" fmla="*/ 14 h 125"/>
              <a:gd name="T86" fmla="*/ 124 w 179"/>
              <a:gd name="T87" fmla="*/ 14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79" h="125">
                <a:moveTo>
                  <a:pt x="6" y="92"/>
                </a:moveTo>
                <a:cubicBezTo>
                  <a:pt x="26" y="98"/>
                  <a:pt x="26" y="98"/>
                  <a:pt x="26" y="98"/>
                </a:cubicBezTo>
                <a:cubicBezTo>
                  <a:pt x="24" y="105"/>
                  <a:pt x="22" y="112"/>
                  <a:pt x="22" y="119"/>
                </a:cubicBezTo>
                <a:cubicBezTo>
                  <a:pt x="22" y="119"/>
                  <a:pt x="22" y="125"/>
                  <a:pt x="17" y="119"/>
                </a:cubicBezTo>
                <a:cubicBezTo>
                  <a:pt x="12" y="113"/>
                  <a:pt x="15" y="117"/>
                  <a:pt x="14" y="115"/>
                </a:cubicBezTo>
                <a:cubicBezTo>
                  <a:pt x="13" y="114"/>
                  <a:pt x="13" y="113"/>
                  <a:pt x="12" y="111"/>
                </a:cubicBezTo>
                <a:cubicBezTo>
                  <a:pt x="11" y="110"/>
                  <a:pt x="10" y="108"/>
                  <a:pt x="10" y="107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6"/>
                  <a:pt x="9" y="106"/>
                  <a:pt x="9" y="106"/>
                </a:cubicBezTo>
                <a:cubicBezTo>
                  <a:pt x="9" y="105"/>
                  <a:pt x="9" y="106"/>
                  <a:pt x="9" y="105"/>
                </a:cubicBezTo>
                <a:cubicBezTo>
                  <a:pt x="9" y="105"/>
                  <a:pt x="9" y="105"/>
                  <a:pt x="9" y="105"/>
                </a:cubicBezTo>
                <a:cubicBezTo>
                  <a:pt x="9" y="105"/>
                  <a:pt x="9" y="105"/>
                  <a:pt x="9" y="105"/>
                </a:cubicBezTo>
                <a:cubicBezTo>
                  <a:pt x="8" y="103"/>
                  <a:pt x="8" y="103"/>
                  <a:pt x="8" y="103"/>
                </a:cubicBezTo>
                <a:cubicBezTo>
                  <a:pt x="7" y="99"/>
                  <a:pt x="6" y="96"/>
                  <a:pt x="6" y="92"/>
                </a:cubicBezTo>
                <a:close/>
                <a:moveTo>
                  <a:pt x="115" y="12"/>
                </a:moveTo>
                <a:cubicBezTo>
                  <a:pt x="105" y="0"/>
                  <a:pt x="77" y="0"/>
                  <a:pt x="63" y="13"/>
                </a:cubicBezTo>
                <a:cubicBezTo>
                  <a:pt x="60" y="25"/>
                  <a:pt x="61" y="40"/>
                  <a:pt x="67" y="57"/>
                </a:cubicBezTo>
                <a:cubicBezTo>
                  <a:pt x="75" y="54"/>
                  <a:pt x="84" y="54"/>
                  <a:pt x="92" y="54"/>
                </a:cubicBezTo>
                <a:cubicBezTo>
                  <a:pt x="99" y="54"/>
                  <a:pt x="114" y="57"/>
                  <a:pt x="114" y="57"/>
                </a:cubicBezTo>
                <a:cubicBezTo>
                  <a:pt x="114" y="57"/>
                  <a:pt x="124" y="29"/>
                  <a:pt x="115" y="12"/>
                </a:cubicBezTo>
                <a:close/>
                <a:moveTo>
                  <a:pt x="172" y="82"/>
                </a:moveTo>
                <a:cubicBezTo>
                  <a:pt x="152" y="91"/>
                  <a:pt x="152" y="91"/>
                  <a:pt x="152" y="91"/>
                </a:cubicBezTo>
                <a:cubicBezTo>
                  <a:pt x="152" y="91"/>
                  <a:pt x="158" y="115"/>
                  <a:pt x="159" y="117"/>
                </a:cubicBezTo>
                <a:cubicBezTo>
                  <a:pt x="160" y="120"/>
                  <a:pt x="163" y="117"/>
                  <a:pt x="163" y="117"/>
                </a:cubicBezTo>
                <a:cubicBezTo>
                  <a:pt x="169" y="110"/>
                  <a:pt x="172" y="99"/>
                  <a:pt x="172" y="89"/>
                </a:cubicBezTo>
                <a:cubicBezTo>
                  <a:pt x="172" y="86"/>
                  <a:pt x="172" y="84"/>
                  <a:pt x="172" y="82"/>
                </a:cubicBezTo>
                <a:close/>
                <a:moveTo>
                  <a:pt x="8" y="87"/>
                </a:moveTo>
                <a:cubicBezTo>
                  <a:pt x="8" y="87"/>
                  <a:pt x="8" y="87"/>
                  <a:pt x="8" y="87"/>
                </a:cubicBezTo>
                <a:moveTo>
                  <a:pt x="29" y="92"/>
                </a:moveTo>
                <a:cubicBezTo>
                  <a:pt x="48" y="82"/>
                  <a:pt x="63" y="58"/>
                  <a:pt x="63" y="58"/>
                </a:cubicBezTo>
                <a:cubicBezTo>
                  <a:pt x="55" y="43"/>
                  <a:pt x="57" y="19"/>
                  <a:pt x="58" y="19"/>
                </a:cubicBezTo>
                <a:cubicBezTo>
                  <a:pt x="52" y="20"/>
                  <a:pt x="0" y="31"/>
                  <a:pt x="8" y="84"/>
                </a:cubicBezTo>
                <a:cubicBezTo>
                  <a:pt x="8" y="85"/>
                  <a:pt x="8" y="86"/>
                  <a:pt x="8" y="87"/>
                </a:cubicBezTo>
                <a:cubicBezTo>
                  <a:pt x="28" y="93"/>
                  <a:pt x="28" y="93"/>
                  <a:pt x="28" y="93"/>
                </a:cubicBezTo>
                <a:moveTo>
                  <a:pt x="56" y="19"/>
                </a:moveTo>
                <a:cubicBezTo>
                  <a:pt x="56" y="19"/>
                  <a:pt x="56" y="19"/>
                  <a:pt x="56" y="19"/>
                </a:cubicBezTo>
                <a:moveTo>
                  <a:pt x="151" y="88"/>
                </a:moveTo>
                <a:cubicBezTo>
                  <a:pt x="171" y="80"/>
                  <a:pt x="171" y="80"/>
                  <a:pt x="171" y="80"/>
                </a:cubicBezTo>
                <a:cubicBezTo>
                  <a:pt x="171" y="79"/>
                  <a:pt x="171" y="80"/>
                  <a:pt x="171" y="79"/>
                </a:cubicBezTo>
                <a:cubicBezTo>
                  <a:pt x="179" y="26"/>
                  <a:pt x="127" y="15"/>
                  <a:pt x="122" y="14"/>
                </a:cubicBezTo>
                <a:cubicBezTo>
                  <a:pt x="122" y="14"/>
                  <a:pt x="128" y="33"/>
                  <a:pt x="119" y="58"/>
                </a:cubicBezTo>
                <a:cubicBezTo>
                  <a:pt x="119" y="58"/>
                  <a:pt x="131" y="77"/>
                  <a:pt x="151" y="87"/>
                </a:cubicBezTo>
                <a:moveTo>
                  <a:pt x="124" y="14"/>
                </a:moveTo>
                <a:cubicBezTo>
                  <a:pt x="124" y="14"/>
                  <a:pt x="124" y="14"/>
                  <a:pt x="124" y="14"/>
                </a:cubicBezTo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2" name="Freeform 86"/>
          <p:cNvSpPr>
            <a:spLocks noEditPoints="1"/>
          </p:cNvSpPr>
          <p:nvPr/>
        </p:nvSpPr>
        <p:spPr bwMode="auto">
          <a:xfrm>
            <a:off x="7237658" y="2308167"/>
            <a:ext cx="265469" cy="265436"/>
          </a:xfrm>
          <a:custGeom>
            <a:avLst/>
            <a:gdLst>
              <a:gd name="T0" fmla="*/ 80 w 159"/>
              <a:gd name="T1" fmla="*/ 46 h 159"/>
              <a:gd name="T2" fmla="*/ 113 w 159"/>
              <a:gd name="T3" fmla="*/ 80 h 159"/>
              <a:gd name="T4" fmla="*/ 80 w 159"/>
              <a:gd name="T5" fmla="*/ 114 h 159"/>
              <a:gd name="T6" fmla="*/ 46 w 159"/>
              <a:gd name="T7" fmla="*/ 80 h 159"/>
              <a:gd name="T8" fmla="*/ 80 w 159"/>
              <a:gd name="T9" fmla="*/ 46 h 159"/>
              <a:gd name="T10" fmla="*/ 80 w 159"/>
              <a:gd name="T11" fmla="*/ 0 h 159"/>
              <a:gd name="T12" fmla="*/ 0 w 159"/>
              <a:gd name="T13" fmla="*/ 80 h 159"/>
              <a:gd name="T14" fmla="*/ 80 w 159"/>
              <a:gd name="T15" fmla="*/ 159 h 159"/>
              <a:gd name="T16" fmla="*/ 159 w 159"/>
              <a:gd name="T17" fmla="*/ 80 h 159"/>
              <a:gd name="T18" fmla="*/ 80 w 159"/>
              <a:gd name="T19" fmla="*/ 0 h 1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59" h="159">
                <a:moveTo>
                  <a:pt x="80" y="46"/>
                </a:moveTo>
                <a:cubicBezTo>
                  <a:pt x="98" y="46"/>
                  <a:pt x="113" y="61"/>
                  <a:pt x="113" y="80"/>
                </a:cubicBezTo>
                <a:cubicBezTo>
                  <a:pt x="113" y="98"/>
                  <a:pt x="98" y="114"/>
                  <a:pt x="80" y="114"/>
                </a:cubicBezTo>
                <a:cubicBezTo>
                  <a:pt x="61" y="114"/>
                  <a:pt x="46" y="98"/>
                  <a:pt x="46" y="80"/>
                </a:cubicBezTo>
                <a:cubicBezTo>
                  <a:pt x="46" y="61"/>
                  <a:pt x="61" y="46"/>
                  <a:pt x="80" y="46"/>
                </a:cubicBezTo>
                <a:moveTo>
                  <a:pt x="80" y="0"/>
                </a:moveTo>
                <a:cubicBezTo>
                  <a:pt x="36" y="0"/>
                  <a:pt x="0" y="36"/>
                  <a:pt x="0" y="80"/>
                </a:cubicBezTo>
                <a:cubicBezTo>
                  <a:pt x="0" y="124"/>
                  <a:pt x="36" y="159"/>
                  <a:pt x="80" y="159"/>
                </a:cubicBezTo>
                <a:cubicBezTo>
                  <a:pt x="124" y="159"/>
                  <a:pt x="159" y="124"/>
                  <a:pt x="159" y="80"/>
                </a:cubicBezTo>
                <a:cubicBezTo>
                  <a:pt x="159" y="36"/>
                  <a:pt x="124" y="0"/>
                  <a:pt x="80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3" name="Freeform 87"/>
          <p:cNvSpPr>
            <a:spLocks noEditPoints="1"/>
          </p:cNvSpPr>
          <p:nvPr/>
        </p:nvSpPr>
        <p:spPr bwMode="auto">
          <a:xfrm>
            <a:off x="7618271" y="2303370"/>
            <a:ext cx="275065" cy="275030"/>
          </a:xfrm>
          <a:custGeom>
            <a:avLst/>
            <a:gdLst>
              <a:gd name="T0" fmla="*/ 82 w 165"/>
              <a:gd name="T1" fmla="*/ 120 h 165"/>
              <a:gd name="T2" fmla="*/ 82 w 165"/>
              <a:gd name="T3" fmla="*/ 114 h 165"/>
              <a:gd name="T4" fmla="*/ 113 w 165"/>
              <a:gd name="T5" fmla="*/ 83 h 165"/>
              <a:gd name="T6" fmla="*/ 0 w 165"/>
              <a:gd name="T7" fmla="*/ 83 h 165"/>
              <a:gd name="T8" fmla="*/ 82 w 165"/>
              <a:gd name="T9" fmla="*/ 0 h 165"/>
              <a:gd name="T10" fmla="*/ 82 w 165"/>
              <a:gd name="T11" fmla="*/ 6 h 165"/>
              <a:gd name="T12" fmla="*/ 73 w 165"/>
              <a:gd name="T13" fmla="*/ 31 h 165"/>
              <a:gd name="T14" fmla="*/ 78 w 165"/>
              <a:gd name="T15" fmla="*/ 35 h 165"/>
              <a:gd name="T16" fmla="*/ 122 w 165"/>
              <a:gd name="T17" fmla="*/ 40 h 165"/>
              <a:gd name="T18" fmla="*/ 116 w 165"/>
              <a:gd name="T19" fmla="*/ 46 h 165"/>
              <a:gd name="T20" fmla="*/ 143 w 165"/>
              <a:gd name="T21" fmla="*/ 94 h 165"/>
              <a:gd name="T22" fmla="*/ 130 w 165"/>
              <a:gd name="T23" fmla="*/ 114 h 165"/>
              <a:gd name="T24" fmla="*/ 126 w 165"/>
              <a:gd name="T25" fmla="*/ 110 h 165"/>
              <a:gd name="T26" fmla="*/ 87 w 165"/>
              <a:gd name="T27" fmla="*/ 142 h 165"/>
              <a:gd name="T28" fmla="*/ 91 w 165"/>
              <a:gd name="T29" fmla="*/ 137 h 165"/>
              <a:gd name="T30" fmla="*/ 38 w 165"/>
              <a:gd name="T31" fmla="*/ 119 h 165"/>
              <a:gd name="T32" fmla="*/ 16 w 165"/>
              <a:gd name="T33" fmla="*/ 78 h 165"/>
              <a:gd name="T34" fmla="*/ 21 w 165"/>
              <a:gd name="T35" fmla="*/ 73 h 165"/>
              <a:gd name="T36" fmla="*/ 26 w 165"/>
              <a:gd name="T37" fmla="*/ 52 h 165"/>
              <a:gd name="T38" fmla="*/ 32 w 165"/>
              <a:gd name="T39" fmla="*/ 58 h 165"/>
              <a:gd name="T40" fmla="*/ 35 w 165"/>
              <a:gd name="T41" fmla="*/ 85 h 165"/>
              <a:gd name="T42" fmla="*/ 63 w 165"/>
              <a:gd name="T43" fmla="*/ 136 h 165"/>
              <a:gd name="T44" fmla="*/ 61 w 165"/>
              <a:gd name="T45" fmla="*/ 133 h 165"/>
              <a:gd name="T46" fmla="*/ 112 w 165"/>
              <a:gd name="T47" fmla="*/ 142 h 165"/>
              <a:gd name="T48" fmla="*/ 116 w 165"/>
              <a:gd name="T49" fmla="*/ 137 h 165"/>
              <a:gd name="T50" fmla="*/ 112 w 165"/>
              <a:gd name="T51" fmla="*/ 38 h 165"/>
              <a:gd name="T52" fmla="*/ 48 w 165"/>
              <a:gd name="T53" fmla="*/ 34 h 165"/>
              <a:gd name="T54" fmla="*/ 56 w 165"/>
              <a:gd name="T55" fmla="*/ 41 h 165"/>
              <a:gd name="T56" fmla="*/ 93 w 165"/>
              <a:gd name="T57" fmla="*/ 12 h 165"/>
              <a:gd name="T58" fmla="*/ 87 w 165"/>
              <a:gd name="T59" fmla="*/ 18 h 165"/>
              <a:gd name="T60" fmla="*/ 135 w 165"/>
              <a:gd name="T61" fmla="*/ 52 h 165"/>
              <a:gd name="T62" fmla="*/ 140 w 165"/>
              <a:gd name="T63" fmla="*/ 75 h 165"/>
              <a:gd name="T64" fmla="*/ 138 w 165"/>
              <a:gd name="T65" fmla="*/ 73 h 165"/>
              <a:gd name="T66" fmla="*/ 151 w 165"/>
              <a:gd name="T67" fmla="*/ 73 h 165"/>
              <a:gd name="T68" fmla="*/ 157 w 165"/>
              <a:gd name="T69" fmla="*/ 67 h 165"/>
              <a:gd name="T70" fmla="*/ 124 w 165"/>
              <a:gd name="T71" fmla="*/ 93 h 165"/>
              <a:gd name="T72" fmla="*/ 78 w 165"/>
              <a:gd name="T73" fmla="*/ 152 h 165"/>
              <a:gd name="T74" fmla="*/ 74 w 165"/>
              <a:gd name="T75" fmla="*/ 148 h 165"/>
              <a:gd name="T76" fmla="*/ 20 w 165"/>
              <a:gd name="T77" fmla="*/ 105 h 165"/>
              <a:gd name="T78" fmla="*/ 23 w 165"/>
              <a:gd name="T79" fmla="*/ 102 h 165"/>
              <a:gd name="T80" fmla="*/ 35 w 165"/>
              <a:gd name="T81" fmla="*/ 136 h 165"/>
              <a:gd name="T82" fmla="*/ 116 w 165"/>
              <a:gd name="T83" fmla="*/ 120 h 165"/>
              <a:gd name="T84" fmla="*/ 111 w 165"/>
              <a:gd name="T85" fmla="*/ 114 h 165"/>
              <a:gd name="T86" fmla="*/ 144 w 165"/>
              <a:gd name="T87" fmla="*/ 122 h 165"/>
              <a:gd name="T88" fmla="*/ 148 w 165"/>
              <a:gd name="T89" fmla="*/ 118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65" h="165">
                <a:moveTo>
                  <a:pt x="82" y="46"/>
                </a:moveTo>
                <a:cubicBezTo>
                  <a:pt x="62" y="46"/>
                  <a:pt x="46" y="63"/>
                  <a:pt x="46" y="83"/>
                </a:cubicBezTo>
                <a:cubicBezTo>
                  <a:pt x="46" y="103"/>
                  <a:pt x="62" y="120"/>
                  <a:pt x="82" y="120"/>
                </a:cubicBezTo>
                <a:cubicBezTo>
                  <a:pt x="103" y="120"/>
                  <a:pt x="119" y="103"/>
                  <a:pt x="119" y="83"/>
                </a:cubicBezTo>
                <a:cubicBezTo>
                  <a:pt x="119" y="63"/>
                  <a:pt x="103" y="46"/>
                  <a:pt x="82" y="46"/>
                </a:cubicBezTo>
                <a:close/>
                <a:moveTo>
                  <a:pt x="82" y="114"/>
                </a:moveTo>
                <a:cubicBezTo>
                  <a:pt x="66" y="114"/>
                  <a:pt x="52" y="100"/>
                  <a:pt x="52" y="83"/>
                </a:cubicBezTo>
                <a:cubicBezTo>
                  <a:pt x="52" y="66"/>
                  <a:pt x="66" y="52"/>
                  <a:pt x="82" y="52"/>
                </a:cubicBezTo>
                <a:cubicBezTo>
                  <a:pt x="99" y="52"/>
                  <a:pt x="113" y="66"/>
                  <a:pt x="113" y="83"/>
                </a:cubicBezTo>
                <a:cubicBezTo>
                  <a:pt x="113" y="100"/>
                  <a:pt x="99" y="114"/>
                  <a:pt x="82" y="114"/>
                </a:cubicBezTo>
                <a:close/>
                <a:moveTo>
                  <a:pt x="82" y="0"/>
                </a:moveTo>
                <a:cubicBezTo>
                  <a:pt x="37" y="0"/>
                  <a:pt x="0" y="37"/>
                  <a:pt x="0" y="83"/>
                </a:cubicBezTo>
                <a:cubicBezTo>
                  <a:pt x="0" y="128"/>
                  <a:pt x="37" y="165"/>
                  <a:pt x="82" y="165"/>
                </a:cubicBezTo>
                <a:cubicBezTo>
                  <a:pt x="128" y="165"/>
                  <a:pt x="165" y="128"/>
                  <a:pt x="165" y="83"/>
                </a:cubicBezTo>
                <a:cubicBezTo>
                  <a:pt x="165" y="37"/>
                  <a:pt x="128" y="0"/>
                  <a:pt x="82" y="0"/>
                </a:cubicBezTo>
                <a:close/>
                <a:moveTo>
                  <a:pt x="82" y="159"/>
                </a:moveTo>
                <a:cubicBezTo>
                  <a:pt x="40" y="159"/>
                  <a:pt x="6" y="125"/>
                  <a:pt x="6" y="83"/>
                </a:cubicBezTo>
                <a:cubicBezTo>
                  <a:pt x="6" y="41"/>
                  <a:pt x="40" y="6"/>
                  <a:pt x="82" y="6"/>
                </a:cubicBezTo>
                <a:cubicBezTo>
                  <a:pt x="125" y="6"/>
                  <a:pt x="159" y="41"/>
                  <a:pt x="159" y="83"/>
                </a:cubicBezTo>
                <a:cubicBezTo>
                  <a:pt x="159" y="125"/>
                  <a:pt x="125" y="159"/>
                  <a:pt x="82" y="159"/>
                </a:cubicBezTo>
                <a:close/>
                <a:moveTo>
                  <a:pt x="73" y="31"/>
                </a:moveTo>
                <a:cubicBezTo>
                  <a:pt x="73" y="28"/>
                  <a:pt x="75" y="26"/>
                  <a:pt x="78" y="26"/>
                </a:cubicBezTo>
                <a:cubicBezTo>
                  <a:pt x="80" y="26"/>
                  <a:pt x="82" y="28"/>
                  <a:pt x="82" y="31"/>
                </a:cubicBezTo>
                <a:cubicBezTo>
                  <a:pt x="82" y="33"/>
                  <a:pt x="80" y="35"/>
                  <a:pt x="78" y="35"/>
                </a:cubicBezTo>
                <a:cubicBezTo>
                  <a:pt x="75" y="35"/>
                  <a:pt x="73" y="33"/>
                  <a:pt x="73" y="31"/>
                </a:cubicBezTo>
                <a:close/>
                <a:moveTo>
                  <a:pt x="116" y="46"/>
                </a:moveTo>
                <a:cubicBezTo>
                  <a:pt x="116" y="43"/>
                  <a:pt x="119" y="40"/>
                  <a:pt x="122" y="40"/>
                </a:cubicBezTo>
                <a:cubicBezTo>
                  <a:pt x="126" y="40"/>
                  <a:pt x="128" y="43"/>
                  <a:pt x="128" y="46"/>
                </a:cubicBezTo>
                <a:cubicBezTo>
                  <a:pt x="128" y="49"/>
                  <a:pt x="126" y="52"/>
                  <a:pt x="122" y="52"/>
                </a:cubicBezTo>
                <a:cubicBezTo>
                  <a:pt x="119" y="52"/>
                  <a:pt x="116" y="49"/>
                  <a:pt x="116" y="46"/>
                </a:cubicBezTo>
                <a:close/>
                <a:moveTo>
                  <a:pt x="153" y="94"/>
                </a:moveTo>
                <a:cubicBezTo>
                  <a:pt x="153" y="97"/>
                  <a:pt x="151" y="99"/>
                  <a:pt x="148" y="99"/>
                </a:cubicBezTo>
                <a:cubicBezTo>
                  <a:pt x="145" y="99"/>
                  <a:pt x="143" y="97"/>
                  <a:pt x="143" y="94"/>
                </a:cubicBezTo>
                <a:cubicBezTo>
                  <a:pt x="143" y="91"/>
                  <a:pt x="145" y="89"/>
                  <a:pt x="148" y="89"/>
                </a:cubicBezTo>
                <a:cubicBezTo>
                  <a:pt x="151" y="89"/>
                  <a:pt x="153" y="91"/>
                  <a:pt x="153" y="94"/>
                </a:cubicBezTo>
                <a:close/>
                <a:moveTo>
                  <a:pt x="130" y="114"/>
                </a:moveTo>
                <a:cubicBezTo>
                  <a:pt x="130" y="116"/>
                  <a:pt x="128" y="118"/>
                  <a:pt x="126" y="118"/>
                </a:cubicBezTo>
                <a:cubicBezTo>
                  <a:pt x="124" y="118"/>
                  <a:pt x="122" y="116"/>
                  <a:pt x="122" y="114"/>
                </a:cubicBezTo>
                <a:cubicBezTo>
                  <a:pt x="122" y="112"/>
                  <a:pt x="124" y="110"/>
                  <a:pt x="126" y="110"/>
                </a:cubicBezTo>
                <a:cubicBezTo>
                  <a:pt x="128" y="110"/>
                  <a:pt x="130" y="112"/>
                  <a:pt x="130" y="114"/>
                </a:cubicBezTo>
                <a:close/>
                <a:moveTo>
                  <a:pt x="91" y="137"/>
                </a:moveTo>
                <a:cubicBezTo>
                  <a:pt x="91" y="140"/>
                  <a:pt x="89" y="142"/>
                  <a:pt x="87" y="142"/>
                </a:cubicBezTo>
                <a:cubicBezTo>
                  <a:pt x="84" y="142"/>
                  <a:pt x="82" y="140"/>
                  <a:pt x="82" y="137"/>
                </a:cubicBezTo>
                <a:cubicBezTo>
                  <a:pt x="82" y="135"/>
                  <a:pt x="84" y="133"/>
                  <a:pt x="87" y="133"/>
                </a:cubicBezTo>
                <a:cubicBezTo>
                  <a:pt x="89" y="133"/>
                  <a:pt x="91" y="135"/>
                  <a:pt x="91" y="137"/>
                </a:cubicBezTo>
                <a:close/>
                <a:moveTo>
                  <a:pt x="48" y="119"/>
                </a:moveTo>
                <a:cubicBezTo>
                  <a:pt x="48" y="122"/>
                  <a:pt x="46" y="124"/>
                  <a:pt x="43" y="124"/>
                </a:cubicBezTo>
                <a:cubicBezTo>
                  <a:pt x="41" y="124"/>
                  <a:pt x="38" y="122"/>
                  <a:pt x="38" y="119"/>
                </a:cubicBezTo>
                <a:cubicBezTo>
                  <a:pt x="38" y="116"/>
                  <a:pt x="41" y="114"/>
                  <a:pt x="43" y="114"/>
                </a:cubicBezTo>
                <a:cubicBezTo>
                  <a:pt x="46" y="114"/>
                  <a:pt x="48" y="116"/>
                  <a:pt x="48" y="119"/>
                </a:cubicBezTo>
                <a:close/>
                <a:moveTo>
                  <a:pt x="16" y="78"/>
                </a:moveTo>
                <a:cubicBezTo>
                  <a:pt x="14" y="78"/>
                  <a:pt x="11" y="76"/>
                  <a:pt x="11" y="73"/>
                </a:cubicBezTo>
                <a:cubicBezTo>
                  <a:pt x="11" y="70"/>
                  <a:pt x="14" y="68"/>
                  <a:pt x="16" y="68"/>
                </a:cubicBezTo>
                <a:cubicBezTo>
                  <a:pt x="19" y="68"/>
                  <a:pt x="21" y="70"/>
                  <a:pt x="21" y="73"/>
                </a:cubicBezTo>
                <a:cubicBezTo>
                  <a:pt x="21" y="76"/>
                  <a:pt x="19" y="78"/>
                  <a:pt x="16" y="78"/>
                </a:cubicBezTo>
                <a:close/>
                <a:moveTo>
                  <a:pt x="32" y="58"/>
                </a:moveTo>
                <a:cubicBezTo>
                  <a:pt x="29" y="58"/>
                  <a:pt x="26" y="55"/>
                  <a:pt x="26" y="52"/>
                </a:cubicBezTo>
                <a:cubicBezTo>
                  <a:pt x="26" y="49"/>
                  <a:pt x="29" y="46"/>
                  <a:pt x="32" y="46"/>
                </a:cubicBezTo>
                <a:cubicBezTo>
                  <a:pt x="36" y="46"/>
                  <a:pt x="38" y="49"/>
                  <a:pt x="38" y="52"/>
                </a:cubicBezTo>
                <a:cubicBezTo>
                  <a:pt x="38" y="55"/>
                  <a:pt x="36" y="58"/>
                  <a:pt x="32" y="58"/>
                </a:cubicBezTo>
                <a:close/>
                <a:moveTo>
                  <a:pt x="35" y="96"/>
                </a:moveTo>
                <a:cubicBezTo>
                  <a:pt x="32" y="96"/>
                  <a:pt x="29" y="94"/>
                  <a:pt x="29" y="91"/>
                </a:cubicBezTo>
                <a:cubicBezTo>
                  <a:pt x="29" y="88"/>
                  <a:pt x="32" y="85"/>
                  <a:pt x="35" y="85"/>
                </a:cubicBezTo>
                <a:cubicBezTo>
                  <a:pt x="38" y="85"/>
                  <a:pt x="40" y="88"/>
                  <a:pt x="40" y="91"/>
                </a:cubicBezTo>
                <a:cubicBezTo>
                  <a:pt x="40" y="94"/>
                  <a:pt x="38" y="96"/>
                  <a:pt x="35" y="96"/>
                </a:cubicBezTo>
                <a:close/>
                <a:moveTo>
                  <a:pt x="63" y="136"/>
                </a:moveTo>
                <a:cubicBezTo>
                  <a:pt x="63" y="137"/>
                  <a:pt x="62" y="138"/>
                  <a:pt x="61" y="138"/>
                </a:cubicBezTo>
                <a:cubicBezTo>
                  <a:pt x="59" y="138"/>
                  <a:pt x="58" y="137"/>
                  <a:pt x="58" y="136"/>
                </a:cubicBezTo>
                <a:cubicBezTo>
                  <a:pt x="58" y="134"/>
                  <a:pt x="59" y="133"/>
                  <a:pt x="61" y="133"/>
                </a:cubicBezTo>
                <a:cubicBezTo>
                  <a:pt x="62" y="133"/>
                  <a:pt x="63" y="134"/>
                  <a:pt x="63" y="136"/>
                </a:cubicBezTo>
                <a:close/>
                <a:moveTo>
                  <a:pt x="116" y="137"/>
                </a:moveTo>
                <a:cubicBezTo>
                  <a:pt x="116" y="140"/>
                  <a:pt x="115" y="142"/>
                  <a:pt x="112" y="142"/>
                </a:cubicBezTo>
                <a:cubicBezTo>
                  <a:pt x="110" y="142"/>
                  <a:pt x="108" y="140"/>
                  <a:pt x="108" y="137"/>
                </a:cubicBezTo>
                <a:cubicBezTo>
                  <a:pt x="108" y="135"/>
                  <a:pt x="110" y="133"/>
                  <a:pt x="112" y="133"/>
                </a:cubicBezTo>
                <a:cubicBezTo>
                  <a:pt x="115" y="133"/>
                  <a:pt x="116" y="135"/>
                  <a:pt x="116" y="137"/>
                </a:cubicBezTo>
                <a:close/>
                <a:moveTo>
                  <a:pt x="98" y="38"/>
                </a:moveTo>
                <a:cubicBezTo>
                  <a:pt x="98" y="34"/>
                  <a:pt x="101" y="31"/>
                  <a:pt x="105" y="31"/>
                </a:cubicBezTo>
                <a:cubicBezTo>
                  <a:pt x="109" y="31"/>
                  <a:pt x="112" y="34"/>
                  <a:pt x="112" y="38"/>
                </a:cubicBezTo>
                <a:cubicBezTo>
                  <a:pt x="112" y="41"/>
                  <a:pt x="109" y="44"/>
                  <a:pt x="105" y="44"/>
                </a:cubicBezTo>
                <a:cubicBezTo>
                  <a:pt x="101" y="44"/>
                  <a:pt x="98" y="41"/>
                  <a:pt x="98" y="38"/>
                </a:cubicBezTo>
                <a:close/>
                <a:moveTo>
                  <a:pt x="48" y="34"/>
                </a:moveTo>
                <a:cubicBezTo>
                  <a:pt x="48" y="29"/>
                  <a:pt x="52" y="26"/>
                  <a:pt x="56" y="26"/>
                </a:cubicBezTo>
                <a:cubicBezTo>
                  <a:pt x="60" y="26"/>
                  <a:pt x="63" y="29"/>
                  <a:pt x="63" y="34"/>
                </a:cubicBezTo>
                <a:cubicBezTo>
                  <a:pt x="63" y="38"/>
                  <a:pt x="60" y="41"/>
                  <a:pt x="56" y="41"/>
                </a:cubicBezTo>
                <a:cubicBezTo>
                  <a:pt x="52" y="41"/>
                  <a:pt x="48" y="38"/>
                  <a:pt x="48" y="34"/>
                </a:cubicBezTo>
                <a:close/>
                <a:moveTo>
                  <a:pt x="87" y="18"/>
                </a:moveTo>
                <a:cubicBezTo>
                  <a:pt x="87" y="15"/>
                  <a:pt x="89" y="12"/>
                  <a:pt x="93" y="12"/>
                </a:cubicBezTo>
                <a:cubicBezTo>
                  <a:pt x="96" y="12"/>
                  <a:pt x="98" y="15"/>
                  <a:pt x="98" y="18"/>
                </a:cubicBezTo>
                <a:cubicBezTo>
                  <a:pt x="98" y="21"/>
                  <a:pt x="96" y="23"/>
                  <a:pt x="93" y="23"/>
                </a:cubicBezTo>
                <a:cubicBezTo>
                  <a:pt x="89" y="23"/>
                  <a:pt x="87" y="21"/>
                  <a:pt x="87" y="18"/>
                </a:cubicBezTo>
                <a:close/>
                <a:moveTo>
                  <a:pt x="135" y="58"/>
                </a:moveTo>
                <a:cubicBezTo>
                  <a:pt x="134" y="58"/>
                  <a:pt x="132" y="57"/>
                  <a:pt x="132" y="55"/>
                </a:cubicBezTo>
                <a:cubicBezTo>
                  <a:pt x="132" y="53"/>
                  <a:pt x="134" y="52"/>
                  <a:pt x="135" y="52"/>
                </a:cubicBezTo>
                <a:cubicBezTo>
                  <a:pt x="137" y="52"/>
                  <a:pt x="138" y="53"/>
                  <a:pt x="138" y="55"/>
                </a:cubicBezTo>
                <a:cubicBezTo>
                  <a:pt x="138" y="57"/>
                  <a:pt x="137" y="58"/>
                  <a:pt x="135" y="58"/>
                </a:cubicBezTo>
                <a:close/>
                <a:moveTo>
                  <a:pt x="140" y="75"/>
                </a:moveTo>
                <a:cubicBezTo>
                  <a:pt x="140" y="77"/>
                  <a:pt x="139" y="78"/>
                  <a:pt x="138" y="78"/>
                </a:cubicBezTo>
                <a:cubicBezTo>
                  <a:pt x="136" y="78"/>
                  <a:pt x="135" y="77"/>
                  <a:pt x="135" y="75"/>
                </a:cubicBezTo>
                <a:cubicBezTo>
                  <a:pt x="135" y="74"/>
                  <a:pt x="136" y="73"/>
                  <a:pt x="138" y="73"/>
                </a:cubicBezTo>
                <a:cubicBezTo>
                  <a:pt x="139" y="73"/>
                  <a:pt x="140" y="74"/>
                  <a:pt x="140" y="75"/>
                </a:cubicBezTo>
                <a:close/>
                <a:moveTo>
                  <a:pt x="157" y="67"/>
                </a:moveTo>
                <a:cubicBezTo>
                  <a:pt x="157" y="70"/>
                  <a:pt x="155" y="73"/>
                  <a:pt x="151" y="73"/>
                </a:cubicBezTo>
                <a:cubicBezTo>
                  <a:pt x="148" y="73"/>
                  <a:pt x="146" y="70"/>
                  <a:pt x="146" y="67"/>
                </a:cubicBezTo>
                <a:cubicBezTo>
                  <a:pt x="146" y="64"/>
                  <a:pt x="148" y="61"/>
                  <a:pt x="151" y="61"/>
                </a:cubicBezTo>
                <a:cubicBezTo>
                  <a:pt x="155" y="61"/>
                  <a:pt x="157" y="64"/>
                  <a:pt x="157" y="67"/>
                </a:cubicBezTo>
                <a:close/>
                <a:moveTo>
                  <a:pt x="132" y="93"/>
                </a:moveTo>
                <a:cubicBezTo>
                  <a:pt x="132" y="95"/>
                  <a:pt x="130" y="96"/>
                  <a:pt x="128" y="96"/>
                </a:cubicBezTo>
                <a:cubicBezTo>
                  <a:pt x="126" y="96"/>
                  <a:pt x="124" y="95"/>
                  <a:pt x="124" y="93"/>
                </a:cubicBezTo>
                <a:cubicBezTo>
                  <a:pt x="124" y="91"/>
                  <a:pt x="126" y="89"/>
                  <a:pt x="128" y="89"/>
                </a:cubicBezTo>
                <a:cubicBezTo>
                  <a:pt x="130" y="89"/>
                  <a:pt x="132" y="91"/>
                  <a:pt x="132" y="93"/>
                </a:cubicBezTo>
                <a:close/>
                <a:moveTo>
                  <a:pt x="78" y="152"/>
                </a:moveTo>
                <a:cubicBezTo>
                  <a:pt x="78" y="155"/>
                  <a:pt x="76" y="156"/>
                  <a:pt x="74" y="156"/>
                </a:cubicBezTo>
                <a:cubicBezTo>
                  <a:pt x="72" y="156"/>
                  <a:pt x="70" y="155"/>
                  <a:pt x="70" y="152"/>
                </a:cubicBezTo>
                <a:cubicBezTo>
                  <a:pt x="70" y="150"/>
                  <a:pt x="72" y="148"/>
                  <a:pt x="74" y="148"/>
                </a:cubicBezTo>
                <a:cubicBezTo>
                  <a:pt x="76" y="148"/>
                  <a:pt x="78" y="150"/>
                  <a:pt x="78" y="152"/>
                </a:cubicBezTo>
                <a:close/>
                <a:moveTo>
                  <a:pt x="23" y="102"/>
                </a:moveTo>
                <a:cubicBezTo>
                  <a:pt x="23" y="104"/>
                  <a:pt x="21" y="105"/>
                  <a:pt x="20" y="105"/>
                </a:cubicBezTo>
                <a:cubicBezTo>
                  <a:pt x="18" y="105"/>
                  <a:pt x="16" y="104"/>
                  <a:pt x="16" y="102"/>
                </a:cubicBezTo>
                <a:cubicBezTo>
                  <a:pt x="16" y="100"/>
                  <a:pt x="18" y="99"/>
                  <a:pt x="20" y="99"/>
                </a:cubicBezTo>
                <a:cubicBezTo>
                  <a:pt x="21" y="99"/>
                  <a:pt x="23" y="100"/>
                  <a:pt x="23" y="102"/>
                </a:cubicBezTo>
                <a:close/>
                <a:moveTo>
                  <a:pt x="40" y="136"/>
                </a:moveTo>
                <a:cubicBezTo>
                  <a:pt x="40" y="137"/>
                  <a:pt x="39" y="138"/>
                  <a:pt x="38" y="138"/>
                </a:cubicBezTo>
                <a:cubicBezTo>
                  <a:pt x="36" y="138"/>
                  <a:pt x="35" y="137"/>
                  <a:pt x="35" y="136"/>
                </a:cubicBezTo>
                <a:cubicBezTo>
                  <a:pt x="35" y="134"/>
                  <a:pt x="36" y="133"/>
                  <a:pt x="38" y="133"/>
                </a:cubicBezTo>
                <a:cubicBezTo>
                  <a:pt x="39" y="133"/>
                  <a:pt x="40" y="134"/>
                  <a:pt x="40" y="136"/>
                </a:cubicBezTo>
                <a:close/>
                <a:moveTo>
                  <a:pt x="116" y="120"/>
                </a:moveTo>
                <a:cubicBezTo>
                  <a:pt x="116" y="123"/>
                  <a:pt x="114" y="125"/>
                  <a:pt x="111" y="125"/>
                </a:cubicBezTo>
                <a:cubicBezTo>
                  <a:pt x="108" y="125"/>
                  <a:pt x="105" y="123"/>
                  <a:pt x="105" y="120"/>
                </a:cubicBezTo>
                <a:cubicBezTo>
                  <a:pt x="105" y="116"/>
                  <a:pt x="108" y="114"/>
                  <a:pt x="111" y="114"/>
                </a:cubicBezTo>
                <a:cubicBezTo>
                  <a:pt x="114" y="114"/>
                  <a:pt x="116" y="116"/>
                  <a:pt x="116" y="120"/>
                </a:cubicBezTo>
                <a:close/>
                <a:moveTo>
                  <a:pt x="148" y="118"/>
                </a:moveTo>
                <a:cubicBezTo>
                  <a:pt x="148" y="120"/>
                  <a:pt x="146" y="122"/>
                  <a:pt x="144" y="122"/>
                </a:cubicBezTo>
                <a:cubicBezTo>
                  <a:pt x="142" y="122"/>
                  <a:pt x="140" y="120"/>
                  <a:pt x="140" y="118"/>
                </a:cubicBezTo>
                <a:cubicBezTo>
                  <a:pt x="140" y="116"/>
                  <a:pt x="142" y="114"/>
                  <a:pt x="144" y="114"/>
                </a:cubicBezTo>
                <a:cubicBezTo>
                  <a:pt x="146" y="114"/>
                  <a:pt x="148" y="116"/>
                  <a:pt x="148" y="11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4" name="Freeform 88"/>
          <p:cNvSpPr>
            <a:spLocks noEditPoints="1"/>
          </p:cNvSpPr>
          <p:nvPr/>
        </p:nvSpPr>
        <p:spPr bwMode="auto">
          <a:xfrm>
            <a:off x="8022872" y="2322557"/>
            <a:ext cx="295856" cy="211070"/>
          </a:xfrm>
          <a:custGeom>
            <a:avLst/>
            <a:gdLst>
              <a:gd name="T0" fmla="*/ 153 w 177"/>
              <a:gd name="T1" fmla="*/ 30 h 126"/>
              <a:gd name="T2" fmla="*/ 134 w 177"/>
              <a:gd name="T3" fmla="*/ 25 h 126"/>
              <a:gd name="T4" fmla="*/ 131 w 177"/>
              <a:gd name="T5" fmla="*/ 25 h 126"/>
              <a:gd name="T6" fmla="*/ 90 w 177"/>
              <a:gd name="T7" fmla="*/ 0 h 126"/>
              <a:gd name="T8" fmla="*/ 78 w 177"/>
              <a:gd name="T9" fmla="*/ 3 h 126"/>
              <a:gd name="T10" fmla="*/ 54 w 177"/>
              <a:gd name="T11" fmla="*/ 33 h 126"/>
              <a:gd name="T12" fmla="*/ 53 w 177"/>
              <a:gd name="T13" fmla="*/ 33 h 126"/>
              <a:gd name="T14" fmla="*/ 0 w 177"/>
              <a:gd name="T15" fmla="*/ 76 h 126"/>
              <a:gd name="T16" fmla="*/ 53 w 177"/>
              <a:gd name="T17" fmla="*/ 118 h 126"/>
              <a:gd name="T18" fmla="*/ 86 w 177"/>
              <a:gd name="T19" fmla="*/ 109 h 126"/>
              <a:gd name="T20" fmla="*/ 98 w 177"/>
              <a:gd name="T21" fmla="*/ 121 h 126"/>
              <a:gd name="T22" fmla="*/ 116 w 177"/>
              <a:gd name="T23" fmla="*/ 126 h 126"/>
              <a:gd name="T24" fmla="*/ 162 w 177"/>
              <a:gd name="T25" fmla="*/ 98 h 126"/>
              <a:gd name="T26" fmla="*/ 153 w 177"/>
              <a:gd name="T27" fmla="*/ 30 h 126"/>
              <a:gd name="T28" fmla="*/ 107 w 177"/>
              <a:gd name="T29" fmla="*/ 80 h 126"/>
              <a:gd name="T30" fmla="*/ 106 w 177"/>
              <a:gd name="T31" fmla="*/ 81 h 126"/>
              <a:gd name="T32" fmla="*/ 106 w 177"/>
              <a:gd name="T33" fmla="*/ 76 h 126"/>
              <a:gd name="T34" fmla="*/ 106 w 177"/>
              <a:gd name="T35" fmla="*/ 72 h 126"/>
              <a:gd name="T36" fmla="*/ 109 w 177"/>
              <a:gd name="T37" fmla="*/ 66 h 126"/>
              <a:gd name="T38" fmla="*/ 117 w 177"/>
              <a:gd name="T39" fmla="*/ 57 h 126"/>
              <a:gd name="T40" fmla="*/ 107 w 177"/>
              <a:gd name="T41" fmla="*/ 80 h 126"/>
              <a:gd name="T42" fmla="*/ 87 w 177"/>
              <a:gd name="T43" fmla="*/ 25 h 126"/>
              <a:gd name="T44" fmla="*/ 90 w 177"/>
              <a:gd name="T45" fmla="*/ 24 h 126"/>
              <a:gd name="T46" fmla="*/ 107 w 177"/>
              <a:gd name="T47" fmla="*/ 34 h 126"/>
              <a:gd name="T48" fmla="*/ 93 w 177"/>
              <a:gd name="T49" fmla="*/ 48 h 126"/>
              <a:gd name="T50" fmla="*/ 78 w 177"/>
              <a:gd name="T51" fmla="*/ 38 h 126"/>
              <a:gd name="T52" fmla="*/ 87 w 177"/>
              <a:gd name="T53" fmla="*/ 25 h 126"/>
              <a:gd name="T54" fmla="*/ 23 w 177"/>
              <a:gd name="T55" fmla="*/ 76 h 126"/>
              <a:gd name="T56" fmla="*/ 53 w 177"/>
              <a:gd name="T57" fmla="*/ 57 h 126"/>
              <a:gd name="T58" fmla="*/ 54 w 177"/>
              <a:gd name="T59" fmla="*/ 57 h 126"/>
              <a:gd name="T60" fmla="*/ 57 w 177"/>
              <a:gd name="T61" fmla="*/ 68 h 126"/>
              <a:gd name="T62" fmla="*/ 71 w 177"/>
              <a:gd name="T63" fmla="*/ 90 h 126"/>
              <a:gd name="T64" fmla="*/ 53 w 177"/>
              <a:gd name="T65" fmla="*/ 94 h 126"/>
              <a:gd name="T66" fmla="*/ 23 w 177"/>
              <a:gd name="T67" fmla="*/ 76 h 126"/>
              <a:gd name="T68" fmla="*/ 141 w 177"/>
              <a:gd name="T69" fmla="*/ 85 h 126"/>
              <a:gd name="T70" fmla="*/ 116 w 177"/>
              <a:gd name="T71" fmla="*/ 102 h 126"/>
              <a:gd name="T72" fmla="*/ 140 w 177"/>
              <a:gd name="T73" fmla="*/ 50 h 126"/>
              <a:gd name="T74" fmla="*/ 140 w 177"/>
              <a:gd name="T75" fmla="*/ 50 h 126"/>
              <a:gd name="T76" fmla="*/ 141 w 177"/>
              <a:gd name="T77" fmla="*/ 8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7" h="126">
                <a:moveTo>
                  <a:pt x="153" y="30"/>
                </a:moveTo>
                <a:cubicBezTo>
                  <a:pt x="147" y="26"/>
                  <a:pt x="141" y="25"/>
                  <a:pt x="134" y="25"/>
                </a:cubicBezTo>
                <a:cubicBezTo>
                  <a:pt x="133" y="25"/>
                  <a:pt x="132" y="25"/>
                  <a:pt x="131" y="25"/>
                </a:cubicBezTo>
                <a:cubicBezTo>
                  <a:pt x="121" y="10"/>
                  <a:pt x="105" y="0"/>
                  <a:pt x="90" y="0"/>
                </a:cubicBezTo>
                <a:cubicBezTo>
                  <a:pt x="86" y="0"/>
                  <a:pt x="82" y="1"/>
                  <a:pt x="78" y="3"/>
                </a:cubicBezTo>
                <a:cubicBezTo>
                  <a:pt x="66" y="7"/>
                  <a:pt x="57" y="19"/>
                  <a:pt x="54" y="33"/>
                </a:cubicBezTo>
                <a:cubicBezTo>
                  <a:pt x="54" y="33"/>
                  <a:pt x="53" y="33"/>
                  <a:pt x="53" y="33"/>
                </a:cubicBezTo>
                <a:cubicBezTo>
                  <a:pt x="23" y="33"/>
                  <a:pt x="0" y="52"/>
                  <a:pt x="0" y="76"/>
                </a:cubicBezTo>
                <a:cubicBezTo>
                  <a:pt x="0" y="99"/>
                  <a:pt x="23" y="118"/>
                  <a:pt x="53" y="118"/>
                </a:cubicBezTo>
                <a:cubicBezTo>
                  <a:pt x="65" y="118"/>
                  <a:pt x="77" y="115"/>
                  <a:pt x="86" y="109"/>
                </a:cubicBezTo>
                <a:cubicBezTo>
                  <a:pt x="89" y="114"/>
                  <a:pt x="93" y="118"/>
                  <a:pt x="98" y="121"/>
                </a:cubicBezTo>
                <a:cubicBezTo>
                  <a:pt x="103" y="125"/>
                  <a:pt x="110" y="126"/>
                  <a:pt x="116" y="126"/>
                </a:cubicBezTo>
                <a:cubicBezTo>
                  <a:pt x="133" y="126"/>
                  <a:pt x="151" y="116"/>
                  <a:pt x="162" y="98"/>
                </a:cubicBezTo>
                <a:cubicBezTo>
                  <a:pt x="177" y="72"/>
                  <a:pt x="173" y="42"/>
                  <a:pt x="153" y="30"/>
                </a:cubicBezTo>
                <a:close/>
                <a:moveTo>
                  <a:pt x="107" y="80"/>
                </a:moveTo>
                <a:cubicBezTo>
                  <a:pt x="107" y="80"/>
                  <a:pt x="106" y="81"/>
                  <a:pt x="106" y="81"/>
                </a:cubicBezTo>
                <a:cubicBezTo>
                  <a:pt x="106" y="79"/>
                  <a:pt x="106" y="77"/>
                  <a:pt x="106" y="76"/>
                </a:cubicBezTo>
                <a:cubicBezTo>
                  <a:pt x="106" y="75"/>
                  <a:pt x="106" y="74"/>
                  <a:pt x="106" y="72"/>
                </a:cubicBezTo>
                <a:cubicBezTo>
                  <a:pt x="107" y="70"/>
                  <a:pt x="108" y="68"/>
                  <a:pt x="109" y="66"/>
                </a:cubicBezTo>
                <a:cubicBezTo>
                  <a:pt x="112" y="62"/>
                  <a:pt x="114" y="59"/>
                  <a:pt x="117" y="57"/>
                </a:cubicBezTo>
                <a:cubicBezTo>
                  <a:pt x="118" y="68"/>
                  <a:pt x="114" y="78"/>
                  <a:pt x="107" y="80"/>
                </a:cubicBezTo>
                <a:close/>
                <a:moveTo>
                  <a:pt x="87" y="25"/>
                </a:moveTo>
                <a:cubicBezTo>
                  <a:pt x="88" y="25"/>
                  <a:pt x="89" y="24"/>
                  <a:pt x="90" y="24"/>
                </a:cubicBezTo>
                <a:cubicBezTo>
                  <a:pt x="95" y="24"/>
                  <a:pt x="102" y="28"/>
                  <a:pt x="107" y="34"/>
                </a:cubicBezTo>
                <a:cubicBezTo>
                  <a:pt x="102" y="38"/>
                  <a:pt x="97" y="42"/>
                  <a:pt x="93" y="48"/>
                </a:cubicBezTo>
                <a:cubicBezTo>
                  <a:pt x="89" y="44"/>
                  <a:pt x="83" y="40"/>
                  <a:pt x="78" y="38"/>
                </a:cubicBezTo>
                <a:cubicBezTo>
                  <a:pt x="79" y="31"/>
                  <a:pt x="82" y="27"/>
                  <a:pt x="87" y="25"/>
                </a:cubicBezTo>
                <a:close/>
                <a:moveTo>
                  <a:pt x="23" y="76"/>
                </a:moveTo>
                <a:cubicBezTo>
                  <a:pt x="23" y="67"/>
                  <a:pt x="36" y="57"/>
                  <a:pt x="53" y="57"/>
                </a:cubicBezTo>
                <a:cubicBezTo>
                  <a:pt x="53" y="57"/>
                  <a:pt x="54" y="57"/>
                  <a:pt x="54" y="57"/>
                </a:cubicBezTo>
                <a:cubicBezTo>
                  <a:pt x="55" y="61"/>
                  <a:pt x="56" y="64"/>
                  <a:pt x="57" y="68"/>
                </a:cubicBezTo>
                <a:cubicBezTo>
                  <a:pt x="60" y="76"/>
                  <a:pt x="65" y="84"/>
                  <a:pt x="71" y="90"/>
                </a:cubicBezTo>
                <a:cubicBezTo>
                  <a:pt x="66" y="93"/>
                  <a:pt x="60" y="94"/>
                  <a:pt x="53" y="94"/>
                </a:cubicBezTo>
                <a:cubicBezTo>
                  <a:pt x="36" y="94"/>
                  <a:pt x="23" y="84"/>
                  <a:pt x="23" y="76"/>
                </a:cubicBezTo>
                <a:close/>
                <a:moveTo>
                  <a:pt x="141" y="85"/>
                </a:moveTo>
                <a:cubicBezTo>
                  <a:pt x="134" y="97"/>
                  <a:pt x="124" y="102"/>
                  <a:pt x="116" y="102"/>
                </a:cubicBezTo>
                <a:cubicBezTo>
                  <a:pt x="135" y="95"/>
                  <a:pt x="144" y="73"/>
                  <a:pt x="140" y="50"/>
                </a:cubicBezTo>
                <a:cubicBezTo>
                  <a:pt x="140" y="50"/>
                  <a:pt x="140" y="50"/>
                  <a:pt x="140" y="50"/>
                </a:cubicBezTo>
                <a:cubicBezTo>
                  <a:pt x="148" y="55"/>
                  <a:pt x="150" y="70"/>
                  <a:pt x="141" y="8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5" name="Freeform 89"/>
          <p:cNvSpPr>
            <a:spLocks/>
          </p:cNvSpPr>
          <p:nvPr/>
        </p:nvSpPr>
        <p:spPr bwMode="auto">
          <a:xfrm>
            <a:off x="4565368" y="2877415"/>
            <a:ext cx="337435" cy="127921"/>
          </a:xfrm>
          <a:custGeom>
            <a:avLst/>
            <a:gdLst>
              <a:gd name="T0" fmla="*/ 53 w 211"/>
              <a:gd name="T1" fmla="*/ 80 h 80"/>
              <a:gd name="T2" fmla="*/ 0 w 211"/>
              <a:gd name="T3" fmla="*/ 42 h 80"/>
              <a:gd name="T4" fmla="*/ 53 w 211"/>
              <a:gd name="T5" fmla="*/ 0 h 80"/>
              <a:gd name="T6" fmla="*/ 158 w 211"/>
              <a:gd name="T7" fmla="*/ 0 h 80"/>
              <a:gd name="T8" fmla="*/ 211 w 211"/>
              <a:gd name="T9" fmla="*/ 42 h 80"/>
              <a:gd name="T10" fmla="*/ 158 w 211"/>
              <a:gd name="T11" fmla="*/ 80 h 80"/>
              <a:gd name="T12" fmla="*/ 53 w 211"/>
              <a:gd name="T13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11" h="80">
                <a:moveTo>
                  <a:pt x="53" y="80"/>
                </a:moveTo>
                <a:lnTo>
                  <a:pt x="0" y="42"/>
                </a:lnTo>
                <a:lnTo>
                  <a:pt x="53" y="0"/>
                </a:lnTo>
                <a:lnTo>
                  <a:pt x="158" y="0"/>
                </a:lnTo>
                <a:lnTo>
                  <a:pt x="211" y="42"/>
                </a:lnTo>
                <a:lnTo>
                  <a:pt x="158" y="80"/>
                </a:lnTo>
                <a:lnTo>
                  <a:pt x="53" y="8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6" name="Freeform 90"/>
          <p:cNvSpPr>
            <a:spLocks/>
          </p:cNvSpPr>
          <p:nvPr/>
        </p:nvSpPr>
        <p:spPr bwMode="auto">
          <a:xfrm>
            <a:off x="5048331" y="2848631"/>
            <a:ext cx="289459" cy="166297"/>
          </a:xfrm>
          <a:custGeom>
            <a:avLst/>
            <a:gdLst>
              <a:gd name="T0" fmla="*/ 168 w 174"/>
              <a:gd name="T1" fmla="*/ 78 h 100"/>
              <a:gd name="T2" fmla="*/ 142 w 174"/>
              <a:gd name="T3" fmla="*/ 71 h 100"/>
              <a:gd name="T4" fmla="*/ 137 w 174"/>
              <a:gd name="T5" fmla="*/ 66 h 100"/>
              <a:gd name="T6" fmla="*/ 89 w 174"/>
              <a:gd name="T7" fmla="*/ 100 h 100"/>
              <a:gd name="T8" fmla="*/ 41 w 174"/>
              <a:gd name="T9" fmla="*/ 64 h 100"/>
              <a:gd name="T10" fmla="*/ 34 w 174"/>
              <a:gd name="T11" fmla="*/ 71 h 100"/>
              <a:gd name="T12" fmla="*/ 7 w 174"/>
              <a:gd name="T13" fmla="*/ 78 h 100"/>
              <a:gd name="T14" fmla="*/ 17 w 174"/>
              <a:gd name="T15" fmla="*/ 52 h 100"/>
              <a:gd name="T16" fmla="*/ 16 w 174"/>
              <a:gd name="T17" fmla="*/ 52 h 100"/>
              <a:gd name="T18" fmla="*/ 4 w 174"/>
              <a:gd name="T19" fmla="*/ 27 h 100"/>
              <a:gd name="T20" fmla="*/ 31 w 174"/>
              <a:gd name="T21" fmla="*/ 31 h 100"/>
              <a:gd name="T22" fmla="*/ 40 w 174"/>
              <a:gd name="T23" fmla="*/ 40 h 100"/>
              <a:gd name="T24" fmla="*/ 89 w 174"/>
              <a:gd name="T25" fmla="*/ 0 h 100"/>
              <a:gd name="T26" fmla="*/ 137 w 174"/>
              <a:gd name="T27" fmla="*/ 36 h 100"/>
              <a:gd name="T28" fmla="*/ 143 w 174"/>
              <a:gd name="T29" fmla="*/ 31 h 100"/>
              <a:gd name="T30" fmla="*/ 170 w 174"/>
              <a:gd name="T31" fmla="*/ 27 h 100"/>
              <a:gd name="T32" fmla="*/ 158 w 174"/>
              <a:gd name="T33" fmla="*/ 52 h 100"/>
              <a:gd name="T34" fmla="*/ 158 w 174"/>
              <a:gd name="T35" fmla="*/ 52 h 100"/>
              <a:gd name="T36" fmla="*/ 168 w 174"/>
              <a:gd name="T37" fmla="*/ 78 h 1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74" h="100">
                <a:moveTo>
                  <a:pt x="168" y="78"/>
                </a:moveTo>
                <a:cubicBezTo>
                  <a:pt x="164" y="83"/>
                  <a:pt x="152" y="80"/>
                  <a:pt x="142" y="71"/>
                </a:cubicBezTo>
                <a:cubicBezTo>
                  <a:pt x="140" y="69"/>
                  <a:pt x="138" y="68"/>
                  <a:pt x="137" y="66"/>
                </a:cubicBezTo>
                <a:cubicBezTo>
                  <a:pt x="130" y="86"/>
                  <a:pt x="111" y="100"/>
                  <a:pt x="89" y="100"/>
                </a:cubicBezTo>
                <a:cubicBezTo>
                  <a:pt x="66" y="100"/>
                  <a:pt x="47" y="85"/>
                  <a:pt x="41" y="64"/>
                </a:cubicBezTo>
                <a:cubicBezTo>
                  <a:pt x="39" y="66"/>
                  <a:pt x="37" y="69"/>
                  <a:pt x="34" y="71"/>
                </a:cubicBezTo>
                <a:cubicBezTo>
                  <a:pt x="24" y="80"/>
                  <a:pt x="12" y="83"/>
                  <a:pt x="7" y="78"/>
                </a:cubicBezTo>
                <a:cubicBezTo>
                  <a:pt x="3" y="73"/>
                  <a:pt x="7" y="61"/>
                  <a:pt x="17" y="52"/>
                </a:cubicBezTo>
                <a:cubicBezTo>
                  <a:pt x="17" y="52"/>
                  <a:pt x="16" y="52"/>
                  <a:pt x="16" y="52"/>
                </a:cubicBezTo>
                <a:cubicBezTo>
                  <a:pt x="5" y="44"/>
                  <a:pt x="0" y="33"/>
                  <a:pt x="4" y="27"/>
                </a:cubicBezTo>
                <a:cubicBezTo>
                  <a:pt x="8" y="22"/>
                  <a:pt x="20" y="23"/>
                  <a:pt x="31" y="31"/>
                </a:cubicBezTo>
                <a:cubicBezTo>
                  <a:pt x="35" y="34"/>
                  <a:pt x="38" y="37"/>
                  <a:pt x="40" y="40"/>
                </a:cubicBezTo>
                <a:cubicBezTo>
                  <a:pt x="45" y="17"/>
                  <a:pt x="65" y="0"/>
                  <a:pt x="89" y="0"/>
                </a:cubicBezTo>
                <a:cubicBezTo>
                  <a:pt x="112" y="0"/>
                  <a:pt x="131" y="15"/>
                  <a:pt x="137" y="36"/>
                </a:cubicBezTo>
                <a:cubicBezTo>
                  <a:pt x="139" y="34"/>
                  <a:pt x="140" y="33"/>
                  <a:pt x="143" y="31"/>
                </a:cubicBezTo>
                <a:cubicBezTo>
                  <a:pt x="154" y="23"/>
                  <a:pt x="166" y="22"/>
                  <a:pt x="170" y="27"/>
                </a:cubicBezTo>
                <a:cubicBezTo>
                  <a:pt x="174" y="33"/>
                  <a:pt x="169" y="44"/>
                  <a:pt x="158" y="52"/>
                </a:cubicBezTo>
                <a:cubicBezTo>
                  <a:pt x="158" y="52"/>
                  <a:pt x="158" y="52"/>
                  <a:pt x="158" y="52"/>
                </a:cubicBezTo>
                <a:cubicBezTo>
                  <a:pt x="169" y="61"/>
                  <a:pt x="173" y="73"/>
                  <a:pt x="168" y="7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7" name="Freeform 91"/>
          <p:cNvSpPr>
            <a:spLocks/>
          </p:cNvSpPr>
          <p:nvPr/>
        </p:nvSpPr>
        <p:spPr bwMode="auto">
          <a:xfrm>
            <a:off x="5500910" y="2776676"/>
            <a:ext cx="182311" cy="273430"/>
          </a:xfrm>
          <a:custGeom>
            <a:avLst/>
            <a:gdLst>
              <a:gd name="T0" fmla="*/ 110 w 110"/>
              <a:gd name="T1" fmla="*/ 123 h 164"/>
              <a:gd name="T2" fmla="*/ 55 w 110"/>
              <a:gd name="T3" fmla="*/ 164 h 164"/>
              <a:gd name="T4" fmla="*/ 0 w 110"/>
              <a:gd name="T5" fmla="*/ 123 h 164"/>
              <a:gd name="T6" fmla="*/ 48 w 110"/>
              <a:gd name="T7" fmla="*/ 42 h 164"/>
              <a:gd name="T8" fmla="*/ 38 w 110"/>
              <a:gd name="T9" fmla="*/ 31 h 164"/>
              <a:gd name="T10" fmla="*/ 31 w 110"/>
              <a:gd name="T11" fmla="*/ 3 h 164"/>
              <a:gd name="T12" fmla="*/ 55 w 110"/>
              <a:gd name="T13" fmla="*/ 18 h 164"/>
              <a:gd name="T14" fmla="*/ 60 w 110"/>
              <a:gd name="T15" fmla="*/ 28 h 164"/>
              <a:gd name="T16" fmla="*/ 68 w 110"/>
              <a:gd name="T17" fmla="*/ 20 h 164"/>
              <a:gd name="T18" fmla="*/ 95 w 110"/>
              <a:gd name="T19" fmla="*/ 11 h 164"/>
              <a:gd name="T20" fmla="*/ 81 w 110"/>
              <a:gd name="T21" fmla="*/ 36 h 164"/>
              <a:gd name="T22" fmla="*/ 69 w 110"/>
              <a:gd name="T23" fmla="*/ 44 h 164"/>
              <a:gd name="T24" fmla="*/ 110 w 110"/>
              <a:gd name="T25" fmla="*/ 123 h 1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10" h="164">
                <a:moveTo>
                  <a:pt x="110" y="123"/>
                </a:moveTo>
                <a:cubicBezTo>
                  <a:pt x="110" y="157"/>
                  <a:pt x="85" y="164"/>
                  <a:pt x="55" y="164"/>
                </a:cubicBezTo>
                <a:cubicBezTo>
                  <a:pt x="25" y="164"/>
                  <a:pt x="0" y="157"/>
                  <a:pt x="0" y="123"/>
                </a:cubicBezTo>
                <a:cubicBezTo>
                  <a:pt x="0" y="91"/>
                  <a:pt x="21" y="48"/>
                  <a:pt x="48" y="42"/>
                </a:cubicBezTo>
                <a:cubicBezTo>
                  <a:pt x="45" y="39"/>
                  <a:pt x="41" y="35"/>
                  <a:pt x="38" y="31"/>
                </a:cubicBezTo>
                <a:cubicBezTo>
                  <a:pt x="29" y="19"/>
                  <a:pt x="26" y="6"/>
                  <a:pt x="31" y="3"/>
                </a:cubicBezTo>
                <a:cubicBezTo>
                  <a:pt x="36" y="0"/>
                  <a:pt x="46" y="7"/>
                  <a:pt x="55" y="18"/>
                </a:cubicBezTo>
                <a:cubicBezTo>
                  <a:pt x="57" y="22"/>
                  <a:pt x="59" y="25"/>
                  <a:pt x="60" y="28"/>
                </a:cubicBezTo>
                <a:cubicBezTo>
                  <a:pt x="63" y="25"/>
                  <a:pt x="65" y="23"/>
                  <a:pt x="68" y="20"/>
                </a:cubicBezTo>
                <a:cubicBezTo>
                  <a:pt x="79" y="11"/>
                  <a:pt x="91" y="7"/>
                  <a:pt x="95" y="11"/>
                </a:cubicBezTo>
                <a:cubicBezTo>
                  <a:pt x="99" y="15"/>
                  <a:pt x="93" y="26"/>
                  <a:pt x="81" y="36"/>
                </a:cubicBezTo>
                <a:cubicBezTo>
                  <a:pt x="77" y="39"/>
                  <a:pt x="73" y="42"/>
                  <a:pt x="69" y="44"/>
                </a:cubicBezTo>
                <a:cubicBezTo>
                  <a:pt x="93" y="56"/>
                  <a:pt x="110" y="94"/>
                  <a:pt x="110" y="1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8" name="Freeform 92"/>
          <p:cNvSpPr>
            <a:spLocks noEditPoints="1"/>
          </p:cNvSpPr>
          <p:nvPr/>
        </p:nvSpPr>
        <p:spPr bwMode="auto">
          <a:xfrm>
            <a:off x="5889519" y="2800662"/>
            <a:ext cx="255875" cy="255841"/>
          </a:xfrm>
          <a:custGeom>
            <a:avLst/>
            <a:gdLst>
              <a:gd name="T0" fmla="*/ 87 w 154"/>
              <a:gd name="T1" fmla="*/ 17 h 153"/>
              <a:gd name="T2" fmla="*/ 137 w 154"/>
              <a:gd name="T3" fmla="*/ 66 h 153"/>
              <a:gd name="T4" fmla="*/ 93 w 154"/>
              <a:gd name="T5" fmla="*/ 66 h 153"/>
              <a:gd name="T6" fmla="*/ 5 w 154"/>
              <a:gd name="T7" fmla="*/ 153 h 153"/>
              <a:gd name="T8" fmla="*/ 0 w 154"/>
              <a:gd name="T9" fmla="*/ 149 h 153"/>
              <a:gd name="T10" fmla="*/ 88 w 154"/>
              <a:gd name="T11" fmla="*/ 61 h 153"/>
              <a:gd name="T12" fmla="*/ 87 w 154"/>
              <a:gd name="T13" fmla="*/ 17 h 153"/>
              <a:gd name="T14" fmla="*/ 140 w 154"/>
              <a:gd name="T15" fmla="*/ 14 h 153"/>
              <a:gd name="T16" fmla="*/ 94 w 154"/>
              <a:gd name="T17" fmla="*/ 11 h 153"/>
              <a:gd name="T18" fmla="*/ 143 w 154"/>
              <a:gd name="T19" fmla="*/ 60 h 153"/>
              <a:gd name="T20" fmla="*/ 140 w 154"/>
              <a:gd name="T21" fmla="*/ 14 h 153"/>
              <a:gd name="T22" fmla="*/ 140 w 154"/>
              <a:gd name="T23" fmla="*/ 64 h 153"/>
              <a:gd name="T24" fmla="*/ 137 w 154"/>
              <a:gd name="T25" fmla="*/ 66 h 153"/>
              <a:gd name="T26" fmla="*/ 141 w 154"/>
              <a:gd name="T27" fmla="*/ 71 h 153"/>
              <a:gd name="T28" fmla="*/ 147 w 154"/>
              <a:gd name="T29" fmla="*/ 64 h 153"/>
              <a:gd name="T30" fmla="*/ 143 w 154"/>
              <a:gd name="T31" fmla="*/ 60 h 153"/>
              <a:gd name="T32" fmla="*/ 140 w 154"/>
              <a:gd name="T33" fmla="*/ 64 h 153"/>
              <a:gd name="T34" fmla="*/ 94 w 154"/>
              <a:gd name="T35" fmla="*/ 11 h 153"/>
              <a:gd name="T36" fmla="*/ 90 w 154"/>
              <a:gd name="T37" fmla="*/ 8 h 153"/>
              <a:gd name="T38" fmla="*/ 84 w 154"/>
              <a:gd name="T39" fmla="*/ 14 h 153"/>
              <a:gd name="T40" fmla="*/ 87 w 154"/>
              <a:gd name="T41" fmla="*/ 17 h 153"/>
              <a:gd name="T42" fmla="*/ 90 w 154"/>
              <a:gd name="T43" fmla="*/ 14 h 153"/>
              <a:gd name="T44" fmla="*/ 94 w 154"/>
              <a:gd name="T45" fmla="*/ 1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54" h="153">
                <a:moveTo>
                  <a:pt x="87" y="17"/>
                </a:moveTo>
                <a:cubicBezTo>
                  <a:pt x="137" y="66"/>
                  <a:pt x="137" y="66"/>
                  <a:pt x="137" y="66"/>
                </a:cubicBezTo>
                <a:cubicBezTo>
                  <a:pt x="124" y="77"/>
                  <a:pt x="105" y="76"/>
                  <a:pt x="93" y="66"/>
                </a:cubicBezTo>
                <a:cubicBezTo>
                  <a:pt x="5" y="153"/>
                  <a:pt x="5" y="153"/>
                  <a:pt x="5" y="153"/>
                </a:cubicBezTo>
                <a:cubicBezTo>
                  <a:pt x="0" y="149"/>
                  <a:pt x="0" y="149"/>
                  <a:pt x="0" y="149"/>
                </a:cubicBezTo>
                <a:cubicBezTo>
                  <a:pt x="88" y="61"/>
                  <a:pt x="88" y="61"/>
                  <a:pt x="88" y="61"/>
                </a:cubicBezTo>
                <a:cubicBezTo>
                  <a:pt x="77" y="48"/>
                  <a:pt x="77" y="30"/>
                  <a:pt x="87" y="17"/>
                </a:cubicBezTo>
                <a:close/>
                <a:moveTo>
                  <a:pt x="140" y="14"/>
                </a:moveTo>
                <a:cubicBezTo>
                  <a:pt x="128" y="1"/>
                  <a:pt x="107" y="0"/>
                  <a:pt x="94" y="11"/>
                </a:cubicBezTo>
                <a:cubicBezTo>
                  <a:pt x="143" y="60"/>
                  <a:pt x="143" y="60"/>
                  <a:pt x="143" y="60"/>
                </a:cubicBezTo>
                <a:cubicBezTo>
                  <a:pt x="154" y="46"/>
                  <a:pt x="153" y="26"/>
                  <a:pt x="140" y="14"/>
                </a:cubicBezTo>
                <a:close/>
                <a:moveTo>
                  <a:pt x="140" y="64"/>
                </a:moveTo>
                <a:cubicBezTo>
                  <a:pt x="139" y="65"/>
                  <a:pt x="138" y="66"/>
                  <a:pt x="137" y="66"/>
                </a:cubicBezTo>
                <a:cubicBezTo>
                  <a:pt x="141" y="71"/>
                  <a:pt x="141" y="71"/>
                  <a:pt x="141" y="71"/>
                </a:cubicBezTo>
                <a:cubicBezTo>
                  <a:pt x="147" y="64"/>
                  <a:pt x="147" y="64"/>
                  <a:pt x="147" y="64"/>
                </a:cubicBezTo>
                <a:cubicBezTo>
                  <a:pt x="143" y="60"/>
                  <a:pt x="143" y="60"/>
                  <a:pt x="143" y="60"/>
                </a:cubicBezTo>
                <a:cubicBezTo>
                  <a:pt x="142" y="61"/>
                  <a:pt x="141" y="63"/>
                  <a:pt x="140" y="64"/>
                </a:cubicBezTo>
                <a:close/>
                <a:moveTo>
                  <a:pt x="94" y="11"/>
                </a:moveTo>
                <a:cubicBezTo>
                  <a:pt x="90" y="8"/>
                  <a:pt x="90" y="8"/>
                  <a:pt x="90" y="8"/>
                </a:cubicBezTo>
                <a:cubicBezTo>
                  <a:pt x="84" y="14"/>
                  <a:pt x="84" y="14"/>
                  <a:pt x="84" y="14"/>
                </a:cubicBezTo>
                <a:cubicBezTo>
                  <a:pt x="87" y="17"/>
                  <a:pt x="87" y="17"/>
                  <a:pt x="87" y="17"/>
                </a:cubicBezTo>
                <a:cubicBezTo>
                  <a:pt x="88" y="16"/>
                  <a:pt x="89" y="15"/>
                  <a:pt x="90" y="14"/>
                </a:cubicBezTo>
                <a:cubicBezTo>
                  <a:pt x="91" y="12"/>
                  <a:pt x="92" y="12"/>
                  <a:pt x="94" y="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89" name="Freeform 93"/>
          <p:cNvSpPr>
            <a:spLocks noEditPoints="1"/>
          </p:cNvSpPr>
          <p:nvPr/>
        </p:nvSpPr>
        <p:spPr bwMode="auto">
          <a:xfrm>
            <a:off x="6338898" y="2770280"/>
            <a:ext cx="238284" cy="313406"/>
          </a:xfrm>
          <a:custGeom>
            <a:avLst/>
            <a:gdLst>
              <a:gd name="T0" fmla="*/ 114 w 143"/>
              <a:gd name="T1" fmla="*/ 83 h 188"/>
              <a:gd name="T2" fmla="*/ 90 w 143"/>
              <a:gd name="T3" fmla="*/ 88 h 188"/>
              <a:gd name="T4" fmla="*/ 81 w 143"/>
              <a:gd name="T5" fmla="*/ 98 h 188"/>
              <a:gd name="T6" fmla="*/ 105 w 143"/>
              <a:gd name="T7" fmla="*/ 93 h 188"/>
              <a:gd name="T8" fmla="*/ 81 w 143"/>
              <a:gd name="T9" fmla="*/ 98 h 188"/>
              <a:gd name="T10" fmla="*/ 117 w 143"/>
              <a:gd name="T11" fmla="*/ 81 h 188"/>
              <a:gd name="T12" fmla="*/ 107 w 143"/>
              <a:gd name="T13" fmla="*/ 72 h 188"/>
              <a:gd name="T14" fmla="*/ 71 w 143"/>
              <a:gd name="T15" fmla="*/ 38 h 188"/>
              <a:gd name="T16" fmla="*/ 69 w 143"/>
              <a:gd name="T17" fmla="*/ 40 h 188"/>
              <a:gd name="T18" fmla="*/ 109 w 143"/>
              <a:gd name="T19" fmla="*/ 69 h 188"/>
              <a:gd name="T20" fmla="*/ 132 w 143"/>
              <a:gd name="T21" fmla="*/ 65 h 188"/>
              <a:gd name="T22" fmla="*/ 116 w 143"/>
              <a:gd name="T23" fmla="*/ 63 h 188"/>
              <a:gd name="T24" fmla="*/ 72 w 143"/>
              <a:gd name="T25" fmla="*/ 106 h 188"/>
              <a:gd name="T26" fmla="*/ 95 w 143"/>
              <a:gd name="T27" fmla="*/ 102 h 188"/>
              <a:gd name="T28" fmla="*/ 72 w 143"/>
              <a:gd name="T29" fmla="*/ 106 h 188"/>
              <a:gd name="T30" fmla="*/ 71 w 143"/>
              <a:gd name="T31" fmla="*/ 127 h 188"/>
              <a:gd name="T32" fmla="*/ 60 w 143"/>
              <a:gd name="T33" fmla="*/ 119 h 188"/>
              <a:gd name="T34" fmla="*/ 63 w 143"/>
              <a:gd name="T35" fmla="*/ 116 h 188"/>
              <a:gd name="T36" fmla="*/ 87 w 143"/>
              <a:gd name="T37" fmla="*/ 111 h 188"/>
              <a:gd name="T38" fmla="*/ 63 w 143"/>
              <a:gd name="T39" fmla="*/ 116 h 188"/>
              <a:gd name="T40" fmla="*/ 141 w 143"/>
              <a:gd name="T41" fmla="*/ 52 h 188"/>
              <a:gd name="T42" fmla="*/ 130 w 143"/>
              <a:gd name="T43" fmla="*/ 44 h 188"/>
              <a:gd name="T44" fmla="*/ 129 w 143"/>
              <a:gd name="T45" fmla="*/ 30 h 188"/>
              <a:gd name="T46" fmla="*/ 141 w 143"/>
              <a:gd name="T47" fmla="*/ 25 h 188"/>
              <a:gd name="T48" fmla="*/ 129 w 143"/>
              <a:gd name="T49" fmla="*/ 30 h 188"/>
              <a:gd name="T50" fmla="*/ 104 w 143"/>
              <a:gd name="T51" fmla="*/ 0 h 188"/>
              <a:gd name="T52" fmla="*/ 131 w 143"/>
              <a:gd name="T53" fmla="*/ 11 h 188"/>
              <a:gd name="T54" fmla="*/ 122 w 143"/>
              <a:gd name="T55" fmla="*/ 20 h 188"/>
              <a:gd name="T56" fmla="*/ 134 w 143"/>
              <a:gd name="T57" fmla="*/ 14 h 188"/>
              <a:gd name="T58" fmla="*/ 78 w 143"/>
              <a:gd name="T59" fmla="*/ 11 h 188"/>
              <a:gd name="T60" fmla="*/ 92 w 143"/>
              <a:gd name="T61" fmla="*/ 17 h 188"/>
              <a:gd name="T62" fmla="*/ 143 w 143"/>
              <a:gd name="T63" fmla="*/ 34 h 188"/>
              <a:gd name="T64" fmla="*/ 130 w 143"/>
              <a:gd name="T65" fmla="*/ 41 h 188"/>
              <a:gd name="T66" fmla="*/ 143 w 143"/>
              <a:gd name="T67" fmla="*/ 34 h 188"/>
              <a:gd name="T68" fmla="*/ 118 w 143"/>
              <a:gd name="T69" fmla="*/ 61 h 188"/>
              <a:gd name="T70" fmla="*/ 140 w 143"/>
              <a:gd name="T71" fmla="*/ 55 h 188"/>
              <a:gd name="T72" fmla="*/ 123 w 143"/>
              <a:gd name="T73" fmla="*/ 56 h 188"/>
              <a:gd name="T74" fmla="*/ 81 w 143"/>
              <a:gd name="T75" fmla="*/ 28 h 188"/>
              <a:gd name="T76" fmla="*/ 59 w 143"/>
              <a:gd name="T77" fmla="*/ 30 h 188"/>
              <a:gd name="T78" fmla="*/ 73 w 143"/>
              <a:gd name="T79" fmla="*/ 35 h 188"/>
              <a:gd name="T80" fmla="*/ 61 w 143"/>
              <a:gd name="T81" fmla="*/ 137 h 188"/>
              <a:gd name="T82" fmla="*/ 51 w 143"/>
              <a:gd name="T83" fmla="*/ 128 h 188"/>
              <a:gd name="T84" fmla="*/ 88 w 143"/>
              <a:gd name="T85" fmla="*/ 21 h 188"/>
              <a:gd name="T86" fmla="*/ 72 w 143"/>
              <a:gd name="T87" fmla="*/ 18 h 188"/>
              <a:gd name="T88" fmla="*/ 83 w 143"/>
              <a:gd name="T89" fmla="*/ 26 h 188"/>
              <a:gd name="T90" fmla="*/ 0 w 143"/>
              <a:gd name="T91" fmla="*/ 179 h 188"/>
              <a:gd name="T92" fmla="*/ 16 w 143"/>
              <a:gd name="T93" fmla="*/ 182 h 188"/>
              <a:gd name="T94" fmla="*/ 4 w 143"/>
              <a:gd name="T95" fmla="*/ 174 h 188"/>
              <a:gd name="T96" fmla="*/ 7 w 143"/>
              <a:gd name="T97" fmla="*/ 172 h 188"/>
              <a:gd name="T98" fmla="*/ 31 w 143"/>
              <a:gd name="T99" fmla="*/ 166 h 188"/>
              <a:gd name="T100" fmla="*/ 7 w 143"/>
              <a:gd name="T101" fmla="*/ 172 h 188"/>
              <a:gd name="T102" fmla="*/ 43 w 143"/>
              <a:gd name="T103" fmla="*/ 155 h 188"/>
              <a:gd name="T104" fmla="*/ 33 w 143"/>
              <a:gd name="T105" fmla="*/ 146 h 188"/>
              <a:gd name="T106" fmla="*/ 9 w 143"/>
              <a:gd name="T107" fmla="*/ 188 h 188"/>
              <a:gd name="T108" fmla="*/ 4 w 143"/>
              <a:gd name="T109" fmla="*/ 184 h 188"/>
              <a:gd name="T110" fmla="*/ 35 w 143"/>
              <a:gd name="T111" fmla="*/ 143 h 188"/>
              <a:gd name="T112" fmla="*/ 58 w 143"/>
              <a:gd name="T113" fmla="*/ 139 h 188"/>
              <a:gd name="T114" fmla="*/ 35 w 143"/>
              <a:gd name="T115" fmla="*/ 143 h 188"/>
              <a:gd name="T116" fmla="*/ 34 w 143"/>
              <a:gd name="T117" fmla="*/ 164 h 188"/>
              <a:gd name="T118" fmla="*/ 23 w 143"/>
              <a:gd name="T119" fmla="*/ 156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43" h="188">
                <a:moveTo>
                  <a:pt x="97" y="82"/>
                </a:moveTo>
                <a:cubicBezTo>
                  <a:pt x="114" y="83"/>
                  <a:pt x="114" y="83"/>
                  <a:pt x="114" y="83"/>
                </a:cubicBezTo>
                <a:cubicBezTo>
                  <a:pt x="107" y="90"/>
                  <a:pt x="107" y="90"/>
                  <a:pt x="107" y="90"/>
                </a:cubicBezTo>
                <a:cubicBezTo>
                  <a:pt x="102" y="90"/>
                  <a:pt x="96" y="89"/>
                  <a:pt x="90" y="88"/>
                </a:cubicBezTo>
                <a:lnTo>
                  <a:pt x="97" y="82"/>
                </a:lnTo>
                <a:close/>
                <a:moveTo>
                  <a:pt x="81" y="98"/>
                </a:moveTo>
                <a:cubicBezTo>
                  <a:pt x="98" y="100"/>
                  <a:pt x="98" y="100"/>
                  <a:pt x="98" y="100"/>
                </a:cubicBezTo>
                <a:cubicBezTo>
                  <a:pt x="105" y="93"/>
                  <a:pt x="105" y="93"/>
                  <a:pt x="105" y="93"/>
                </a:cubicBezTo>
                <a:cubicBezTo>
                  <a:pt x="100" y="92"/>
                  <a:pt x="94" y="91"/>
                  <a:pt x="88" y="91"/>
                </a:cubicBezTo>
                <a:lnTo>
                  <a:pt x="81" y="98"/>
                </a:lnTo>
                <a:close/>
                <a:moveTo>
                  <a:pt x="100" y="79"/>
                </a:moveTo>
                <a:cubicBezTo>
                  <a:pt x="117" y="81"/>
                  <a:pt x="117" y="81"/>
                  <a:pt x="117" y="81"/>
                </a:cubicBezTo>
                <a:cubicBezTo>
                  <a:pt x="124" y="74"/>
                  <a:pt x="124" y="74"/>
                  <a:pt x="124" y="74"/>
                </a:cubicBezTo>
                <a:cubicBezTo>
                  <a:pt x="119" y="73"/>
                  <a:pt x="113" y="73"/>
                  <a:pt x="107" y="72"/>
                </a:cubicBezTo>
                <a:lnTo>
                  <a:pt x="100" y="79"/>
                </a:lnTo>
                <a:close/>
                <a:moveTo>
                  <a:pt x="71" y="38"/>
                </a:moveTo>
                <a:cubicBezTo>
                  <a:pt x="66" y="37"/>
                  <a:pt x="66" y="37"/>
                  <a:pt x="66" y="37"/>
                </a:cubicBezTo>
                <a:cubicBezTo>
                  <a:pt x="69" y="40"/>
                  <a:pt x="69" y="40"/>
                  <a:pt x="69" y="40"/>
                </a:cubicBezTo>
                <a:lnTo>
                  <a:pt x="71" y="38"/>
                </a:lnTo>
                <a:close/>
                <a:moveTo>
                  <a:pt x="109" y="69"/>
                </a:moveTo>
                <a:cubicBezTo>
                  <a:pt x="116" y="70"/>
                  <a:pt x="121" y="71"/>
                  <a:pt x="126" y="71"/>
                </a:cubicBezTo>
                <a:cubicBezTo>
                  <a:pt x="132" y="65"/>
                  <a:pt x="132" y="65"/>
                  <a:pt x="132" y="65"/>
                </a:cubicBezTo>
                <a:cubicBezTo>
                  <a:pt x="132" y="65"/>
                  <a:pt x="133" y="65"/>
                  <a:pt x="133" y="65"/>
                </a:cubicBezTo>
                <a:cubicBezTo>
                  <a:pt x="128" y="64"/>
                  <a:pt x="122" y="64"/>
                  <a:pt x="116" y="63"/>
                </a:cubicBezTo>
                <a:lnTo>
                  <a:pt x="109" y="69"/>
                </a:lnTo>
                <a:close/>
                <a:moveTo>
                  <a:pt x="72" y="106"/>
                </a:moveTo>
                <a:cubicBezTo>
                  <a:pt x="89" y="108"/>
                  <a:pt x="89" y="108"/>
                  <a:pt x="89" y="108"/>
                </a:cubicBezTo>
                <a:cubicBezTo>
                  <a:pt x="95" y="102"/>
                  <a:pt x="95" y="102"/>
                  <a:pt x="95" y="102"/>
                </a:cubicBezTo>
                <a:cubicBezTo>
                  <a:pt x="78" y="101"/>
                  <a:pt x="78" y="101"/>
                  <a:pt x="78" y="101"/>
                </a:cubicBezTo>
                <a:lnTo>
                  <a:pt x="72" y="106"/>
                </a:lnTo>
                <a:close/>
                <a:moveTo>
                  <a:pt x="53" y="125"/>
                </a:moveTo>
                <a:cubicBezTo>
                  <a:pt x="71" y="127"/>
                  <a:pt x="71" y="127"/>
                  <a:pt x="71" y="127"/>
                </a:cubicBezTo>
                <a:cubicBezTo>
                  <a:pt x="77" y="120"/>
                  <a:pt x="77" y="120"/>
                  <a:pt x="77" y="120"/>
                </a:cubicBezTo>
                <a:cubicBezTo>
                  <a:pt x="60" y="119"/>
                  <a:pt x="60" y="119"/>
                  <a:pt x="60" y="119"/>
                </a:cubicBezTo>
                <a:lnTo>
                  <a:pt x="53" y="125"/>
                </a:lnTo>
                <a:close/>
                <a:moveTo>
                  <a:pt x="63" y="116"/>
                </a:moveTo>
                <a:cubicBezTo>
                  <a:pt x="80" y="118"/>
                  <a:pt x="80" y="118"/>
                  <a:pt x="80" y="118"/>
                </a:cubicBezTo>
                <a:cubicBezTo>
                  <a:pt x="87" y="111"/>
                  <a:pt x="87" y="111"/>
                  <a:pt x="87" y="111"/>
                </a:cubicBezTo>
                <a:cubicBezTo>
                  <a:pt x="70" y="109"/>
                  <a:pt x="70" y="109"/>
                  <a:pt x="70" y="109"/>
                </a:cubicBezTo>
                <a:lnTo>
                  <a:pt x="63" y="116"/>
                </a:lnTo>
                <a:close/>
                <a:moveTo>
                  <a:pt x="127" y="51"/>
                </a:moveTo>
                <a:cubicBezTo>
                  <a:pt x="132" y="51"/>
                  <a:pt x="137" y="52"/>
                  <a:pt x="141" y="52"/>
                </a:cubicBezTo>
                <a:cubicBezTo>
                  <a:pt x="142" y="50"/>
                  <a:pt x="142" y="47"/>
                  <a:pt x="143" y="45"/>
                </a:cubicBezTo>
                <a:cubicBezTo>
                  <a:pt x="130" y="44"/>
                  <a:pt x="130" y="44"/>
                  <a:pt x="130" y="44"/>
                </a:cubicBezTo>
                <a:cubicBezTo>
                  <a:pt x="129" y="46"/>
                  <a:pt x="128" y="48"/>
                  <a:pt x="127" y="51"/>
                </a:cubicBezTo>
                <a:close/>
                <a:moveTo>
                  <a:pt x="129" y="30"/>
                </a:moveTo>
                <a:cubicBezTo>
                  <a:pt x="134" y="31"/>
                  <a:pt x="139" y="31"/>
                  <a:pt x="143" y="32"/>
                </a:cubicBezTo>
                <a:cubicBezTo>
                  <a:pt x="142" y="29"/>
                  <a:pt x="142" y="27"/>
                  <a:pt x="141" y="25"/>
                </a:cubicBezTo>
                <a:cubicBezTo>
                  <a:pt x="125" y="23"/>
                  <a:pt x="125" y="23"/>
                  <a:pt x="125" y="23"/>
                </a:cubicBezTo>
                <a:cubicBezTo>
                  <a:pt x="127" y="25"/>
                  <a:pt x="128" y="28"/>
                  <a:pt x="129" y="30"/>
                </a:cubicBezTo>
                <a:close/>
                <a:moveTo>
                  <a:pt x="115" y="1"/>
                </a:moveTo>
                <a:cubicBezTo>
                  <a:pt x="104" y="0"/>
                  <a:pt x="104" y="0"/>
                  <a:pt x="104" y="0"/>
                </a:cubicBezTo>
                <a:cubicBezTo>
                  <a:pt x="97" y="1"/>
                  <a:pt x="91" y="3"/>
                  <a:pt x="85" y="6"/>
                </a:cubicBezTo>
                <a:cubicBezTo>
                  <a:pt x="102" y="8"/>
                  <a:pt x="119" y="9"/>
                  <a:pt x="131" y="11"/>
                </a:cubicBezTo>
                <a:cubicBezTo>
                  <a:pt x="126" y="6"/>
                  <a:pt x="121" y="3"/>
                  <a:pt x="115" y="1"/>
                </a:cubicBezTo>
                <a:close/>
                <a:moveTo>
                  <a:pt x="122" y="20"/>
                </a:moveTo>
                <a:cubicBezTo>
                  <a:pt x="140" y="22"/>
                  <a:pt x="140" y="22"/>
                  <a:pt x="140" y="22"/>
                </a:cubicBezTo>
                <a:cubicBezTo>
                  <a:pt x="138" y="19"/>
                  <a:pt x="136" y="16"/>
                  <a:pt x="134" y="14"/>
                </a:cubicBezTo>
                <a:cubicBezTo>
                  <a:pt x="121" y="12"/>
                  <a:pt x="101" y="10"/>
                  <a:pt x="82" y="8"/>
                </a:cubicBezTo>
                <a:cubicBezTo>
                  <a:pt x="81" y="9"/>
                  <a:pt x="80" y="10"/>
                  <a:pt x="78" y="11"/>
                </a:cubicBezTo>
                <a:cubicBezTo>
                  <a:pt x="74" y="16"/>
                  <a:pt x="74" y="16"/>
                  <a:pt x="74" y="16"/>
                </a:cubicBezTo>
                <a:cubicBezTo>
                  <a:pt x="92" y="17"/>
                  <a:pt x="92" y="17"/>
                  <a:pt x="92" y="17"/>
                </a:cubicBezTo>
                <a:cubicBezTo>
                  <a:pt x="102" y="11"/>
                  <a:pt x="114" y="12"/>
                  <a:pt x="122" y="20"/>
                </a:cubicBezTo>
                <a:close/>
                <a:moveTo>
                  <a:pt x="143" y="34"/>
                </a:moveTo>
                <a:cubicBezTo>
                  <a:pt x="140" y="34"/>
                  <a:pt x="135" y="33"/>
                  <a:pt x="130" y="33"/>
                </a:cubicBezTo>
                <a:cubicBezTo>
                  <a:pt x="130" y="36"/>
                  <a:pt x="130" y="38"/>
                  <a:pt x="130" y="41"/>
                </a:cubicBezTo>
                <a:cubicBezTo>
                  <a:pt x="143" y="42"/>
                  <a:pt x="143" y="42"/>
                  <a:pt x="143" y="42"/>
                </a:cubicBezTo>
                <a:cubicBezTo>
                  <a:pt x="143" y="40"/>
                  <a:pt x="143" y="37"/>
                  <a:pt x="143" y="34"/>
                </a:cubicBezTo>
                <a:close/>
                <a:moveTo>
                  <a:pt x="123" y="56"/>
                </a:moveTo>
                <a:cubicBezTo>
                  <a:pt x="118" y="61"/>
                  <a:pt x="118" y="61"/>
                  <a:pt x="118" y="61"/>
                </a:cubicBezTo>
                <a:cubicBezTo>
                  <a:pt x="125" y="61"/>
                  <a:pt x="130" y="62"/>
                  <a:pt x="135" y="62"/>
                </a:cubicBezTo>
                <a:cubicBezTo>
                  <a:pt x="137" y="60"/>
                  <a:pt x="138" y="57"/>
                  <a:pt x="140" y="55"/>
                </a:cubicBezTo>
                <a:cubicBezTo>
                  <a:pt x="136" y="54"/>
                  <a:pt x="131" y="54"/>
                  <a:pt x="125" y="53"/>
                </a:cubicBezTo>
                <a:cubicBezTo>
                  <a:pt x="125" y="54"/>
                  <a:pt x="124" y="55"/>
                  <a:pt x="123" y="56"/>
                </a:cubicBezTo>
                <a:close/>
                <a:moveTo>
                  <a:pt x="73" y="35"/>
                </a:moveTo>
                <a:cubicBezTo>
                  <a:pt x="81" y="28"/>
                  <a:pt x="81" y="28"/>
                  <a:pt x="81" y="28"/>
                </a:cubicBezTo>
                <a:cubicBezTo>
                  <a:pt x="75" y="27"/>
                  <a:pt x="69" y="27"/>
                  <a:pt x="63" y="26"/>
                </a:cubicBezTo>
                <a:cubicBezTo>
                  <a:pt x="59" y="30"/>
                  <a:pt x="59" y="30"/>
                  <a:pt x="59" y="30"/>
                </a:cubicBezTo>
                <a:cubicBezTo>
                  <a:pt x="63" y="34"/>
                  <a:pt x="63" y="34"/>
                  <a:pt x="63" y="34"/>
                </a:cubicBezTo>
                <a:lnTo>
                  <a:pt x="73" y="35"/>
                </a:lnTo>
                <a:close/>
                <a:moveTo>
                  <a:pt x="44" y="135"/>
                </a:moveTo>
                <a:cubicBezTo>
                  <a:pt x="61" y="137"/>
                  <a:pt x="61" y="137"/>
                  <a:pt x="61" y="137"/>
                </a:cubicBezTo>
                <a:cubicBezTo>
                  <a:pt x="68" y="129"/>
                  <a:pt x="68" y="129"/>
                  <a:pt x="68" y="129"/>
                </a:cubicBezTo>
                <a:cubicBezTo>
                  <a:pt x="51" y="128"/>
                  <a:pt x="51" y="128"/>
                  <a:pt x="51" y="128"/>
                </a:cubicBezTo>
                <a:lnTo>
                  <a:pt x="44" y="135"/>
                </a:lnTo>
                <a:close/>
                <a:moveTo>
                  <a:pt x="88" y="21"/>
                </a:moveTo>
                <a:cubicBezTo>
                  <a:pt x="88" y="20"/>
                  <a:pt x="89" y="20"/>
                  <a:pt x="89" y="20"/>
                </a:cubicBezTo>
                <a:cubicBezTo>
                  <a:pt x="72" y="18"/>
                  <a:pt x="72" y="18"/>
                  <a:pt x="72" y="18"/>
                </a:cubicBezTo>
                <a:cubicBezTo>
                  <a:pt x="66" y="24"/>
                  <a:pt x="66" y="24"/>
                  <a:pt x="66" y="24"/>
                </a:cubicBezTo>
                <a:cubicBezTo>
                  <a:pt x="71" y="24"/>
                  <a:pt x="77" y="25"/>
                  <a:pt x="83" y="26"/>
                </a:cubicBezTo>
                <a:lnTo>
                  <a:pt x="88" y="21"/>
                </a:lnTo>
                <a:close/>
                <a:moveTo>
                  <a:pt x="0" y="179"/>
                </a:moveTo>
                <a:cubicBezTo>
                  <a:pt x="1" y="181"/>
                  <a:pt x="1" y="181"/>
                  <a:pt x="1" y="181"/>
                </a:cubicBezTo>
                <a:cubicBezTo>
                  <a:pt x="4" y="181"/>
                  <a:pt x="9" y="181"/>
                  <a:pt x="16" y="182"/>
                </a:cubicBezTo>
                <a:cubicBezTo>
                  <a:pt x="21" y="176"/>
                  <a:pt x="21" y="176"/>
                  <a:pt x="21" y="176"/>
                </a:cubicBezTo>
                <a:cubicBezTo>
                  <a:pt x="14" y="175"/>
                  <a:pt x="8" y="175"/>
                  <a:pt x="4" y="174"/>
                </a:cubicBezTo>
                <a:lnTo>
                  <a:pt x="0" y="179"/>
                </a:lnTo>
                <a:close/>
                <a:moveTo>
                  <a:pt x="7" y="172"/>
                </a:moveTo>
                <a:cubicBezTo>
                  <a:pt x="11" y="172"/>
                  <a:pt x="17" y="173"/>
                  <a:pt x="24" y="174"/>
                </a:cubicBezTo>
                <a:cubicBezTo>
                  <a:pt x="31" y="166"/>
                  <a:pt x="31" y="166"/>
                  <a:pt x="31" y="166"/>
                </a:cubicBezTo>
                <a:cubicBezTo>
                  <a:pt x="14" y="165"/>
                  <a:pt x="14" y="165"/>
                  <a:pt x="14" y="165"/>
                </a:cubicBezTo>
                <a:lnTo>
                  <a:pt x="7" y="172"/>
                </a:lnTo>
                <a:close/>
                <a:moveTo>
                  <a:pt x="26" y="153"/>
                </a:moveTo>
                <a:cubicBezTo>
                  <a:pt x="43" y="155"/>
                  <a:pt x="43" y="155"/>
                  <a:pt x="43" y="155"/>
                </a:cubicBezTo>
                <a:cubicBezTo>
                  <a:pt x="50" y="148"/>
                  <a:pt x="50" y="148"/>
                  <a:pt x="50" y="148"/>
                </a:cubicBezTo>
                <a:cubicBezTo>
                  <a:pt x="33" y="146"/>
                  <a:pt x="33" y="146"/>
                  <a:pt x="33" y="146"/>
                </a:cubicBezTo>
                <a:lnTo>
                  <a:pt x="26" y="153"/>
                </a:lnTo>
                <a:close/>
                <a:moveTo>
                  <a:pt x="9" y="188"/>
                </a:moveTo>
                <a:cubicBezTo>
                  <a:pt x="13" y="184"/>
                  <a:pt x="13" y="184"/>
                  <a:pt x="13" y="184"/>
                </a:cubicBezTo>
                <a:cubicBezTo>
                  <a:pt x="10" y="184"/>
                  <a:pt x="7" y="184"/>
                  <a:pt x="4" y="184"/>
                </a:cubicBezTo>
                <a:lnTo>
                  <a:pt x="9" y="188"/>
                </a:lnTo>
                <a:close/>
                <a:moveTo>
                  <a:pt x="35" y="143"/>
                </a:moveTo>
                <a:cubicBezTo>
                  <a:pt x="52" y="145"/>
                  <a:pt x="52" y="145"/>
                  <a:pt x="52" y="145"/>
                </a:cubicBezTo>
                <a:cubicBezTo>
                  <a:pt x="58" y="139"/>
                  <a:pt x="58" y="139"/>
                  <a:pt x="58" y="139"/>
                </a:cubicBezTo>
                <a:cubicBezTo>
                  <a:pt x="41" y="137"/>
                  <a:pt x="41" y="137"/>
                  <a:pt x="41" y="137"/>
                </a:cubicBezTo>
                <a:lnTo>
                  <a:pt x="35" y="143"/>
                </a:lnTo>
                <a:close/>
                <a:moveTo>
                  <a:pt x="16" y="162"/>
                </a:moveTo>
                <a:cubicBezTo>
                  <a:pt x="34" y="164"/>
                  <a:pt x="34" y="164"/>
                  <a:pt x="34" y="164"/>
                </a:cubicBezTo>
                <a:cubicBezTo>
                  <a:pt x="40" y="157"/>
                  <a:pt x="40" y="157"/>
                  <a:pt x="40" y="157"/>
                </a:cubicBezTo>
                <a:cubicBezTo>
                  <a:pt x="23" y="156"/>
                  <a:pt x="23" y="156"/>
                  <a:pt x="23" y="156"/>
                </a:cubicBezTo>
                <a:lnTo>
                  <a:pt x="16" y="16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0" name="Freeform 94"/>
          <p:cNvSpPr>
            <a:spLocks/>
          </p:cNvSpPr>
          <p:nvPr/>
        </p:nvSpPr>
        <p:spPr bwMode="auto">
          <a:xfrm>
            <a:off x="6833056" y="2779874"/>
            <a:ext cx="163121" cy="367772"/>
          </a:xfrm>
          <a:custGeom>
            <a:avLst/>
            <a:gdLst>
              <a:gd name="T0" fmla="*/ 95 w 98"/>
              <a:gd name="T1" fmla="*/ 109 h 221"/>
              <a:gd name="T2" fmla="*/ 73 w 98"/>
              <a:gd name="T3" fmla="*/ 140 h 221"/>
              <a:gd name="T4" fmla="*/ 57 w 98"/>
              <a:gd name="T5" fmla="*/ 140 h 221"/>
              <a:gd name="T6" fmla="*/ 57 w 98"/>
              <a:gd name="T7" fmla="*/ 212 h 221"/>
              <a:gd name="T8" fmla="*/ 47 w 98"/>
              <a:gd name="T9" fmla="*/ 221 h 221"/>
              <a:gd name="T10" fmla="*/ 38 w 98"/>
              <a:gd name="T11" fmla="*/ 212 h 221"/>
              <a:gd name="T12" fmla="*/ 38 w 98"/>
              <a:gd name="T13" fmla="*/ 140 h 221"/>
              <a:gd name="T14" fmla="*/ 27 w 98"/>
              <a:gd name="T15" fmla="*/ 140 h 221"/>
              <a:gd name="T16" fmla="*/ 0 w 98"/>
              <a:gd name="T17" fmla="*/ 109 h 221"/>
              <a:gd name="T18" fmla="*/ 0 w 98"/>
              <a:gd name="T19" fmla="*/ 88 h 221"/>
              <a:gd name="T20" fmla="*/ 0 w 98"/>
              <a:gd name="T21" fmla="*/ 52 h 221"/>
              <a:gd name="T22" fmla="*/ 0 w 98"/>
              <a:gd name="T23" fmla="*/ 31 h 221"/>
              <a:gd name="T24" fmla="*/ 27 w 98"/>
              <a:gd name="T25" fmla="*/ 0 h 221"/>
              <a:gd name="T26" fmla="*/ 73 w 98"/>
              <a:gd name="T27" fmla="*/ 0 h 221"/>
              <a:gd name="T28" fmla="*/ 95 w 98"/>
              <a:gd name="T29" fmla="*/ 31 h 221"/>
              <a:gd name="T30" fmla="*/ 95 w 98"/>
              <a:gd name="T31" fmla="*/ 52 h 221"/>
              <a:gd name="T32" fmla="*/ 95 w 98"/>
              <a:gd name="T33" fmla="*/ 88 h 221"/>
              <a:gd name="T34" fmla="*/ 95 w 98"/>
              <a:gd name="T35" fmla="*/ 109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8" h="221">
                <a:moveTo>
                  <a:pt x="95" y="109"/>
                </a:moveTo>
                <a:cubicBezTo>
                  <a:pt x="95" y="129"/>
                  <a:pt x="98" y="140"/>
                  <a:pt x="73" y="140"/>
                </a:cubicBezTo>
                <a:cubicBezTo>
                  <a:pt x="73" y="140"/>
                  <a:pt x="66" y="140"/>
                  <a:pt x="57" y="140"/>
                </a:cubicBezTo>
                <a:cubicBezTo>
                  <a:pt x="57" y="212"/>
                  <a:pt x="57" y="212"/>
                  <a:pt x="57" y="212"/>
                </a:cubicBezTo>
                <a:cubicBezTo>
                  <a:pt x="57" y="217"/>
                  <a:pt x="53" y="221"/>
                  <a:pt x="47" y="221"/>
                </a:cubicBezTo>
                <a:cubicBezTo>
                  <a:pt x="42" y="221"/>
                  <a:pt x="38" y="217"/>
                  <a:pt x="38" y="212"/>
                </a:cubicBezTo>
                <a:cubicBezTo>
                  <a:pt x="38" y="140"/>
                  <a:pt x="38" y="140"/>
                  <a:pt x="38" y="140"/>
                </a:cubicBezTo>
                <a:cubicBezTo>
                  <a:pt x="33" y="140"/>
                  <a:pt x="29" y="140"/>
                  <a:pt x="27" y="140"/>
                </a:cubicBezTo>
                <a:cubicBezTo>
                  <a:pt x="1" y="140"/>
                  <a:pt x="0" y="136"/>
                  <a:pt x="0" y="109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31"/>
                  <a:pt x="0" y="31"/>
                  <a:pt x="0" y="31"/>
                </a:cubicBezTo>
                <a:cubicBezTo>
                  <a:pt x="0" y="5"/>
                  <a:pt x="1" y="0"/>
                  <a:pt x="27" y="0"/>
                </a:cubicBezTo>
                <a:cubicBezTo>
                  <a:pt x="36" y="1"/>
                  <a:pt x="73" y="0"/>
                  <a:pt x="73" y="0"/>
                </a:cubicBezTo>
                <a:cubicBezTo>
                  <a:pt x="98" y="0"/>
                  <a:pt x="95" y="11"/>
                  <a:pt x="95" y="31"/>
                </a:cubicBezTo>
                <a:cubicBezTo>
                  <a:pt x="95" y="52"/>
                  <a:pt x="95" y="52"/>
                  <a:pt x="95" y="52"/>
                </a:cubicBezTo>
                <a:cubicBezTo>
                  <a:pt x="95" y="88"/>
                  <a:pt x="95" y="88"/>
                  <a:pt x="95" y="88"/>
                </a:cubicBezTo>
                <a:lnTo>
                  <a:pt x="95" y="1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1" name="Freeform 95"/>
          <p:cNvSpPr>
            <a:spLocks noEditPoints="1"/>
          </p:cNvSpPr>
          <p:nvPr/>
        </p:nvSpPr>
        <p:spPr bwMode="auto">
          <a:xfrm>
            <a:off x="7269643" y="2783072"/>
            <a:ext cx="163121" cy="367772"/>
          </a:xfrm>
          <a:custGeom>
            <a:avLst/>
            <a:gdLst>
              <a:gd name="T0" fmla="*/ 17 w 98"/>
              <a:gd name="T1" fmla="*/ 50 h 221"/>
              <a:gd name="T2" fmla="*/ 32 w 98"/>
              <a:gd name="T3" fmla="*/ 70 h 221"/>
              <a:gd name="T4" fmla="*/ 35 w 98"/>
              <a:gd name="T5" fmla="*/ 61 h 221"/>
              <a:gd name="T6" fmla="*/ 36 w 98"/>
              <a:gd name="T7" fmla="*/ 60 h 221"/>
              <a:gd name="T8" fmla="*/ 56 w 98"/>
              <a:gd name="T9" fmla="*/ 49 h 221"/>
              <a:gd name="T10" fmla="*/ 81 w 98"/>
              <a:gd name="T11" fmla="*/ 67 h 221"/>
              <a:gd name="T12" fmla="*/ 94 w 98"/>
              <a:gd name="T13" fmla="*/ 42 h 221"/>
              <a:gd name="T14" fmla="*/ 95 w 98"/>
              <a:gd name="T15" fmla="*/ 31 h 221"/>
              <a:gd name="T16" fmla="*/ 43 w 98"/>
              <a:gd name="T17" fmla="*/ 0 h 221"/>
              <a:gd name="T18" fmla="*/ 0 w 98"/>
              <a:gd name="T19" fmla="*/ 31 h 221"/>
              <a:gd name="T20" fmla="*/ 0 w 98"/>
              <a:gd name="T21" fmla="*/ 82 h 221"/>
              <a:gd name="T22" fmla="*/ 5 w 98"/>
              <a:gd name="T23" fmla="*/ 56 h 221"/>
              <a:gd name="T24" fmla="*/ 5 w 98"/>
              <a:gd name="T25" fmla="*/ 31 h 221"/>
              <a:gd name="T26" fmla="*/ 43 w 98"/>
              <a:gd name="T27" fmla="*/ 5 h 221"/>
              <a:gd name="T28" fmla="*/ 87 w 98"/>
              <a:gd name="T29" fmla="*/ 8 h 221"/>
              <a:gd name="T30" fmla="*/ 90 w 98"/>
              <a:gd name="T31" fmla="*/ 31 h 221"/>
              <a:gd name="T32" fmla="*/ 89 w 98"/>
              <a:gd name="T33" fmla="*/ 41 h 221"/>
              <a:gd name="T34" fmla="*/ 89 w 98"/>
              <a:gd name="T35" fmla="*/ 41 h 221"/>
              <a:gd name="T36" fmla="*/ 74 w 98"/>
              <a:gd name="T37" fmla="*/ 57 h 221"/>
              <a:gd name="T38" fmla="*/ 55 w 98"/>
              <a:gd name="T39" fmla="*/ 44 h 221"/>
              <a:gd name="T40" fmla="*/ 32 w 98"/>
              <a:gd name="T41" fmla="*/ 57 h 221"/>
              <a:gd name="T42" fmla="*/ 31 w 98"/>
              <a:gd name="T43" fmla="*/ 59 h 221"/>
              <a:gd name="T44" fmla="*/ 30 w 98"/>
              <a:gd name="T45" fmla="*/ 61 h 221"/>
              <a:gd name="T46" fmla="*/ 17 w 98"/>
              <a:gd name="T47" fmla="*/ 45 h 221"/>
              <a:gd name="T48" fmla="*/ 95 w 98"/>
              <a:gd name="T49" fmla="*/ 109 h 221"/>
              <a:gd name="T50" fmla="*/ 57 w 98"/>
              <a:gd name="T51" fmla="*/ 139 h 221"/>
              <a:gd name="T52" fmla="*/ 47 w 98"/>
              <a:gd name="T53" fmla="*/ 221 h 221"/>
              <a:gd name="T54" fmla="*/ 38 w 98"/>
              <a:gd name="T55" fmla="*/ 139 h 221"/>
              <a:gd name="T56" fmla="*/ 0 w 98"/>
              <a:gd name="T57" fmla="*/ 109 h 221"/>
              <a:gd name="T58" fmla="*/ 2 w 98"/>
              <a:gd name="T59" fmla="*/ 85 h 221"/>
              <a:gd name="T60" fmla="*/ 20 w 98"/>
              <a:gd name="T61" fmla="*/ 61 h 221"/>
              <a:gd name="T62" fmla="*/ 40 w 98"/>
              <a:gd name="T63" fmla="*/ 62 h 221"/>
              <a:gd name="T64" fmla="*/ 66 w 98"/>
              <a:gd name="T65" fmla="*/ 63 h 221"/>
              <a:gd name="T66" fmla="*/ 95 w 98"/>
              <a:gd name="T67" fmla="*/ 56 h 221"/>
              <a:gd name="T68" fmla="*/ 95 w 98"/>
              <a:gd name="T69" fmla="*/ 109 h 2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98" h="221">
                <a:moveTo>
                  <a:pt x="17" y="50"/>
                </a:moveTo>
                <a:cubicBezTo>
                  <a:pt x="17" y="50"/>
                  <a:pt x="17" y="50"/>
                  <a:pt x="17" y="50"/>
                </a:cubicBezTo>
                <a:cubicBezTo>
                  <a:pt x="22" y="50"/>
                  <a:pt x="24" y="56"/>
                  <a:pt x="25" y="60"/>
                </a:cubicBezTo>
                <a:cubicBezTo>
                  <a:pt x="27" y="66"/>
                  <a:pt x="30" y="70"/>
                  <a:pt x="32" y="70"/>
                </a:cubicBezTo>
                <a:cubicBezTo>
                  <a:pt x="32" y="70"/>
                  <a:pt x="32" y="70"/>
                  <a:pt x="32" y="70"/>
                </a:cubicBezTo>
                <a:cubicBezTo>
                  <a:pt x="32" y="70"/>
                  <a:pt x="34" y="70"/>
                  <a:pt x="35" y="61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9"/>
                  <a:pt x="45" y="49"/>
                  <a:pt x="55" y="49"/>
                </a:cubicBezTo>
                <a:cubicBezTo>
                  <a:pt x="55" y="49"/>
                  <a:pt x="55" y="49"/>
                  <a:pt x="56" y="49"/>
                </a:cubicBezTo>
                <a:cubicBezTo>
                  <a:pt x="61" y="50"/>
                  <a:pt x="66" y="53"/>
                  <a:pt x="70" y="60"/>
                </a:cubicBezTo>
                <a:cubicBezTo>
                  <a:pt x="72" y="62"/>
                  <a:pt x="77" y="67"/>
                  <a:pt x="81" y="67"/>
                </a:cubicBezTo>
                <a:cubicBezTo>
                  <a:pt x="81" y="67"/>
                  <a:pt x="82" y="67"/>
                  <a:pt x="82" y="67"/>
                </a:cubicBezTo>
                <a:cubicBezTo>
                  <a:pt x="85" y="66"/>
                  <a:pt x="92" y="64"/>
                  <a:pt x="94" y="42"/>
                </a:cubicBezTo>
                <a:cubicBezTo>
                  <a:pt x="95" y="40"/>
                  <a:pt x="95" y="40"/>
                  <a:pt x="95" y="40"/>
                </a:cubicBezTo>
                <a:cubicBezTo>
                  <a:pt x="95" y="31"/>
                  <a:pt x="95" y="31"/>
                  <a:pt x="95" y="31"/>
                </a:cubicBezTo>
                <a:cubicBezTo>
                  <a:pt x="95" y="11"/>
                  <a:pt x="98" y="0"/>
                  <a:pt x="73" y="0"/>
                </a:cubicBezTo>
                <a:cubicBezTo>
                  <a:pt x="73" y="0"/>
                  <a:pt x="56" y="0"/>
                  <a:pt x="43" y="0"/>
                </a:cubicBezTo>
                <a:cubicBezTo>
                  <a:pt x="36" y="0"/>
                  <a:pt x="30" y="0"/>
                  <a:pt x="27" y="0"/>
                </a:cubicBezTo>
                <a:cubicBezTo>
                  <a:pt x="1" y="0"/>
                  <a:pt x="0" y="5"/>
                  <a:pt x="0" y="31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82"/>
                  <a:pt x="0" y="82"/>
                  <a:pt x="0" y="82"/>
                </a:cubicBezTo>
                <a:cubicBezTo>
                  <a:pt x="4" y="67"/>
                  <a:pt x="11" y="50"/>
                  <a:pt x="17" y="50"/>
                </a:cubicBezTo>
                <a:close/>
                <a:moveTo>
                  <a:pt x="5" y="56"/>
                </a:moveTo>
                <a:cubicBezTo>
                  <a:pt x="5" y="52"/>
                  <a:pt x="5" y="52"/>
                  <a:pt x="5" y="52"/>
                </a:cubicBezTo>
                <a:cubicBezTo>
                  <a:pt x="5" y="31"/>
                  <a:pt x="5" y="31"/>
                  <a:pt x="5" y="31"/>
                </a:cubicBezTo>
                <a:cubicBezTo>
                  <a:pt x="5" y="7"/>
                  <a:pt x="5" y="5"/>
                  <a:pt x="27" y="5"/>
                </a:cubicBezTo>
                <a:cubicBezTo>
                  <a:pt x="29" y="5"/>
                  <a:pt x="35" y="5"/>
                  <a:pt x="43" y="5"/>
                </a:cubicBezTo>
                <a:cubicBezTo>
                  <a:pt x="56" y="5"/>
                  <a:pt x="72" y="5"/>
                  <a:pt x="73" y="5"/>
                </a:cubicBezTo>
                <a:cubicBezTo>
                  <a:pt x="80" y="5"/>
                  <a:pt x="85" y="6"/>
                  <a:pt x="87" y="8"/>
                </a:cubicBezTo>
                <a:cubicBezTo>
                  <a:pt x="90" y="11"/>
                  <a:pt x="90" y="17"/>
                  <a:pt x="90" y="25"/>
                </a:cubicBezTo>
                <a:cubicBezTo>
                  <a:pt x="90" y="27"/>
                  <a:pt x="90" y="29"/>
                  <a:pt x="90" y="31"/>
                </a:cubicBezTo>
                <a:cubicBezTo>
                  <a:pt x="90" y="39"/>
                  <a:pt x="90" y="39"/>
                  <a:pt x="90" y="39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41"/>
                  <a:pt x="89" y="41"/>
                  <a:pt x="89" y="41"/>
                </a:cubicBezTo>
                <a:cubicBezTo>
                  <a:pt x="89" y="50"/>
                  <a:pt x="87" y="61"/>
                  <a:pt x="81" y="62"/>
                </a:cubicBezTo>
                <a:cubicBezTo>
                  <a:pt x="80" y="62"/>
                  <a:pt x="76" y="60"/>
                  <a:pt x="74" y="57"/>
                </a:cubicBezTo>
                <a:cubicBezTo>
                  <a:pt x="68" y="47"/>
                  <a:pt x="61" y="45"/>
                  <a:pt x="56" y="44"/>
                </a:cubicBezTo>
                <a:cubicBezTo>
                  <a:pt x="56" y="44"/>
                  <a:pt x="55" y="44"/>
                  <a:pt x="55" y="44"/>
                </a:cubicBezTo>
                <a:cubicBezTo>
                  <a:pt x="43" y="44"/>
                  <a:pt x="34" y="55"/>
                  <a:pt x="32" y="57"/>
                </a:cubicBezTo>
                <a:cubicBezTo>
                  <a:pt x="32" y="57"/>
                  <a:pt x="32" y="57"/>
                  <a:pt x="32" y="57"/>
                </a:cubicBezTo>
                <a:cubicBezTo>
                  <a:pt x="31" y="58"/>
                  <a:pt x="31" y="58"/>
                  <a:pt x="31" y="58"/>
                </a:cubicBezTo>
                <a:cubicBezTo>
                  <a:pt x="31" y="59"/>
                  <a:pt x="31" y="59"/>
                  <a:pt x="31" y="59"/>
                </a:cubicBezTo>
                <a:cubicBezTo>
                  <a:pt x="31" y="60"/>
                  <a:pt x="31" y="60"/>
                  <a:pt x="31" y="60"/>
                </a:cubicBezTo>
                <a:cubicBezTo>
                  <a:pt x="30" y="60"/>
                  <a:pt x="30" y="61"/>
                  <a:pt x="30" y="61"/>
                </a:cubicBezTo>
                <a:cubicBezTo>
                  <a:pt x="30" y="60"/>
                  <a:pt x="30" y="59"/>
                  <a:pt x="29" y="58"/>
                </a:cubicBezTo>
                <a:cubicBezTo>
                  <a:pt x="28" y="55"/>
                  <a:pt x="26" y="45"/>
                  <a:pt x="17" y="45"/>
                </a:cubicBezTo>
                <a:cubicBezTo>
                  <a:pt x="14" y="45"/>
                  <a:pt x="10" y="47"/>
                  <a:pt x="5" y="56"/>
                </a:cubicBezTo>
                <a:close/>
                <a:moveTo>
                  <a:pt x="95" y="109"/>
                </a:moveTo>
                <a:cubicBezTo>
                  <a:pt x="95" y="128"/>
                  <a:pt x="98" y="140"/>
                  <a:pt x="73" y="140"/>
                </a:cubicBezTo>
                <a:cubicBezTo>
                  <a:pt x="73" y="140"/>
                  <a:pt x="66" y="140"/>
                  <a:pt x="57" y="139"/>
                </a:cubicBezTo>
                <a:cubicBezTo>
                  <a:pt x="57" y="211"/>
                  <a:pt x="57" y="211"/>
                  <a:pt x="57" y="211"/>
                </a:cubicBezTo>
                <a:cubicBezTo>
                  <a:pt x="57" y="217"/>
                  <a:pt x="52" y="221"/>
                  <a:pt x="47" y="221"/>
                </a:cubicBezTo>
                <a:cubicBezTo>
                  <a:pt x="42" y="221"/>
                  <a:pt x="38" y="217"/>
                  <a:pt x="38" y="211"/>
                </a:cubicBezTo>
                <a:cubicBezTo>
                  <a:pt x="38" y="139"/>
                  <a:pt x="38" y="139"/>
                  <a:pt x="38" y="139"/>
                </a:cubicBezTo>
                <a:cubicBezTo>
                  <a:pt x="33" y="139"/>
                  <a:pt x="29" y="140"/>
                  <a:pt x="27" y="140"/>
                </a:cubicBezTo>
                <a:cubicBezTo>
                  <a:pt x="1" y="140"/>
                  <a:pt x="0" y="135"/>
                  <a:pt x="0" y="109"/>
                </a:cubicBezTo>
                <a:cubicBezTo>
                  <a:pt x="0" y="90"/>
                  <a:pt x="0" y="90"/>
                  <a:pt x="0" y="90"/>
                </a:cubicBezTo>
                <a:cubicBezTo>
                  <a:pt x="2" y="85"/>
                  <a:pt x="2" y="85"/>
                  <a:pt x="2" y="85"/>
                </a:cubicBezTo>
                <a:cubicBezTo>
                  <a:pt x="9" y="65"/>
                  <a:pt x="14" y="56"/>
                  <a:pt x="17" y="55"/>
                </a:cubicBezTo>
                <a:cubicBezTo>
                  <a:pt x="17" y="55"/>
                  <a:pt x="18" y="56"/>
                  <a:pt x="20" y="61"/>
                </a:cubicBezTo>
                <a:cubicBezTo>
                  <a:pt x="21" y="65"/>
                  <a:pt x="26" y="75"/>
                  <a:pt x="32" y="75"/>
                </a:cubicBezTo>
                <a:cubicBezTo>
                  <a:pt x="37" y="74"/>
                  <a:pt x="38" y="67"/>
                  <a:pt x="40" y="62"/>
                </a:cubicBezTo>
                <a:cubicBezTo>
                  <a:pt x="42" y="59"/>
                  <a:pt x="49" y="54"/>
                  <a:pt x="55" y="54"/>
                </a:cubicBezTo>
                <a:cubicBezTo>
                  <a:pt x="59" y="54"/>
                  <a:pt x="63" y="57"/>
                  <a:pt x="66" y="63"/>
                </a:cubicBezTo>
                <a:cubicBezTo>
                  <a:pt x="66" y="63"/>
                  <a:pt x="75" y="74"/>
                  <a:pt x="84" y="72"/>
                </a:cubicBezTo>
                <a:cubicBezTo>
                  <a:pt x="89" y="70"/>
                  <a:pt x="92" y="65"/>
                  <a:pt x="95" y="56"/>
                </a:cubicBezTo>
                <a:cubicBezTo>
                  <a:pt x="95" y="88"/>
                  <a:pt x="95" y="88"/>
                  <a:pt x="95" y="88"/>
                </a:cubicBezTo>
                <a:lnTo>
                  <a:pt x="95" y="10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2" name="Freeform 96"/>
          <p:cNvSpPr>
            <a:spLocks noEditPoints="1"/>
          </p:cNvSpPr>
          <p:nvPr/>
        </p:nvSpPr>
        <p:spPr bwMode="auto">
          <a:xfrm>
            <a:off x="7615073" y="2786271"/>
            <a:ext cx="243081" cy="337391"/>
          </a:xfrm>
          <a:custGeom>
            <a:avLst/>
            <a:gdLst>
              <a:gd name="T0" fmla="*/ 78 w 146"/>
              <a:gd name="T1" fmla="*/ 98 h 202"/>
              <a:gd name="T2" fmla="*/ 62 w 146"/>
              <a:gd name="T3" fmla="*/ 114 h 202"/>
              <a:gd name="T4" fmla="*/ 53 w 146"/>
              <a:gd name="T5" fmla="*/ 123 h 202"/>
              <a:gd name="T6" fmla="*/ 67 w 146"/>
              <a:gd name="T7" fmla="*/ 138 h 202"/>
              <a:gd name="T8" fmla="*/ 58 w 146"/>
              <a:gd name="T9" fmla="*/ 129 h 202"/>
              <a:gd name="T10" fmla="*/ 84 w 146"/>
              <a:gd name="T11" fmla="*/ 103 h 202"/>
              <a:gd name="T12" fmla="*/ 99 w 146"/>
              <a:gd name="T13" fmla="*/ 107 h 202"/>
              <a:gd name="T14" fmla="*/ 89 w 146"/>
              <a:gd name="T15" fmla="*/ 98 h 202"/>
              <a:gd name="T16" fmla="*/ 99 w 146"/>
              <a:gd name="T17" fmla="*/ 118 h 202"/>
              <a:gd name="T18" fmla="*/ 93 w 146"/>
              <a:gd name="T19" fmla="*/ 113 h 202"/>
              <a:gd name="T20" fmla="*/ 88 w 146"/>
              <a:gd name="T21" fmla="*/ 129 h 202"/>
              <a:gd name="T22" fmla="*/ 62 w 146"/>
              <a:gd name="T23" fmla="*/ 144 h 202"/>
              <a:gd name="T24" fmla="*/ 67 w 146"/>
              <a:gd name="T25" fmla="*/ 138 h 202"/>
              <a:gd name="T26" fmla="*/ 89 w 146"/>
              <a:gd name="T27" fmla="*/ 98 h 202"/>
              <a:gd name="T28" fmla="*/ 84 w 146"/>
              <a:gd name="T29" fmla="*/ 103 h 202"/>
              <a:gd name="T30" fmla="*/ 67 w 146"/>
              <a:gd name="T31" fmla="*/ 108 h 202"/>
              <a:gd name="T32" fmla="*/ 53 w 146"/>
              <a:gd name="T33" fmla="*/ 123 h 202"/>
              <a:gd name="T34" fmla="*/ 58 w 146"/>
              <a:gd name="T35" fmla="*/ 129 h 202"/>
              <a:gd name="T36" fmla="*/ 56 w 146"/>
              <a:gd name="T37" fmla="*/ 97 h 202"/>
              <a:gd name="T38" fmla="*/ 50 w 146"/>
              <a:gd name="T39" fmla="*/ 103 h 202"/>
              <a:gd name="T40" fmla="*/ 72 w 146"/>
              <a:gd name="T41" fmla="*/ 202 h 202"/>
              <a:gd name="T42" fmla="*/ 28 w 146"/>
              <a:gd name="T43" fmla="*/ 81 h 202"/>
              <a:gd name="T44" fmla="*/ 34 w 146"/>
              <a:gd name="T45" fmla="*/ 86 h 202"/>
              <a:gd name="T46" fmla="*/ 25 w 146"/>
              <a:gd name="T47" fmla="*/ 96 h 202"/>
              <a:gd name="T48" fmla="*/ 41 w 146"/>
              <a:gd name="T49" fmla="*/ 112 h 202"/>
              <a:gd name="T50" fmla="*/ 47 w 146"/>
              <a:gd name="T51" fmla="*/ 129 h 202"/>
              <a:gd name="T52" fmla="*/ 53 w 146"/>
              <a:gd name="T53" fmla="*/ 135 h 202"/>
              <a:gd name="T54" fmla="*/ 58 w 146"/>
              <a:gd name="T55" fmla="*/ 159 h 202"/>
              <a:gd name="T56" fmla="*/ 67 w 146"/>
              <a:gd name="T57" fmla="*/ 172 h 202"/>
              <a:gd name="T58" fmla="*/ 67 w 146"/>
              <a:gd name="T59" fmla="*/ 172 h 202"/>
              <a:gd name="T60" fmla="*/ 72 w 146"/>
              <a:gd name="T61" fmla="*/ 187 h 202"/>
              <a:gd name="T62" fmla="*/ 81 w 146"/>
              <a:gd name="T63" fmla="*/ 168 h 202"/>
              <a:gd name="T64" fmla="*/ 84 w 146"/>
              <a:gd name="T65" fmla="*/ 155 h 202"/>
              <a:gd name="T66" fmla="*/ 84 w 146"/>
              <a:gd name="T67" fmla="*/ 155 h 202"/>
              <a:gd name="T68" fmla="*/ 93 w 146"/>
              <a:gd name="T69" fmla="*/ 145 h 202"/>
              <a:gd name="T70" fmla="*/ 99 w 146"/>
              <a:gd name="T71" fmla="*/ 118 h 202"/>
              <a:gd name="T72" fmla="*/ 104 w 146"/>
              <a:gd name="T73" fmla="*/ 113 h 202"/>
              <a:gd name="T74" fmla="*/ 110 w 146"/>
              <a:gd name="T75" fmla="*/ 95 h 202"/>
              <a:gd name="T76" fmla="*/ 125 w 146"/>
              <a:gd name="T77" fmla="*/ 81 h 202"/>
              <a:gd name="T78" fmla="*/ 127 w 146"/>
              <a:gd name="T79" fmla="*/ 76 h 202"/>
              <a:gd name="T80" fmla="*/ 116 w 146"/>
              <a:gd name="T81" fmla="*/ 90 h 202"/>
              <a:gd name="T82" fmla="*/ 102 w 146"/>
              <a:gd name="T83" fmla="*/ 76 h 202"/>
              <a:gd name="T84" fmla="*/ 95 w 146"/>
              <a:gd name="T85" fmla="*/ 81 h 202"/>
              <a:gd name="T86" fmla="*/ 95 w 146"/>
              <a:gd name="T87" fmla="*/ 81 h 202"/>
              <a:gd name="T88" fmla="*/ 77 w 146"/>
              <a:gd name="T89" fmla="*/ 76 h 202"/>
              <a:gd name="T90" fmla="*/ 67 w 146"/>
              <a:gd name="T91" fmla="*/ 86 h 202"/>
              <a:gd name="T92" fmla="*/ 57 w 146"/>
              <a:gd name="T93" fmla="*/ 76 h 202"/>
              <a:gd name="T94" fmla="*/ 40 w 146"/>
              <a:gd name="T95" fmla="*/ 81 h 202"/>
              <a:gd name="T96" fmla="*/ 40 w 146"/>
              <a:gd name="T97" fmla="*/ 81 h 202"/>
              <a:gd name="T98" fmla="*/ 33 w 146"/>
              <a:gd name="T99" fmla="*/ 76 h 202"/>
              <a:gd name="T100" fmla="*/ 137 w 146"/>
              <a:gd name="T101" fmla="*/ 31 h 202"/>
              <a:gd name="T102" fmla="*/ 67 w 146"/>
              <a:gd name="T103" fmla="*/ 0 h 202"/>
              <a:gd name="T104" fmla="*/ 0 w 146"/>
              <a:gd name="T105" fmla="*/ 59 h 202"/>
              <a:gd name="T106" fmla="*/ 146 w 146"/>
              <a:gd name="T107" fmla="*/ 59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202">
                <a:moveTo>
                  <a:pt x="56" y="97"/>
                </a:moveTo>
                <a:cubicBezTo>
                  <a:pt x="67" y="86"/>
                  <a:pt x="67" y="86"/>
                  <a:pt x="67" y="86"/>
                </a:cubicBezTo>
                <a:cubicBezTo>
                  <a:pt x="78" y="98"/>
                  <a:pt x="78" y="98"/>
                  <a:pt x="78" y="98"/>
                </a:cubicBezTo>
                <a:cubicBezTo>
                  <a:pt x="67" y="108"/>
                  <a:pt x="67" y="108"/>
                  <a:pt x="67" y="108"/>
                </a:cubicBezTo>
                <a:lnTo>
                  <a:pt x="56" y="97"/>
                </a:lnTo>
                <a:close/>
                <a:moveTo>
                  <a:pt x="62" y="114"/>
                </a:moveTo>
                <a:cubicBezTo>
                  <a:pt x="50" y="103"/>
                  <a:pt x="50" y="103"/>
                  <a:pt x="50" y="103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53" y="123"/>
                  <a:pt x="53" y="123"/>
                  <a:pt x="53" y="123"/>
                </a:cubicBezTo>
                <a:lnTo>
                  <a:pt x="62" y="114"/>
                </a:lnTo>
                <a:close/>
                <a:moveTo>
                  <a:pt x="58" y="129"/>
                </a:moveTo>
                <a:cubicBezTo>
                  <a:pt x="67" y="138"/>
                  <a:pt x="67" y="138"/>
                  <a:pt x="67" y="138"/>
                </a:cubicBezTo>
                <a:cubicBezTo>
                  <a:pt x="77" y="129"/>
                  <a:pt x="77" y="129"/>
                  <a:pt x="77" y="129"/>
                </a:cubicBezTo>
                <a:cubicBezTo>
                  <a:pt x="67" y="120"/>
                  <a:pt x="67" y="120"/>
                  <a:pt x="67" y="120"/>
                </a:cubicBezTo>
                <a:lnTo>
                  <a:pt x="58" y="129"/>
                </a:lnTo>
                <a:close/>
                <a:moveTo>
                  <a:pt x="82" y="123"/>
                </a:moveTo>
                <a:cubicBezTo>
                  <a:pt x="93" y="113"/>
                  <a:pt x="93" y="113"/>
                  <a:pt x="93" y="113"/>
                </a:cubicBezTo>
                <a:cubicBezTo>
                  <a:pt x="84" y="103"/>
                  <a:pt x="84" y="103"/>
                  <a:pt x="84" y="103"/>
                </a:cubicBezTo>
                <a:cubicBezTo>
                  <a:pt x="73" y="114"/>
                  <a:pt x="73" y="114"/>
                  <a:pt x="73" y="114"/>
                </a:cubicBezTo>
                <a:lnTo>
                  <a:pt x="82" y="123"/>
                </a:lnTo>
                <a:close/>
                <a:moveTo>
                  <a:pt x="99" y="107"/>
                </a:moveTo>
                <a:cubicBezTo>
                  <a:pt x="110" y="95"/>
                  <a:pt x="110" y="95"/>
                  <a:pt x="110" y="95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89" y="98"/>
                  <a:pt x="89" y="98"/>
                  <a:pt x="89" y="98"/>
                </a:cubicBezTo>
                <a:lnTo>
                  <a:pt x="99" y="107"/>
                </a:lnTo>
                <a:close/>
                <a:moveTo>
                  <a:pt x="93" y="113"/>
                </a:moveTo>
                <a:cubicBezTo>
                  <a:pt x="99" y="118"/>
                  <a:pt x="99" y="118"/>
                  <a:pt x="99" y="118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99" y="107"/>
                  <a:pt x="99" y="107"/>
                  <a:pt x="99" y="107"/>
                </a:cubicBezTo>
                <a:lnTo>
                  <a:pt x="93" y="113"/>
                </a:lnTo>
                <a:close/>
                <a:moveTo>
                  <a:pt x="77" y="129"/>
                </a:moveTo>
                <a:cubicBezTo>
                  <a:pt x="82" y="135"/>
                  <a:pt x="82" y="135"/>
                  <a:pt x="82" y="135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82" y="123"/>
                  <a:pt x="82" y="123"/>
                  <a:pt x="82" y="123"/>
                </a:cubicBezTo>
                <a:lnTo>
                  <a:pt x="77" y="129"/>
                </a:lnTo>
                <a:close/>
                <a:moveTo>
                  <a:pt x="62" y="144"/>
                </a:moveTo>
                <a:cubicBezTo>
                  <a:pt x="67" y="149"/>
                  <a:pt x="67" y="149"/>
                  <a:pt x="67" y="149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67" y="138"/>
                  <a:pt x="67" y="138"/>
                  <a:pt x="67" y="138"/>
                </a:cubicBezTo>
                <a:lnTo>
                  <a:pt x="62" y="144"/>
                </a:lnTo>
                <a:close/>
                <a:moveTo>
                  <a:pt x="84" y="103"/>
                </a:moveTo>
                <a:cubicBezTo>
                  <a:pt x="89" y="98"/>
                  <a:pt x="89" y="98"/>
                  <a:pt x="89" y="98"/>
                </a:cubicBezTo>
                <a:cubicBezTo>
                  <a:pt x="84" y="92"/>
                  <a:pt x="84" y="92"/>
                  <a:pt x="84" y="92"/>
                </a:cubicBezTo>
                <a:cubicBezTo>
                  <a:pt x="78" y="98"/>
                  <a:pt x="78" y="98"/>
                  <a:pt x="78" y="98"/>
                </a:cubicBezTo>
                <a:lnTo>
                  <a:pt x="84" y="103"/>
                </a:lnTo>
                <a:close/>
                <a:moveTo>
                  <a:pt x="67" y="120"/>
                </a:moveTo>
                <a:cubicBezTo>
                  <a:pt x="73" y="114"/>
                  <a:pt x="73" y="114"/>
                  <a:pt x="73" y="114"/>
                </a:cubicBezTo>
                <a:cubicBezTo>
                  <a:pt x="67" y="108"/>
                  <a:pt x="67" y="108"/>
                  <a:pt x="67" y="108"/>
                </a:cubicBezTo>
                <a:cubicBezTo>
                  <a:pt x="62" y="114"/>
                  <a:pt x="62" y="114"/>
                  <a:pt x="62" y="114"/>
                </a:cubicBezTo>
                <a:lnTo>
                  <a:pt x="67" y="120"/>
                </a:lnTo>
                <a:close/>
                <a:moveTo>
                  <a:pt x="53" y="123"/>
                </a:moveTo>
                <a:cubicBezTo>
                  <a:pt x="47" y="129"/>
                  <a:pt x="47" y="129"/>
                  <a:pt x="47" y="129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58" y="129"/>
                  <a:pt x="58" y="129"/>
                  <a:pt x="58" y="129"/>
                </a:cubicBezTo>
                <a:lnTo>
                  <a:pt x="53" y="123"/>
                </a:lnTo>
                <a:close/>
                <a:moveTo>
                  <a:pt x="50" y="103"/>
                </a:moveTo>
                <a:cubicBezTo>
                  <a:pt x="56" y="97"/>
                  <a:pt x="56" y="97"/>
                  <a:pt x="56" y="97"/>
                </a:cubicBezTo>
                <a:cubicBezTo>
                  <a:pt x="50" y="91"/>
                  <a:pt x="50" y="91"/>
                  <a:pt x="50" y="91"/>
                </a:cubicBezTo>
                <a:cubicBezTo>
                  <a:pt x="45" y="97"/>
                  <a:pt x="45" y="97"/>
                  <a:pt x="45" y="97"/>
                </a:cubicBezTo>
                <a:lnTo>
                  <a:pt x="50" y="103"/>
                </a:lnTo>
                <a:close/>
                <a:moveTo>
                  <a:pt x="4" y="70"/>
                </a:moveTo>
                <a:cubicBezTo>
                  <a:pt x="138" y="70"/>
                  <a:pt x="138" y="70"/>
                  <a:pt x="138" y="70"/>
                </a:cubicBezTo>
                <a:cubicBezTo>
                  <a:pt x="72" y="202"/>
                  <a:pt x="72" y="202"/>
                  <a:pt x="72" y="202"/>
                </a:cubicBezTo>
                <a:lnTo>
                  <a:pt x="4" y="70"/>
                </a:lnTo>
                <a:close/>
                <a:moveTo>
                  <a:pt x="24" y="76"/>
                </a:moveTo>
                <a:cubicBezTo>
                  <a:pt x="28" y="81"/>
                  <a:pt x="28" y="81"/>
                  <a:pt x="28" y="81"/>
                </a:cubicBezTo>
                <a:cubicBezTo>
                  <a:pt x="21" y="88"/>
                  <a:pt x="21" y="88"/>
                  <a:pt x="21" y="88"/>
                </a:cubicBezTo>
                <a:cubicBezTo>
                  <a:pt x="25" y="95"/>
                  <a:pt x="25" y="95"/>
                  <a:pt x="25" y="95"/>
                </a:cubicBezTo>
                <a:cubicBezTo>
                  <a:pt x="34" y="86"/>
                  <a:pt x="34" y="86"/>
                  <a:pt x="34" y="86"/>
                </a:cubicBezTo>
                <a:cubicBezTo>
                  <a:pt x="45" y="97"/>
                  <a:pt x="45" y="97"/>
                  <a:pt x="45" y="97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25" y="96"/>
                  <a:pt x="25" y="96"/>
                  <a:pt x="25" y="96"/>
                </a:cubicBezTo>
                <a:cubicBezTo>
                  <a:pt x="32" y="109"/>
                  <a:pt x="32" y="109"/>
                  <a:pt x="32" y="109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41" y="112"/>
                  <a:pt x="41" y="112"/>
                  <a:pt x="41" y="112"/>
                </a:cubicBezTo>
                <a:cubicBezTo>
                  <a:pt x="36" y="117"/>
                  <a:pt x="36" y="117"/>
                  <a:pt x="36" y="117"/>
                </a:cubicBezTo>
                <a:cubicBezTo>
                  <a:pt x="37" y="119"/>
                  <a:pt x="37" y="119"/>
                  <a:pt x="37" y="119"/>
                </a:cubicBezTo>
                <a:cubicBezTo>
                  <a:pt x="47" y="129"/>
                  <a:pt x="47" y="129"/>
                  <a:pt x="47" y="129"/>
                </a:cubicBezTo>
                <a:cubicBezTo>
                  <a:pt x="44" y="132"/>
                  <a:pt x="44" y="132"/>
                  <a:pt x="44" y="132"/>
                </a:cubicBezTo>
                <a:cubicBezTo>
                  <a:pt x="48" y="140"/>
                  <a:pt x="48" y="140"/>
                  <a:pt x="48" y="140"/>
                </a:cubicBezTo>
                <a:cubicBezTo>
                  <a:pt x="53" y="135"/>
                  <a:pt x="53" y="135"/>
                  <a:pt x="53" y="135"/>
                </a:cubicBezTo>
                <a:cubicBezTo>
                  <a:pt x="62" y="144"/>
                  <a:pt x="62" y="144"/>
                  <a:pt x="62" y="144"/>
                </a:cubicBezTo>
                <a:cubicBezTo>
                  <a:pt x="54" y="152"/>
                  <a:pt x="54" y="152"/>
                  <a:pt x="54" y="152"/>
                </a:cubicBezTo>
                <a:cubicBezTo>
                  <a:pt x="58" y="159"/>
                  <a:pt x="58" y="159"/>
                  <a:pt x="58" y="159"/>
                </a:cubicBezTo>
                <a:cubicBezTo>
                  <a:pt x="67" y="149"/>
                  <a:pt x="67" y="149"/>
                  <a:pt x="67" y="149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67" y="172"/>
                  <a:pt x="67" y="172"/>
                  <a:pt x="67" y="172"/>
                </a:cubicBezTo>
                <a:cubicBezTo>
                  <a:pt x="61" y="166"/>
                  <a:pt x="61" y="166"/>
                  <a:pt x="61" y="166"/>
                </a:cubicBezTo>
                <a:cubicBezTo>
                  <a:pt x="65" y="173"/>
                  <a:pt x="65" y="173"/>
                  <a:pt x="65" y="173"/>
                </a:cubicBezTo>
                <a:cubicBezTo>
                  <a:pt x="67" y="172"/>
                  <a:pt x="67" y="172"/>
                  <a:pt x="67" y="172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69" y="181"/>
                  <a:pt x="69" y="181"/>
                  <a:pt x="69" y="181"/>
                </a:cubicBezTo>
                <a:cubicBezTo>
                  <a:pt x="72" y="187"/>
                  <a:pt x="72" y="187"/>
                  <a:pt x="72" y="187"/>
                </a:cubicBezTo>
                <a:cubicBezTo>
                  <a:pt x="75" y="180"/>
                  <a:pt x="75" y="180"/>
                  <a:pt x="75" y="180"/>
                </a:cubicBezTo>
                <a:cubicBezTo>
                  <a:pt x="72" y="177"/>
                  <a:pt x="72" y="177"/>
                  <a:pt x="72" y="177"/>
                </a:cubicBezTo>
                <a:cubicBezTo>
                  <a:pt x="81" y="168"/>
                  <a:pt x="81" y="168"/>
                  <a:pt x="81" y="168"/>
                </a:cubicBezTo>
                <a:cubicBezTo>
                  <a:pt x="83" y="165"/>
                  <a:pt x="83" y="165"/>
                  <a:pt x="83" y="165"/>
                </a:cubicBezTo>
                <a:cubicBezTo>
                  <a:pt x="78" y="160"/>
                  <a:pt x="78" y="160"/>
                  <a:pt x="78" y="160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87" y="158"/>
                  <a:pt x="87" y="158"/>
                  <a:pt x="87" y="158"/>
                </a:cubicBezTo>
                <a:cubicBezTo>
                  <a:pt x="93" y="146"/>
                  <a:pt x="93" y="146"/>
                  <a:pt x="93" y="146"/>
                </a:cubicBezTo>
                <a:cubicBezTo>
                  <a:pt x="84" y="155"/>
                  <a:pt x="84" y="155"/>
                  <a:pt x="84" y="155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82" y="135"/>
                  <a:pt x="82" y="135"/>
                  <a:pt x="82" y="135"/>
                </a:cubicBezTo>
                <a:cubicBezTo>
                  <a:pt x="93" y="145"/>
                  <a:pt x="93" y="145"/>
                  <a:pt x="93" y="145"/>
                </a:cubicBezTo>
                <a:cubicBezTo>
                  <a:pt x="97" y="138"/>
                  <a:pt x="97" y="138"/>
                  <a:pt x="97" y="138"/>
                </a:cubicBezTo>
                <a:cubicBezTo>
                  <a:pt x="88" y="129"/>
                  <a:pt x="88" y="129"/>
                  <a:pt x="88" y="129"/>
                </a:cubicBezTo>
                <a:cubicBezTo>
                  <a:pt x="99" y="118"/>
                  <a:pt x="99" y="118"/>
                  <a:pt x="99" y="118"/>
                </a:cubicBezTo>
                <a:cubicBezTo>
                  <a:pt x="104" y="123"/>
                  <a:pt x="104" y="123"/>
                  <a:pt x="104" y="123"/>
                </a:cubicBezTo>
                <a:cubicBezTo>
                  <a:pt x="108" y="116"/>
                  <a:pt x="108" y="116"/>
                  <a:pt x="108" y="116"/>
                </a:cubicBezTo>
                <a:cubicBezTo>
                  <a:pt x="104" y="113"/>
                  <a:pt x="104" y="113"/>
                  <a:pt x="104" y="113"/>
                </a:cubicBezTo>
                <a:cubicBezTo>
                  <a:pt x="114" y="103"/>
                  <a:pt x="114" y="103"/>
                  <a:pt x="114" y="103"/>
                </a:cubicBezTo>
                <a:cubicBezTo>
                  <a:pt x="115" y="101"/>
                  <a:pt x="115" y="101"/>
                  <a:pt x="115" y="101"/>
                </a:cubicBezTo>
                <a:cubicBezTo>
                  <a:pt x="110" y="95"/>
                  <a:pt x="110" y="95"/>
                  <a:pt x="110" y="95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19" y="93"/>
                  <a:pt x="119" y="93"/>
                  <a:pt x="119" y="93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25" y="80"/>
                  <a:pt x="125" y="80"/>
                  <a:pt x="125" y="80"/>
                </a:cubicBezTo>
                <a:cubicBezTo>
                  <a:pt x="127" y="76"/>
                  <a:pt x="127" y="76"/>
                  <a:pt x="127" y="76"/>
                </a:cubicBezTo>
                <a:cubicBezTo>
                  <a:pt x="120" y="76"/>
                  <a:pt x="120" y="76"/>
                  <a:pt x="120" y="76"/>
                </a:cubicBezTo>
                <a:cubicBezTo>
                  <a:pt x="125" y="81"/>
                  <a:pt x="125" y="81"/>
                  <a:pt x="125" y="81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07" y="81"/>
                  <a:pt x="107" y="81"/>
                  <a:pt x="107" y="81"/>
                </a:cubicBezTo>
                <a:cubicBezTo>
                  <a:pt x="111" y="76"/>
                  <a:pt x="111" y="76"/>
                  <a:pt x="111" y="76"/>
                </a:cubicBezTo>
                <a:cubicBezTo>
                  <a:pt x="102" y="76"/>
                  <a:pt x="102" y="76"/>
                  <a:pt x="102" y="76"/>
                </a:cubicBezTo>
                <a:cubicBezTo>
                  <a:pt x="107" y="81"/>
                  <a:pt x="107" y="81"/>
                  <a:pt x="107" y="81"/>
                </a:cubicBezTo>
                <a:cubicBezTo>
                  <a:pt x="101" y="86"/>
                  <a:pt x="101" y="86"/>
                  <a:pt x="101" y="86"/>
                </a:cubicBezTo>
                <a:cubicBezTo>
                  <a:pt x="95" y="81"/>
                  <a:pt x="95" y="81"/>
                  <a:pt x="95" y="81"/>
                </a:cubicBezTo>
                <a:cubicBezTo>
                  <a:pt x="100" y="76"/>
                  <a:pt x="100" y="76"/>
                  <a:pt x="100" y="76"/>
                </a:cubicBezTo>
                <a:cubicBezTo>
                  <a:pt x="91" y="76"/>
                  <a:pt x="91" y="76"/>
                  <a:pt x="91" y="76"/>
                </a:cubicBezTo>
                <a:cubicBezTo>
                  <a:pt x="95" y="81"/>
                  <a:pt x="95" y="81"/>
                  <a:pt x="95" y="81"/>
                </a:cubicBezTo>
                <a:cubicBezTo>
                  <a:pt x="84" y="92"/>
                  <a:pt x="84" y="92"/>
                  <a:pt x="84" y="92"/>
                </a:cubicBezTo>
                <a:cubicBezTo>
                  <a:pt x="72" y="81"/>
                  <a:pt x="72" y="81"/>
                  <a:pt x="72" y="81"/>
                </a:cubicBezTo>
                <a:cubicBezTo>
                  <a:pt x="77" y="76"/>
                  <a:pt x="77" y="76"/>
                  <a:pt x="77" y="76"/>
                </a:cubicBezTo>
                <a:cubicBezTo>
                  <a:pt x="68" y="76"/>
                  <a:pt x="68" y="76"/>
                  <a:pt x="68" y="76"/>
                </a:cubicBezTo>
                <a:cubicBezTo>
                  <a:pt x="72" y="81"/>
                  <a:pt x="72" y="81"/>
                  <a:pt x="72" y="81"/>
                </a:cubicBezTo>
                <a:cubicBezTo>
                  <a:pt x="67" y="86"/>
                  <a:pt x="67" y="86"/>
                  <a:pt x="67" y="86"/>
                </a:cubicBezTo>
                <a:cubicBezTo>
                  <a:pt x="61" y="81"/>
                  <a:pt x="61" y="81"/>
                  <a:pt x="61" y="81"/>
                </a:cubicBezTo>
                <a:cubicBezTo>
                  <a:pt x="65" y="76"/>
                  <a:pt x="65" y="76"/>
                  <a:pt x="65" y="76"/>
                </a:cubicBezTo>
                <a:cubicBezTo>
                  <a:pt x="57" y="76"/>
                  <a:pt x="57" y="76"/>
                  <a:pt x="57" y="76"/>
                </a:cubicBezTo>
                <a:cubicBezTo>
                  <a:pt x="61" y="81"/>
                  <a:pt x="61" y="81"/>
                  <a:pt x="61" y="81"/>
                </a:cubicBezTo>
                <a:cubicBezTo>
                  <a:pt x="50" y="91"/>
                  <a:pt x="50" y="91"/>
                  <a:pt x="50" y="91"/>
                </a:cubicBezTo>
                <a:cubicBezTo>
                  <a:pt x="40" y="81"/>
                  <a:pt x="40" y="81"/>
                  <a:pt x="40" y="81"/>
                </a:cubicBezTo>
                <a:cubicBezTo>
                  <a:pt x="44" y="76"/>
                  <a:pt x="44" y="76"/>
                  <a:pt x="44" y="76"/>
                </a:cubicBezTo>
                <a:cubicBezTo>
                  <a:pt x="35" y="76"/>
                  <a:pt x="35" y="76"/>
                  <a:pt x="35" y="76"/>
                </a:cubicBezTo>
                <a:cubicBezTo>
                  <a:pt x="40" y="81"/>
                  <a:pt x="40" y="81"/>
                  <a:pt x="40" y="81"/>
                </a:cubicBezTo>
                <a:cubicBezTo>
                  <a:pt x="34" y="86"/>
                  <a:pt x="34" y="86"/>
                  <a:pt x="34" y="86"/>
                </a:cubicBezTo>
                <a:cubicBezTo>
                  <a:pt x="28" y="81"/>
                  <a:pt x="28" y="81"/>
                  <a:pt x="28" y="81"/>
                </a:cubicBezTo>
                <a:cubicBezTo>
                  <a:pt x="33" y="76"/>
                  <a:pt x="33" y="76"/>
                  <a:pt x="33" y="76"/>
                </a:cubicBezTo>
                <a:lnTo>
                  <a:pt x="24" y="76"/>
                </a:lnTo>
                <a:close/>
                <a:moveTo>
                  <a:pt x="137" y="36"/>
                </a:moveTo>
                <a:cubicBezTo>
                  <a:pt x="137" y="35"/>
                  <a:pt x="137" y="33"/>
                  <a:pt x="137" y="31"/>
                </a:cubicBezTo>
                <a:cubicBezTo>
                  <a:pt x="137" y="14"/>
                  <a:pt x="123" y="0"/>
                  <a:pt x="106" y="0"/>
                </a:cubicBezTo>
                <a:cubicBezTo>
                  <a:pt x="98" y="0"/>
                  <a:pt x="91" y="3"/>
                  <a:pt x="86" y="7"/>
                </a:cubicBezTo>
                <a:cubicBezTo>
                  <a:pt x="81" y="3"/>
                  <a:pt x="74" y="0"/>
                  <a:pt x="67" y="0"/>
                </a:cubicBezTo>
                <a:cubicBezTo>
                  <a:pt x="51" y="0"/>
                  <a:pt x="37" y="12"/>
                  <a:pt x="35" y="28"/>
                </a:cubicBezTo>
                <a:cubicBezTo>
                  <a:pt x="34" y="27"/>
                  <a:pt x="33" y="27"/>
                  <a:pt x="31" y="27"/>
                </a:cubicBezTo>
                <a:cubicBezTo>
                  <a:pt x="14" y="27"/>
                  <a:pt x="0" y="41"/>
                  <a:pt x="0" y="59"/>
                </a:cubicBezTo>
                <a:cubicBezTo>
                  <a:pt x="0" y="61"/>
                  <a:pt x="0" y="63"/>
                  <a:pt x="0" y="65"/>
                </a:cubicBezTo>
                <a:cubicBezTo>
                  <a:pt x="146" y="65"/>
                  <a:pt x="146" y="65"/>
                  <a:pt x="146" y="65"/>
                </a:cubicBezTo>
                <a:cubicBezTo>
                  <a:pt x="146" y="63"/>
                  <a:pt x="146" y="61"/>
                  <a:pt x="146" y="59"/>
                </a:cubicBezTo>
                <a:cubicBezTo>
                  <a:pt x="146" y="50"/>
                  <a:pt x="143" y="42"/>
                  <a:pt x="137" y="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3" name="Freeform 97"/>
          <p:cNvSpPr>
            <a:spLocks noEditPoints="1"/>
          </p:cNvSpPr>
          <p:nvPr/>
        </p:nvSpPr>
        <p:spPr bwMode="auto">
          <a:xfrm>
            <a:off x="8034067" y="2783073"/>
            <a:ext cx="244681" cy="337391"/>
          </a:xfrm>
          <a:custGeom>
            <a:avLst/>
            <a:gdLst>
              <a:gd name="T0" fmla="*/ 147 w 147"/>
              <a:gd name="T1" fmla="*/ 59 h 202"/>
              <a:gd name="T2" fmla="*/ 146 w 147"/>
              <a:gd name="T3" fmla="*/ 64 h 202"/>
              <a:gd name="T4" fmla="*/ 1 w 147"/>
              <a:gd name="T5" fmla="*/ 64 h 202"/>
              <a:gd name="T6" fmla="*/ 0 w 147"/>
              <a:gd name="T7" fmla="*/ 59 h 202"/>
              <a:gd name="T8" fmla="*/ 32 w 147"/>
              <a:gd name="T9" fmla="*/ 27 h 202"/>
              <a:gd name="T10" fmla="*/ 36 w 147"/>
              <a:gd name="T11" fmla="*/ 27 h 202"/>
              <a:gd name="T12" fmla="*/ 67 w 147"/>
              <a:gd name="T13" fmla="*/ 0 h 202"/>
              <a:gd name="T14" fmla="*/ 87 w 147"/>
              <a:gd name="T15" fmla="*/ 7 h 202"/>
              <a:gd name="T16" fmla="*/ 106 w 147"/>
              <a:gd name="T17" fmla="*/ 0 h 202"/>
              <a:gd name="T18" fmla="*/ 138 w 147"/>
              <a:gd name="T19" fmla="*/ 31 h 202"/>
              <a:gd name="T20" fmla="*/ 137 w 147"/>
              <a:gd name="T21" fmla="*/ 36 h 202"/>
              <a:gd name="T22" fmla="*/ 147 w 147"/>
              <a:gd name="T23" fmla="*/ 59 h 202"/>
              <a:gd name="T24" fmla="*/ 72 w 147"/>
              <a:gd name="T25" fmla="*/ 202 h 202"/>
              <a:gd name="T26" fmla="*/ 139 w 147"/>
              <a:gd name="T27" fmla="*/ 69 h 202"/>
              <a:gd name="T28" fmla="*/ 5 w 147"/>
              <a:gd name="T29" fmla="*/ 69 h 202"/>
              <a:gd name="T30" fmla="*/ 72 w 147"/>
              <a:gd name="T31" fmla="*/ 20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7" h="202">
                <a:moveTo>
                  <a:pt x="147" y="59"/>
                </a:moveTo>
                <a:cubicBezTo>
                  <a:pt x="147" y="61"/>
                  <a:pt x="147" y="63"/>
                  <a:pt x="146" y="64"/>
                </a:cubicBezTo>
                <a:cubicBezTo>
                  <a:pt x="1" y="64"/>
                  <a:pt x="1" y="64"/>
                  <a:pt x="1" y="64"/>
                </a:cubicBezTo>
                <a:cubicBezTo>
                  <a:pt x="1" y="63"/>
                  <a:pt x="0" y="61"/>
                  <a:pt x="0" y="59"/>
                </a:cubicBezTo>
                <a:cubicBezTo>
                  <a:pt x="0" y="41"/>
                  <a:pt x="14" y="27"/>
                  <a:pt x="32" y="27"/>
                </a:cubicBezTo>
                <a:cubicBezTo>
                  <a:pt x="33" y="27"/>
                  <a:pt x="35" y="27"/>
                  <a:pt x="36" y="27"/>
                </a:cubicBezTo>
                <a:cubicBezTo>
                  <a:pt x="38" y="12"/>
                  <a:pt x="51" y="0"/>
                  <a:pt x="67" y="0"/>
                </a:cubicBezTo>
                <a:cubicBezTo>
                  <a:pt x="74" y="0"/>
                  <a:pt x="81" y="2"/>
                  <a:pt x="87" y="7"/>
                </a:cubicBezTo>
                <a:cubicBezTo>
                  <a:pt x="92" y="2"/>
                  <a:pt x="99" y="0"/>
                  <a:pt x="106" y="0"/>
                </a:cubicBezTo>
                <a:cubicBezTo>
                  <a:pt x="123" y="0"/>
                  <a:pt x="138" y="14"/>
                  <a:pt x="138" y="31"/>
                </a:cubicBezTo>
                <a:cubicBezTo>
                  <a:pt x="138" y="33"/>
                  <a:pt x="137" y="34"/>
                  <a:pt x="137" y="36"/>
                </a:cubicBezTo>
                <a:cubicBezTo>
                  <a:pt x="143" y="42"/>
                  <a:pt x="147" y="50"/>
                  <a:pt x="147" y="59"/>
                </a:cubicBezTo>
                <a:close/>
                <a:moveTo>
                  <a:pt x="72" y="202"/>
                </a:moveTo>
                <a:cubicBezTo>
                  <a:pt x="139" y="69"/>
                  <a:pt x="139" y="69"/>
                  <a:pt x="139" y="69"/>
                </a:cubicBezTo>
                <a:cubicBezTo>
                  <a:pt x="5" y="69"/>
                  <a:pt x="5" y="69"/>
                  <a:pt x="5" y="69"/>
                </a:cubicBezTo>
                <a:lnTo>
                  <a:pt x="72" y="20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4" name="Freeform 98"/>
          <p:cNvSpPr>
            <a:spLocks noEditPoints="1"/>
          </p:cNvSpPr>
          <p:nvPr/>
        </p:nvSpPr>
        <p:spPr bwMode="auto">
          <a:xfrm>
            <a:off x="4618144" y="3352319"/>
            <a:ext cx="201501" cy="319801"/>
          </a:xfrm>
          <a:custGeom>
            <a:avLst/>
            <a:gdLst>
              <a:gd name="T0" fmla="*/ 7 w 121"/>
              <a:gd name="T1" fmla="*/ 25 h 192"/>
              <a:gd name="T2" fmla="*/ 113 w 121"/>
              <a:gd name="T3" fmla="*/ 25 h 192"/>
              <a:gd name="T4" fmla="*/ 93 w 121"/>
              <a:gd name="T5" fmla="*/ 192 h 192"/>
              <a:gd name="T6" fmla="*/ 27 w 121"/>
              <a:gd name="T7" fmla="*/ 192 h 192"/>
              <a:gd name="T8" fmla="*/ 7 w 121"/>
              <a:gd name="T9" fmla="*/ 25 h 192"/>
              <a:gd name="T10" fmla="*/ 112 w 121"/>
              <a:gd name="T11" fmla="*/ 0 h 192"/>
              <a:gd name="T12" fmla="*/ 8 w 121"/>
              <a:gd name="T13" fmla="*/ 0 h 192"/>
              <a:gd name="T14" fmla="*/ 0 w 121"/>
              <a:gd name="T15" fmla="*/ 8 h 192"/>
              <a:gd name="T16" fmla="*/ 8 w 121"/>
              <a:gd name="T17" fmla="*/ 17 h 192"/>
              <a:gd name="T18" fmla="*/ 112 w 121"/>
              <a:gd name="T19" fmla="*/ 17 h 192"/>
              <a:gd name="T20" fmla="*/ 121 w 121"/>
              <a:gd name="T21" fmla="*/ 8 h 192"/>
              <a:gd name="T22" fmla="*/ 112 w 121"/>
              <a:gd name="T23" fmla="*/ 0 h 1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21" h="192">
                <a:moveTo>
                  <a:pt x="7" y="25"/>
                </a:moveTo>
                <a:cubicBezTo>
                  <a:pt x="113" y="25"/>
                  <a:pt x="113" y="25"/>
                  <a:pt x="113" y="25"/>
                </a:cubicBezTo>
                <a:cubicBezTo>
                  <a:pt x="93" y="192"/>
                  <a:pt x="93" y="192"/>
                  <a:pt x="93" y="192"/>
                </a:cubicBezTo>
                <a:cubicBezTo>
                  <a:pt x="27" y="192"/>
                  <a:pt x="27" y="192"/>
                  <a:pt x="27" y="192"/>
                </a:cubicBezTo>
                <a:lnTo>
                  <a:pt x="7" y="25"/>
                </a:lnTo>
                <a:close/>
                <a:moveTo>
                  <a:pt x="112" y="0"/>
                </a:moveTo>
                <a:cubicBezTo>
                  <a:pt x="8" y="0"/>
                  <a:pt x="8" y="0"/>
                  <a:pt x="8" y="0"/>
                </a:cubicBezTo>
                <a:cubicBezTo>
                  <a:pt x="4" y="0"/>
                  <a:pt x="0" y="4"/>
                  <a:pt x="0" y="8"/>
                </a:cubicBezTo>
                <a:cubicBezTo>
                  <a:pt x="0" y="13"/>
                  <a:pt x="4" y="17"/>
                  <a:pt x="8" y="17"/>
                </a:cubicBezTo>
                <a:cubicBezTo>
                  <a:pt x="112" y="17"/>
                  <a:pt x="112" y="17"/>
                  <a:pt x="112" y="17"/>
                </a:cubicBezTo>
                <a:cubicBezTo>
                  <a:pt x="117" y="17"/>
                  <a:pt x="121" y="13"/>
                  <a:pt x="121" y="8"/>
                </a:cubicBezTo>
                <a:cubicBezTo>
                  <a:pt x="121" y="4"/>
                  <a:pt x="117" y="0"/>
                  <a:pt x="112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5" name="Freeform 99"/>
          <p:cNvSpPr>
            <a:spLocks noEditPoints="1"/>
          </p:cNvSpPr>
          <p:nvPr/>
        </p:nvSpPr>
        <p:spPr bwMode="auto">
          <a:xfrm>
            <a:off x="5048332" y="3265973"/>
            <a:ext cx="241482" cy="414143"/>
          </a:xfrm>
          <a:custGeom>
            <a:avLst/>
            <a:gdLst>
              <a:gd name="T0" fmla="*/ 8 w 145"/>
              <a:gd name="T1" fmla="*/ 94 h 248"/>
              <a:gd name="T2" fmla="*/ 114 w 145"/>
              <a:gd name="T3" fmla="*/ 94 h 248"/>
              <a:gd name="T4" fmla="*/ 94 w 145"/>
              <a:gd name="T5" fmla="*/ 229 h 248"/>
              <a:gd name="T6" fmla="*/ 28 w 145"/>
              <a:gd name="T7" fmla="*/ 229 h 248"/>
              <a:gd name="T8" fmla="*/ 8 w 145"/>
              <a:gd name="T9" fmla="*/ 94 h 248"/>
              <a:gd name="T10" fmla="*/ 28 w 145"/>
              <a:gd name="T11" fmla="*/ 248 h 248"/>
              <a:gd name="T12" fmla="*/ 94 w 145"/>
              <a:gd name="T13" fmla="*/ 248 h 248"/>
              <a:gd name="T14" fmla="*/ 94 w 145"/>
              <a:gd name="T15" fmla="*/ 235 h 248"/>
              <a:gd name="T16" fmla="*/ 28 w 145"/>
              <a:gd name="T17" fmla="*/ 235 h 248"/>
              <a:gd name="T18" fmla="*/ 28 w 145"/>
              <a:gd name="T19" fmla="*/ 248 h 248"/>
              <a:gd name="T20" fmla="*/ 116 w 145"/>
              <a:gd name="T21" fmla="*/ 69 h 248"/>
              <a:gd name="T22" fmla="*/ 87 w 145"/>
              <a:gd name="T23" fmla="*/ 69 h 248"/>
              <a:gd name="T24" fmla="*/ 97 w 145"/>
              <a:gd name="T25" fmla="*/ 24 h 248"/>
              <a:gd name="T26" fmla="*/ 145 w 145"/>
              <a:gd name="T27" fmla="*/ 6 h 248"/>
              <a:gd name="T28" fmla="*/ 143 w 145"/>
              <a:gd name="T29" fmla="*/ 0 h 248"/>
              <a:gd name="T30" fmla="*/ 92 w 145"/>
              <a:gd name="T31" fmla="*/ 19 h 248"/>
              <a:gd name="T32" fmla="*/ 80 w 145"/>
              <a:gd name="T33" fmla="*/ 69 h 248"/>
              <a:gd name="T34" fmla="*/ 8 w 145"/>
              <a:gd name="T35" fmla="*/ 69 h 248"/>
              <a:gd name="T36" fmla="*/ 0 w 145"/>
              <a:gd name="T37" fmla="*/ 78 h 248"/>
              <a:gd name="T38" fmla="*/ 8 w 145"/>
              <a:gd name="T39" fmla="*/ 86 h 248"/>
              <a:gd name="T40" fmla="*/ 116 w 145"/>
              <a:gd name="T41" fmla="*/ 86 h 248"/>
              <a:gd name="T42" fmla="*/ 124 w 145"/>
              <a:gd name="T43" fmla="*/ 78 h 248"/>
              <a:gd name="T44" fmla="*/ 116 w 145"/>
              <a:gd name="T45" fmla="*/ 69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45" h="248">
                <a:moveTo>
                  <a:pt x="8" y="94"/>
                </a:moveTo>
                <a:cubicBezTo>
                  <a:pt x="114" y="94"/>
                  <a:pt x="114" y="94"/>
                  <a:pt x="114" y="94"/>
                </a:cubicBezTo>
                <a:cubicBezTo>
                  <a:pt x="94" y="229"/>
                  <a:pt x="94" y="229"/>
                  <a:pt x="94" y="229"/>
                </a:cubicBezTo>
                <a:cubicBezTo>
                  <a:pt x="28" y="229"/>
                  <a:pt x="28" y="229"/>
                  <a:pt x="28" y="229"/>
                </a:cubicBezTo>
                <a:lnTo>
                  <a:pt x="8" y="94"/>
                </a:lnTo>
                <a:close/>
                <a:moveTo>
                  <a:pt x="28" y="248"/>
                </a:moveTo>
                <a:cubicBezTo>
                  <a:pt x="94" y="248"/>
                  <a:pt x="94" y="248"/>
                  <a:pt x="94" y="248"/>
                </a:cubicBezTo>
                <a:cubicBezTo>
                  <a:pt x="94" y="235"/>
                  <a:pt x="94" y="235"/>
                  <a:pt x="94" y="235"/>
                </a:cubicBezTo>
                <a:cubicBezTo>
                  <a:pt x="28" y="235"/>
                  <a:pt x="28" y="235"/>
                  <a:pt x="28" y="235"/>
                </a:cubicBezTo>
                <a:lnTo>
                  <a:pt x="28" y="248"/>
                </a:lnTo>
                <a:close/>
                <a:moveTo>
                  <a:pt x="116" y="69"/>
                </a:moveTo>
                <a:cubicBezTo>
                  <a:pt x="87" y="69"/>
                  <a:pt x="87" y="69"/>
                  <a:pt x="87" y="69"/>
                </a:cubicBezTo>
                <a:cubicBezTo>
                  <a:pt x="97" y="24"/>
                  <a:pt x="97" y="24"/>
                  <a:pt x="97" y="24"/>
                </a:cubicBezTo>
                <a:cubicBezTo>
                  <a:pt x="145" y="6"/>
                  <a:pt x="145" y="6"/>
                  <a:pt x="145" y="6"/>
                </a:cubicBezTo>
                <a:cubicBezTo>
                  <a:pt x="143" y="0"/>
                  <a:pt x="143" y="0"/>
                  <a:pt x="143" y="0"/>
                </a:cubicBezTo>
                <a:cubicBezTo>
                  <a:pt x="92" y="19"/>
                  <a:pt x="92" y="19"/>
                  <a:pt x="92" y="19"/>
                </a:cubicBezTo>
                <a:cubicBezTo>
                  <a:pt x="80" y="69"/>
                  <a:pt x="80" y="69"/>
                  <a:pt x="80" y="69"/>
                </a:cubicBezTo>
                <a:cubicBezTo>
                  <a:pt x="8" y="69"/>
                  <a:pt x="8" y="69"/>
                  <a:pt x="8" y="69"/>
                </a:cubicBezTo>
                <a:cubicBezTo>
                  <a:pt x="4" y="69"/>
                  <a:pt x="0" y="73"/>
                  <a:pt x="0" y="78"/>
                </a:cubicBezTo>
                <a:cubicBezTo>
                  <a:pt x="0" y="82"/>
                  <a:pt x="4" y="86"/>
                  <a:pt x="8" y="86"/>
                </a:cubicBezTo>
                <a:cubicBezTo>
                  <a:pt x="116" y="86"/>
                  <a:pt x="116" y="86"/>
                  <a:pt x="116" y="86"/>
                </a:cubicBezTo>
                <a:cubicBezTo>
                  <a:pt x="121" y="86"/>
                  <a:pt x="124" y="82"/>
                  <a:pt x="124" y="78"/>
                </a:cubicBezTo>
                <a:cubicBezTo>
                  <a:pt x="124" y="73"/>
                  <a:pt x="121" y="69"/>
                  <a:pt x="116" y="6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6" name="Freeform 100"/>
          <p:cNvSpPr>
            <a:spLocks noEditPoints="1"/>
          </p:cNvSpPr>
          <p:nvPr/>
        </p:nvSpPr>
        <p:spPr bwMode="auto">
          <a:xfrm>
            <a:off x="5528097" y="3337929"/>
            <a:ext cx="108747" cy="342188"/>
          </a:xfrm>
          <a:custGeom>
            <a:avLst/>
            <a:gdLst>
              <a:gd name="T0" fmla="*/ 68 w 68"/>
              <a:gd name="T1" fmla="*/ 72 h 214"/>
              <a:gd name="T2" fmla="*/ 53 w 68"/>
              <a:gd name="T3" fmla="*/ 36 h 214"/>
              <a:gd name="T4" fmla="*/ 53 w 68"/>
              <a:gd name="T5" fmla="*/ 36 h 214"/>
              <a:gd name="T6" fmla="*/ 53 w 68"/>
              <a:gd name="T7" fmla="*/ 20 h 214"/>
              <a:gd name="T8" fmla="*/ 58 w 68"/>
              <a:gd name="T9" fmla="*/ 20 h 214"/>
              <a:gd name="T10" fmla="*/ 58 w 68"/>
              <a:gd name="T11" fmla="*/ 0 h 214"/>
              <a:gd name="T12" fmla="*/ 11 w 68"/>
              <a:gd name="T13" fmla="*/ 0 h 214"/>
              <a:gd name="T14" fmla="*/ 11 w 68"/>
              <a:gd name="T15" fmla="*/ 20 h 214"/>
              <a:gd name="T16" fmla="*/ 16 w 68"/>
              <a:gd name="T17" fmla="*/ 20 h 214"/>
              <a:gd name="T18" fmla="*/ 16 w 68"/>
              <a:gd name="T19" fmla="*/ 37 h 214"/>
              <a:gd name="T20" fmla="*/ 0 w 68"/>
              <a:gd name="T21" fmla="*/ 72 h 214"/>
              <a:gd name="T22" fmla="*/ 0 w 68"/>
              <a:gd name="T23" fmla="*/ 214 h 214"/>
              <a:gd name="T24" fmla="*/ 68 w 68"/>
              <a:gd name="T25" fmla="*/ 214 h 214"/>
              <a:gd name="T26" fmla="*/ 68 w 68"/>
              <a:gd name="T27" fmla="*/ 72 h 214"/>
              <a:gd name="T28" fmla="*/ 68 w 68"/>
              <a:gd name="T29" fmla="*/ 72 h 214"/>
              <a:gd name="T30" fmla="*/ 62 w 68"/>
              <a:gd name="T31" fmla="*/ 179 h 214"/>
              <a:gd name="T32" fmla="*/ 6 w 68"/>
              <a:gd name="T33" fmla="*/ 179 h 214"/>
              <a:gd name="T34" fmla="*/ 6 w 68"/>
              <a:gd name="T35" fmla="*/ 108 h 214"/>
              <a:gd name="T36" fmla="*/ 62 w 68"/>
              <a:gd name="T37" fmla="*/ 108 h 214"/>
              <a:gd name="T38" fmla="*/ 62 w 68"/>
              <a:gd name="T39" fmla="*/ 179 h 2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68" h="214">
                <a:moveTo>
                  <a:pt x="68" y="72"/>
                </a:moveTo>
                <a:lnTo>
                  <a:pt x="53" y="36"/>
                </a:lnTo>
                <a:lnTo>
                  <a:pt x="53" y="36"/>
                </a:lnTo>
                <a:lnTo>
                  <a:pt x="53" y="20"/>
                </a:lnTo>
                <a:lnTo>
                  <a:pt x="58" y="20"/>
                </a:lnTo>
                <a:lnTo>
                  <a:pt x="58" y="0"/>
                </a:lnTo>
                <a:lnTo>
                  <a:pt x="11" y="0"/>
                </a:lnTo>
                <a:lnTo>
                  <a:pt x="11" y="20"/>
                </a:lnTo>
                <a:lnTo>
                  <a:pt x="16" y="20"/>
                </a:lnTo>
                <a:lnTo>
                  <a:pt x="16" y="37"/>
                </a:lnTo>
                <a:lnTo>
                  <a:pt x="0" y="72"/>
                </a:lnTo>
                <a:lnTo>
                  <a:pt x="0" y="214"/>
                </a:lnTo>
                <a:lnTo>
                  <a:pt x="68" y="214"/>
                </a:lnTo>
                <a:lnTo>
                  <a:pt x="68" y="72"/>
                </a:lnTo>
                <a:lnTo>
                  <a:pt x="68" y="72"/>
                </a:lnTo>
                <a:close/>
                <a:moveTo>
                  <a:pt x="62" y="179"/>
                </a:moveTo>
                <a:lnTo>
                  <a:pt x="6" y="179"/>
                </a:lnTo>
                <a:lnTo>
                  <a:pt x="6" y="108"/>
                </a:lnTo>
                <a:lnTo>
                  <a:pt x="62" y="108"/>
                </a:lnTo>
                <a:lnTo>
                  <a:pt x="62" y="17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7" name="Freeform 101"/>
          <p:cNvSpPr>
            <a:spLocks noEditPoints="1"/>
          </p:cNvSpPr>
          <p:nvPr/>
        </p:nvSpPr>
        <p:spPr bwMode="auto">
          <a:xfrm>
            <a:off x="5966282" y="3329932"/>
            <a:ext cx="119942" cy="353382"/>
          </a:xfrm>
          <a:custGeom>
            <a:avLst/>
            <a:gdLst>
              <a:gd name="T0" fmla="*/ 57 w 72"/>
              <a:gd name="T1" fmla="*/ 36 h 212"/>
              <a:gd name="T2" fmla="*/ 62 w 72"/>
              <a:gd name="T3" fmla="*/ 26 h 212"/>
              <a:gd name="T4" fmla="*/ 10 w 72"/>
              <a:gd name="T5" fmla="*/ 0 h 212"/>
              <a:gd name="T6" fmla="*/ 14 w 72"/>
              <a:gd name="T7" fmla="*/ 26 h 212"/>
              <a:gd name="T8" fmla="*/ 0 w 72"/>
              <a:gd name="T9" fmla="*/ 71 h 212"/>
              <a:gd name="T10" fmla="*/ 72 w 72"/>
              <a:gd name="T11" fmla="*/ 212 h 212"/>
              <a:gd name="T12" fmla="*/ 72 w 72"/>
              <a:gd name="T13" fmla="*/ 69 h 212"/>
              <a:gd name="T14" fmla="*/ 54 w 72"/>
              <a:gd name="T15" fmla="*/ 91 h 212"/>
              <a:gd name="T16" fmla="*/ 49 w 72"/>
              <a:gd name="T17" fmla="*/ 91 h 212"/>
              <a:gd name="T18" fmla="*/ 32 w 72"/>
              <a:gd name="T19" fmla="*/ 91 h 212"/>
              <a:gd name="T20" fmla="*/ 48 w 72"/>
              <a:gd name="T21" fmla="*/ 86 h 212"/>
              <a:gd name="T22" fmla="*/ 54 w 72"/>
              <a:gd name="T23" fmla="*/ 79 h 212"/>
              <a:gd name="T24" fmla="*/ 16 w 72"/>
              <a:gd name="T25" fmla="*/ 52 h 212"/>
              <a:gd name="T26" fmla="*/ 22 w 72"/>
              <a:gd name="T27" fmla="*/ 21 h 212"/>
              <a:gd name="T28" fmla="*/ 50 w 72"/>
              <a:gd name="T29" fmla="*/ 37 h 212"/>
              <a:gd name="T30" fmla="*/ 51 w 72"/>
              <a:gd name="T31" fmla="*/ 41 h 212"/>
              <a:gd name="T32" fmla="*/ 36 w 72"/>
              <a:gd name="T33" fmla="*/ 51 h 212"/>
              <a:gd name="T34" fmla="*/ 30 w 72"/>
              <a:gd name="T35" fmla="*/ 69 h 212"/>
              <a:gd name="T36" fmla="*/ 15 w 72"/>
              <a:gd name="T37" fmla="*/ 69 h 212"/>
              <a:gd name="T38" fmla="*/ 30 w 72"/>
              <a:gd name="T39" fmla="*/ 69 h 212"/>
              <a:gd name="T40" fmla="*/ 39 w 72"/>
              <a:gd name="T41" fmla="*/ 75 h 212"/>
              <a:gd name="T42" fmla="*/ 39 w 72"/>
              <a:gd name="T43" fmla="*/ 65 h 212"/>
              <a:gd name="T44" fmla="*/ 16 w 72"/>
              <a:gd name="T45" fmla="*/ 84 h 212"/>
              <a:gd name="T46" fmla="*/ 16 w 72"/>
              <a:gd name="T47" fmla="*/ 95 h 212"/>
              <a:gd name="T48" fmla="*/ 16 w 72"/>
              <a:gd name="T49" fmla="*/ 84 h 212"/>
              <a:gd name="T50" fmla="*/ 59 w 72"/>
              <a:gd name="T51" fmla="*/ 110 h 212"/>
              <a:gd name="T52" fmla="*/ 12 w 72"/>
              <a:gd name="T53" fmla="*/ 171 h 212"/>
              <a:gd name="T54" fmla="*/ 32 w 72"/>
              <a:gd name="T55" fmla="*/ 205 h 212"/>
              <a:gd name="T56" fmla="*/ 13 w 72"/>
              <a:gd name="T57" fmla="*/ 205 h 212"/>
              <a:gd name="T58" fmla="*/ 22 w 72"/>
              <a:gd name="T59" fmla="*/ 192 h 212"/>
              <a:gd name="T60" fmla="*/ 32 w 72"/>
              <a:gd name="T61" fmla="*/ 205 h 212"/>
              <a:gd name="T62" fmla="*/ 45 w 72"/>
              <a:gd name="T63" fmla="*/ 205 h 212"/>
              <a:gd name="T64" fmla="*/ 50 w 72"/>
              <a:gd name="T65" fmla="*/ 181 h 212"/>
              <a:gd name="T66" fmla="*/ 54 w 72"/>
              <a:gd name="T67" fmla="*/ 205 h 212"/>
              <a:gd name="T68" fmla="*/ 16 w 72"/>
              <a:gd name="T69" fmla="*/ 87 h 212"/>
              <a:gd name="T70" fmla="*/ 14 w 72"/>
              <a:gd name="T71" fmla="*/ 89 h 212"/>
              <a:gd name="T72" fmla="*/ 42 w 72"/>
              <a:gd name="T73" fmla="*/ 70 h 212"/>
              <a:gd name="T74" fmla="*/ 37 w 72"/>
              <a:gd name="T75" fmla="*/ 70 h 212"/>
              <a:gd name="T76" fmla="*/ 42 w 72"/>
              <a:gd name="T77" fmla="*/ 91 h 212"/>
              <a:gd name="T78" fmla="*/ 41 w 72"/>
              <a:gd name="T79" fmla="*/ 90 h 212"/>
              <a:gd name="T80" fmla="*/ 54 w 72"/>
              <a:gd name="T81" fmla="*/ 84 h 212"/>
              <a:gd name="T82" fmla="*/ 53 w 72"/>
              <a:gd name="T83" fmla="*/ 85 h 212"/>
              <a:gd name="T84" fmla="*/ 22 w 72"/>
              <a:gd name="T85" fmla="*/ 205 h 212"/>
              <a:gd name="T86" fmla="*/ 22 w 72"/>
              <a:gd name="T87" fmla="*/ 199 h 212"/>
              <a:gd name="T88" fmla="*/ 22 w 72"/>
              <a:gd name="T89" fmla="*/ 205 h 212"/>
              <a:gd name="T90" fmla="*/ 50 w 72"/>
              <a:gd name="T91" fmla="*/ 198 h 212"/>
              <a:gd name="T92" fmla="*/ 50 w 72"/>
              <a:gd name="T93" fmla="*/ 188 h 2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2" h="212">
                <a:moveTo>
                  <a:pt x="72" y="69"/>
                </a:moveTo>
                <a:cubicBezTo>
                  <a:pt x="57" y="36"/>
                  <a:pt x="57" y="36"/>
                  <a:pt x="57" y="36"/>
                </a:cubicBezTo>
                <a:cubicBezTo>
                  <a:pt x="57" y="26"/>
                  <a:pt x="57" y="26"/>
                  <a:pt x="57" y="26"/>
                </a:cubicBezTo>
                <a:cubicBezTo>
                  <a:pt x="62" y="26"/>
                  <a:pt x="62" y="26"/>
                  <a:pt x="62" y="26"/>
                </a:cubicBezTo>
                <a:cubicBezTo>
                  <a:pt x="62" y="0"/>
                  <a:pt x="62" y="0"/>
                  <a:pt x="62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26"/>
                  <a:pt x="10" y="26"/>
                  <a:pt x="10" y="26"/>
                </a:cubicBezTo>
                <a:cubicBezTo>
                  <a:pt x="14" y="26"/>
                  <a:pt x="14" y="26"/>
                  <a:pt x="14" y="26"/>
                </a:cubicBezTo>
                <a:cubicBezTo>
                  <a:pt x="14" y="37"/>
                  <a:pt x="14" y="37"/>
                  <a:pt x="14" y="37"/>
                </a:cubicBezTo>
                <a:cubicBezTo>
                  <a:pt x="0" y="71"/>
                  <a:pt x="0" y="71"/>
                  <a:pt x="0" y="71"/>
                </a:cubicBezTo>
                <a:cubicBezTo>
                  <a:pt x="0" y="212"/>
                  <a:pt x="0" y="212"/>
                  <a:pt x="0" y="212"/>
                </a:cubicBezTo>
                <a:cubicBezTo>
                  <a:pt x="72" y="212"/>
                  <a:pt x="72" y="212"/>
                  <a:pt x="72" y="212"/>
                </a:cubicBezTo>
                <a:cubicBezTo>
                  <a:pt x="72" y="73"/>
                  <a:pt x="72" y="73"/>
                  <a:pt x="72" y="73"/>
                </a:cubicBezTo>
                <a:lnTo>
                  <a:pt x="72" y="69"/>
                </a:lnTo>
                <a:close/>
                <a:moveTo>
                  <a:pt x="60" y="85"/>
                </a:moveTo>
                <a:cubicBezTo>
                  <a:pt x="60" y="88"/>
                  <a:pt x="57" y="91"/>
                  <a:pt x="54" y="91"/>
                </a:cubicBezTo>
                <a:cubicBezTo>
                  <a:pt x="52" y="91"/>
                  <a:pt x="50" y="90"/>
                  <a:pt x="49" y="89"/>
                </a:cubicBezTo>
                <a:cubicBezTo>
                  <a:pt x="49" y="89"/>
                  <a:pt x="49" y="90"/>
                  <a:pt x="49" y="91"/>
                </a:cubicBezTo>
                <a:cubicBezTo>
                  <a:pt x="49" y="96"/>
                  <a:pt x="46" y="99"/>
                  <a:pt x="41" y="99"/>
                </a:cubicBezTo>
                <a:cubicBezTo>
                  <a:pt x="36" y="99"/>
                  <a:pt x="32" y="96"/>
                  <a:pt x="32" y="91"/>
                </a:cubicBezTo>
                <a:cubicBezTo>
                  <a:pt x="32" y="86"/>
                  <a:pt x="36" y="83"/>
                  <a:pt x="41" y="83"/>
                </a:cubicBezTo>
                <a:cubicBezTo>
                  <a:pt x="44" y="83"/>
                  <a:pt x="46" y="84"/>
                  <a:pt x="48" y="86"/>
                </a:cubicBezTo>
                <a:cubicBezTo>
                  <a:pt x="48" y="86"/>
                  <a:pt x="47" y="85"/>
                  <a:pt x="47" y="85"/>
                </a:cubicBezTo>
                <a:cubicBezTo>
                  <a:pt x="47" y="81"/>
                  <a:pt x="50" y="79"/>
                  <a:pt x="54" y="79"/>
                </a:cubicBezTo>
                <a:cubicBezTo>
                  <a:pt x="57" y="79"/>
                  <a:pt x="60" y="81"/>
                  <a:pt x="60" y="85"/>
                </a:cubicBezTo>
                <a:close/>
                <a:moveTo>
                  <a:pt x="16" y="52"/>
                </a:moveTo>
                <a:cubicBezTo>
                  <a:pt x="21" y="39"/>
                  <a:pt x="21" y="39"/>
                  <a:pt x="21" y="39"/>
                </a:cubicBezTo>
                <a:cubicBezTo>
                  <a:pt x="22" y="21"/>
                  <a:pt x="22" y="21"/>
                  <a:pt x="22" y="21"/>
                </a:cubicBezTo>
                <a:cubicBezTo>
                  <a:pt x="50" y="21"/>
                  <a:pt x="50" y="21"/>
                  <a:pt x="50" y="21"/>
                </a:cubicBezTo>
                <a:cubicBezTo>
                  <a:pt x="50" y="37"/>
                  <a:pt x="50" y="37"/>
                  <a:pt x="50" y="37"/>
                </a:cubicBezTo>
                <a:cubicBezTo>
                  <a:pt x="50" y="41"/>
                  <a:pt x="50" y="41"/>
                  <a:pt x="50" y="41"/>
                </a:cubicBezTo>
                <a:cubicBezTo>
                  <a:pt x="51" y="41"/>
                  <a:pt x="51" y="41"/>
                  <a:pt x="51" y="41"/>
                </a:cubicBezTo>
                <a:cubicBezTo>
                  <a:pt x="55" y="49"/>
                  <a:pt x="55" y="49"/>
                  <a:pt x="55" y="49"/>
                </a:cubicBezTo>
                <a:cubicBezTo>
                  <a:pt x="49" y="47"/>
                  <a:pt x="41" y="45"/>
                  <a:pt x="36" y="51"/>
                </a:cubicBezTo>
                <a:cubicBezTo>
                  <a:pt x="27" y="61"/>
                  <a:pt x="20" y="51"/>
                  <a:pt x="16" y="52"/>
                </a:cubicBezTo>
                <a:close/>
                <a:moveTo>
                  <a:pt x="30" y="69"/>
                </a:moveTo>
                <a:cubicBezTo>
                  <a:pt x="30" y="73"/>
                  <a:pt x="27" y="77"/>
                  <a:pt x="23" y="77"/>
                </a:cubicBezTo>
                <a:cubicBezTo>
                  <a:pt x="18" y="77"/>
                  <a:pt x="15" y="73"/>
                  <a:pt x="15" y="69"/>
                </a:cubicBezTo>
                <a:cubicBezTo>
                  <a:pt x="15" y="64"/>
                  <a:pt x="18" y="61"/>
                  <a:pt x="23" y="61"/>
                </a:cubicBezTo>
                <a:cubicBezTo>
                  <a:pt x="27" y="61"/>
                  <a:pt x="30" y="64"/>
                  <a:pt x="30" y="69"/>
                </a:cubicBezTo>
                <a:close/>
                <a:moveTo>
                  <a:pt x="44" y="70"/>
                </a:moveTo>
                <a:cubicBezTo>
                  <a:pt x="44" y="73"/>
                  <a:pt x="42" y="75"/>
                  <a:pt x="39" y="75"/>
                </a:cubicBezTo>
                <a:cubicBezTo>
                  <a:pt x="37" y="75"/>
                  <a:pt x="34" y="73"/>
                  <a:pt x="34" y="70"/>
                </a:cubicBezTo>
                <a:cubicBezTo>
                  <a:pt x="34" y="67"/>
                  <a:pt x="37" y="65"/>
                  <a:pt x="39" y="65"/>
                </a:cubicBezTo>
                <a:cubicBezTo>
                  <a:pt x="42" y="65"/>
                  <a:pt x="44" y="67"/>
                  <a:pt x="44" y="70"/>
                </a:cubicBezTo>
                <a:close/>
                <a:moveTo>
                  <a:pt x="16" y="84"/>
                </a:moveTo>
                <a:cubicBezTo>
                  <a:pt x="19" y="84"/>
                  <a:pt x="21" y="86"/>
                  <a:pt x="21" y="89"/>
                </a:cubicBezTo>
                <a:cubicBezTo>
                  <a:pt x="21" y="92"/>
                  <a:pt x="19" y="95"/>
                  <a:pt x="16" y="95"/>
                </a:cubicBezTo>
                <a:cubicBezTo>
                  <a:pt x="13" y="95"/>
                  <a:pt x="11" y="92"/>
                  <a:pt x="11" y="89"/>
                </a:cubicBezTo>
                <a:cubicBezTo>
                  <a:pt x="11" y="86"/>
                  <a:pt x="13" y="84"/>
                  <a:pt x="16" y="84"/>
                </a:cubicBezTo>
                <a:close/>
                <a:moveTo>
                  <a:pt x="12" y="110"/>
                </a:moveTo>
                <a:cubicBezTo>
                  <a:pt x="59" y="110"/>
                  <a:pt x="59" y="110"/>
                  <a:pt x="59" y="110"/>
                </a:cubicBezTo>
                <a:cubicBezTo>
                  <a:pt x="59" y="171"/>
                  <a:pt x="59" y="171"/>
                  <a:pt x="59" y="171"/>
                </a:cubicBezTo>
                <a:cubicBezTo>
                  <a:pt x="12" y="171"/>
                  <a:pt x="12" y="171"/>
                  <a:pt x="12" y="171"/>
                </a:cubicBezTo>
                <a:lnTo>
                  <a:pt x="12" y="110"/>
                </a:lnTo>
                <a:close/>
                <a:moveTo>
                  <a:pt x="32" y="205"/>
                </a:moveTo>
                <a:cubicBezTo>
                  <a:pt x="22" y="205"/>
                  <a:pt x="22" y="205"/>
                  <a:pt x="22" y="205"/>
                </a:cubicBezTo>
                <a:cubicBezTo>
                  <a:pt x="13" y="205"/>
                  <a:pt x="13" y="205"/>
                  <a:pt x="13" y="205"/>
                </a:cubicBezTo>
                <a:cubicBezTo>
                  <a:pt x="13" y="204"/>
                  <a:pt x="12" y="203"/>
                  <a:pt x="12" y="202"/>
                </a:cubicBezTo>
                <a:cubicBezTo>
                  <a:pt x="12" y="196"/>
                  <a:pt x="17" y="192"/>
                  <a:pt x="22" y="192"/>
                </a:cubicBezTo>
                <a:cubicBezTo>
                  <a:pt x="28" y="192"/>
                  <a:pt x="33" y="196"/>
                  <a:pt x="33" y="202"/>
                </a:cubicBezTo>
                <a:cubicBezTo>
                  <a:pt x="33" y="203"/>
                  <a:pt x="32" y="204"/>
                  <a:pt x="32" y="205"/>
                </a:cubicBezTo>
                <a:close/>
                <a:moveTo>
                  <a:pt x="54" y="205"/>
                </a:moveTo>
                <a:cubicBezTo>
                  <a:pt x="45" y="205"/>
                  <a:pt x="45" y="205"/>
                  <a:pt x="45" y="205"/>
                </a:cubicBezTo>
                <a:cubicBezTo>
                  <a:pt x="41" y="203"/>
                  <a:pt x="37" y="199"/>
                  <a:pt x="37" y="193"/>
                </a:cubicBezTo>
                <a:cubicBezTo>
                  <a:pt x="37" y="187"/>
                  <a:pt x="43" y="181"/>
                  <a:pt x="50" y="181"/>
                </a:cubicBezTo>
                <a:cubicBezTo>
                  <a:pt x="56" y="181"/>
                  <a:pt x="62" y="187"/>
                  <a:pt x="62" y="193"/>
                </a:cubicBezTo>
                <a:cubicBezTo>
                  <a:pt x="62" y="199"/>
                  <a:pt x="58" y="203"/>
                  <a:pt x="54" y="205"/>
                </a:cubicBezTo>
                <a:close/>
                <a:moveTo>
                  <a:pt x="14" y="89"/>
                </a:moveTo>
                <a:cubicBezTo>
                  <a:pt x="14" y="88"/>
                  <a:pt x="15" y="87"/>
                  <a:pt x="16" y="87"/>
                </a:cubicBezTo>
                <a:cubicBezTo>
                  <a:pt x="17" y="87"/>
                  <a:pt x="18" y="88"/>
                  <a:pt x="18" y="89"/>
                </a:cubicBezTo>
                <a:cubicBezTo>
                  <a:pt x="18" y="91"/>
                  <a:pt x="14" y="91"/>
                  <a:pt x="14" y="89"/>
                </a:cubicBezTo>
                <a:close/>
                <a:moveTo>
                  <a:pt x="39" y="68"/>
                </a:moveTo>
                <a:cubicBezTo>
                  <a:pt x="41" y="68"/>
                  <a:pt x="42" y="69"/>
                  <a:pt x="42" y="70"/>
                </a:cubicBezTo>
                <a:cubicBezTo>
                  <a:pt x="42" y="71"/>
                  <a:pt x="41" y="72"/>
                  <a:pt x="39" y="72"/>
                </a:cubicBezTo>
                <a:cubicBezTo>
                  <a:pt x="38" y="72"/>
                  <a:pt x="37" y="71"/>
                  <a:pt x="37" y="70"/>
                </a:cubicBezTo>
                <a:cubicBezTo>
                  <a:pt x="37" y="69"/>
                  <a:pt x="38" y="68"/>
                  <a:pt x="39" y="68"/>
                </a:cubicBezTo>
                <a:close/>
                <a:moveTo>
                  <a:pt x="42" y="91"/>
                </a:moveTo>
                <a:cubicBezTo>
                  <a:pt x="42" y="92"/>
                  <a:pt x="40" y="92"/>
                  <a:pt x="40" y="91"/>
                </a:cubicBezTo>
                <a:cubicBezTo>
                  <a:pt x="40" y="90"/>
                  <a:pt x="40" y="90"/>
                  <a:pt x="41" y="90"/>
                </a:cubicBezTo>
                <a:cubicBezTo>
                  <a:pt x="42" y="90"/>
                  <a:pt x="42" y="90"/>
                  <a:pt x="42" y="91"/>
                </a:cubicBezTo>
                <a:close/>
                <a:moveTo>
                  <a:pt x="54" y="84"/>
                </a:moveTo>
                <a:cubicBezTo>
                  <a:pt x="54" y="84"/>
                  <a:pt x="55" y="84"/>
                  <a:pt x="55" y="85"/>
                </a:cubicBezTo>
                <a:cubicBezTo>
                  <a:pt x="55" y="86"/>
                  <a:pt x="53" y="86"/>
                  <a:pt x="53" y="85"/>
                </a:cubicBezTo>
                <a:cubicBezTo>
                  <a:pt x="53" y="84"/>
                  <a:pt x="53" y="84"/>
                  <a:pt x="54" y="84"/>
                </a:cubicBezTo>
                <a:close/>
                <a:moveTo>
                  <a:pt x="22" y="205"/>
                </a:moveTo>
                <a:cubicBezTo>
                  <a:pt x="21" y="205"/>
                  <a:pt x="20" y="204"/>
                  <a:pt x="20" y="202"/>
                </a:cubicBezTo>
                <a:cubicBezTo>
                  <a:pt x="20" y="200"/>
                  <a:pt x="21" y="199"/>
                  <a:pt x="22" y="199"/>
                </a:cubicBezTo>
                <a:cubicBezTo>
                  <a:pt x="24" y="199"/>
                  <a:pt x="25" y="200"/>
                  <a:pt x="25" y="202"/>
                </a:cubicBezTo>
                <a:cubicBezTo>
                  <a:pt x="25" y="204"/>
                  <a:pt x="24" y="205"/>
                  <a:pt x="22" y="205"/>
                </a:cubicBezTo>
                <a:close/>
                <a:moveTo>
                  <a:pt x="55" y="193"/>
                </a:moveTo>
                <a:cubicBezTo>
                  <a:pt x="55" y="196"/>
                  <a:pt x="52" y="198"/>
                  <a:pt x="50" y="198"/>
                </a:cubicBezTo>
                <a:cubicBezTo>
                  <a:pt x="47" y="198"/>
                  <a:pt x="44" y="196"/>
                  <a:pt x="44" y="193"/>
                </a:cubicBezTo>
                <a:cubicBezTo>
                  <a:pt x="44" y="191"/>
                  <a:pt x="47" y="188"/>
                  <a:pt x="50" y="188"/>
                </a:cubicBezTo>
                <a:cubicBezTo>
                  <a:pt x="52" y="188"/>
                  <a:pt x="55" y="191"/>
                  <a:pt x="55" y="19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8" name="Freeform 102"/>
          <p:cNvSpPr>
            <a:spLocks noEditPoints="1"/>
          </p:cNvSpPr>
          <p:nvPr/>
        </p:nvSpPr>
        <p:spPr bwMode="auto">
          <a:xfrm>
            <a:off x="6326106" y="3342726"/>
            <a:ext cx="188707" cy="310207"/>
          </a:xfrm>
          <a:custGeom>
            <a:avLst/>
            <a:gdLst>
              <a:gd name="T0" fmla="*/ 104 w 113"/>
              <a:gd name="T1" fmla="*/ 11 h 186"/>
              <a:gd name="T2" fmla="*/ 97 w 113"/>
              <a:gd name="T3" fmla="*/ 3 h 186"/>
              <a:gd name="T4" fmla="*/ 103 w 113"/>
              <a:gd name="T5" fmla="*/ 3 h 186"/>
              <a:gd name="T6" fmla="*/ 103 w 113"/>
              <a:gd name="T7" fmla="*/ 0 h 186"/>
              <a:gd name="T8" fmla="*/ 10 w 113"/>
              <a:gd name="T9" fmla="*/ 0 h 186"/>
              <a:gd name="T10" fmla="*/ 10 w 113"/>
              <a:gd name="T11" fmla="*/ 3 h 186"/>
              <a:gd name="T12" fmla="*/ 17 w 113"/>
              <a:gd name="T13" fmla="*/ 3 h 186"/>
              <a:gd name="T14" fmla="*/ 10 w 113"/>
              <a:gd name="T15" fmla="*/ 11 h 186"/>
              <a:gd name="T16" fmla="*/ 0 w 113"/>
              <a:gd name="T17" fmla="*/ 11 h 186"/>
              <a:gd name="T18" fmla="*/ 0 w 113"/>
              <a:gd name="T19" fmla="*/ 177 h 186"/>
              <a:gd name="T20" fmla="*/ 10 w 113"/>
              <a:gd name="T21" fmla="*/ 177 h 186"/>
              <a:gd name="T22" fmla="*/ 27 w 113"/>
              <a:gd name="T23" fmla="*/ 186 h 186"/>
              <a:gd name="T24" fmla="*/ 87 w 113"/>
              <a:gd name="T25" fmla="*/ 186 h 186"/>
              <a:gd name="T26" fmla="*/ 104 w 113"/>
              <a:gd name="T27" fmla="*/ 177 h 186"/>
              <a:gd name="T28" fmla="*/ 113 w 113"/>
              <a:gd name="T29" fmla="*/ 177 h 186"/>
              <a:gd name="T30" fmla="*/ 113 w 113"/>
              <a:gd name="T31" fmla="*/ 11 h 186"/>
              <a:gd name="T32" fmla="*/ 104 w 113"/>
              <a:gd name="T33" fmla="*/ 11 h 186"/>
              <a:gd name="T34" fmla="*/ 99 w 113"/>
              <a:gd name="T35" fmla="*/ 154 h 186"/>
              <a:gd name="T36" fmla="*/ 14 w 113"/>
              <a:gd name="T37" fmla="*/ 154 h 186"/>
              <a:gd name="T38" fmla="*/ 14 w 113"/>
              <a:gd name="T39" fmla="*/ 69 h 186"/>
              <a:gd name="T40" fmla="*/ 99 w 113"/>
              <a:gd name="T41" fmla="*/ 69 h 186"/>
              <a:gd name="T42" fmla="*/ 99 w 113"/>
              <a:gd name="T43" fmla="*/ 154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13" h="186">
                <a:moveTo>
                  <a:pt x="104" y="11"/>
                </a:moveTo>
                <a:cubicBezTo>
                  <a:pt x="104" y="8"/>
                  <a:pt x="101" y="5"/>
                  <a:pt x="97" y="3"/>
                </a:cubicBezTo>
                <a:cubicBezTo>
                  <a:pt x="103" y="3"/>
                  <a:pt x="103" y="3"/>
                  <a:pt x="103" y="3"/>
                </a:cubicBezTo>
                <a:cubicBezTo>
                  <a:pt x="103" y="0"/>
                  <a:pt x="103" y="0"/>
                  <a:pt x="103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10" y="3"/>
                  <a:pt x="10" y="3"/>
                  <a:pt x="10" y="3"/>
                </a:cubicBezTo>
                <a:cubicBezTo>
                  <a:pt x="17" y="3"/>
                  <a:pt x="17" y="3"/>
                  <a:pt x="17" y="3"/>
                </a:cubicBezTo>
                <a:cubicBezTo>
                  <a:pt x="13" y="5"/>
                  <a:pt x="10" y="8"/>
                  <a:pt x="10" y="11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77"/>
                  <a:pt x="0" y="177"/>
                  <a:pt x="0" y="177"/>
                </a:cubicBezTo>
                <a:cubicBezTo>
                  <a:pt x="10" y="177"/>
                  <a:pt x="10" y="177"/>
                  <a:pt x="10" y="177"/>
                </a:cubicBezTo>
                <a:cubicBezTo>
                  <a:pt x="10" y="182"/>
                  <a:pt x="17" y="186"/>
                  <a:pt x="27" y="186"/>
                </a:cubicBezTo>
                <a:cubicBezTo>
                  <a:pt x="87" y="186"/>
                  <a:pt x="87" y="186"/>
                  <a:pt x="87" y="186"/>
                </a:cubicBezTo>
                <a:cubicBezTo>
                  <a:pt x="96" y="186"/>
                  <a:pt x="104" y="182"/>
                  <a:pt x="104" y="177"/>
                </a:cubicBezTo>
                <a:cubicBezTo>
                  <a:pt x="113" y="177"/>
                  <a:pt x="113" y="177"/>
                  <a:pt x="113" y="177"/>
                </a:cubicBezTo>
                <a:cubicBezTo>
                  <a:pt x="113" y="11"/>
                  <a:pt x="113" y="11"/>
                  <a:pt x="113" y="11"/>
                </a:cubicBezTo>
                <a:lnTo>
                  <a:pt x="104" y="11"/>
                </a:lnTo>
                <a:close/>
                <a:moveTo>
                  <a:pt x="99" y="154"/>
                </a:moveTo>
                <a:cubicBezTo>
                  <a:pt x="14" y="154"/>
                  <a:pt x="14" y="154"/>
                  <a:pt x="14" y="154"/>
                </a:cubicBezTo>
                <a:cubicBezTo>
                  <a:pt x="14" y="69"/>
                  <a:pt x="14" y="69"/>
                  <a:pt x="14" y="69"/>
                </a:cubicBezTo>
                <a:cubicBezTo>
                  <a:pt x="99" y="69"/>
                  <a:pt x="99" y="69"/>
                  <a:pt x="99" y="69"/>
                </a:cubicBezTo>
                <a:lnTo>
                  <a:pt x="99" y="15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99" name="Freeform 103"/>
          <p:cNvSpPr>
            <a:spLocks noEditPoints="1"/>
          </p:cNvSpPr>
          <p:nvPr/>
        </p:nvSpPr>
        <p:spPr bwMode="auto">
          <a:xfrm>
            <a:off x="7616671" y="3357117"/>
            <a:ext cx="185508" cy="310207"/>
          </a:xfrm>
          <a:custGeom>
            <a:avLst/>
            <a:gdLst>
              <a:gd name="T0" fmla="*/ 77 w 111"/>
              <a:gd name="T1" fmla="*/ 92 h 186"/>
              <a:gd name="T2" fmla="*/ 107 w 111"/>
              <a:gd name="T3" fmla="*/ 29 h 186"/>
              <a:gd name="T4" fmla="*/ 107 w 111"/>
              <a:gd name="T5" fmla="*/ 29 h 186"/>
              <a:gd name="T6" fmla="*/ 99 w 111"/>
              <a:gd name="T7" fmla="*/ 1 h 186"/>
              <a:gd name="T8" fmla="*/ 98 w 111"/>
              <a:gd name="T9" fmla="*/ 0 h 186"/>
              <a:gd name="T10" fmla="*/ 11 w 111"/>
              <a:gd name="T11" fmla="*/ 0 h 186"/>
              <a:gd name="T12" fmla="*/ 10 w 111"/>
              <a:gd name="T13" fmla="*/ 1 h 186"/>
              <a:gd name="T14" fmla="*/ 1 w 111"/>
              <a:gd name="T15" fmla="*/ 31 h 186"/>
              <a:gd name="T16" fmla="*/ 6 w 111"/>
              <a:gd name="T17" fmla="*/ 62 h 186"/>
              <a:gd name="T18" fmla="*/ 7 w 111"/>
              <a:gd name="T19" fmla="*/ 65 h 186"/>
              <a:gd name="T20" fmla="*/ 8 w 111"/>
              <a:gd name="T21" fmla="*/ 66 h 186"/>
              <a:gd name="T22" fmla="*/ 47 w 111"/>
              <a:gd name="T23" fmla="*/ 97 h 186"/>
              <a:gd name="T24" fmla="*/ 47 w 111"/>
              <a:gd name="T25" fmla="*/ 175 h 186"/>
              <a:gd name="T26" fmla="*/ 20 w 111"/>
              <a:gd name="T27" fmla="*/ 181 h 186"/>
              <a:gd name="T28" fmla="*/ 55 w 111"/>
              <a:gd name="T29" fmla="*/ 186 h 186"/>
              <a:gd name="T30" fmla="*/ 90 w 111"/>
              <a:gd name="T31" fmla="*/ 181 h 186"/>
              <a:gd name="T32" fmla="*/ 63 w 111"/>
              <a:gd name="T33" fmla="*/ 175 h 186"/>
              <a:gd name="T34" fmla="*/ 63 w 111"/>
              <a:gd name="T35" fmla="*/ 97 h 186"/>
              <a:gd name="T36" fmla="*/ 77 w 111"/>
              <a:gd name="T37" fmla="*/ 92 h 186"/>
              <a:gd name="T38" fmla="*/ 15 w 111"/>
              <a:gd name="T39" fmla="*/ 6 h 186"/>
              <a:gd name="T40" fmla="*/ 94 w 111"/>
              <a:gd name="T41" fmla="*/ 6 h 186"/>
              <a:gd name="T42" fmla="*/ 101 w 111"/>
              <a:gd name="T43" fmla="*/ 29 h 186"/>
              <a:gd name="T44" fmla="*/ 8 w 111"/>
              <a:gd name="T45" fmla="*/ 29 h 186"/>
              <a:gd name="T46" fmla="*/ 15 w 111"/>
              <a:gd name="T47" fmla="*/ 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11" h="186">
                <a:moveTo>
                  <a:pt x="77" y="92"/>
                </a:moveTo>
                <a:cubicBezTo>
                  <a:pt x="108" y="79"/>
                  <a:pt x="111" y="36"/>
                  <a:pt x="107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6" y="19"/>
                  <a:pt x="104" y="10"/>
                  <a:pt x="99" y="1"/>
                </a:cubicBezTo>
                <a:cubicBezTo>
                  <a:pt x="98" y="0"/>
                  <a:pt x="98" y="0"/>
                  <a:pt x="98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5" y="10"/>
                  <a:pt x="2" y="20"/>
                  <a:pt x="1" y="31"/>
                </a:cubicBezTo>
                <a:cubicBezTo>
                  <a:pt x="0" y="36"/>
                  <a:pt x="1" y="49"/>
                  <a:pt x="6" y="62"/>
                </a:cubicBezTo>
                <a:cubicBezTo>
                  <a:pt x="7" y="63"/>
                  <a:pt x="7" y="64"/>
                  <a:pt x="7" y="65"/>
                </a:cubicBezTo>
                <a:cubicBezTo>
                  <a:pt x="8" y="65"/>
                  <a:pt x="8" y="66"/>
                  <a:pt x="8" y="66"/>
                </a:cubicBezTo>
                <a:cubicBezTo>
                  <a:pt x="16" y="83"/>
                  <a:pt x="30" y="95"/>
                  <a:pt x="47" y="97"/>
                </a:cubicBezTo>
                <a:cubicBezTo>
                  <a:pt x="47" y="175"/>
                  <a:pt x="47" y="175"/>
                  <a:pt x="47" y="175"/>
                </a:cubicBezTo>
                <a:cubicBezTo>
                  <a:pt x="31" y="175"/>
                  <a:pt x="20" y="178"/>
                  <a:pt x="20" y="181"/>
                </a:cubicBezTo>
                <a:cubicBezTo>
                  <a:pt x="20" y="184"/>
                  <a:pt x="35" y="186"/>
                  <a:pt x="55" y="186"/>
                </a:cubicBezTo>
                <a:cubicBezTo>
                  <a:pt x="74" y="186"/>
                  <a:pt x="90" y="184"/>
                  <a:pt x="90" y="181"/>
                </a:cubicBezTo>
                <a:cubicBezTo>
                  <a:pt x="90" y="178"/>
                  <a:pt x="78" y="175"/>
                  <a:pt x="63" y="175"/>
                </a:cubicBezTo>
                <a:cubicBezTo>
                  <a:pt x="63" y="97"/>
                  <a:pt x="63" y="97"/>
                  <a:pt x="63" y="97"/>
                </a:cubicBezTo>
                <a:cubicBezTo>
                  <a:pt x="68" y="96"/>
                  <a:pt x="73" y="95"/>
                  <a:pt x="77" y="92"/>
                </a:cubicBezTo>
                <a:close/>
                <a:moveTo>
                  <a:pt x="15" y="6"/>
                </a:moveTo>
                <a:cubicBezTo>
                  <a:pt x="94" y="6"/>
                  <a:pt x="94" y="6"/>
                  <a:pt x="94" y="6"/>
                </a:cubicBezTo>
                <a:cubicBezTo>
                  <a:pt x="98" y="13"/>
                  <a:pt x="100" y="21"/>
                  <a:pt x="101" y="29"/>
                </a:cubicBezTo>
                <a:cubicBezTo>
                  <a:pt x="8" y="29"/>
                  <a:pt x="8" y="29"/>
                  <a:pt x="8" y="29"/>
                </a:cubicBezTo>
                <a:cubicBezTo>
                  <a:pt x="9" y="21"/>
                  <a:pt x="11" y="13"/>
                  <a:pt x="15" y="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0" name="Freeform 104"/>
          <p:cNvSpPr>
            <a:spLocks noEditPoints="1"/>
          </p:cNvSpPr>
          <p:nvPr/>
        </p:nvSpPr>
        <p:spPr bwMode="auto">
          <a:xfrm>
            <a:off x="6773886" y="3363513"/>
            <a:ext cx="179112" cy="310207"/>
          </a:xfrm>
          <a:custGeom>
            <a:avLst/>
            <a:gdLst>
              <a:gd name="T0" fmla="*/ 62 w 107"/>
              <a:gd name="T1" fmla="*/ 175 h 186"/>
              <a:gd name="T2" fmla="*/ 62 w 107"/>
              <a:gd name="T3" fmla="*/ 97 h 186"/>
              <a:gd name="T4" fmla="*/ 107 w 107"/>
              <a:gd name="T5" fmla="*/ 36 h 186"/>
              <a:gd name="T6" fmla="*/ 98 w 107"/>
              <a:gd name="T7" fmla="*/ 1 h 186"/>
              <a:gd name="T8" fmla="*/ 97 w 107"/>
              <a:gd name="T9" fmla="*/ 0 h 186"/>
              <a:gd name="T10" fmla="*/ 10 w 107"/>
              <a:gd name="T11" fmla="*/ 0 h 186"/>
              <a:gd name="T12" fmla="*/ 9 w 107"/>
              <a:gd name="T13" fmla="*/ 1 h 186"/>
              <a:gd name="T14" fmla="*/ 0 w 107"/>
              <a:gd name="T15" fmla="*/ 36 h 186"/>
              <a:gd name="T16" fmla="*/ 46 w 107"/>
              <a:gd name="T17" fmla="*/ 97 h 186"/>
              <a:gd name="T18" fmla="*/ 46 w 107"/>
              <a:gd name="T19" fmla="*/ 175 h 186"/>
              <a:gd name="T20" fmla="*/ 19 w 107"/>
              <a:gd name="T21" fmla="*/ 181 h 186"/>
              <a:gd name="T22" fmla="*/ 54 w 107"/>
              <a:gd name="T23" fmla="*/ 186 h 186"/>
              <a:gd name="T24" fmla="*/ 89 w 107"/>
              <a:gd name="T25" fmla="*/ 181 h 186"/>
              <a:gd name="T26" fmla="*/ 62 w 107"/>
              <a:gd name="T27" fmla="*/ 175 h 186"/>
              <a:gd name="T28" fmla="*/ 6 w 107"/>
              <a:gd name="T29" fmla="*/ 36 h 186"/>
              <a:gd name="T30" fmla="*/ 14 w 107"/>
              <a:gd name="T31" fmla="*/ 6 h 186"/>
              <a:gd name="T32" fmla="*/ 93 w 107"/>
              <a:gd name="T33" fmla="*/ 6 h 186"/>
              <a:gd name="T34" fmla="*/ 101 w 107"/>
              <a:gd name="T35" fmla="*/ 36 h 186"/>
              <a:gd name="T36" fmla="*/ 53 w 107"/>
              <a:gd name="T37" fmla="*/ 92 h 186"/>
              <a:gd name="T38" fmla="*/ 6 w 107"/>
              <a:gd name="T39" fmla="*/ 3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7" h="186">
                <a:moveTo>
                  <a:pt x="62" y="175"/>
                </a:moveTo>
                <a:cubicBezTo>
                  <a:pt x="62" y="97"/>
                  <a:pt x="62" y="97"/>
                  <a:pt x="62" y="97"/>
                </a:cubicBezTo>
                <a:cubicBezTo>
                  <a:pt x="87" y="93"/>
                  <a:pt x="107" y="67"/>
                  <a:pt x="107" y="36"/>
                </a:cubicBezTo>
                <a:cubicBezTo>
                  <a:pt x="107" y="23"/>
                  <a:pt x="104" y="11"/>
                  <a:pt x="98" y="1"/>
                </a:cubicBezTo>
                <a:cubicBezTo>
                  <a:pt x="97" y="0"/>
                  <a:pt x="97" y="0"/>
                  <a:pt x="97" y="0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1"/>
                  <a:pt x="9" y="1"/>
                  <a:pt x="9" y="1"/>
                </a:cubicBezTo>
                <a:cubicBezTo>
                  <a:pt x="3" y="11"/>
                  <a:pt x="0" y="23"/>
                  <a:pt x="0" y="36"/>
                </a:cubicBezTo>
                <a:cubicBezTo>
                  <a:pt x="0" y="67"/>
                  <a:pt x="20" y="93"/>
                  <a:pt x="46" y="97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30" y="175"/>
                  <a:pt x="19" y="178"/>
                  <a:pt x="19" y="181"/>
                </a:cubicBezTo>
                <a:cubicBezTo>
                  <a:pt x="19" y="184"/>
                  <a:pt x="34" y="186"/>
                  <a:pt x="54" y="186"/>
                </a:cubicBezTo>
                <a:cubicBezTo>
                  <a:pt x="73" y="186"/>
                  <a:pt x="89" y="184"/>
                  <a:pt x="89" y="181"/>
                </a:cubicBezTo>
                <a:cubicBezTo>
                  <a:pt x="89" y="178"/>
                  <a:pt x="77" y="175"/>
                  <a:pt x="62" y="175"/>
                </a:cubicBezTo>
                <a:close/>
                <a:moveTo>
                  <a:pt x="6" y="36"/>
                </a:moveTo>
                <a:cubicBezTo>
                  <a:pt x="6" y="25"/>
                  <a:pt x="9" y="15"/>
                  <a:pt x="14" y="6"/>
                </a:cubicBezTo>
                <a:cubicBezTo>
                  <a:pt x="93" y="6"/>
                  <a:pt x="93" y="6"/>
                  <a:pt x="93" y="6"/>
                </a:cubicBezTo>
                <a:cubicBezTo>
                  <a:pt x="98" y="15"/>
                  <a:pt x="101" y="25"/>
                  <a:pt x="101" y="36"/>
                </a:cubicBezTo>
                <a:cubicBezTo>
                  <a:pt x="101" y="67"/>
                  <a:pt x="79" y="92"/>
                  <a:pt x="53" y="92"/>
                </a:cubicBezTo>
                <a:cubicBezTo>
                  <a:pt x="28" y="92"/>
                  <a:pt x="6" y="67"/>
                  <a:pt x="6" y="3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1" name="Freeform 105"/>
          <p:cNvSpPr>
            <a:spLocks noEditPoints="1"/>
          </p:cNvSpPr>
          <p:nvPr/>
        </p:nvSpPr>
        <p:spPr bwMode="auto">
          <a:xfrm>
            <a:off x="8058055" y="3357117"/>
            <a:ext cx="185508" cy="310207"/>
          </a:xfrm>
          <a:custGeom>
            <a:avLst/>
            <a:gdLst>
              <a:gd name="T0" fmla="*/ 77 w 111"/>
              <a:gd name="T1" fmla="*/ 92 h 186"/>
              <a:gd name="T2" fmla="*/ 107 w 111"/>
              <a:gd name="T3" fmla="*/ 29 h 186"/>
              <a:gd name="T4" fmla="*/ 107 w 111"/>
              <a:gd name="T5" fmla="*/ 29 h 186"/>
              <a:gd name="T6" fmla="*/ 99 w 111"/>
              <a:gd name="T7" fmla="*/ 1 h 186"/>
              <a:gd name="T8" fmla="*/ 98 w 111"/>
              <a:gd name="T9" fmla="*/ 0 h 186"/>
              <a:gd name="T10" fmla="*/ 11 w 111"/>
              <a:gd name="T11" fmla="*/ 0 h 186"/>
              <a:gd name="T12" fmla="*/ 10 w 111"/>
              <a:gd name="T13" fmla="*/ 1 h 186"/>
              <a:gd name="T14" fmla="*/ 1 w 111"/>
              <a:gd name="T15" fmla="*/ 31 h 186"/>
              <a:gd name="T16" fmla="*/ 6 w 111"/>
              <a:gd name="T17" fmla="*/ 62 h 186"/>
              <a:gd name="T18" fmla="*/ 7 w 111"/>
              <a:gd name="T19" fmla="*/ 65 h 186"/>
              <a:gd name="T20" fmla="*/ 8 w 111"/>
              <a:gd name="T21" fmla="*/ 66 h 186"/>
              <a:gd name="T22" fmla="*/ 46 w 111"/>
              <a:gd name="T23" fmla="*/ 97 h 186"/>
              <a:gd name="T24" fmla="*/ 46 w 111"/>
              <a:gd name="T25" fmla="*/ 175 h 186"/>
              <a:gd name="T26" fmla="*/ 20 w 111"/>
              <a:gd name="T27" fmla="*/ 181 h 186"/>
              <a:gd name="T28" fmla="*/ 54 w 111"/>
              <a:gd name="T29" fmla="*/ 186 h 186"/>
              <a:gd name="T30" fmla="*/ 89 w 111"/>
              <a:gd name="T31" fmla="*/ 181 h 186"/>
              <a:gd name="T32" fmla="*/ 63 w 111"/>
              <a:gd name="T33" fmla="*/ 175 h 186"/>
              <a:gd name="T34" fmla="*/ 63 w 111"/>
              <a:gd name="T35" fmla="*/ 97 h 186"/>
              <a:gd name="T36" fmla="*/ 77 w 111"/>
              <a:gd name="T37" fmla="*/ 92 h 186"/>
              <a:gd name="T38" fmla="*/ 71 w 111"/>
              <a:gd name="T39" fmla="*/ 73 h 186"/>
              <a:gd name="T40" fmla="*/ 67 w 111"/>
              <a:gd name="T41" fmla="*/ 70 h 186"/>
              <a:gd name="T42" fmla="*/ 71 w 111"/>
              <a:gd name="T43" fmla="*/ 66 h 186"/>
              <a:gd name="T44" fmla="*/ 74 w 111"/>
              <a:gd name="T45" fmla="*/ 70 h 186"/>
              <a:gd name="T46" fmla="*/ 71 w 111"/>
              <a:gd name="T47" fmla="*/ 73 h 186"/>
              <a:gd name="T48" fmla="*/ 86 w 111"/>
              <a:gd name="T49" fmla="*/ 42 h 186"/>
              <a:gd name="T50" fmla="*/ 85 w 111"/>
              <a:gd name="T51" fmla="*/ 41 h 186"/>
              <a:gd name="T52" fmla="*/ 86 w 111"/>
              <a:gd name="T53" fmla="*/ 40 h 186"/>
              <a:gd name="T54" fmla="*/ 87 w 111"/>
              <a:gd name="T55" fmla="*/ 41 h 186"/>
              <a:gd name="T56" fmla="*/ 86 w 111"/>
              <a:gd name="T57" fmla="*/ 42 h 186"/>
              <a:gd name="T58" fmla="*/ 91 w 111"/>
              <a:gd name="T59" fmla="*/ 61 h 186"/>
              <a:gd name="T60" fmla="*/ 87 w 111"/>
              <a:gd name="T61" fmla="*/ 57 h 186"/>
              <a:gd name="T62" fmla="*/ 91 w 111"/>
              <a:gd name="T63" fmla="*/ 53 h 186"/>
              <a:gd name="T64" fmla="*/ 94 w 111"/>
              <a:gd name="T65" fmla="*/ 57 h 186"/>
              <a:gd name="T66" fmla="*/ 91 w 111"/>
              <a:gd name="T67" fmla="*/ 61 h 186"/>
              <a:gd name="T68" fmla="*/ 18 w 111"/>
              <a:gd name="T69" fmla="*/ 61 h 186"/>
              <a:gd name="T70" fmla="*/ 13 w 111"/>
              <a:gd name="T71" fmla="*/ 55 h 186"/>
              <a:gd name="T72" fmla="*/ 18 w 111"/>
              <a:gd name="T73" fmla="*/ 50 h 186"/>
              <a:gd name="T74" fmla="*/ 23 w 111"/>
              <a:gd name="T75" fmla="*/ 55 h 186"/>
              <a:gd name="T76" fmla="*/ 18 w 111"/>
              <a:gd name="T77" fmla="*/ 61 h 186"/>
              <a:gd name="T78" fmla="*/ 44 w 111"/>
              <a:gd name="T79" fmla="*/ 66 h 186"/>
              <a:gd name="T80" fmla="*/ 38 w 111"/>
              <a:gd name="T81" fmla="*/ 61 h 186"/>
              <a:gd name="T82" fmla="*/ 44 w 111"/>
              <a:gd name="T83" fmla="*/ 55 h 186"/>
              <a:gd name="T84" fmla="*/ 50 w 111"/>
              <a:gd name="T85" fmla="*/ 61 h 186"/>
              <a:gd name="T86" fmla="*/ 44 w 111"/>
              <a:gd name="T87" fmla="*/ 66 h 186"/>
              <a:gd name="T88" fmla="*/ 8 w 111"/>
              <a:gd name="T89" fmla="*/ 29 h 186"/>
              <a:gd name="T90" fmla="*/ 14 w 111"/>
              <a:gd name="T91" fmla="*/ 6 h 186"/>
              <a:gd name="T92" fmla="*/ 94 w 111"/>
              <a:gd name="T93" fmla="*/ 6 h 186"/>
              <a:gd name="T94" fmla="*/ 101 w 111"/>
              <a:gd name="T95" fmla="*/ 29 h 186"/>
              <a:gd name="T96" fmla="*/ 55 w 111"/>
              <a:gd name="T97" fmla="*/ 29 h 186"/>
              <a:gd name="T98" fmla="*/ 8 w 111"/>
              <a:gd name="T99" fmla="*/ 29 h 186"/>
              <a:gd name="T100" fmla="*/ 60 w 111"/>
              <a:gd name="T101" fmla="*/ 53 h 186"/>
              <a:gd name="T102" fmla="*/ 64 w 111"/>
              <a:gd name="T103" fmla="*/ 50 h 186"/>
              <a:gd name="T104" fmla="*/ 67 w 111"/>
              <a:gd name="T105" fmla="*/ 53 h 186"/>
              <a:gd name="T106" fmla="*/ 64 w 111"/>
              <a:gd name="T107" fmla="*/ 57 h 186"/>
              <a:gd name="T108" fmla="*/ 60 w 111"/>
              <a:gd name="T109" fmla="*/ 53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1" h="186">
                <a:moveTo>
                  <a:pt x="77" y="92"/>
                </a:moveTo>
                <a:cubicBezTo>
                  <a:pt x="107" y="79"/>
                  <a:pt x="111" y="36"/>
                  <a:pt x="107" y="29"/>
                </a:cubicBezTo>
                <a:cubicBezTo>
                  <a:pt x="107" y="29"/>
                  <a:pt x="107" y="29"/>
                  <a:pt x="107" y="29"/>
                </a:cubicBezTo>
                <a:cubicBezTo>
                  <a:pt x="106" y="19"/>
                  <a:pt x="103" y="10"/>
                  <a:pt x="99" y="1"/>
                </a:cubicBezTo>
                <a:cubicBezTo>
                  <a:pt x="98" y="0"/>
                  <a:pt x="98" y="0"/>
                  <a:pt x="98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10" y="1"/>
                  <a:pt x="10" y="1"/>
                  <a:pt x="10" y="1"/>
                </a:cubicBezTo>
                <a:cubicBezTo>
                  <a:pt x="5" y="10"/>
                  <a:pt x="2" y="20"/>
                  <a:pt x="1" y="31"/>
                </a:cubicBezTo>
                <a:cubicBezTo>
                  <a:pt x="0" y="36"/>
                  <a:pt x="0" y="49"/>
                  <a:pt x="6" y="62"/>
                </a:cubicBezTo>
                <a:cubicBezTo>
                  <a:pt x="6" y="63"/>
                  <a:pt x="7" y="64"/>
                  <a:pt x="7" y="65"/>
                </a:cubicBezTo>
                <a:cubicBezTo>
                  <a:pt x="7" y="65"/>
                  <a:pt x="7" y="66"/>
                  <a:pt x="8" y="66"/>
                </a:cubicBezTo>
                <a:cubicBezTo>
                  <a:pt x="15" y="83"/>
                  <a:pt x="30" y="95"/>
                  <a:pt x="46" y="97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31" y="175"/>
                  <a:pt x="20" y="178"/>
                  <a:pt x="20" y="181"/>
                </a:cubicBezTo>
                <a:cubicBezTo>
                  <a:pt x="20" y="184"/>
                  <a:pt x="35" y="186"/>
                  <a:pt x="54" y="186"/>
                </a:cubicBezTo>
                <a:cubicBezTo>
                  <a:pt x="74" y="186"/>
                  <a:pt x="89" y="184"/>
                  <a:pt x="89" y="181"/>
                </a:cubicBezTo>
                <a:cubicBezTo>
                  <a:pt x="89" y="178"/>
                  <a:pt x="78" y="175"/>
                  <a:pt x="63" y="175"/>
                </a:cubicBezTo>
                <a:cubicBezTo>
                  <a:pt x="63" y="97"/>
                  <a:pt x="63" y="97"/>
                  <a:pt x="63" y="97"/>
                </a:cubicBezTo>
                <a:cubicBezTo>
                  <a:pt x="68" y="96"/>
                  <a:pt x="73" y="95"/>
                  <a:pt x="77" y="92"/>
                </a:cubicBezTo>
                <a:close/>
                <a:moveTo>
                  <a:pt x="71" y="73"/>
                </a:moveTo>
                <a:cubicBezTo>
                  <a:pt x="69" y="73"/>
                  <a:pt x="67" y="71"/>
                  <a:pt x="67" y="70"/>
                </a:cubicBezTo>
                <a:cubicBezTo>
                  <a:pt x="67" y="68"/>
                  <a:pt x="69" y="66"/>
                  <a:pt x="71" y="66"/>
                </a:cubicBezTo>
                <a:cubicBezTo>
                  <a:pt x="72" y="66"/>
                  <a:pt x="74" y="68"/>
                  <a:pt x="74" y="70"/>
                </a:cubicBezTo>
                <a:cubicBezTo>
                  <a:pt x="74" y="71"/>
                  <a:pt x="72" y="73"/>
                  <a:pt x="71" y="73"/>
                </a:cubicBezTo>
                <a:close/>
                <a:moveTo>
                  <a:pt x="86" y="42"/>
                </a:moveTo>
                <a:cubicBezTo>
                  <a:pt x="85" y="42"/>
                  <a:pt x="85" y="42"/>
                  <a:pt x="85" y="41"/>
                </a:cubicBezTo>
                <a:cubicBezTo>
                  <a:pt x="85" y="40"/>
                  <a:pt x="85" y="40"/>
                  <a:pt x="86" y="40"/>
                </a:cubicBezTo>
                <a:cubicBezTo>
                  <a:pt x="87" y="40"/>
                  <a:pt x="87" y="40"/>
                  <a:pt x="87" y="41"/>
                </a:cubicBezTo>
                <a:cubicBezTo>
                  <a:pt x="87" y="42"/>
                  <a:pt x="87" y="42"/>
                  <a:pt x="86" y="42"/>
                </a:cubicBezTo>
                <a:close/>
                <a:moveTo>
                  <a:pt x="91" y="61"/>
                </a:moveTo>
                <a:cubicBezTo>
                  <a:pt x="89" y="61"/>
                  <a:pt x="87" y="59"/>
                  <a:pt x="87" y="57"/>
                </a:cubicBezTo>
                <a:cubicBezTo>
                  <a:pt x="87" y="55"/>
                  <a:pt x="89" y="53"/>
                  <a:pt x="91" y="53"/>
                </a:cubicBezTo>
                <a:cubicBezTo>
                  <a:pt x="93" y="53"/>
                  <a:pt x="94" y="55"/>
                  <a:pt x="94" y="57"/>
                </a:cubicBezTo>
                <a:cubicBezTo>
                  <a:pt x="94" y="59"/>
                  <a:pt x="93" y="61"/>
                  <a:pt x="91" y="61"/>
                </a:cubicBezTo>
                <a:close/>
                <a:moveTo>
                  <a:pt x="18" y="61"/>
                </a:moveTo>
                <a:cubicBezTo>
                  <a:pt x="15" y="61"/>
                  <a:pt x="13" y="58"/>
                  <a:pt x="13" y="55"/>
                </a:cubicBezTo>
                <a:cubicBezTo>
                  <a:pt x="13" y="52"/>
                  <a:pt x="15" y="50"/>
                  <a:pt x="18" y="50"/>
                </a:cubicBezTo>
                <a:cubicBezTo>
                  <a:pt x="21" y="50"/>
                  <a:pt x="23" y="52"/>
                  <a:pt x="23" y="55"/>
                </a:cubicBezTo>
                <a:cubicBezTo>
                  <a:pt x="23" y="58"/>
                  <a:pt x="21" y="61"/>
                  <a:pt x="18" y="61"/>
                </a:cubicBezTo>
                <a:close/>
                <a:moveTo>
                  <a:pt x="44" y="66"/>
                </a:moveTo>
                <a:cubicBezTo>
                  <a:pt x="41" y="66"/>
                  <a:pt x="38" y="64"/>
                  <a:pt x="38" y="61"/>
                </a:cubicBezTo>
                <a:cubicBezTo>
                  <a:pt x="38" y="57"/>
                  <a:pt x="41" y="55"/>
                  <a:pt x="44" y="55"/>
                </a:cubicBezTo>
                <a:cubicBezTo>
                  <a:pt x="47" y="55"/>
                  <a:pt x="50" y="57"/>
                  <a:pt x="50" y="61"/>
                </a:cubicBezTo>
                <a:cubicBezTo>
                  <a:pt x="50" y="64"/>
                  <a:pt x="47" y="66"/>
                  <a:pt x="44" y="66"/>
                </a:cubicBezTo>
                <a:close/>
                <a:moveTo>
                  <a:pt x="8" y="29"/>
                </a:moveTo>
                <a:cubicBezTo>
                  <a:pt x="8" y="21"/>
                  <a:pt x="11" y="13"/>
                  <a:pt x="14" y="6"/>
                </a:cubicBezTo>
                <a:cubicBezTo>
                  <a:pt x="94" y="6"/>
                  <a:pt x="94" y="6"/>
                  <a:pt x="94" y="6"/>
                </a:cubicBezTo>
                <a:cubicBezTo>
                  <a:pt x="98" y="13"/>
                  <a:pt x="100" y="21"/>
                  <a:pt x="101" y="29"/>
                </a:cubicBezTo>
                <a:cubicBezTo>
                  <a:pt x="101" y="29"/>
                  <a:pt x="85" y="13"/>
                  <a:pt x="55" y="29"/>
                </a:cubicBezTo>
                <a:cubicBezTo>
                  <a:pt x="25" y="46"/>
                  <a:pt x="8" y="29"/>
                  <a:pt x="8" y="29"/>
                </a:cubicBezTo>
                <a:close/>
                <a:moveTo>
                  <a:pt x="60" y="53"/>
                </a:moveTo>
                <a:cubicBezTo>
                  <a:pt x="60" y="51"/>
                  <a:pt x="62" y="50"/>
                  <a:pt x="64" y="50"/>
                </a:cubicBezTo>
                <a:cubicBezTo>
                  <a:pt x="66" y="50"/>
                  <a:pt x="67" y="51"/>
                  <a:pt x="67" y="53"/>
                </a:cubicBezTo>
                <a:cubicBezTo>
                  <a:pt x="67" y="56"/>
                  <a:pt x="66" y="57"/>
                  <a:pt x="64" y="57"/>
                </a:cubicBezTo>
                <a:cubicBezTo>
                  <a:pt x="62" y="57"/>
                  <a:pt x="60" y="56"/>
                  <a:pt x="60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2" name="Freeform 106"/>
          <p:cNvSpPr>
            <a:spLocks noEditPoints="1"/>
          </p:cNvSpPr>
          <p:nvPr/>
        </p:nvSpPr>
        <p:spPr bwMode="auto">
          <a:xfrm>
            <a:off x="8446665" y="3253180"/>
            <a:ext cx="228688" cy="428535"/>
          </a:xfrm>
          <a:custGeom>
            <a:avLst/>
            <a:gdLst>
              <a:gd name="T0" fmla="*/ 5 w 137"/>
              <a:gd name="T1" fmla="*/ 0 h 257"/>
              <a:gd name="T2" fmla="*/ 8 w 137"/>
              <a:gd name="T3" fmla="*/ 132 h 257"/>
              <a:gd name="T4" fmla="*/ 91 w 137"/>
              <a:gd name="T5" fmla="*/ 251 h 257"/>
              <a:gd name="T6" fmla="*/ 15 w 137"/>
              <a:gd name="T7" fmla="*/ 125 h 257"/>
              <a:gd name="T8" fmla="*/ 44 w 137"/>
              <a:gd name="T9" fmla="*/ 105 h 257"/>
              <a:gd name="T10" fmla="*/ 52 w 137"/>
              <a:gd name="T11" fmla="*/ 131 h 257"/>
              <a:gd name="T12" fmla="*/ 73 w 137"/>
              <a:gd name="T13" fmla="*/ 143 h 257"/>
              <a:gd name="T14" fmla="*/ 88 w 137"/>
              <a:gd name="T15" fmla="*/ 110 h 257"/>
              <a:gd name="T16" fmla="*/ 93 w 137"/>
              <a:gd name="T17" fmla="*/ 131 h 257"/>
              <a:gd name="T18" fmla="*/ 66 w 137"/>
              <a:gd name="T19" fmla="*/ 76 h 257"/>
              <a:gd name="T20" fmla="*/ 96 w 137"/>
              <a:gd name="T21" fmla="*/ 76 h 257"/>
              <a:gd name="T22" fmla="*/ 109 w 137"/>
              <a:gd name="T23" fmla="*/ 98 h 257"/>
              <a:gd name="T24" fmla="*/ 100 w 137"/>
              <a:gd name="T25" fmla="*/ 71 h 257"/>
              <a:gd name="T26" fmla="*/ 99 w 137"/>
              <a:gd name="T27" fmla="*/ 70 h 257"/>
              <a:gd name="T28" fmla="*/ 100 w 137"/>
              <a:gd name="T29" fmla="*/ 69 h 257"/>
              <a:gd name="T30" fmla="*/ 65 w 137"/>
              <a:gd name="T31" fmla="*/ 69 h 257"/>
              <a:gd name="T32" fmla="*/ 121 w 137"/>
              <a:gd name="T33" fmla="*/ 47 h 257"/>
              <a:gd name="T34" fmla="*/ 100 w 137"/>
              <a:gd name="T35" fmla="*/ 69 h 257"/>
              <a:gd name="T36" fmla="*/ 100 w 137"/>
              <a:gd name="T37" fmla="*/ 69 h 257"/>
              <a:gd name="T38" fmla="*/ 91 w 137"/>
              <a:gd name="T39" fmla="*/ 39 h 257"/>
              <a:gd name="T40" fmla="*/ 100 w 137"/>
              <a:gd name="T41" fmla="*/ 38 h 257"/>
              <a:gd name="T42" fmla="*/ 100 w 137"/>
              <a:gd name="T43" fmla="*/ 69 h 257"/>
              <a:gd name="T44" fmla="*/ 100 w 137"/>
              <a:gd name="T45" fmla="*/ 69 h 257"/>
              <a:gd name="T46" fmla="*/ 100 w 137"/>
              <a:gd name="T47" fmla="*/ 69 h 257"/>
              <a:gd name="T48" fmla="*/ 100 w 137"/>
              <a:gd name="T49" fmla="*/ 69 h 257"/>
              <a:gd name="T50" fmla="*/ 100 w 137"/>
              <a:gd name="T51" fmla="*/ 69 h 257"/>
              <a:gd name="T52" fmla="*/ 100 w 137"/>
              <a:gd name="T53" fmla="*/ 69 h 257"/>
              <a:gd name="T54" fmla="*/ 100 w 137"/>
              <a:gd name="T55" fmla="*/ 69 h 257"/>
              <a:gd name="T56" fmla="*/ 100 w 137"/>
              <a:gd name="T57" fmla="*/ 69 h 257"/>
              <a:gd name="T58" fmla="*/ 100 w 137"/>
              <a:gd name="T59" fmla="*/ 69 h 257"/>
              <a:gd name="T60" fmla="*/ 100 w 137"/>
              <a:gd name="T61" fmla="*/ 69 h 257"/>
              <a:gd name="T62" fmla="*/ 100 w 137"/>
              <a:gd name="T63" fmla="*/ 69 h 257"/>
              <a:gd name="T64" fmla="*/ 100 w 137"/>
              <a:gd name="T65" fmla="*/ 69 h 257"/>
              <a:gd name="T66" fmla="*/ 100 w 137"/>
              <a:gd name="T67" fmla="*/ 69 h 257"/>
              <a:gd name="T68" fmla="*/ 100 w 137"/>
              <a:gd name="T69" fmla="*/ 69 h 257"/>
              <a:gd name="T70" fmla="*/ 100 w 137"/>
              <a:gd name="T71" fmla="*/ 69 h 257"/>
              <a:gd name="T72" fmla="*/ 100 w 137"/>
              <a:gd name="T73" fmla="*/ 69 h 257"/>
              <a:gd name="T74" fmla="*/ 100 w 137"/>
              <a:gd name="T75" fmla="*/ 69 h 257"/>
              <a:gd name="T76" fmla="*/ 100 w 137"/>
              <a:gd name="T77" fmla="*/ 69 h 257"/>
              <a:gd name="T78" fmla="*/ 100 w 137"/>
              <a:gd name="T79" fmla="*/ 69 h 257"/>
              <a:gd name="T80" fmla="*/ 100 w 137"/>
              <a:gd name="T81" fmla="*/ 69 h 257"/>
              <a:gd name="T82" fmla="*/ 100 w 137"/>
              <a:gd name="T83" fmla="*/ 69 h 257"/>
              <a:gd name="T84" fmla="*/ 100 w 137"/>
              <a:gd name="T85" fmla="*/ 69 h 257"/>
              <a:gd name="T86" fmla="*/ 100 w 137"/>
              <a:gd name="T87" fmla="*/ 69 h 257"/>
              <a:gd name="T88" fmla="*/ 100 w 137"/>
              <a:gd name="T89" fmla="*/ 68 h 257"/>
              <a:gd name="T90" fmla="*/ 100 w 137"/>
              <a:gd name="T91" fmla="*/ 69 h 257"/>
              <a:gd name="T92" fmla="*/ 100 w 137"/>
              <a:gd name="T93" fmla="*/ 69 h 257"/>
              <a:gd name="T94" fmla="*/ 100 w 137"/>
              <a:gd name="T95" fmla="*/ 69 h 257"/>
              <a:gd name="T96" fmla="*/ 100 w 137"/>
              <a:gd name="T97" fmla="*/ 69 h 257"/>
              <a:gd name="T98" fmla="*/ 100 w 137"/>
              <a:gd name="T99" fmla="*/ 69 h 257"/>
              <a:gd name="T100" fmla="*/ 100 w 137"/>
              <a:gd name="T101" fmla="*/ 69 h 257"/>
              <a:gd name="T102" fmla="*/ 100 w 137"/>
              <a:gd name="T103" fmla="*/ 69 h 257"/>
              <a:gd name="T104" fmla="*/ 100 w 137"/>
              <a:gd name="T105" fmla="*/ 69 h 257"/>
              <a:gd name="T106" fmla="*/ 100 w 137"/>
              <a:gd name="T107" fmla="*/ 69 h 257"/>
              <a:gd name="T108" fmla="*/ 100 w 137"/>
              <a:gd name="T109" fmla="*/ 69 h 257"/>
              <a:gd name="T110" fmla="*/ 100 w 137"/>
              <a:gd name="T111" fmla="*/ 69 h 257"/>
              <a:gd name="T112" fmla="*/ 100 w 137"/>
              <a:gd name="T113" fmla="*/ 69 h 257"/>
              <a:gd name="T114" fmla="*/ 100 w 137"/>
              <a:gd name="T115" fmla="*/ 69 h 257"/>
              <a:gd name="T116" fmla="*/ 107 w 137"/>
              <a:gd name="T117" fmla="*/ 76 h 2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137" h="257">
                <a:moveTo>
                  <a:pt x="137" y="69"/>
                </a:moveTo>
                <a:cubicBezTo>
                  <a:pt x="137" y="48"/>
                  <a:pt x="120" y="32"/>
                  <a:pt x="100" y="32"/>
                </a:cubicBezTo>
                <a:cubicBezTo>
                  <a:pt x="79" y="32"/>
                  <a:pt x="63" y="48"/>
                  <a:pt x="63" y="69"/>
                </a:cubicBezTo>
                <a:cubicBezTo>
                  <a:pt x="63" y="69"/>
                  <a:pt x="63" y="69"/>
                  <a:pt x="63" y="70"/>
                </a:cubicBezTo>
                <a:cubicBezTo>
                  <a:pt x="45" y="70"/>
                  <a:pt x="45" y="70"/>
                  <a:pt x="45" y="70"/>
                </a:cubicBezTo>
                <a:cubicBezTo>
                  <a:pt x="38" y="30"/>
                  <a:pt x="38" y="30"/>
                  <a:pt x="38" y="30"/>
                </a:cubicBezTo>
                <a:cubicBezTo>
                  <a:pt x="5" y="0"/>
                  <a:pt x="5" y="0"/>
                  <a:pt x="5" y="0"/>
                </a:cubicBezTo>
                <a:cubicBezTo>
                  <a:pt x="0" y="5"/>
                  <a:pt x="0" y="5"/>
                  <a:pt x="0" y="5"/>
                </a:cubicBezTo>
                <a:cubicBezTo>
                  <a:pt x="32" y="33"/>
                  <a:pt x="32" y="33"/>
                  <a:pt x="32" y="33"/>
                </a:cubicBezTo>
                <a:cubicBezTo>
                  <a:pt x="38" y="70"/>
                  <a:pt x="38" y="70"/>
                  <a:pt x="38" y="70"/>
                </a:cubicBezTo>
                <a:cubicBezTo>
                  <a:pt x="13" y="70"/>
                  <a:pt x="13" y="70"/>
                  <a:pt x="13" y="70"/>
                </a:cubicBezTo>
                <a:cubicBezTo>
                  <a:pt x="12" y="71"/>
                  <a:pt x="12" y="71"/>
                  <a:pt x="12" y="71"/>
                </a:cubicBezTo>
                <a:cubicBezTo>
                  <a:pt x="7" y="80"/>
                  <a:pt x="4" y="90"/>
                  <a:pt x="3" y="101"/>
                </a:cubicBezTo>
                <a:cubicBezTo>
                  <a:pt x="2" y="106"/>
                  <a:pt x="2" y="119"/>
                  <a:pt x="8" y="132"/>
                </a:cubicBezTo>
                <a:cubicBezTo>
                  <a:pt x="8" y="133"/>
                  <a:pt x="9" y="134"/>
                  <a:pt x="9" y="135"/>
                </a:cubicBezTo>
                <a:cubicBezTo>
                  <a:pt x="9" y="135"/>
                  <a:pt x="9" y="136"/>
                  <a:pt x="10" y="136"/>
                </a:cubicBezTo>
                <a:cubicBezTo>
                  <a:pt x="17" y="153"/>
                  <a:pt x="32" y="165"/>
                  <a:pt x="48" y="168"/>
                </a:cubicBezTo>
                <a:cubicBezTo>
                  <a:pt x="48" y="245"/>
                  <a:pt x="48" y="245"/>
                  <a:pt x="48" y="245"/>
                </a:cubicBezTo>
                <a:cubicBezTo>
                  <a:pt x="33" y="246"/>
                  <a:pt x="22" y="248"/>
                  <a:pt x="22" y="251"/>
                </a:cubicBezTo>
                <a:cubicBezTo>
                  <a:pt x="22" y="254"/>
                  <a:pt x="37" y="257"/>
                  <a:pt x="56" y="257"/>
                </a:cubicBezTo>
                <a:cubicBezTo>
                  <a:pt x="76" y="257"/>
                  <a:pt x="91" y="254"/>
                  <a:pt x="91" y="251"/>
                </a:cubicBezTo>
                <a:cubicBezTo>
                  <a:pt x="91" y="248"/>
                  <a:pt x="80" y="246"/>
                  <a:pt x="65" y="245"/>
                </a:cubicBezTo>
                <a:cubicBezTo>
                  <a:pt x="65" y="168"/>
                  <a:pt x="65" y="168"/>
                  <a:pt x="65" y="168"/>
                </a:cubicBezTo>
                <a:cubicBezTo>
                  <a:pt x="70" y="167"/>
                  <a:pt x="75" y="165"/>
                  <a:pt x="79" y="162"/>
                </a:cubicBezTo>
                <a:cubicBezTo>
                  <a:pt x="105" y="151"/>
                  <a:pt x="112" y="117"/>
                  <a:pt x="110" y="104"/>
                </a:cubicBezTo>
                <a:cubicBezTo>
                  <a:pt x="125" y="99"/>
                  <a:pt x="137" y="85"/>
                  <a:pt x="137" y="69"/>
                </a:cubicBezTo>
                <a:close/>
                <a:moveTo>
                  <a:pt x="20" y="131"/>
                </a:moveTo>
                <a:cubicBezTo>
                  <a:pt x="17" y="131"/>
                  <a:pt x="15" y="128"/>
                  <a:pt x="15" y="125"/>
                </a:cubicBezTo>
                <a:cubicBezTo>
                  <a:pt x="15" y="122"/>
                  <a:pt x="17" y="120"/>
                  <a:pt x="20" y="120"/>
                </a:cubicBezTo>
                <a:cubicBezTo>
                  <a:pt x="23" y="120"/>
                  <a:pt x="25" y="122"/>
                  <a:pt x="25" y="125"/>
                </a:cubicBezTo>
                <a:cubicBezTo>
                  <a:pt x="25" y="128"/>
                  <a:pt x="23" y="131"/>
                  <a:pt x="20" y="131"/>
                </a:cubicBezTo>
                <a:close/>
                <a:moveTo>
                  <a:pt x="10" y="99"/>
                </a:moveTo>
                <a:cubicBezTo>
                  <a:pt x="10" y="91"/>
                  <a:pt x="13" y="83"/>
                  <a:pt x="16" y="76"/>
                </a:cubicBezTo>
                <a:cubicBezTo>
                  <a:pt x="39" y="76"/>
                  <a:pt x="39" y="76"/>
                  <a:pt x="39" y="76"/>
                </a:cubicBezTo>
                <a:cubicBezTo>
                  <a:pt x="44" y="105"/>
                  <a:pt x="44" y="105"/>
                  <a:pt x="44" y="105"/>
                </a:cubicBezTo>
                <a:cubicBezTo>
                  <a:pt x="22" y="111"/>
                  <a:pt x="10" y="99"/>
                  <a:pt x="10" y="99"/>
                </a:cubicBezTo>
                <a:close/>
                <a:moveTo>
                  <a:pt x="46" y="136"/>
                </a:moveTo>
                <a:cubicBezTo>
                  <a:pt x="43" y="136"/>
                  <a:pt x="40" y="134"/>
                  <a:pt x="40" y="131"/>
                </a:cubicBezTo>
                <a:cubicBezTo>
                  <a:pt x="40" y="127"/>
                  <a:pt x="43" y="125"/>
                  <a:pt x="46" y="125"/>
                </a:cubicBezTo>
                <a:cubicBezTo>
                  <a:pt x="47" y="125"/>
                  <a:pt x="47" y="125"/>
                  <a:pt x="48" y="125"/>
                </a:cubicBezTo>
                <a:cubicBezTo>
                  <a:pt x="49" y="131"/>
                  <a:pt x="49" y="131"/>
                  <a:pt x="49" y="131"/>
                </a:cubicBezTo>
                <a:cubicBezTo>
                  <a:pt x="52" y="131"/>
                  <a:pt x="52" y="131"/>
                  <a:pt x="52" y="131"/>
                </a:cubicBezTo>
                <a:cubicBezTo>
                  <a:pt x="52" y="134"/>
                  <a:pt x="49" y="136"/>
                  <a:pt x="46" y="136"/>
                </a:cubicBezTo>
                <a:close/>
                <a:moveTo>
                  <a:pt x="66" y="127"/>
                </a:moveTo>
                <a:cubicBezTo>
                  <a:pt x="64" y="127"/>
                  <a:pt x="62" y="126"/>
                  <a:pt x="62" y="124"/>
                </a:cubicBezTo>
                <a:cubicBezTo>
                  <a:pt x="62" y="122"/>
                  <a:pt x="64" y="120"/>
                  <a:pt x="66" y="120"/>
                </a:cubicBezTo>
                <a:cubicBezTo>
                  <a:pt x="68" y="120"/>
                  <a:pt x="69" y="122"/>
                  <a:pt x="69" y="124"/>
                </a:cubicBezTo>
                <a:cubicBezTo>
                  <a:pt x="69" y="126"/>
                  <a:pt x="68" y="127"/>
                  <a:pt x="66" y="127"/>
                </a:cubicBezTo>
                <a:close/>
                <a:moveTo>
                  <a:pt x="73" y="143"/>
                </a:moveTo>
                <a:cubicBezTo>
                  <a:pt x="71" y="143"/>
                  <a:pt x="69" y="142"/>
                  <a:pt x="69" y="140"/>
                </a:cubicBezTo>
                <a:cubicBezTo>
                  <a:pt x="69" y="138"/>
                  <a:pt x="71" y="136"/>
                  <a:pt x="73" y="136"/>
                </a:cubicBezTo>
                <a:cubicBezTo>
                  <a:pt x="75" y="136"/>
                  <a:pt x="76" y="138"/>
                  <a:pt x="76" y="140"/>
                </a:cubicBezTo>
                <a:cubicBezTo>
                  <a:pt x="76" y="142"/>
                  <a:pt x="75" y="143"/>
                  <a:pt x="73" y="143"/>
                </a:cubicBezTo>
                <a:close/>
                <a:moveTo>
                  <a:pt x="88" y="112"/>
                </a:moveTo>
                <a:cubicBezTo>
                  <a:pt x="87" y="112"/>
                  <a:pt x="87" y="112"/>
                  <a:pt x="87" y="111"/>
                </a:cubicBezTo>
                <a:cubicBezTo>
                  <a:pt x="87" y="111"/>
                  <a:pt x="87" y="110"/>
                  <a:pt x="88" y="110"/>
                </a:cubicBezTo>
                <a:cubicBezTo>
                  <a:pt x="89" y="110"/>
                  <a:pt x="89" y="111"/>
                  <a:pt x="89" y="111"/>
                </a:cubicBezTo>
                <a:cubicBezTo>
                  <a:pt x="89" y="112"/>
                  <a:pt x="89" y="112"/>
                  <a:pt x="88" y="112"/>
                </a:cubicBezTo>
                <a:close/>
                <a:moveTo>
                  <a:pt x="93" y="131"/>
                </a:moveTo>
                <a:cubicBezTo>
                  <a:pt x="91" y="131"/>
                  <a:pt x="89" y="129"/>
                  <a:pt x="89" y="127"/>
                </a:cubicBezTo>
                <a:cubicBezTo>
                  <a:pt x="89" y="125"/>
                  <a:pt x="91" y="124"/>
                  <a:pt x="93" y="124"/>
                </a:cubicBezTo>
                <a:cubicBezTo>
                  <a:pt x="95" y="124"/>
                  <a:pt x="96" y="125"/>
                  <a:pt x="96" y="127"/>
                </a:cubicBezTo>
                <a:cubicBezTo>
                  <a:pt x="96" y="129"/>
                  <a:pt x="95" y="131"/>
                  <a:pt x="93" y="131"/>
                </a:cubicBezTo>
                <a:close/>
                <a:moveTo>
                  <a:pt x="57" y="99"/>
                </a:moveTo>
                <a:cubicBezTo>
                  <a:pt x="55" y="101"/>
                  <a:pt x="53" y="102"/>
                  <a:pt x="51" y="102"/>
                </a:cubicBezTo>
                <a:cubicBezTo>
                  <a:pt x="46" y="76"/>
                  <a:pt x="46" y="76"/>
                  <a:pt x="46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4" y="76"/>
                  <a:pt x="64" y="76"/>
                  <a:pt x="64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66" y="76"/>
                  <a:pt x="66" y="76"/>
                  <a:pt x="66" y="76"/>
                </a:cubicBezTo>
                <a:cubicBezTo>
                  <a:pt x="74" y="76"/>
                  <a:pt x="74" y="76"/>
                  <a:pt x="74" y="76"/>
                </a:cubicBezTo>
                <a:cubicBezTo>
                  <a:pt x="74" y="76"/>
                  <a:pt x="73" y="76"/>
                  <a:pt x="73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88" y="76"/>
                  <a:pt x="88" y="76"/>
                  <a:pt x="88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2" y="76"/>
                  <a:pt x="92" y="76"/>
                  <a:pt x="92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96" y="76"/>
                  <a:pt x="96" y="76"/>
                  <a:pt x="96" y="76"/>
                </a:cubicBezTo>
                <a:cubicBezTo>
                  <a:pt x="100" y="83"/>
                  <a:pt x="102" y="91"/>
                  <a:pt x="103" y="99"/>
                </a:cubicBezTo>
                <a:cubicBezTo>
                  <a:pt x="103" y="99"/>
                  <a:pt x="87" y="83"/>
                  <a:pt x="57" y="99"/>
                </a:cubicBezTo>
                <a:close/>
                <a:moveTo>
                  <a:pt x="110" y="101"/>
                </a:moveTo>
                <a:cubicBezTo>
                  <a:pt x="110" y="101"/>
                  <a:pt x="109" y="100"/>
                  <a:pt x="109" y="99"/>
                </a:cubicBezTo>
                <a:cubicBezTo>
                  <a:pt x="109" y="99"/>
                  <a:pt x="109" y="99"/>
                  <a:pt x="109" y="99"/>
                </a:cubicBezTo>
                <a:cubicBezTo>
                  <a:pt x="109" y="99"/>
                  <a:pt x="109" y="98"/>
                  <a:pt x="109" y="98"/>
                </a:cubicBezTo>
                <a:cubicBezTo>
                  <a:pt x="115" y="95"/>
                  <a:pt x="115" y="95"/>
                  <a:pt x="115" y="95"/>
                </a:cubicBezTo>
                <a:cubicBezTo>
                  <a:pt x="115" y="95"/>
                  <a:pt x="111" y="87"/>
                  <a:pt x="107" y="80"/>
                </a:cubicBezTo>
                <a:cubicBezTo>
                  <a:pt x="107" y="87"/>
                  <a:pt x="107" y="87"/>
                  <a:pt x="107" y="87"/>
                </a:cubicBezTo>
                <a:cubicBezTo>
                  <a:pt x="106" y="84"/>
                  <a:pt x="105" y="80"/>
                  <a:pt x="103" y="76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3" y="73"/>
                  <a:pt x="101" y="71"/>
                  <a:pt x="100" y="69"/>
                </a:cubicBezTo>
                <a:cubicBezTo>
                  <a:pt x="100" y="69"/>
                  <a:pt x="100" y="70"/>
                  <a:pt x="100" y="71"/>
                </a:cubicBezTo>
                <a:cubicBezTo>
                  <a:pt x="100" y="70"/>
                  <a:pt x="100" y="70"/>
                  <a:pt x="100" y="70"/>
                </a:cubicBezTo>
                <a:cubicBezTo>
                  <a:pt x="100" y="70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99" y="70"/>
                </a:cubicBezTo>
                <a:cubicBezTo>
                  <a:pt x="99" y="70"/>
                  <a:pt x="99" y="70"/>
                  <a:pt x="99" y="70"/>
                </a:cubicBezTo>
                <a:cubicBezTo>
                  <a:pt x="99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99" y="69"/>
                  <a:pt x="99" y="69"/>
                  <a:pt x="99" y="70"/>
                </a:cubicBezTo>
                <a:cubicBezTo>
                  <a:pt x="98" y="70"/>
                  <a:pt x="98" y="70"/>
                  <a:pt x="98" y="70"/>
                </a:cubicBezTo>
                <a:cubicBezTo>
                  <a:pt x="99" y="69"/>
                  <a:pt x="99" y="69"/>
                  <a:pt x="100" y="69"/>
                </a:cubicBezTo>
                <a:cubicBezTo>
                  <a:pt x="98" y="69"/>
                  <a:pt x="96" y="69"/>
                  <a:pt x="95" y="70"/>
                </a:cubicBezTo>
                <a:cubicBezTo>
                  <a:pt x="65" y="70"/>
                  <a:pt x="65" y="70"/>
                  <a:pt x="65" y="70"/>
                </a:cubicBezTo>
                <a:cubicBezTo>
                  <a:pt x="65" y="69"/>
                  <a:pt x="65" y="69"/>
                  <a:pt x="65" y="69"/>
                </a:cubicBezTo>
                <a:cubicBezTo>
                  <a:pt x="65" y="50"/>
                  <a:pt x="81" y="34"/>
                  <a:pt x="100" y="34"/>
                </a:cubicBezTo>
                <a:cubicBezTo>
                  <a:pt x="119" y="34"/>
                  <a:pt x="134" y="50"/>
                  <a:pt x="134" y="69"/>
                </a:cubicBezTo>
                <a:cubicBezTo>
                  <a:pt x="134" y="84"/>
                  <a:pt x="124" y="97"/>
                  <a:pt x="110" y="101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8"/>
                </a:cubicBezTo>
                <a:cubicBezTo>
                  <a:pt x="104" y="59"/>
                  <a:pt x="115" y="42"/>
                  <a:pt x="115" y="42"/>
                </a:cubicBezTo>
                <a:cubicBezTo>
                  <a:pt x="121" y="47"/>
                  <a:pt x="121" y="47"/>
                  <a:pt x="121" y="47"/>
                </a:cubicBezTo>
                <a:cubicBezTo>
                  <a:pt x="121" y="47"/>
                  <a:pt x="108" y="62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8"/>
                </a:moveTo>
                <a:cubicBezTo>
                  <a:pt x="100" y="68"/>
                  <a:pt x="100" y="69"/>
                  <a:pt x="100" y="69"/>
                </a:cubicBezTo>
                <a:cubicBezTo>
                  <a:pt x="100" y="69"/>
                  <a:pt x="100" y="69"/>
                  <a:pt x="100" y="68"/>
                </a:cubicBezTo>
                <a:cubicBezTo>
                  <a:pt x="100" y="68"/>
                  <a:pt x="100" y="68"/>
                  <a:pt x="100" y="68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90" y="65"/>
                  <a:pt x="73" y="54"/>
                  <a:pt x="73" y="54"/>
                </a:cubicBezTo>
                <a:cubicBezTo>
                  <a:pt x="78" y="48"/>
                  <a:pt x="78" y="48"/>
                  <a:pt x="78" y="48"/>
                </a:cubicBezTo>
                <a:cubicBezTo>
                  <a:pt x="78" y="48"/>
                  <a:pt x="93" y="61"/>
                  <a:pt x="100" y="68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29" y="60"/>
                </a:moveTo>
                <a:cubicBezTo>
                  <a:pt x="129" y="60"/>
                  <a:pt x="110" y="67"/>
                  <a:pt x="100" y="69"/>
                </a:cubicBezTo>
                <a:cubicBezTo>
                  <a:pt x="108" y="62"/>
                  <a:pt x="126" y="53"/>
                  <a:pt x="126" y="53"/>
                </a:cubicBezTo>
                <a:lnTo>
                  <a:pt x="129" y="60"/>
                </a:lnTo>
                <a:close/>
                <a:moveTo>
                  <a:pt x="91" y="39"/>
                </a:moveTo>
                <a:cubicBezTo>
                  <a:pt x="91" y="39"/>
                  <a:pt x="98" y="59"/>
                  <a:pt x="100" y="69"/>
                </a:cubicBezTo>
                <a:cubicBezTo>
                  <a:pt x="93" y="61"/>
                  <a:pt x="84" y="42"/>
                  <a:pt x="84" y="42"/>
                </a:cubicBezTo>
                <a:lnTo>
                  <a:pt x="91" y="39"/>
                </a:ln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98" y="59"/>
                  <a:pt x="100" y="38"/>
                  <a:pt x="100" y="38"/>
                </a:cubicBezTo>
                <a:cubicBezTo>
                  <a:pt x="100" y="38"/>
                  <a:pt x="100" y="38"/>
                  <a:pt x="100" y="38"/>
                </a:cubicBezTo>
                <a:cubicBezTo>
                  <a:pt x="102" y="38"/>
                  <a:pt x="107" y="39"/>
                  <a:pt x="107" y="39"/>
                </a:cubicBezTo>
                <a:cubicBezTo>
                  <a:pt x="107" y="39"/>
                  <a:pt x="104" y="59"/>
                  <a:pt x="100" y="69"/>
                </a:cubicBezTo>
                <a:cubicBezTo>
                  <a:pt x="100" y="69"/>
                  <a:pt x="100" y="68"/>
                  <a:pt x="100" y="68"/>
                </a:cubicBezTo>
                <a:cubicBezTo>
                  <a:pt x="100" y="68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90" y="70"/>
                  <a:pt x="69" y="69"/>
                  <a:pt x="69" y="69"/>
                </a:cubicBezTo>
                <a:cubicBezTo>
                  <a:pt x="69" y="69"/>
                  <a:pt x="69" y="69"/>
                  <a:pt x="69" y="69"/>
                </a:cubicBezTo>
                <a:cubicBezTo>
                  <a:pt x="69" y="66"/>
                  <a:pt x="70" y="62"/>
                  <a:pt x="70" y="62"/>
                </a:cubicBezTo>
                <a:cubicBezTo>
                  <a:pt x="70" y="62"/>
                  <a:pt x="90" y="65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10" y="67"/>
                  <a:pt x="120" y="67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29" y="76"/>
                  <a:pt x="129" y="76"/>
                  <a:pt x="129" y="76"/>
                </a:cubicBezTo>
                <a:cubicBezTo>
                  <a:pt x="129" y="76"/>
                  <a:pt x="109" y="72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9" y="73"/>
                  <a:pt x="126" y="84"/>
                  <a:pt x="126" y="84"/>
                </a:cubicBezTo>
                <a:cubicBezTo>
                  <a:pt x="122" y="90"/>
                  <a:pt x="122" y="90"/>
                  <a:pt x="122" y="90"/>
                </a:cubicBezTo>
                <a:cubicBezTo>
                  <a:pt x="122" y="90"/>
                  <a:pt x="106" y="77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8"/>
                </a:cubicBezTo>
                <a:cubicBezTo>
                  <a:pt x="100" y="68"/>
                  <a:pt x="100" y="68"/>
                  <a:pt x="100" y="68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8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0" y="69"/>
                </a:move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ubicBezTo>
                  <a:pt x="100" y="69"/>
                  <a:pt x="100" y="69"/>
                  <a:pt x="100" y="69"/>
                </a:cubicBezTo>
                <a:close/>
                <a:moveTo>
                  <a:pt x="107" y="76"/>
                </a:moveTo>
                <a:cubicBezTo>
                  <a:pt x="107" y="80"/>
                  <a:pt x="107" y="80"/>
                  <a:pt x="107" y="80"/>
                </a:cubicBezTo>
                <a:cubicBezTo>
                  <a:pt x="106" y="79"/>
                  <a:pt x="106" y="77"/>
                  <a:pt x="105" y="76"/>
                </a:cubicBezTo>
                <a:lnTo>
                  <a:pt x="107" y="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3" name="Freeform 107"/>
          <p:cNvSpPr>
            <a:spLocks noEditPoints="1"/>
          </p:cNvSpPr>
          <p:nvPr/>
        </p:nvSpPr>
        <p:spPr bwMode="auto">
          <a:xfrm>
            <a:off x="4597353" y="4370886"/>
            <a:ext cx="278264" cy="249446"/>
          </a:xfrm>
          <a:custGeom>
            <a:avLst/>
            <a:gdLst>
              <a:gd name="T0" fmla="*/ 92 w 166"/>
              <a:gd name="T1" fmla="*/ 144 h 150"/>
              <a:gd name="T2" fmla="*/ 166 w 166"/>
              <a:gd name="T3" fmla="*/ 70 h 150"/>
              <a:gd name="T4" fmla="*/ 20 w 166"/>
              <a:gd name="T5" fmla="*/ 90 h 150"/>
              <a:gd name="T6" fmla="*/ 166 w 166"/>
              <a:gd name="T7" fmla="*/ 70 h 150"/>
              <a:gd name="T8" fmla="*/ 74 w 166"/>
              <a:gd name="T9" fmla="*/ 142 h 150"/>
              <a:gd name="T10" fmla="*/ 111 w 166"/>
              <a:gd name="T11" fmla="*/ 150 h 150"/>
              <a:gd name="T12" fmla="*/ 74 w 166"/>
              <a:gd name="T13" fmla="*/ 88 h 150"/>
              <a:gd name="T14" fmla="*/ 24 w 166"/>
              <a:gd name="T15" fmla="*/ 2 h 150"/>
              <a:gd name="T16" fmla="*/ 74 w 166"/>
              <a:gd name="T17" fmla="*/ 88 h 150"/>
              <a:gd name="T18" fmla="*/ 4 w 166"/>
              <a:gd name="T19" fmla="*/ 7 h 150"/>
              <a:gd name="T20" fmla="*/ 66 w 166"/>
              <a:gd name="T21" fmla="*/ 83 h 150"/>
              <a:gd name="T22" fmla="*/ 100 w 166"/>
              <a:gd name="T23" fmla="*/ 77 h 150"/>
              <a:gd name="T24" fmla="*/ 125 w 166"/>
              <a:gd name="T25" fmla="*/ 78 h 150"/>
              <a:gd name="T26" fmla="*/ 112 w 166"/>
              <a:gd name="T27" fmla="*/ 61 h 150"/>
              <a:gd name="T28" fmla="*/ 122 w 166"/>
              <a:gd name="T29" fmla="*/ 71 h 150"/>
              <a:gd name="T30" fmla="*/ 128 w 166"/>
              <a:gd name="T31" fmla="*/ 66 h 150"/>
              <a:gd name="T32" fmla="*/ 119 w 166"/>
              <a:gd name="T33" fmla="*/ 52 h 150"/>
              <a:gd name="T34" fmla="*/ 100 w 166"/>
              <a:gd name="T35" fmla="*/ 52 h 150"/>
              <a:gd name="T36" fmla="*/ 93 w 166"/>
              <a:gd name="T37" fmla="*/ 67 h 150"/>
              <a:gd name="T38" fmla="*/ 92 w 166"/>
              <a:gd name="T39" fmla="*/ 81 h 150"/>
              <a:gd name="T40" fmla="*/ 98 w 166"/>
              <a:gd name="T41" fmla="*/ 74 h 150"/>
              <a:gd name="T42" fmla="*/ 89 w 166"/>
              <a:gd name="T43" fmla="*/ 84 h 150"/>
              <a:gd name="T44" fmla="*/ 86 w 166"/>
              <a:gd name="T45" fmla="*/ 78 h 150"/>
              <a:gd name="T46" fmla="*/ 88 w 166"/>
              <a:gd name="T47" fmla="*/ 68 h 150"/>
              <a:gd name="T48" fmla="*/ 74 w 166"/>
              <a:gd name="T49" fmla="*/ 48 h 150"/>
              <a:gd name="T50" fmla="*/ 74 w 166"/>
              <a:gd name="T51" fmla="*/ 58 h 150"/>
              <a:gd name="T52" fmla="*/ 82 w 166"/>
              <a:gd name="T53" fmla="*/ 78 h 150"/>
              <a:gd name="T54" fmla="*/ 75 w 166"/>
              <a:gd name="T55" fmla="*/ 81 h 150"/>
              <a:gd name="T56" fmla="*/ 84 w 166"/>
              <a:gd name="T57" fmla="*/ 83 h 150"/>
              <a:gd name="T58" fmla="*/ 90 w 166"/>
              <a:gd name="T59" fmla="*/ 88 h 150"/>
              <a:gd name="T60" fmla="*/ 107 w 166"/>
              <a:gd name="T61" fmla="*/ 68 h 150"/>
              <a:gd name="T62" fmla="*/ 115 w 166"/>
              <a:gd name="T63" fmla="*/ 79 h 150"/>
              <a:gd name="T64" fmla="*/ 107 w 166"/>
              <a:gd name="T65" fmla="*/ 68 h 150"/>
              <a:gd name="T66" fmla="*/ 103 w 166"/>
              <a:gd name="T67" fmla="*/ 66 h 150"/>
              <a:gd name="T68" fmla="*/ 97 w 166"/>
              <a:gd name="T69" fmla="*/ 67 h 150"/>
              <a:gd name="T70" fmla="*/ 84 w 166"/>
              <a:gd name="T71" fmla="*/ 57 h 150"/>
              <a:gd name="T72" fmla="*/ 83 w 166"/>
              <a:gd name="T73" fmla="*/ 67 h 150"/>
              <a:gd name="T74" fmla="*/ 77 w 166"/>
              <a:gd name="T75" fmla="*/ 56 h 150"/>
              <a:gd name="T76" fmla="*/ 76 w 166"/>
              <a:gd name="T77" fmla="*/ 51 h 150"/>
              <a:gd name="T78" fmla="*/ 120 w 166"/>
              <a:gd name="T79" fmla="*/ 55 h 150"/>
              <a:gd name="T80" fmla="*/ 125 w 166"/>
              <a:gd name="T81" fmla="*/ 64 h 150"/>
              <a:gd name="T82" fmla="*/ 118 w 166"/>
              <a:gd name="T83" fmla="*/ 62 h 150"/>
              <a:gd name="T84" fmla="*/ 120 w 166"/>
              <a:gd name="T85" fmla="*/ 55 h 150"/>
              <a:gd name="T86" fmla="*/ 105 w 166"/>
              <a:gd name="T87" fmla="*/ 63 h 150"/>
              <a:gd name="T88" fmla="*/ 95 w 166"/>
              <a:gd name="T89" fmla="*/ 62 h 150"/>
              <a:gd name="T90" fmla="*/ 102 w 166"/>
              <a:gd name="T91" fmla="*/ 55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166" h="150">
                <a:moveTo>
                  <a:pt x="166" y="92"/>
                </a:moveTo>
                <a:cubicBezTo>
                  <a:pt x="166" y="121"/>
                  <a:pt x="133" y="144"/>
                  <a:pt x="92" y="144"/>
                </a:cubicBezTo>
                <a:cubicBezTo>
                  <a:pt x="52" y="144"/>
                  <a:pt x="19" y="121"/>
                  <a:pt x="19" y="92"/>
                </a:cubicBezTo>
                <a:moveTo>
                  <a:pt x="166" y="70"/>
                </a:moveTo>
                <a:cubicBezTo>
                  <a:pt x="20" y="70"/>
                  <a:pt x="20" y="70"/>
                  <a:pt x="20" y="70"/>
                </a:cubicBezTo>
                <a:cubicBezTo>
                  <a:pt x="20" y="90"/>
                  <a:pt x="20" y="90"/>
                  <a:pt x="20" y="90"/>
                </a:cubicBezTo>
                <a:cubicBezTo>
                  <a:pt x="166" y="90"/>
                  <a:pt x="166" y="90"/>
                  <a:pt x="166" y="90"/>
                </a:cubicBezTo>
                <a:lnTo>
                  <a:pt x="166" y="70"/>
                </a:lnTo>
                <a:close/>
                <a:moveTo>
                  <a:pt x="111" y="142"/>
                </a:moveTo>
                <a:cubicBezTo>
                  <a:pt x="74" y="142"/>
                  <a:pt x="74" y="142"/>
                  <a:pt x="74" y="142"/>
                </a:cubicBezTo>
                <a:cubicBezTo>
                  <a:pt x="74" y="150"/>
                  <a:pt x="74" y="150"/>
                  <a:pt x="74" y="150"/>
                </a:cubicBezTo>
                <a:cubicBezTo>
                  <a:pt x="111" y="150"/>
                  <a:pt x="111" y="150"/>
                  <a:pt x="111" y="150"/>
                </a:cubicBezTo>
                <a:lnTo>
                  <a:pt x="111" y="142"/>
                </a:lnTo>
                <a:close/>
                <a:moveTo>
                  <a:pt x="74" y="88"/>
                </a:moveTo>
                <a:cubicBezTo>
                  <a:pt x="28" y="0"/>
                  <a:pt x="28" y="0"/>
                  <a:pt x="28" y="0"/>
                </a:cubicBezTo>
                <a:cubicBezTo>
                  <a:pt x="24" y="2"/>
                  <a:pt x="24" y="2"/>
                  <a:pt x="24" y="2"/>
                </a:cubicBezTo>
                <a:cubicBezTo>
                  <a:pt x="69" y="90"/>
                  <a:pt x="69" y="90"/>
                  <a:pt x="69" y="90"/>
                </a:cubicBezTo>
                <a:lnTo>
                  <a:pt x="74" y="88"/>
                </a:lnTo>
                <a:close/>
                <a:moveTo>
                  <a:pt x="70" y="80"/>
                </a:moveTo>
                <a:cubicBezTo>
                  <a:pt x="4" y="7"/>
                  <a:pt x="4" y="7"/>
                  <a:pt x="4" y="7"/>
                </a:cubicBezTo>
                <a:cubicBezTo>
                  <a:pt x="0" y="10"/>
                  <a:pt x="0" y="10"/>
                  <a:pt x="0" y="10"/>
                </a:cubicBezTo>
                <a:cubicBezTo>
                  <a:pt x="66" y="83"/>
                  <a:pt x="66" y="83"/>
                  <a:pt x="66" y="83"/>
                </a:cubicBezTo>
                <a:lnTo>
                  <a:pt x="70" y="80"/>
                </a:lnTo>
                <a:close/>
                <a:moveTo>
                  <a:pt x="100" y="77"/>
                </a:moveTo>
                <a:cubicBezTo>
                  <a:pt x="104" y="80"/>
                  <a:pt x="110" y="83"/>
                  <a:pt x="115" y="83"/>
                </a:cubicBezTo>
                <a:cubicBezTo>
                  <a:pt x="117" y="83"/>
                  <a:pt x="124" y="83"/>
                  <a:pt x="125" y="78"/>
                </a:cubicBezTo>
                <a:cubicBezTo>
                  <a:pt x="126" y="73"/>
                  <a:pt x="117" y="68"/>
                  <a:pt x="109" y="65"/>
                </a:cubicBezTo>
                <a:cubicBezTo>
                  <a:pt x="110" y="63"/>
                  <a:pt x="111" y="62"/>
                  <a:pt x="112" y="61"/>
                </a:cubicBezTo>
                <a:cubicBezTo>
                  <a:pt x="113" y="62"/>
                  <a:pt x="114" y="63"/>
                  <a:pt x="115" y="65"/>
                </a:cubicBezTo>
                <a:cubicBezTo>
                  <a:pt x="117" y="68"/>
                  <a:pt x="119" y="71"/>
                  <a:pt x="122" y="71"/>
                </a:cubicBezTo>
                <a:cubicBezTo>
                  <a:pt x="122" y="71"/>
                  <a:pt x="122" y="71"/>
                  <a:pt x="122" y="71"/>
                </a:cubicBezTo>
                <a:cubicBezTo>
                  <a:pt x="125" y="71"/>
                  <a:pt x="127" y="68"/>
                  <a:pt x="128" y="66"/>
                </a:cubicBezTo>
                <a:cubicBezTo>
                  <a:pt x="134" y="55"/>
                  <a:pt x="137" y="50"/>
                  <a:pt x="135" y="48"/>
                </a:cubicBezTo>
                <a:cubicBezTo>
                  <a:pt x="133" y="46"/>
                  <a:pt x="128" y="47"/>
                  <a:pt x="119" y="52"/>
                </a:cubicBezTo>
                <a:cubicBezTo>
                  <a:pt x="116" y="53"/>
                  <a:pt x="114" y="54"/>
                  <a:pt x="113" y="56"/>
                </a:cubicBezTo>
                <a:cubicBezTo>
                  <a:pt x="109" y="53"/>
                  <a:pt x="105" y="51"/>
                  <a:pt x="100" y="52"/>
                </a:cubicBezTo>
                <a:cubicBezTo>
                  <a:pt x="94" y="53"/>
                  <a:pt x="91" y="57"/>
                  <a:pt x="91" y="62"/>
                </a:cubicBezTo>
                <a:cubicBezTo>
                  <a:pt x="92" y="64"/>
                  <a:pt x="92" y="65"/>
                  <a:pt x="93" y="67"/>
                </a:cubicBezTo>
                <a:cubicBezTo>
                  <a:pt x="88" y="72"/>
                  <a:pt x="88" y="80"/>
                  <a:pt x="88" y="81"/>
                </a:cubicBezTo>
                <a:cubicBezTo>
                  <a:pt x="92" y="81"/>
                  <a:pt x="92" y="81"/>
                  <a:pt x="92" y="81"/>
                </a:cubicBezTo>
                <a:cubicBezTo>
                  <a:pt x="92" y="81"/>
                  <a:pt x="92" y="75"/>
                  <a:pt x="94" y="70"/>
                </a:cubicBezTo>
                <a:cubicBezTo>
                  <a:pt x="95" y="72"/>
                  <a:pt x="96" y="73"/>
                  <a:pt x="98" y="74"/>
                </a:cubicBezTo>
                <a:cubicBezTo>
                  <a:pt x="97" y="74"/>
                  <a:pt x="97" y="75"/>
                  <a:pt x="97" y="75"/>
                </a:cubicBezTo>
                <a:cubicBezTo>
                  <a:pt x="94" y="79"/>
                  <a:pt x="91" y="84"/>
                  <a:pt x="89" y="84"/>
                </a:cubicBezTo>
                <a:cubicBezTo>
                  <a:pt x="89" y="84"/>
                  <a:pt x="88" y="84"/>
                  <a:pt x="87" y="80"/>
                </a:cubicBezTo>
                <a:cubicBezTo>
                  <a:pt x="87" y="79"/>
                  <a:pt x="86" y="79"/>
                  <a:pt x="86" y="78"/>
                </a:cubicBezTo>
                <a:cubicBezTo>
                  <a:pt x="86" y="76"/>
                  <a:pt x="86" y="74"/>
                  <a:pt x="85" y="72"/>
                </a:cubicBezTo>
                <a:cubicBezTo>
                  <a:pt x="86" y="70"/>
                  <a:pt x="87" y="69"/>
                  <a:pt x="88" y="68"/>
                </a:cubicBezTo>
                <a:cubicBezTo>
                  <a:pt x="91" y="64"/>
                  <a:pt x="93" y="61"/>
                  <a:pt x="86" y="54"/>
                </a:cubicBezTo>
                <a:cubicBezTo>
                  <a:pt x="81" y="48"/>
                  <a:pt x="77" y="46"/>
                  <a:pt x="74" y="48"/>
                </a:cubicBezTo>
                <a:cubicBezTo>
                  <a:pt x="71" y="50"/>
                  <a:pt x="72" y="55"/>
                  <a:pt x="73" y="58"/>
                </a:cubicBezTo>
                <a:cubicBezTo>
                  <a:pt x="74" y="58"/>
                  <a:pt x="74" y="58"/>
                  <a:pt x="74" y="58"/>
                </a:cubicBezTo>
                <a:cubicBezTo>
                  <a:pt x="78" y="65"/>
                  <a:pt x="80" y="69"/>
                  <a:pt x="82" y="73"/>
                </a:cubicBezTo>
                <a:cubicBezTo>
                  <a:pt x="81" y="74"/>
                  <a:pt x="82" y="76"/>
                  <a:pt x="82" y="78"/>
                </a:cubicBezTo>
                <a:cubicBezTo>
                  <a:pt x="82" y="79"/>
                  <a:pt x="82" y="79"/>
                  <a:pt x="82" y="79"/>
                </a:cubicBezTo>
                <a:cubicBezTo>
                  <a:pt x="81" y="81"/>
                  <a:pt x="78" y="81"/>
                  <a:pt x="75" y="81"/>
                </a:cubicBezTo>
                <a:cubicBezTo>
                  <a:pt x="75" y="85"/>
                  <a:pt x="75" y="85"/>
                  <a:pt x="75" y="85"/>
                </a:cubicBezTo>
                <a:cubicBezTo>
                  <a:pt x="79" y="85"/>
                  <a:pt x="82" y="85"/>
                  <a:pt x="84" y="83"/>
                </a:cubicBezTo>
                <a:cubicBezTo>
                  <a:pt x="85" y="85"/>
                  <a:pt x="87" y="87"/>
                  <a:pt x="89" y="87"/>
                </a:cubicBezTo>
                <a:cubicBezTo>
                  <a:pt x="89" y="87"/>
                  <a:pt x="89" y="88"/>
                  <a:pt x="90" y="88"/>
                </a:cubicBezTo>
                <a:cubicBezTo>
                  <a:pt x="93" y="88"/>
                  <a:pt x="96" y="83"/>
                  <a:pt x="100" y="77"/>
                </a:cubicBezTo>
                <a:close/>
                <a:moveTo>
                  <a:pt x="107" y="68"/>
                </a:moveTo>
                <a:cubicBezTo>
                  <a:pt x="116" y="71"/>
                  <a:pt x="121" y="76"/>
                  <a:pt x="121" y="78"/>
                </a:cubicBezTo>
                <a:cubicBezTo>
                  <a:pt x="121" y="78"/>
                  <a:pt x="120" y="79"/>
                  <a:pt x="115" y="79"/>
                </a:cubicBezTo>
                <a:cubicBezTo>
                  <a:pt x="110" y="79"/>
                  <a:pt x="106" y="77"/>
                  <a:pt x="102" y="74"/>
                </a:cubicBezTo>
                <a:cubicBezTo>
                  <a:pt x="104" y="72"/>
                  <a:pt x="105" y="70"/>
                  <a:pt x="107" y="68"/>
                </a:cubicBezTo>
                <a:close/>
                <a:moveTo>
                  <a:pt x="97" y="67"/>
                </a:moveTo>
                <a:cubicBezTo>
                  <a:pt x="99" y="66"/>
                  <a:pt x="101" y="66"/>
                  <a:pt x="103" y="66"/>
                </a:cubicBezTo>
                <a:cubicBezTo>
                  <a:pt x="102" y="68"/>
                  <a:pt x="101" y="70"/>
                  <a:pt x="100" y="71"/>
                </a:cubicBezTo>
                <a:cubicBezTo>
                  <a:pt x="99" y="70"/>
                  <a:pt x="98" y="69"/>
                  <a:pt x="97" y="67"/>
                </a:cubicBezTo>
                <a:cubicBezTo>
                  <a:pt x="97" y="67"/>
                  <a:pt x="97" y="67"/>
                  <a:pt x="97" y="67"/>
                </a:cubicBezTo>
                <a:close/>
                <a:moveTo>
                  <a:pt x="84" y="57"/>
                </a:moveTo>
                <a:cubicBezTo>
                  <a:pt x="88" y="62"/>
                  <a:pt x="87" y="63"/>
                  <a:pt x="85" y="65"/>
                </a:cubicBezTo>
                <a:cubicBezTo>
                  <a:pt x="85" y="66"/>
                  <a:pt x="84" y="67"/>
                  <a:pt x="83" y="67"/>
                </a:cubicBezTo>
                <a:cubicBezTo>
                  <a:pt x="82" y="64"/>
                  <a:pt x="79" y="60"/>
                  <a:pt x="77" y="56"/>
                </a:cubicBezTo>
                <a:cubicBezTo>
                  <a:pt x="77" y="56"/>
                  <a:pt x="77" y="56"/>
                  <a:pt x="77" y="56"/>
                </a:cubicBezTo>
                <a:cubicBezTo>
                  <a:pt x="75" y="54"/>
                  <a:pt x="75" y="52"/>
                  <a:pt x="76" y="51"/>
                </a:cubicBezTo>
                <a:cubicBezTo>
                  <a:pt x="76" y="51"/>
                  <a:pt x="76" y="51"/>
                  <a:pt x="76" y="51"/>
                </a:cubicBezTo>
                <a:cubicBezTo>
                  <a:pt x="77" y="51"/>
                  <a:pt x="79" y="52"/>
                  <a:pt x="84" y="57"/>
                </a:cubicBezTo>
                <a:close/>
                <a:moveTo>
                  <a:pt x="120" y="55"/>
                </a:moveTo>
                <a:cubicBezTo>
                  <a:pt x="130" y="50"/>
                  <a:pt x="132" y="50"/>
                  <a:pt x="132" y="50"/>
                </a:cubicBezTo>
                <a:cubicBezTo>
                  <a:pt x="132" y="52"/>
                  <a:pt x="128" y="59"/>
                  <a:pt x="125" y="64"/>
                </a:cubicBezTo>
                <a:cubicBezTo>
                  <a:pt x="123" y="67"/>
                  <a:pt x="122" y="67"/>
                  <a:pt x="122" y="67"/>
                </a:cubicBezTo>
                <a:cubicBezTo>
                  <a:pt x="121" y="67"/>
                  <a:pt x="119" y="65"/>
                  <a:pt x="118" y="62"/>
                </a:cubicBezTo>
                <a:cubicBezTo>
                  <a:pt x="117" y="61"/>
                  <a:pt x="116" y="60"/>
                  <a:pt x="115" y="59"/>
                </a:cubicBezTo>
                <a:cubicBezTo>
                  <a:pt x="117" y="57"/>
                  <a:pt x="118" y="56"/>
                  <a:pt x="120" y="55"/>
                </a:cubicBezTo>
                <a:close/>
                <a:moveTo>
                  <a:pt x="110" y="59"/>
                </a:moveTo>
                <a:cubicBezTo>
                  <a:pt x="108" y="60"/>
                  <a:pt x="107" y="62"/>
                  <a:pt x="105" y="63"/>
                </a:cubicBezTo>
                <a:cubicBezTo>
                  <a:pt x="102" y="62"/>
                  <a:pt x="98" y="62"/>
                  <a:pt x="96" y="64"/>
                </a:cubicBezTo>
                <a:cubicBezTo>
                  <a:pt x="95" y="63"/>
                  <a:pt x="95" y="62"/>
                  <a:pt x="95" y="62"/>
                </a:cubicBezTo>
                <a:cubicBezTo>
                  <a:pt x="95" y="58"/>
                  <a:pt x="97" y="56"/>
                  <a:pt x="101" y="55"/>
                </a:cubicBezTo>
                <a:cubicBezTo>
                  <a:pt x="101" y="55"/>
                  <a:pt x="102" y="55"/>
                  <a:pt x="102" y="55"/>
                </a:cubicBezTo>
                <a:cubicBezTo>
                  <a:pt x="105" y="55"/>
                  <a:pt x="108" y="57"/>
                  <a:pt x="110" y="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4" name="Freeform 108"/>
          <p:cNvSpPr>
            <a:spLocks noEditPoints="1"/>
          </p:cNvSpPr>
          <p:nvPr/>
        </p:nvSpPr>
        <p:spPr bwMode="auto">
          <a:xfrm>
            <a:off x="754439" y="5363870"/>
            <a:ext cx="206299" cy="203075"/>
          </a:xfrm>
          <a:custGeom>
            <a:avLst/>
            <a:gdLst>
              <a:gd name="T0" fmla="*/ 124 w 124"/>
              <a:gd name="T1" fmla="*/ 77 h 121"/>
              <a:gd name="T2" fmla="*/ 68 w 124"/>
              <a:gd name="T3" fmla="*/ 116 h 121"/>
              <a:gd name="T4" fmla="*/ 13 w 124"/>
              <a:gd name="T5" fmla="*/ 77 h 121"/>
              <a:gd name="T6" fmla="*/ 124 w 124"/>
              <a:gd name="T7" fmla="*/ 61 h 121"/>
              <a:gd name="T8" fmla="*/ 13 w 124"/>
              <a:gd name="T9" fmla="*/ 61 h 121"/>
              <a:gd name="T10" fmla="*/ 13 w 124"/>
              <a:gd name="T11" fmla="*/ 75 h 121"/>
              <a:gd name="T12" fmla="*/ 124 w 124"/>
              <a:gd name="T13" fmla="*/ 75 h 121"/>
              <a:gd name="T14" fmla="*/ 124 w 124"/>
              <a:gd name="T15" fmla="*/ 61 h 121"/>
              <a:gd name="T16" fmla="*/ 83 w 124"/>
              <a:gd name="T17" fmla="*/ 115 h 121"/>
              <a:gd name="T18" fmla="*/ 54 w 124"/>
              <a:gd name="T19" fmla="*/ 115 h 121"/>
              <a:gd name="T20" fmla="*/ 54 w 124"/>
              <a:gd name="T21" fmla="*/ 121 h 121"/>
              <a:gd name="T22" fmla="*/ 83 w 124"/>
              <a:gd name="T23" fmla="*/ 121 h 121"/>
              <a:gd name="T24" fmla="*/ 83 w 124"/>
              <a:gd name="T25" fmla="*/ 115 h 121"/>
              <a:gd name="T26" fmla="*/ 56 w 124"/>
              <a:gd name="T27" fmla="*/ 66 h 121"/>
              <a:gd name="T28" fmla="*/ 22 w 124"/>
              <a:gd name="T29" fmla="*/ 0 h 121"/>
              <a:gd name="T30" fmla="*/ 19 w 124"/>
              <a:gd name="T31" fmla="*/ 2 h 121"/>
              <a:gd name="T32" fmla="*/ 53 w 124"/>
              <a:gd name="T33" fmla="*/ 68 h 121"/>
              <a:gd name="T34" fmla="*/ 56 w 124"/>
              <a:gd name="T35" fmla="*/ 66 h 121"/>
              <a:gd name="T36" fmla="*/ 53 w 124"/>
              <a:gd name="T37" fmla="*/ 60 h 121"/>
              <a:gd name="T38" fmla="*/ 3 w 124"/>
              <a:gd name="T39" fmla="*/ 5 h 121"/>
              <a:gd name="T40" fmla="*/ 0 w 124"/>
              <a:gd name="T41" fmla="*/ 8 h 121"/>
              <a:gd name="T42" fmla="*/ 51 w 124"/>
              <a:gd name="T43" fmla="*/ 63 h 121"/>
              <a:gd name="T44" fmla="*/ 53 w 124"/>
              <a:gd name="T45" fmla="*/ 60 h 121"/>
              <a:gd name="T46" fmla="*/ 72 w 124"/>
              <a:gd name="T47" fmla="*/ 21 h 121"/>
              <a:gd name="T48" fmla="*/ 65 w 124"/>
              <a:gd name="T49" fmla="*/ 24 h 121"/>
              <a:gd name="T50" fmla="*/ 64 w 124"/>
              <a:gd name="T51" fmla="*/ 26 h 121"/>
              <a:gd name="T52" fmla="*/ 61 w 124"/>
              <a:gd name="T53" fmla="*/ 26 h 121"/>
              <a:gd name="T54" fmla="*/ 37 w 124"/>
              <a:gd name="T55" fmla="*/ 26 h 121"/>
              <a:gd name="T56" fmla="*/ 22 w 124"/>
              <a:gd name="T57" fmla="*/ 55 h 121"/>
              <a:gd name="T58" fmla="*/ 116 w 124"/>
              <a:gd name="T59" fmla="*/ 55 h 121"/>
              <a:gd name="T60" fmla="*/ 105 w 124"/>
              <a:gd name="T61" fmla="*/ 26 h 121"/>
              <a:gd name="T62" fmla="*/ 83 w 124"/>
              <a:gd name="T63" fmla="*/ 26 h 121"/>
              <a:gd name="T64" fmla="*/ 80 w 124"/>
              <a:gd name="T65" fmla="*/ 26 h 121"/>
              <a:gd name="T66" fmla="*/ 79 w 124"/>
              <a:gd name="T67" fmla="*/ 24 h 121"/>
              <a:gd name="T68" fmla="*/ 79 w 124"/>
              <a:gd name="T69" fmla="*/ 24 h 121"/>
              <a:gd name="T70" fmla="*/ 72 w 124"/>
              <a:gd name="T71" fmla="*/ 21 h 121"/>
              <a:gd name="T72" fmla="*/ 72 w 124"/>
              <a:gd name="T73" fmla="*/ 16 h 121"/>
              <a:gd name="T74" fmla="*/ 83 w 124"/>
              <a:gd name="T75" fmla="*/ 21 h 121"/>
              <a:gd name="T76" fmla="*/ 109 w 124"/>
              <a:gd name="T77" fmla="*/ 21 h 121"/>
              <a:gd name="T78" fmla="*/ 124 w 124"/>
              <a:gd name="T79" fmla="*/ 61 h 121"/>
              <a:gd name="T80" fmla="*/ 13 w 124"/>
              <a:gd name="T81" fmla="*/ 61 h 121"/>
              <a:gd name="T82" fmla="*/ 34 w 124"/>
              <a:gd name="T83" fmla="*/ 21 h 121"/>
              <a:gd name="T84" fmla="*/ 61 w 124"/>
              <a:gd name="T85" fmla="*/ 21 h 121"/>
              <a:gd name="T86" fmla="*/ 72 w 124"/>
              <a:gd name="T87" fmla="*/ 16 h 1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4" h="121">
                <a:moveTo>
                  <a:pt x="124" y="77"/>
                </a:moveTo>
                <a:cubicBezTo>
                  <a:pt x="124" y="99"/>
                  <a:pt x="99" y="116"/>
                  <a:pt x="68" y="116"/>
                </a:cubicBezTo>
                <a:cubicBezTo>
                  <a:pt x="38" y="116"/>
                  <a:pt x="13" y="99"/>
                  <a:pt x="13" y="77"/>
                </a:cubicBezTo>
                <a:moveTo>
                  <a:pt x="124" y="61"/>
                </a:moveTo>
                <a:cubicBezTo>
                  <a:pt x="13" y="61"/>
                  <a:pt x="13" y="61"/>
                  <a:pt x="13" y="61"/>
                </a:cubicBezTo>
                <a:cubicBezTo>
                  <a:pt x="13" y="75"/>
                  <a:pt x="13" y="75"/>
                  <a:pt x="13" y="75"/>
                </a:cubicBezTo>
                <a:cubicBezTo>
                  <a:pt x="124" y="75"/>
                  <a:pt x="124" y="75"/>
                  <a:pt x="124" y="75"/>
                </a:cubicBezTo>
                <a:lnTo>
                  <a:pt x="124" y="61"/>
                </a:lnTo>
                <a:close/>
                <a:moveTo>
                  <a:pt x="83" y="115"/>
                </a:moveTo>
                <a:cubicBezTo>
                  <a:pt x="54" y="115"/>
                  <a:pt x="54" y="115"/>
                  <a:pt x="54" y="115"/>
                </a:cubicBezTo>
                <a:cubicBezTo>
                  <a:pt x="54" y="121"/>
                  <a:pt x="54" y="121"/>
                  <a:pt x="54" y="121"/>
                </a:cubicBezTo>
                <a:cubicBezTo>
                  <a:pt x="83" y="121"/>
                  <a:pt x="83" y="121"/>
                  <a:pt x="83" y="121"/>
                </a:cubicBezTo>
                <a:lnTo>
                  <a:pt x="83" y="115"/>
                </a:lnTo>
                <a:close/>
                <a:moveTo>
                  <a:pt x="56" y="66"/>
                </a:moveTo>
                <a:cubicBezTo>
                  <a:pt x="22" y="0"/>
                  <a:pt x="22" y="0"/>
                  <a:pt x="22" y="0"/>
                </a:cubicBezTo>
                <a:cubicBezTo>
                  <a:pt x="19" y="2"/>
                  <a:pt x="19" y="2"/>
                  <a:pt x="19" y="2"/>
                </a:cubicBezTo>
                <a:cubicBezTo>
                  <a:pt x="53" y="68"/>
                  <a:pt x="53" y="68"/>
                  <a:pt x="53" y="68"/>
                </a:cubicBezTo>
                <a:lnTo>
                  <a:pt x="56" y="66"/>
                </a:lnTo>
                <a:close/>
                <a:moveTo>
                  <a:pt x="53" y="60"/>
                </a:moveTo>
                <a:cubicBezTo>
                  <a:pt x="3" y="5"/>
                  <a:pt x="3" y="5"/>
                  <a:pt x="3" y="5"/>
                </a:cubicBezTo>
                <a:cubicBezTo>
                  <a:pt x="0" y="8"/>
                  <a:pt x="0" y="8"/>
                  <a:pt x="0" y="8"/>
                </a:cubicBezTo>
                <a:cubicBezTo>
                  <a:pt x="51" y="63"/>
                  <a:pt x="51" y="63"/>
                  <a:pt x="51" y="63"/>
                </a:cubicBezTo>
                <a:lnTo>
                  <a:pt x="53" y="60"/>
                </a:lnTo>
                <a:close/>
                <a:moveTo>
                  <a:pt x="72" y="21"/>
                </a:moveTo>
                <a:cubicBezTo>
                  <a:pt x="69" y="21"/>
                  <a:pt x="67" y="22"/>
                  <a:pt x="65" y="24"/>
                </a:cubicBezTo>
                <a:cubicBezTo>
                  <a:pt x="64" y="26"/>
                  <a:pt x="64" y="26"/>
                  <a:pt x="64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37" y="26"/>
                  <a:pt x="37" y="26"/>
                  <a:pt x="37" y="26"/>
                </a:cubicBezTo>
                <a:cubicBezTo>
                  <a:pt x="22" y="55"/>
                  <a:pt x="22" y="55"/>
                  <a:pt x="22" y="55"/>
                </a:cubicBezTo>
                <a:cubicBezTo>
                  <a:pt x="116" y="55"/>
                  <a:pt x="116" y="55"/>
                  <a:pt x="116" y="55"/>
                </a:cubicBezTo>
                <a:cubicBezTo>
                  <a:pt x="105" y="26"/>
                  <a:pt x="105" y="26"/>
                  <a:pt x="105" y="26"/>
                </a:cubicBezTo>
                <a:cubicBezTo>
                  <a:pt x="83" y="26"/>
                  <a:pt x="83" y="26"/>
                  <a:pt x="83" y="26"/>
                </a:cubicBezTo>
                <a:cubicBezTo>
                  <a:pt x="80" y="26"/>
                  <a:pt x="80" y="26"/>
                  <a:pt x="80" y="26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9" y="24"/>
                  <a:pt x="79" y="24"/>
                </a:cubicBezTo>
                <a:cubicBezTo>
                  <a:pt x="79" y="24"/>
                  <a:pt x="75" y="21"/>
                  <a:pt x="72" y="21"/>
                </a:cubicBezTo>
                <a:moveTo>
                  <a:pt x="72" y="16"/>
                </a:moveTo>
                <a:cubicBezTo>
                  <a:pt x="78" y="16"/>
                  <a:pt x="83" y="21"/>
                  <a:pt x="83" y="21"/>
                </a:cubicBezTo>
                <a:cubicBezTo>
                  <a:pt x="109" y="21"/>
                  <a:pt x="109" y="21"/>
                  <a:pt x="109" y="21"/>
                </a:cubicBezTo>
                <a:cubicBezTo>
                  <a:pt x="124" y="61"/>
                  <a:pt x="124" y="61"/>
                  <a:pt x="124" y="61"/>
                </a:cubicBezTo>
                <a:cubicBezTo>
                  <a:pt x="13" y="61"/>
                  <a:pt x="13" y="61"/>
                  <a:pt x="13" y="61"/>
                </a:cubicBezTo>
                <a:cubicBezTo>
                  <a:pt x="34" y="21"/>
                  <a:pt x="34" y="21"/>
                  <a:pt x="34" y="21"/>
                </a:cubicBezTo>
                <a:cubicBezTo>
                  <a:pt x="61" y="21"/>
                  <a:pt x="61" y="21"/>
                  <a:pt x="61" y="21"/>
                </a:cubicBezTo>
                <a:cubicBezTo>
                  <a:pt x="65" y="17"/>
                  <a:pt x="68" y="16"/>
                  <a:pt x="72" y="1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5" name="Freeform 109"/>
          <p:cNvSpPr>
            <a:spLocks noEditPoints="1"/>
          </p:cNvSpPr>
          <p:nvPr/>
        </p:nvSpPr>
        <p:spPr bwMode="auto">
          <a:xfrm>
            <a:off x="5136289" y="4401268"/>
            <a:ext cx="102350" cy="235054"/>
          </a:xfrm>
          <a:custGeom>
            <a:avLst/>
            <a:gdLst>
              <a:gd name="T0" fmla="*/ 41 w 64"/>
              <a:gd name="T1" fmla="*/ 147 h 147"/>
              <a:gd name="T2" fmla="*/ 23 w 64"/>
              <a:gd name="T3" fmla="*/ 147 h 147"/>
              <a:gd name="T4" fmla="*/ 23 w 64"/>
              <a:gd name="T5" fmla="*/ 76 h 147"/>
              <a:gd name="T6" fmla="*/ 41 w 64"/>
              <a:gd name="T7" fmla="*/ 76 h 147"/>
              <a:gd name="T8" fmla="*/ 41 w 64"/>
              <a:gd name="T9" fmla="*/ 147 h 147"/>
              <a:gd name="T10" fmla="*/ 64 w 64"/>
              <a:gd name="T11" fmla="*/ 0 h 147"/>
              <a:gd name="T12" fmla="*/ 0 w 64"/>
              <a:gd name="T13" fmla="*/ 0 h 147"/>
              <a:gd name="T14" fmla="*/ 0 w 64"/>
              <a:gd name="T15" fmla="*/ 99 h 147"/>
              <a:gd name="T16" fmla="*/ 64 w 64"/>
              <a:gd name="T17" fmla="*/ 99 h 147"/>
              <a:gd name="T18" fmla="*/ 64 w 64"/>
              <a:gd name="T19" fmla="*/ 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64" h="147">
                <a:moveTo>
                  <a:pt x="41" y="147"/>
                </a:moveTo>
                <a:lnTo>
                  <a:pt x="23" y="147"/>
                </a:lnTo>
                <a:lnTo>
                  <a:pt x="23" y="76"/>
                </a:lnTo>
                <a:lnTo>
                  <a:pt x="41" y="76"/>
                </a:lnTo>
                <a:lnTo>
                  <a:pt x="41" y="147"/>
                </a:lnTo>
                <a:close/>
                <a:moveTo>
                  <a:pt x="64" y="0"/>
                </a:moveTo>
                <a:lnTo>
                  <a:pt x="0" y="0"/>
                </a:lnTo>
                <a:lnTo>
                  <a:pt x="0" y="99"/>
                </a:lnTo>
                <a:lnTo>
                  <a:pt x="64" y="99"/>
                </a:lnTo>
                <a:lnTo>
                  <a:pt x="64" y="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6" name="Freeform 110"/>
          <p:cNvSpPr>
            <a:spLocks noEditPoints="1"/>
          </p:cNvSpPr>
          <p:nvPr/>
        </p:nvSpPr>
        <p:spPr bwMode="auto">
          <a:xfrm>
            <a:off x="6358090" y="4454035"/>
            <a:ext cx="284661" cy="174293"/>
          </a:xfrm>
          <a:custGeom>
            <a:avLst/>
            <a:gdLst>
              <a:gd name="T0" fmla="*/ 12 w 171"/>
              <a:gd name="T1" fmla="*/ 105 h 105"/>
              <a:gd name="T2" fmla="*/ 164 w 171"/>
              <a:gd name="T3" fmla="*/ 89 h 105"/>
              <a:gd name="T4" fmla="*/ 166 w 171"/>
              <a:gd name="T5" fmla="*/ 57 h 105"/>
              <a:gd name="T6" fmla="*/ 5 w 171"/>
              <a:gd name="T7" fmla="*/ 68 h 105"/>
              <a:gd name="T8" fmla="*/ 166 w 171"/>
              <a:gd name="T9" fmla="*/ 57 h 105"/>
              <a:gd name="T10" fmla="*/ 86 w 171"/>
              <a:gd name="T11" fmla="*/ 77 h 105"/>
              <a:gd name="T12" fmla="*/ 99 w 171"/>
              <a:gd name="T13" fmla="*/ 72 h 105"/>
              <a:gd name="T14" fmla="*/ 82 w 171"/>
              <a:gd name="T15" fmla="*/ 74 h 105"/>
              <a:gd name="T16" fmla="*/ 70 w 171"/>
              <a:gd name="T17" fmla="*/ 72 h 105"/>
              <a:gd name="T18" fmla="*/ 66 w 171"/>
              <a:gd name="T19" fmla="*/ 74 h 105"/>
              <a:gd name="T20" fmla="*/ 137 w 171"/>
              <a:gd name="T21" fmla="*/ 72 h 105"/>
              <a:gd name="T22" fmla="*/ 135 w 171"/>
              <a:gd name="T23" fmla="*/ 73 h 105"/>
              <a:gd name="T24" fmla="*/ 26 w 171"/>
              <a:gd name="T25" fmla="*/ 79 h 105"/>
              <a:gd name="T26" fmla="*/ 39 w 171"/>
              <a:gd name="T27" fmla="*/ 72 h 105"/>
              <a:gd name="T28" fmla="*/ 26 w 171"/>
              <a:gd name="T29" fmla="*/ 79 h 105"/>
              <a:gd name="T30" fmla="*/ 9 w 171"/>
              <a:gd name="T31" fmla="*/ 72 h 105"/>
              <a:gd name="T32" fmla="*/ 0 w 171"/>
              <a:gd name="T33" fmla="*/ 84 h 105"/>
              <a:gd name="T34" fmla="*/ 7 w 171"/>
              <a:gd name="T35" fmla="*/ 73 h 105"/>
              <a:gd name="T36" fmla="*/ 154 w 171"/>
              <a:gd name="T37" fmla="*/ 72 h 105"/>
              <a:gd name="T38" fmla="*/ 159 w 171"/>
              <a:gd name="T39" fmla="*/ 80 h 105"/>
              <a:gd name="T40" fmla="*/ 136 w 171"/>
              <a:gd name="T41" fmla="*/ 79 h 105"/>
              <a:gd name="T42" fmla="*/ 108 w 171"/>
              <a:gd name="T43" fmla="*/ 75 h 105"/>
              <a:gd name="T44" fmla="*/ 91 w 171"/>
              <a:gd name="T45" fmla="*/ 80 h 105"/>
              <a:gd name="T46" fmla="*/ 81 w 171"/>
              <a:gd name="T47" fmla="*/ 80 h 105"/>
              <a:gd name="T48" fmla="*/ 76 w 171"/>
              <a:gd name="T49" fmla="*/ 74 h 105"/>
              <a:gd name="T50" fmla="*/ 66 w 171"/>
              <a:gd name="T51" fmla="*/ 78 h 105"/>
              <a:gd name="T52" fmla="*/ 53 w 171"/>
              <a:gd name="T53" fmla="*/ 73 h 105"/>
              <a:gd name="T54" fmla="*/ 27 w 171"/>
              <a:gd name="T55" fmla="*/ 83 h 105"/>
              <a:gd name="T56" fmla="*/ 171 w 171"/>
              <a:gd name="T57" fmla="*/ 84 h 105"/>
              <a:gd name="T58" fmla="*/ 22 w 171"/>
              <a:gd name="T59" fmla="*/ 84 h 105"/>
              <a:gd name="T60" fmla="*/ 22 w 171"/>
              <a:gd name="T61" fmla="*/ 84 h 105"/>
              <a:gd name="T62" fmla="*/ 11 w 171"/>
              <a:gd name="T63" fmla="*/ 71 h 105"/>
              <a:gd name="T64" fmla="*/ 12 w 171"/>
              <a:gd name="T65" fmla="*/ 72 h 105"/>
              <a:gd name="T66" fmla="*/ 163 w 171"/>
              <a:gd name="T67" fmla="*/ 51 h 105"/>
              <a:gd name="T68" fmla="*/ 81 w 171"/>
              <a:gd name="T69" fmla="*/ 0 h 105"/>
              <a:gd name="T70" fmla="*/ 163 w 171"/>
              <a:gd name="T71" fmla="*/ 51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71" h="105">
                <a:moveTo>
                  <a:pt x="160" y="105"/>
                </a:moveTo>
                <a:cubicBezTo>
                  <a:pt x="153" y="105"/>
                  <a:pt x="20" y="105"/>
                  <a:pt x="12" y="105"/>
                </a:cubicBezTo>
                <a:cubicBezTo>
                  <a:pt x="4" y="105"/>
                  <a:pt x="7" y="89"/>
                  <a:pt x="7" y="89"/>
                </a:cubicBezTo>
                <a:cubicBezTo>
                  <a:pt x="164" y="89"/>
                  <a:pt x="164" y="89"/>
                  <a:pt x="164" y="89"/>
                </a:cubicBezTo>
                <a:cubicBezTo>
                  <a:pt x="164" y="89"/>
                  <a:pt x="166" y="105"/>
                  <a:pt x="160" y="105"/>
                </a:cubicBezTo>
                <a:close/>
                <a:moveTo>
                  <a:pt x="166" y="57"/>
                </a:moveTo>
                <a:cubicBezTo>
                  <a:pt x="5" y="57"/>
                  <a:pt x="5" y="57"/>
                  <a:pt x="5" y="57"/>
                </a:cubicBezTo>
                <a:cubicBezTo>
                  <a:pt x="5" y="68"/>
                  <a:pt x="5" y="68"/>
                  <a:pt x="5" y="68"/>
                </a:cubicBezTo>
                <a:cubicBezTo>
                  <a:pt x="166" y="68"/>
                  <a:pt x="166" y="68"/>
                  <a:pt x="166" y="68"/>
                </a:cubicBezTo>
                <a:lnTo>
                  <a:pt x="166" y="57"/>
                </a:lnTo>
                <a:close/>
                <a:moveTo>
                  <a:pt x="83" y="76"/>
                </a:moveTo>
                <a:cubicBezTo>
                  <a:pt x="84" y="76"/>
                  <a:pt x="85" y="76"/>
                  <a:pt x="86" y="77"/>
                </a:cubicBezTo>
                <a:cubicBezTo>
                  <a:pt x="86" y="77"/>
                  <a:pt x="88" y="76"/>
                  <a:pt x="90" y="76"/>
                </a:cubicBezTo>
                <a:cubicBezTo>
                  <a:pt x="95" y="74"/>
                  <a:pt x="98" y="73"/>
                  <a:pt x="99" y="72"/>
                </a:cubicBezTo>
                <a:cubicBezTo>
                  <a:pt x="81" y="72"/>
                  <a:pt x="81" y="72"/>
                  <a:pt x="81" y="72"/>
                </a:cubicBezTo>
                <a:cubicBezTo>
                  <a:pt x="81" y="73"/>
                  <a:pt x="82" y="74"/>
                  <a:pt x="82" y="74"/>
                </a:cubicBezTo>
                <a:cubicBezTo>
                  <a:pt x="82" y="75"/>
                  <a:pt x="83" y="76"/>
                  <a:pt x="83" y="76"/>
                </a:cubicBezTo>
                <a:close/>
                <a:moveTo>
                  <a:pt x="70" y="72"/>
                </a:moveTo>
                <a:cubicBezTo>
                  <a:pt x="63" y="72"/>
                  <a:pt x="63" y="72"/>
                  <a:pt x="63" y="72"/>
                </a:cubicBezTo>
                <a:cubicBezTo>
                  <a:pt x="64" y="73"/>
                  <a:pt x="64" y="73"/>
                  <a:pt x="66" y="74"/>
                </a:cubicBezTo>
                <a:cubicBezTo>
                  <a:pt x="68" y="74"/>
                  <a:pt x="69" y="73"/>
                  <a:pt x="70" y="72"/>
                </a:cubicBezTo>
                <a:close/>
                <a:moveTo>
                  <a:pt x="137" y="72"/>
                </a:moveTo>
                <a:cubicBezTo>
                  <a:pt x="132" y="72"/>
                  <a:pt x="132" y="72"/>
                  <a:pt x="132" y="72"/>
                </a:cubicBezTo>
                <a:cubicBezTo>
                  <a:pt x="135" y="73"/>
                  <a:pt x="135" y="73"/>
                  <a:pt x="135" y="73"/>
                </a:cubicBezTo>
                <a:lnTo>
                  <a:pt x="137" y="72"/>
                </a:lnTo>
                <a:close/>
                <a:moveTo>
                  <a:pt x="26" y="79"/>
                </a:moveTo>
                <a:cubicBezTo>
                  <a:pt x="30" y="77"/>
                  <a:pt x="34" y="75"/>
                  <a:pt x="37" y="73"/>
                </a:cubicBezTo>
                <a:cubicBezTo>
                  <a:pt x="38" y="73"/>
                  <a:pt x="38" y="72"/>
                  <a:pt x="39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3" y="75"/>
                  <a:pt x="18" y="81"/>
                  <a:pt x="26" y="79"/>
                </a:cubicBezTo>
                <a:close/>
                <a:moveTo>
                  <a:pt x="7" y="73"/>
                </a:moveTo>
                <a:cubicBezTo>
                  <a:pt x="9" y="72"/>
                  <a:pt x="9" y="72"/>
                  <a:pt x="9" y="72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84"/>
                  <a:pt x="0" y="84"/>
                  <a:pt x="0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14" y="84"/>
                  <a:pt x="9" y="77"/>
                  <a:pt x="7" y="73"/>
                </a:cubicBezTo>
                <a:close/>
                <a:moveTo>
                  <a:pt x="171" y="72"/>
                </a:moveTo>
                <a:cubicBezTo>
                  <a:pt x="154" y="72"/>
                  <a:pt x="154" y="72"/>
                  <a:pt x="154" y="72"/>
                </a:cubicBezTo>
                <a:cubicBezTo>
                  <a:pt x="161" y="76"/>
                  <a:pt x="161" y="76"/>
                  <a:pt x="161" y="76"/>
                </a:cubicBezTo>
                <a:cubicBezTo>
                  <a:pt x="159" y="80"/>
                  <a:pt x="159" y="80"/>
                  <a:pt x="159" y="80"/>
                </a:cubicBezTo>
                <a:cubicBezTo>
                  <a:pt x="145" y="73"/>
                  <a:pt x="145" y="73"/>
                  <a:pt x="145" y="73"/>
                </a:cubicBezTo>
                <a:cubicBezTo>
                  <a:pt x="136" y="79"/>
                  <a:pt x="136" y="79"/>
                  <a:pt x="136" y="79"/>
                </a:cubicBezTo>
                <a:cubicBezTo>
                  <a:pt x="124" y="75"/>
                  <a:pt x="124" y="75"/>
                  <a:pt x="124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5" y="75"/>
                  <a:pt x="104" y="75"/>
                  <a:pt x="102" y="76"/>
                </a:cubicBezTo>
                <a:cubicBezTo>
                  <a:pt x="100" y="77"/>
                  <a:pt x="97" y="79"/>
                  <a:pt x="91" y="80"/>
                </a:cubicBezTo>
                <a:cubicBezTo>
                  <a:pt x="85" y="82"/>
                  <a:pt x="83" y="82"/>
                  <a:pt x="82" y="81"/>
                </a:cubicBezTo>
                <a:cubicBezTo>
                  <a:pt x="81" y="80"/>
                  <a:pt x="81" y="80"/>
                  <a:pt x="81" y="80"/>
                </a:cubicBezTo>
                <a:cubicBezTo>
                  <a:pt x="79" y="80"/>
                  <a:pt x="79" y="78"/>
                  <a:pt x="78" y="77"/>
                </a:cubicBezTo>
                <a:cubicBezTo>
                  <a:pt x="77" y="76"/>
                  <a:pt x="77" y="75"/>
                  <a:pt x="76" y="74"/>
                </a:cubicBezTo>
                <a:cubicBezTo>
                  <a:pt x="76" y="74"/>
                  <a:pt x="75" y="74"/>
                  <a:pt x="74" y="75"/>
                </a:cubicBezTo>
                <a:cubicBezTo>
                  <a:pt x="72" y="76"/>
                  <a:pt x="70" y="79"/>
                  <a:pt x="66" y="78"/>
                </a:cubicBezTo>
                <a:cubicBezTo>
                  <a:pt x="62" y="78"/>
                  <a:pt x="61" y="77"/>
                  <a:pt x="59" y="76"/>
                </a:cubicBezTo>
                <a:cubicBezTo>
                  <a:pt x="58" y="75"/>
                  <a:pt x="57" y="74"/>
                  <a:pt x="53" y="73"/>
                </a:cubicBezTo>
                <a:cubicBezTo>
                  <a:pt x="49" y="72"/>
                  <a:pt x="45" y="75"/>
                  <a:pt x="40" y="77"/>
                </a:cubicBezTo>
                <a:cubicBezTo>
                  <a:pt x="36" y="79"/>
                  <a:pt x="32" y="82"/>
                  <a:pt x="27" y="83"/>
                </a:cubicBezTo>
                <a:cubicBezTo>
                  <a:pt x="26" y="84"/>
                  <a:pt x="24" y="84"/>
                  <a:pt x="23" y="84"/>
                </a:cubicBezTo>
                <a:cubicBezTo>
                  <a:pt x="171" y="84"/>
                  <a:pt x="171" y="84"/>
                  <a:pt x="171" y="84"/>
                </a:cubicBezTo>
                <a:lnTo>
                  <a:pt x="171" y="72"/>
                </a:lnTo>
                <a:close/>
                <a:moveTo>
                  <a:pt x="22" y="84"/>
                </a:moveTo>
                <a:cubicBezTo>
                  <a:pt x="22" y="84"/>
                  <a:pt x="23" y="84"/>
                  <a:pt x="23" y="84"/>
                </a:cubicBezTo>
                <a:cubicBezTo>
                  <a:pt x="22" y="84"/>
                  <a:pt x="22" y="84"/>
                  <a:pt x="22" y="84"/>
                </a:cubicBezTo>
                <a:cubicBezTo>
                  <a:pt x="22" y="84"/>
                  <a:pt x="22" y="84"/>
                  <a:pt x="22" y="84"/>
                </a:cubicBezTo>
                <a:close/>
                <a:moveTo>
                  <a:pt x="11" y="71"/>
                </a:moveTo>
                <a:cubicBezTo>
                  <a:pt x="9" y="72"/>
                  <a:pt x="9" y="72"/>
                  <a:pt x="9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1" y="72"/>
                  <a:pt x="11" y="71"/>
                  <a:pt x="11" y="71"/>
                </a:cubicBezTo>
                <a:close/>
                <a:moveTo>
                  <a:pt x="163" y="51"/>
                </a:moveTo>
                <a:cubicBezTo>
                  <a:pt x="151" y="23"/>
                  <a:pt x="129" y="2"/>
                  <a:pt x="96" y="0"/>
                </a:cubicBezTo>
                <a:cubicBezTo>
                  <a:pt x="94" y="0"/>
                  <a:pt x="83" y="0"/>
                  <a:pt x="81" y="0"/>
                </a:cubicBezTo>
                <a:cubicBezTo>
                  <a:pt x="46" y="0"/>
                  <a:pt x="20" y="22"/>
                  <a:pt x="7" y="52"/>
                </a:cubicBezTo>
                <a:lnTo>
                  <a:pt x="163" y="5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7" name="Freeform 111"/>
          <p:cNvSpPr>
            <a:spLocks noEditPoints="1"/>
          </p:cNvSpPr>
          <p:nvPr/>
        </p:nvSpPr>
        <p:spPr bwMode="auto">
          <a:xfrm>
            <a:off x="6841052" y="4463628"/>
            <a:ext cx="167918" cy="174293"/>
          </a:xfrm>
          <a:custGeom>
            <a:avLst/>
            <a:gdLst>
              <a:gd name="T0" fmla="*/ 58 w 101"/>
              <a:gd name="T1" fmla="*/ 19 h 104"/>
              <a:gd name="T2" fmla="*/ 50 w 101"/>
              <a:gd name="T3" fmla="*/ 21 h 104"/>
              <a:gd name="T4" fmla="*/ 36 w 101"/>
              <a:gd name="T5" fmla="*/ 14 h 104"/>
              <a:gd name="T6" fmla="*/ 37 w 101"/>
              <a:gd name="T7" fmla="*/ 12 h 104"/>
              <a:gd name="T8" fmla="*/ 0 w 101"/>
              <a:gd name="T9" fmla="*/ 0 h 104"/>
              <a:gd name="T10" fmla="*/ 28 w 101"/>
              <a:gd name="T11" fmla="*/ 104 h 104"/>
              <a:gd name="T12" fmla="*/ 43 w 101"/>
              <a:gd name="T13" fmla="*/ 99 h 104"/>
              <a:gd name="T14" fmla="*/ 99 w 101"/>
              <a:gd name="T15" fmla="*/ 44 h 104"/>
              <a:gd name="T16" fmla="*/ 101 w 101"/>
              <a:gd name="T17" fmla="*/ 34 h 104"/>
              <a:gd name="T18" fmla="*/ 58 w 101"/>
              <a:gd name="T19" fmla="*/ 19 h 104"/>
              <a:gd name="T20" fmla="*/ 36 w 101"/>
              <a:gd name="T21" fmla="*/ 21 h 104"/>
              <a:gd name="T22" fmla="*/ 44 w 101"/>
              <a:gd name="T23" fmla="*/ 29 h 104"/>
              <a:gd name="T24" fmla="*/ 36 w 101"/>
              <a:gd name="T25" fmla="*/ 36 h 104"/>
              <a:gd name="T26" fmla="*/ 29 w 101"/>
              <a:gd name="T27" fmla="*/ 29 h 104"/>
              <a:gd name="T28" fmla="*/ 36 w 101"/>
              <a:gd name="T29" fmla="*/ 21 h 104"/>
              <a:gd name="T30" fmla="*/ 40 w 101"/>
              <a:gd name="T31" fmla="*/ 74 h 104"/>
              <a:gd name="T32" fmla="*/ 29 w 101"/>
              <a:gd name="T33" fmla="*/ 63 h 104"/>
              <a:gd name="T34" fmla="*/ 40 w 101"/>
              <a:gd name="T35" fmla="*/ 52 h 104"/>
              <a:gd name="T36" fmla="*/ 50 w 101"/>
              <a:gd name="T37" fmla="*/ 63 h 104"/>
              <a:gd name="T38" fmla="*/ 40 w 101"/>
              <a:gd name="T39" fmla="*/ 74 h 104"/>
              <a:gd name="T40" fmla="*/ 66 w 101"/>
              <a:gd name="T41" fmla="*/ 56 h 104"/>
              <a:gd name="T42" fmla="*/ 59 w 101"/>
              <a:gd name="T43" fmla="*/ 49 h 104"/>
              <a:gd name="T44" fmla="*/ 66 w 101"/>
              <a:gd name="T45" fmla="*/ 41 h 104"/>
              <a:gd name="T46" fmla="*/ 73 w 101"/>
              <a:gd name="T47" fmla="*/ 49 h 104"/>
              <a:gd name="T48" fmla="*/ 66 w 101"/>
              <a:gd name="T49" fmla="*/ 56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1" h="104">
                <a:moveTo>
                  <a:pt x="58" y="19"/>
                </a:moveTo>
                <a:cubicBezTo>
                  <a:pt x="56" y="20"/>
                  <a:pt x="53" y="21"/>
                  <a:pt x="50" y="21"/>
                </a:cubicBezTo>
                <a:cubicBezTo>
                  <a:pt x="42" y="21"/>
                  <a:pt x="36" y="18"/>
                  <a:pt x="36" y="14"/>
                </a:cubicBezTo>
                <a:cubicBezTo>
                  <a:pt x="36" y="13"/>
                  <a:pt x="37" y="13"/>
                  <a:pt x="37" y="12"/>
                </a:cubicBezTo>
                <a:cubicBezTo>
                  <a:pt x="0" y="0"/>
                  <a:pt x="0" y="0"/>
                  <a:pt x="0" y="0"/>
                </a:cubicBezTo>
                <a:cubicBezTo>
                  <a:pt x="28" y="104"/>
                  <a:pt x="28" y="104"/>
                  <a:pt x="28" y="104"/>
                </a:cubicBezTo>
                <a:cubicBezTo>
                  <a:pt x="33" y="103"/>
                  <a:pt x="38" y="101"/>
                  <a:pt x="43" y="99"/>
                </a:cubicBezTo>
                <a:cubicBezTo>
                  <a:pt x="69" y="88"/>
                  <a:pt x="88" y="68"/>
                  <a:pt x="99" y="44"/>
                </a:cubicBezTo>
                <a:cubicBezTo>
                  <a:pt x="100" y="41"/>
                  <a:pt x="100" y="38"/>
                  <a:pt x="101" y="34"/>
                </a:cubicBezTo>
                <a:lnTo>
                  <a:pt x="58" y="19"/>
                </a:lnTo>
                <a:close/>
                <a:moveTo>
                  <a:pt x="36" y="21"/>
                </a:moveTo>
                <a:cubicBezTo>
                  <a:pt x="41" y="21"/>
                  <a:pt x="44" y="24"/>
                  <a:pt x="44" y="29"/>
                </a:cubicBezTo>
                <a:cubicBezTo>
                  <a:pt x="44" y="33"/>
                  <a:pt x="41" y="36"/>
                  <a:pt x="36" y="36"/>
                </a:cubicBezTo>
                <a:cubicBezTo>
                  <a:pt x="32" y="36"/>
                  <a:pt x="29" y="33"/>
                  <a:pt x="29" y="29"/>
                </a:cubicBezTo>
                <a:cubicBezTo>
                  <a:pt x="29" y="24"/>
                  <a:pt x="32" y="21"/>
                  <a:pt x="36" y="21"/>
                </a:cubicBezTo>
                <a:close/>
                <a:moveTo>
                  <a:pt x="40" y="74"/>
                </a:moveTo>
                <a:cubicBezTo>
                  <a:pt x="34" y="74"/>
                  <a:pt x="29" y="69"/>
                  <a:pt x="29" y="63"/>
                </a:cubicBezTo>
                <a:cubicBezTo>
                  <a:pt x="29" y="57"/>
                  <a:pt x="34" y="52"/>
                  <a:pt x="40" y="52"/>
                </a:cubicBezTo>
                <a:cubicBezTo>
                  <a:pt x="46" y="52"/>
                  <a:pt x="50" y="57"/>
                  <a:pt x="50" y="63"/>
                </a:cubicBezTo>
                <a:cubicBezTo>
                  <a:pt x="50" y="69"/>
                  <a:pt x="46" y="74"/>
                  <a:pt x="40" y="74"/>
                </a:cubicBezTo>
                <a:close/>
                <a:moveTo>
                  <a:pt x="66" y="56"/>
                </a:moveTo>
                <a:cubicBezTo>
                  <a:pt x="62" y="56"/>
                  <a:pt x="59" y="52"/>
                  <a:pt x="59" y="49"/>
                </a:cubicBezTo>
                <a:cubicBezTo>
                  <a:pt x="59" y="45"/>
                  <a:pt x="62" y="41"/>
                  <a:pt x="66" y="41"/>
                </a:cubicBezTo>
                <a:cubicBezTo>
                  <a:pt x="70" y="41"/>
                  <a:pt x="73" y="45"/>
                  <a:pt x="73" y="49"/>
                </a:cubicBezTo>
                <a:cubicBezTo>
                  <a:pt x="73" y="52"/>
                  <a:pt x="70" y="56"/>
                  <a:pt x="66" y="5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8" name="Freeform 112"/>
          <p:cNvSpPr>
            <a:spLocks noEditPoints="1"/>
          </p:cNvSpPr>
          <p:nvPr/>
        </p:nvSpPr>
        <p:spPr bwMode="auto">
          <a:xfrm>
            <a:off x="7253651" y="4418858"/>
            <a:ext cx="203100" cy="220663"/>
          </a:xfrm>
          <a:custGeom>
            <a:avLst/>
            <a:gdLst>
              <a:gd name="T0" fmla="*/ 87 w 122"/>
              <a:gd name="T1" fmla="*/ 53 h 132"/>
              <a:gd name="T2" fmla="*/ 80 w 122"/>
              <a:gd name="T3" fmla="*/ 49 h 132"/>
              <a:gd name="T4" fmla="*/ 74 w 122"/>
              <a:gd name="T5" fmla="*/ 35 h 132"/>
              <a:gd name="T6" fmla="*/ 76 w 122"/>
              <a:gd name="T7" fmla="*/ 34 h 132"/>
              <a:gd name="T8" fmla="*/ 56 w 122"/>
              <a:gd name="T9" fmla="*/ 0 h 132"/>
              <a:gd name="T10" fmla="*/ 10 w 122"/>
              <a:gd name="T11" fmla="*/ 98 h 132"/>
              <a:gd name="T12" fmla="*/ 24 w 122"/>
              <a:gd name="T13" fmla="*/ 104 h 132"/>
              <a:gd name="T14" fmla="*/ 102 w 122"/>
              <a:gd name="T15" fmla="*/ 98 h 132"/>
              <a:gd name="T16" fmla="*/ 110 w 122"/>
              <a:gd name="T17" fmla="*/ 92 h 132"/>
              <a:gd name="T18" fmla="*/ 87 w 122"/>
              <a:gd name="T19" fmla="*/ 53 h 132"/>
              <a:gd name="T20" fmla="*/ 69 w 122"/>
              <a:gd name="T21" fmla="*/ 40 h 132"/>
              <a:gd name="T22" fmla="*/ 70 w 122"/>
              <a:gd name="T23" fmla="*/ 51 h 132"/>
              <a:gd name="T24" fmla="*/ 60 w 122"/>
              <a:gd name="T25" fmla="*/ 52 h 132"/>
              <a:gd name="T26" fmla="*/ 59 w 122"/>
              <a:gd name="T27" fmla="*/ 41 h 132"/>
              <a:gd name="T28" fmla="*/ 69 w 122"/>
              <a:gd name="T29" fmla="*/ 40 h 132"/>
              <a:gd name="T30" fmla="*/ 38 w 122"/>
              <a:gd name="T31" fmla="*/ 82 h 132"/>
              <a:gd name="T32" fmla="*/ 37 w 122"/>
              <a:gd name="T33" fmla="*/ 67 h 132"/>
              <a:gd name="T34" fmla="*/ 52 w 122"/>
              <a:gd name="T35" fmla="*/ 66 h 132"/>
              <a:gd name="T36" fmla="*/ 53 w 122"/>
              <a:gd name="T37" fmla="*/ 81 h 132"/>
              <a:gd name="T38" fmla="*/ 38 w 122"/>
              <a:gd name="T39" fmla="*/ 82 h 132"/>
              <a:gd name="T40" fmla="*/ 70 w 122"/>
              <a:gd name="T41" fmla="*/ 86 h 132"/>
              <a:gd name="T42" fmla="*/ 69 w 122"/>
              <a:gd name="T43" fmla="*/ 76 h 132"/>
              <a:gd name="T44" fmla="*/ 79 w 122"/>
              <a:gd name="T45" fmla="*/ 75 h 132"/>
              <a:gd name="T46" fmla="*/ 80 w 122"/>
              <a:gd name="T47" fmla="*/ 85 h 132"/>
              <a:gd name="T48" fmla="*/ 70 w 122"/>
              <a:gd name="T49" fmla="*/ 86 h 132"/>
              <a:gd name="T50" fmla="*/ 56 w 122"/>
              <a:gd name="T51" fmla="*/ 128 h 132"/>
              <a:gd name="T52" fmla="*/ 0 w 122"/>
              <a:gd name="T53" fmla="*/ 114 h 132"/>
              <a:gd name="T54" fmla="*/ 7 w 122"/>
              <a:gd name="T55" fmla="*/ 103 h 132"/>
              <a:gd name="T56" fmla="*/ 4 w 122"/>
              <a:gd name="T57" fmla="*/ 108 h 132"/>
              <a:gd name="T58" fmla="*/ 7 w 122"/>
              <a:gd name="T59" fmla="*/ 103 h 132"/>
              <a:gd name="T60" fmla="*/ 115 w 122"/>
              <a:gd name="T61" fmla="*/ 98 h 132"/>
              <a:gd name="T62" fmla="*/ 122 w 122"/>
              <a:gd name="T63" fmla="*/ 110 h 132"/>
              <a:gd name="T64" fmla="*/ 56 w 122"/>
              <a:gd name="T65" fmla="*/ 128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2" h="132">
                <a:moveTo>
                  <a:pt x="87" y="53"/>
                </a:moveTo>
                <a:cubicBezTo>
                  <a:pt x="85" y="52"/>
                  <a:pt x="82" y="51"/>
                  <a:pt x="80" y="49"/>
                </a:cubicBezTo>
                <a:cubicBezTo>
                  <a:pt x="74" y="44"/>
                  <a:pt x="72" y="38"/>
                  <a:pt x="74" y="35"/>
                </a:cubicBezTo>
                <a:cubicBezTo>
                  <a:pt x="74" y="34"/>
                  <a:pt x="75" y="34"/>
                  <a:pt x="76" y="34"/>
                </a:cubicBezTo>
                <a:cubicBezTo>
                  <a:pt x="56" y="0"/>
                  <a:pt x="56" y="0"/>
                  <a:pt x="56" y="0"/>
                </a:cubicBezTo>
                <a:cubicBezTo>
                  <a:pt x="10" y="98"/>
                  <a:pt x="10" y="98"/>
                  <a:pt x="10" y="98"/>
                </a:cubicBezTo>
                <a:cubicBezTo>
                  <a:pt x="14" y="100"/>
                  <a:pt x="19" y="102"/>
                  <a:pt x="24" y="104"/>
                </a:cubicBezTo>
                <a:cubicBezTo>
                  <a:pt x="51" y="112"/>
                  <a:pt x="78" y="109"/>
                  <a:pt x="102" y="98"/>
                </a:cubicBezTo>
                <a:cubicBezTo>
                  <a:pt x="102" y="98"/>
                  <a:pt x="109" y="95"/>
                  <a:pt x="110" y="92"/>
                </a:cubicBezTo>
                <a:lnTo>
                  <a:pt x="87" y="53"/>
                </a:lnTo>
                <a:close/>
                <a:moveTo>
                  <a:pt x="69" y="40"/>
                </a:moveTo>
                <a:cubicBezTo>
                  <a:pt x="73" y="43"/>
                  <a:pt x="73" y="48"/>
                  <a:pt x="70" y="51"/>
                </a:cubicBezTo>
                <a:cubicBezTo>
                  <a:pt x="68" y="54"/>
                  <a:pt x="63" y="54"/>
                  <a:pt x="60" y="52"/>
                </a:cubicBezTo>
                <a:cubicBezTo>
                  <a:pt x="56" y="49"/>
                  <a:pt x="56" y="44"/>
                  <a:pt x="59" y="41"/>
                </a:cubicBezTo>
                <a:cubicBezTo>
                  <a:pt x="61" y="38"/>
                  <a:pt x="66" y="37"/>
                  <a:pt x="69" y="40"/>
                </a:cubicBezTo>
                <a:close/>
                <a:moveTo>
                  <a:pt x="38" y="82"/>
                </a:moveTo>
                <a:cubicBezTo>
                  <a:pt x="33" y="78"/>
                  <a:pt x="33" y="72"/>
                  <a:pt x="37" y="67"/>
                </a:cubicBezTo>
                <a:cubicBezTo>
                  <a:pt x="40" y="62"/>
                  <a:pt x="47" y="62"/>
                  <a:pt x="52" y="66"/>
                </a:cubicBezTo>
                <a:cubicBezTo>
                  <a:pt x="56" y="70"/>
                  <a:pt x="57" y="77"/>
                  <a:pt x="53" y="81"/>
                </a:cubicBezTo>
                <a:cubicBezTo>
                  <a:pt x="49" y="86"/>
                  <a:pt x="42" y="86"/>
                  <a:pt x="38" y="82"/>
                </a:cubicBezTo>
                <a:close/>
                <a:moveTo>
                  <a:pt x="70" y="86"/>
                </a:moveTo>
                <a:cubicBezTo>
                  <a:pt x="67" y="83"/>
                  <a:pt x="67" y="79"/>
                  <a:pt x="69" y="76"/>
                </a:cubicBezTo>
                <a:cubicBezTo>
                  <a:pt x="72" y="73"/>
                  <a:pt x="76" y="72"/>
                  <a:pt x="79" y="75"/>
                </a:cubicBezTo>
                <a:cubicBezTo>
                  <a:pt x="82" y="77"/>
                  <a:pt x="82" y="82"/>
                  <a:pt x="80" y="85"/>
                </a:cubicBezTo>
                <a:cubicBezTo>
                  <a:pt x="77" y="88"/>
                  <a:pt x="73" y="88"/>
                  <a:pt x="70" y="86"/>
                </a:cubicBezTo>
                <a:close/>
                <a:moveTo>
                  <a:pt x="56" y="128"/>
                </a:moveTo>
                <a:cubicBezTo>
                  <a:pt x="23" y="128"/>
                  <a:pt x="2" y="115"/>
                  <a:pt x="0" y="114"/>
                </a:cubicBezTo>
                <a:cubicBezTo>
                  <a:pt x="7" y="103"/>
                  <a:pt x="7" y="103"/>
                  <a:pt x="7" y="103"/>
                </a:cubicBezTo>
                <a:cubicBezTo>
                  <a:pt x="4" y="108"/>
                  <a:pt x="4" y="108"/>
                  <a:pt x="4" y="108"/>
                </a:cubicBezTo>
                <a:cubicBezTo>
                  <a:pt x="7" y="103"/>
                  <a:pt x="7" y="103"/>
                  <a:pt x="7" y="103"/>
                </a:cubicBezTo>
                <a:cubicBezTo>
                  <a:pt x="9" y="104"/>
                  <a:pt x="56" y="132"/>
                  <a:pt x="115" y="98"/>
                </a:cubicBezTo>
                <a:cubicBezTo>
                  <a:pt x="122" y="110"/>
                  <a:pt x="122" y="110"/>
                  <a:pt x="122" y="110"/>
                </a:cubicBezTo>
                <a:cubicBezTo>
                  <a:pt x="97" y="123"/>
                  <a:pt x="75" y="128"/>
                  <a:pt x="56" y="1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09" name="Freeform 113"/>
          <p:cNvSpPr>
            <a:spLocks noEditPoints="1"/>
          </p:cNvSpPr>
          <p:nvPr/>
        </p:nvSpPr>
        <p:spPr bwMode="auto">
          <a:xfrm>
            <a:off x="7722220" y="4390075"/>
            <a:ext cx="127937" cy="286222"/>
          </a:xfrm>
          <a:custGeom>
            <a:avLst/>
            <a:gdLst>
              <a:gd name="T0" fmla="*/ 77 w 77"/>
              <a:gd name="T1" fmla="*/ 29 h 171"/>
              <a:gd name="T2" fmla="*/ 77 w 77"/>
              <a:gd name="T3" fmla="*/ 146 h 171"/>
              <a:gd name="T4" fmla="*/ 61 w 77"/>
              <a:gd name="T5" fmla="*/ 161 h 171"/>
              <a:gd name="T6" fmla="*/ 61 w 77"/>
              <a:gd name="T7" fmla="*/ 14 h 171"/>
              <a:gd name="T8" fmla="*/ 77 w 77"/>
              <a:gd name="T9" fmla="*/ 29 h 171"/>
              <a:gd name="T10" fmla="*/ 0 w 77"/>
              <a:gd name="T11" fmla="*/ 29 h 171"/>
              <a:gd name="T12" fmla="*/ 0 w 77"/>
              <a:gd name="T13" fmla="*/ 146 h 171"/>
              <a:gd name="T14" fmla="*/ 15 w 77"/>
              <a:gd name="T15" fmla="*/ 161 h 171"/>
              <a:gd name="T16" fmla="*/ 15 w 77"/>
              <a:gd name="T17" fmla="*/ 14 h 171"/>
              <a:gd name="T18" fmla="*/ 0 w 77"/>
              <a:gd name="T19" fmla="*/ 29 h 171"/>
              <a:gd name="T20" fmla="*/ 56 w 77"/>
              <a:gd name="T21" fmla="*/ 18 h 171"/>
              <a:gd name="T22" fmla="*/ 56 w 77"/>
              <a:gd name="T23" fmla="*/ 153 h 171"/>
              <a:gd name="T24" fmla="*/ 38 w 77"/>
              <a:gd name="T25" fmla="*/ 171 h 171"/>
              <a:gd name="T26" fmla="*/ 20 w 77"/>
              <a:gd name="T27" fmla="*/ 153 h 171"/>
              <a:gd name="T28" fmla="*/ 20 w 77"/>
              <a:gd name="T29" fmla="*/ 18 h 171"/>
              <a:gd name="T30" fmla="*/ 38 w 77"/>
              <a:gd name="T31" fmla="*/ 0 h 171"/>
              <a:gd name="T32" fmla="*/ 56 w 77"/>
              <a:gd name="T33" fmla="*/ 18 h 171"/>
              <a:gd name="T34" fmla="*/ 37 w 77"/>
              <a:gd name="T35" fmla="*/ 20 h 171"/>
              <a:gd name="T36" fmla="*/ 33 w 77"/>
              <a:gd name="T37" fmla="*/ 26 h 171"/>
              <a:gd name="T38" fmla="*/ 45 w 77"/>
              <a:gd name="T39" fmla="*/ 53 h 171"/>
              <a:gd name="T40" fmla="*/ 37 w 77"/>
              <a:gd name="T41" fmla="*/ 65 h 171"/>
              <a:gd name="T42" fmla="*/ 32 w 77"/>
              <a:gd name="T43" fmla="*/ 94 h 171"/>
              <a:gd name="T44" fmla="*/ 40 w 77"/>
              <a:gd name="T45" fmla="*/ 111 h 171"/>
              <a:gd name="T46" fmla="*/ 41 w 77"/>
              <a:gd name="T47" fmla="*/ 111 h 171"/>
              <a:gd name="T48" fmla="*/ 37 w 77"/>
              <a:gd name="T49" fmla="*/ 115 h 171"/>
              <a:gd name="T50" fmla="*/ 35 w 77"/>
              <a:gd name="T51" fmla="*/ 130 h 171"/>
              <a:gd name="T52" fmla="*/ 40 w 77"/>
              <a:gd name="T53" fmla="*/ 140 h 171"/>
              <a:gd name="T54" fmla="*/ 42 w 77"/>
              <a:gd name="T55" fmla="*/ 147 h 171"/>
              <a:gd name="T56" fmla="*/ 38 w 77"/>
              <a:gd name="T57" fmla="*/ 147 h 171"/>
              <a:gd name="T58" fmla="*/ 38 w 77"/>
              <a:gd name="T59" fmla="*/ 147 h 171"/>
              <a:gd name="T60" fmla="*/ 38 w 77"/>
              <a:gd name="T61" fmla="*/ 154 h 171"/>
              <a:gd name="T62" fmla="*/ 38 w 77"/>
              <a:gd name="T63" fmla="*/ 154 h 171"/>
              <a:gd name="T64" fmla="*/ 48 w 77"/>
              <a:gd name="T65" fmla="*/ 150 h 171"/>
              <a:gd name="T66" fmla="*/ 46 w 77"/>
              <a:gd name="T67" fmla="*/ 138 h 171"/>
              <a:gd name="T68" fmla="*/ 41 w 77"/>
              <a:gd name="T69" fmla="*/ 128 h 171"/>
              <a:gd name="T70" fmla="*/ 39 w 77"/>
              <a:gd name="T71" fmla="*/ 121 h 171"/>
              <a:gd name="T72" fmla="*/ 40 w 77"/>
              <a:gd name="T73" fmla="*/ 121 h 171"/>
              <a:gd name="T74" fmla="*/ 48 w 77"/>
              <a:gd name="T75" fmla="*/ 110 h 171"/>
              <a:gd name="T76" fmla="*/ 47 w 77"/>
              <a:gd name="T77" fmla="*/ 102 h 171"/>
              <a:gd name="T78" fmla="*/ 43 w 77"/>
              <a:gd name="T79" fmla="*/ 104 h 171"/>
              <a:gd name="T80" fmla="*/ 42 w 77"/>
              <a:gd name="T81" fmla="*/ 105 h 171"/>
              <a:gd name="T82" fmla="*/ 38 w 77"/>
              <a:gd name="T83" fmla="*/ 93 h 171"/>
              <a:gd name="T84" fmla="*/ 42 w 77"/>
              <a:gd name="T85" fmla="*/ 70 h 171"/>
              <a:gd name="T86" fmla="*/ 52 w 77"/>
              <a:gd name="T87" fmla="*/ 56 h 171"/>
              <a:gd name="T88" fmla="*/ 37 w 77"/>
              <a:gd name="T89" fmla="*/ 2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77" h="171">
                <a:moveTo>
                  <a:pt x="77" y="29"/>
                </a:moveTo>
                <a:cubicBezTo>
                  <a:pt x="77" y="146"/>
                  <a:pt x="77" y="146"/>
                  <a:pt x="77" y="146"/>
                </a:cubicBezTo>
                <a:cubicBezTo>
                  <a:pt x="77" y="154"/>
                  <a:pt x="70" y="161"/>
                  <a:pt x="61" y="161"/>
                </a:cubicBezTo>
                <a:cubicBezTo>
                  <a:pt x="61" y="14"/>
                  <a:pt x="61" y="14"/>
                  <a:pt x="61" y="14"/>
                </a:cubicBezTo>
                <a:cubicBezTo>
                  <a:pt x="70" y="14"/>
                  <a:pt x="77" y="21"/>
                  <a:pt x="77" y="29"/>
                </a:cubicBezTo>
                <a:close/>
                <a:moveTo>
                  <a:pt x="0" y="29"/>
                </a:moveTo>
                <a:cubicBezTo>
                  <a:pt x="0" y="146"/>
                  <a:pt x="0" y="146"/>
                  <a:pt x="0" y="146"/>
                </a:cubicBezTo>
                <a:cubicBezTo>
                  <a:pt x="0" y="154"/>
                  <a:pt x="7" y="161"/>
                  <a:pt x="15" y="161"/>
                </a:cubicBezTo>
                <a:cubicBezTo>
                  <a:pt x="15" y="14"/>
                  <a:pt x="15" y="14"/>
                  <a:pt x="15" y="14"/>
                </a:cubicBezTo>
                <a:cubicBezTo>
                  <a:pt x="7" y="14"/>
                  <a:pt x="0" y="21"/>
                  <a:pt x="0" y="29"/>
                </a:cubicBezTo>
                <a:close/>
                <a:moveTo>
                  <a:pt x="56" y="18"/>
                </a:moveTo>
                <a:cubicBezTo>
                  <a:pt x="56" y="153"/>
                  <a:pt x="56" y="153"/>
                  <a:pt x="56" y="153"/>
                </a:cubicBezTo>
                <a:cubicBezTo>
                  <a:pt x="56" y="163"/>
                  <a:pt x="48" y="171"/>
                  <a:pt x="38" y="171"/>
                </a:cubicBezTo>
                <a:cubicBezTo>
                  <a:pt x="28" y="171"/>
                  <a:pt x="20" y="163"/>
                  <a:pt x="20" y="153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8"/>
                  <a:pt x="28" y="0"/>
                  <a:pt x="38" y="0"/>
                </a:cubicBezTo>
                <a:cubicBezTo>
                  <a:pt x="48" y="0"/>
                  <a:pt x="56" y="8"/>
                  <a:pt x="56" y="18"/>
                </a:cubicBezTo>
                <a:close/>
                <a:moveTo>
                  <a:pt x="37" y="20"/>
                </a:moveTo>
                <a:cubicBezTo>
                  <a:pt x="33" y="26"/>
                  <a:pt x="33" y="26"/>
                  <a:pt x="33" y="26"/>
                </a:cubicBezTo>
                <a:cubicBezTo>
                  <a:pt x="33" y="26"/>
                  <a:pt x="52" y="37"/>
                  <a:pt x="45" y="53"/>
                </a:cubicBezTo>
                <a:cubicBezTo>
                  <a:pt x="43" y="60"/>
                  <a:pt x="40" y="63"/>
                  <a:pt x="37" y="65"/>
                </a:cubicBezTo>
                <a:cubicBezTo>
                  <a:pt x="32" y="70"/>
                  <a:pt x="28" y="74"/>
                  <a:pt x="32" y="94"/>
                </a:cubicBezTo>
                <a:cubicBezTo>
                  <a:pt x="34" y="105"/>
                  <a:pt x="36" y="110"/>
                  <a:pt x="40" y="111"/>
                </a:cubicBezTo>
                <a:cubicBezTo>
                  <a:pt x="40" y="111"/>
                  <a:pt x="41" y="111"/>
                  <a:pt x="41" y="111"/>
                </a:cubicBezTo>
                <a:cubicBezTo>
                  <a:pt x="39" y="114"/>
                  <a:pt x="38" y="114"/>
                  <a:pt x="37" y="115"/>
                </a:cubicBezTo>
                <a:cubicBezTo>
                  <a:pt x="31" y="118"/>
                  <a:pt x="32" y="122"/>
                  <a:pt x="35" y="130"/>
                </a:cubicBezTo>
                <a:cubicBezTo>
                  <a:pt x="37" y="134"/>
                  <a:pt x="38" y="138"/>
                  <a:pt x="40" y="140"/>
                </a:cubicBezTo>
                <a:cubicBezTo>
                  <a:pt x="41" y="143"/>
                  <a:pt x="42" y="145"/>
                  <a:pt x="42" y="147"/>
                </a:cubicBezTo>
                <a:cubicBezTo>
                  <a:pt x="42" y="147"/>
                  <a:pt x="41" y="147"/>
                  <a:pt x="38" y="147"/>
                </a:cubicBezTo>
                <a:cubicBezTo>
                  <a:pt x="38" y="147"/>
                  <a:pt x="38" y="147"/>
                  <a:pt x="38" y="147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38" y="154"/>
                  <a:pt x="38" y="154"/>
                  <a:pt x="38" y="154"/>
                </a:cubicBezTo>
                <a:cubicBezTo>
                  <a:pt x="43" y="154"/>
                  <a:pt x="46" y="153"/>
                  <a:pt x="48" y="150"/>
                </a:cubicBezTo>
                <a:cubicBezTo>
                  <a:pt x="50" y="147"/>
                  <a:pt x="48" y="144"/>
                  <a:pt x="46" y="138"/>
                </a:cubicBezTo>
                <a:cubicBezTo>
                  <a:pt x="44" y="135"/>
                  <a:pt x="43" y="132"/>
                  <a:pt x="41" y="128"/>
                </a:cubicBezTo>
                <a:cubicBezTo>
                  <a:pt x="39" y="123"/>
                  <a:pt x="39" y="121"/>
                  <a:pt x="39" y="121"/>
                </a:cubicBezTo>
                <a:cubicBezTo>
                  <a:pt x="39" y="121"/>
                  <a:pt x="39" y="121"/>
                  <a:pt x="40" y="121"/>
                </a:cubicBezTo>
                <a:cubicBezTo>
                  <a:pt x="42" y="120"/>
                  <a:pt x="46" y="117"/>
                  <a:pt x="48" y="110"/>
                </a:cubicBezTo>
                <a:cubicBezTo>
                  <a:pt x="49" y="105"/>
                  <a:pt x="50" y="104"/>
                  <a:pt x="47" y="102"/>
                </a:cubicBezTo>
                <a:cubicBezTo>
                  <a:pt x="46" y="102"/>
                  <a:pt x="45" y="102"/>
                  <a:pt x="43" y="104"/>
                </a:cubicBezTo>
                <a:cubicBezTo>
                  <a:pt x="43" y="104"/>
                  <a:pt x="42" y="105"/>
                  <a:pt x="42" y="105"/>
                </a:cubicBezTo>
                <a:cubicBezTo>
                  <a:pt x="42" y="105"/>
                  <a:pt x="40" y="103"/>
                  <a:pt x="38" y="93"/>
                </a:cubicBezTo>
                <a:cubicBezTo>
                  <a:pt x="35" y="76"/>
                  <a:pt x="38" y="74"/>
                  <a:pt x="42" y="70"/>
                </a:cubicBezTo>
                <a:cubicBezTo>
                  <a:pt x="45" y="67"/>
                  <a:pt x="49" y="64"/>
                  <a:pt x="52" y="56"/>
                </a:cubicBezTo>
                <a:cubicBezTo>
                  <a:pt x="58" y="38"/>
                  <a:pt x="45" y="25"/>
                  <a:pt x="37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0" name="Freeform 114"/>
          <p:cNvSpPr>
            <a:spLocks noEditPoints="1"/>
          </p:cNvSpPr>
          <p:nvPr/>
        </p:nvSpPr>
        <p:spPr bwMode="auto">
          <a:xfrm>
            <a:off x="8093238" y="4378881"/>
            <a:ext cx="222292" cy="308609"/>
          </a:xfrm>
          <a:custGeom>
            <a:avLst/>
            <a:gdLst>
              <a:gd name="T0" fmla="*/ 58 w 133"/>
              <a:gd name="T1" fmla="*/ 71 h 185"/>
              <a:gd name="T2" fmla="*/ 56 w 133"/>
              <a:gd name="T3" fmla="*/ 72 h 185"/>
              <a:gd name="T4" fmla="*/ 87 w 133"/>
              <a:gd name="T5" fmla="*/ 137 h 185"/>
              <a:gd name="T6" fmla="*/ 88 w 133"/>
              <a:gd name="T7" fmla="*/ 135 h 185"/>
              <a:gd name="T8" fmla="*/ 117 w 133"/>
              <a:gd name="T9" fmla="*/ 37 h 185"/>
              <a:gd name="T10" fmla="*/ 33 w 133"/>
              <a:gd name="T11" fmla="*/ 185 h 185"/>
              <a:gd name="T12" fmla="*/ 39 w 133"/>
              <a:gd name="T13" fmla="*/ 37 h 185"/>
              <a:gd name="T14" fmla="*/ 81 w 133"/>
              <a:gd name="T15" fmla="*/ 59 h 185"/>
              <a:gd name="T16" fmla="*/ 132 w 133"/>
              <a:gd name="T17" fmla="*/ 0 h 185"/>
              <a:gd name="T18" fmla="*/ 100 w 133"/>
              <a:gd name="T19" fmla="*/ 11 h 185"/>
              <a:gd name="T20" fmla="*/ 111 w 133"/>
              <a:gd name="T21" fmla="*/ 59 h 185"/>
              <a:gd name="T22" fmla="*/ 50 w 133"/>
              <a:gd name="T23" fmla="*/ 72 h 185"/>
              <a:gd name="T24" fmla="*/ 65 w 133"/>
              <a:gd name="T25" fmla="*/ 72 h 185"/>
              <a:gd name="T26" fmla="*/ 50 w 133"/>
              <a:gd name="T27" fmla="*/ 72 h 185"/>
              <a:gd name="T28" fmla="*/ 88 w 133"/>
              <a:gd name="T29" fmla="*/ 129 h 185"/>
              <a:gd name="T30" fmla="*/ 88 w 133"/>
              <a:gd name="T31" fmla="*/ 144 h 185"/>
              <a:gd name="T32" fmla="*/ 112 w 133"/>
              <a:gd name="T33" fmla="*/ 110 h 185"/>
              <a:gd name="T34" fmla="*/ 99 w 133"/>
              <a:gd name="T35" fmla="*/ 110 h 185"/>
              <a:gd name="T36" fmla="*/ 112 w 133"/>
              <a:gd name="T37" fmla="*/ 110 h 185"/>
              <a:gd name="T38" fmla="*/ 36 w 133"/>
              <a:gd name="T39" fmla="*/ 10 h 185"/>
              <a:gd name="T40" fmla="*/ 57 w 133"/>
              <a:gd name="T41" fmla="*/ 37 h 185"/>
              <a:gd name="T42" fmla="*/ 5 w 133"/>
              <a:gd name="T43" fmla="*/ 22 h 185"/>
              <a:gd name="T44" fmla="*/ 25 w 133"/>
              <a:gd name="T45" fmla="*/ 49 h 185"/>
              <a:gd name="T46" fmla="*/ 48 w 133"/>
              <a:gd name="T47" fmla="*/ 35 h 185"/>
              <a:gd name="T48" fmla="*/ 26 w 133"/>
              <a:gd name="T49" fmla="*/ 48 h 185"/>
              <a:gd name="T50" fmla="*/ 13 w 133"/>
              <a:gd name="T51" fmla="*/ 24 h 185"/>
              <a:gd name="T52" fmla="*/ 36 w 133"/>
              <a:gd name="T53" fmla="*/ 12 h 185"/>
              <a:gd name="T54" fmla="*/ 49 w 133"/>
              <a:gd name="T55" fmla="*/ 35 h 185"/>
              <a:gd name="T56" fmla="*/ 32 w 133"/>
              <a:gd name="T57" fmla="*/ 32 h 185"/>
              <a:gd name="T58" fmla="*/ 31 w 133"/>
              <a:gd name="T59" fmla="*/ 27 h 185"/>
              <a:gd name="T60" fmla="*/ 28 w 133"/>
              <a:gd name="T61" fmla="*/ 29 h 185"/>
              <a:gd name="T62" fmla="*/ 30 w 133"/>
              <a:gd name="T63" fmla="*/ 32 h 185"/>
              <a:gd name="T64" fmla="*/ 31 w 133"/>
              <a:gd name="T65" fmla="*/ 32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33" h="185">
                <a:moveTo>
                  <a:pt x="56" y="72"/>
                </a:moveTo>
                <a:cubicBezTo>
                  <a:pt x="56" y="71"/>
                  <a:pt x="57" y="71"/>
                  <a:pt x="58" y="71"/>
                </a:cubicBezTo>
                <a:cubicBezTo>
                  <a:pt x="59" y="71"/>
                  <a:pt x="59" y="71"/>
                  <a:pt x="59" y="72"/>
                </a:cubicBezTo>
                <a:cubicBezTo>
                  <a:pt x="59" y="74"/>
                  <a:pt x="56" y="74"/>
                  <a:pt x="56" y="72"/>
                </a:cubicBezTo>
                <a:close/>
                <a:moveTo>
                  <a:pt x="88" y="135"/>
                </a:moveTo>
                <a:cubicBezTo>
                  <a:pt x="88" y="135"/>
                  <a:pt x="87" y="136"/>
                  <a:pt x="87" y="137"/>
                </a:cubicBezTo>
                <a:cubicBezTo>
                  <a:pt x="87" y="139"/>
                  <a:pt x="90" y="139"/>
                  <a:pt x="90" y="137"/>
                </a:cubicBezTo>
                <a:cubicBezTo>
                  <a:pt x="90" y="136"/>
                  <a:pt x="89" y="135"/>
                  <a:pt x="88" y="135"/>
                </a:cubicBezTo>
                <a:close/>
                <a:moveTo>
                  <a:pt x="111" y="37"/>
                </a:moveTo>
                <a:cubicBezTo>
                  <a:pt x="117" y="37"/>
                  <a:pt x="117" y="37"/>
                  <a:pt x="117" y="37"/>
                </a:cubicBezTo>
                <a:cubicBezTo>
                  <a:pt x="117" y="185"/>
                  <a:pt x="117" y="185"/>
                  <a:pt x="117" y="185"/>
                </a:cubicBezTo>
                <a:cubicBezTo>
                  <a:pt x="33" y="185"/>
                  <a:pt x="33" y="185"/>
                  <a:pt x="33" y="185"/>
                </a:cubicBezTo>
                <a:cubicBezTo>
                  <a:pt x="33" y="37"/>
                  <a:pt x="33" y="37"/>
                  <a:pt x="33" y="37"/>
                </a:cubicBezTo>
                <a:cubicBezTo>
                  <a:pt x="39" y="37"/>
                  <a:pt x="39" y="37"/>
                  <a:pt x="39" y="37"/>
                </a:cubicBezTo>
                <a:cubicBezTo>
                  <a:pt x="39" y="59"/>
                  <a:pt x="39" y="59"/>
                  <a:pt x="39" y="59"/>
                </a:cubicBezTo>
                <a:cubicBezTo>
                  <a:pt x="81" y="59"/>
                  <a:pt x="81" y="59"/>
                  <a:pt x="81" y="59"/>
                </a:cubicBezTo>
                <a:cubicBezTo>
                  <a:pt x="96" y="5"/>
                  <a:pt x="96" y="5"/>
                  <a:pt x="96" y="5"/>
                </a:cubicBezTo>
                <a:cubicBezTo>
                  <a:pt x="132" y="0"/>
                  <a:pt x="132" y="0"/>
                  <a:pt x="132" y="0"/>
                </a:cubicBezTo>
                <a:cubicBezTo>
                  <a:pt x="133" y="6"/>
                  <a:pt x="133" y="6"/>
                  <a:pt x="133" y="6"/>
                </a:cubicBezTo>
                <a:cubicBezTo>
                  <a:pt x="100" y="11"/>
                  <a:pt x="100" y="11"/>
                  <a:pt x="100" y="11"/>
                </a:cubicBezTo>
                <a:cubicBezTo>
                  <a:pt x="87" y="59"/>
                  <a:pt x="87" y="59"/>
                  <a:pt x="87" y="59"/>
                </a:cubicBezTo>
                <a:cubicBezTo>
                  <a:pt x="111" y="59"/>
                  <a:pt x="111" y="59"/>
                  <a:pt x="111" y="59"/>
                </a:cubicBezTo>
                <a:lnTo>
                  <a:pt x="111" y="37"/>
                </a:lnTo>
                <a:close/>
                <a:moveTo>
                  <a:pt x="50" y="72"/>
                </a:moveTo>
                <a:cubicBezTo>
                  <a:pt x="50" y="77"/>
                  <a:pt x="53" y="80"/>
                  <a:pt x="58" y="80"/>
                </a:cubicBezTo>
                <a:cubicBezTo>
                  <a:pt x="62" y="80"/>
                  <a:pt x="65" y="77"/>
                  <a:pt x="65" y="72"/>
                </a:cubicBezTo>
                <a:cubicBezTo>
                  <a:pt x="65" y="68"/>
                  <a:pt x="62" y="65"/>
                  <a:pt x="58" y="65"/>
                </a:cubicBezTo>
                <a:cubicBezTo>
                  <a:pt x="53" y="65"/>
                  <a:pt x="50" y="68"/>
                  <a:pt x="50" y="72"/>
                </a:cubicBezTo>
                <a:close/>
                <a:moveTo>
                  <a:pt x="96" y="137"/>
                </a:moveTo>
                <a:cubicBezTo>
                  <a:pt x="96" y="133"/>
                  <a:pt x="93" y="129"/>
                  <a:pt x="88" y="129"/>
                </a:cubicBezTo>
                <a:cubicBezTo>
                  <a:pt x="84" y="129"/>
                  <a:pt x="81" y="133"/>
                  <a:pt x="81" y="137"/>
                </a:cubicBezTo>
                <a:cubicBezTo>
                  <a:pt x="81" y="141"/>
                  <a:pt x="84" y="144"/>
                  <a:pt x="88" y="144"/>
                </a:cubicBezTo>
                <a:cubicBezTo>
                  <a:pt x="93" y="144"/>
                  <a:pt x="96" y="141"/>
                  <a:pt x="96" y="137"/>
                </a:cubicBezTo>
                <a:close/>
                <a:moveTo>
                  <a:pt x="112" y="110"/>
                </a:moveTo>
                <a:cubicBezTo>
                  <a:pt x="112" y="107"/>
                  <a:pt x="109" y="104"/>
                  <a:pt x="105" y="104"/>
                </a:cubicBezTo>
                <a:cubicBezTo>
                  <a:pt x="102" y="104"/>
                  <a:pt x="99" y="107"/>
                  <a:pt x="99" y="110"/>
                </a:cubicBezTo>
                <a:cubicBezTo>
                  <a:pt x="99" y="113"/>
                  <a:pt x="102" y="116"/>
                  <a:pt x="105" y="116"/>
                </a:cubicBezTo>
                <a:cubicBezTo>
                  <a:pt x="109" y="116"/>
                  <a:pt x="112" y="113"/>
                  <a:pt x="112" y="110"/>
                </a:cubicBezTo>
                <a:close/>
                <a:moveTo>
                  <a:pt x="11" y="24"/>
                </a:moveTo>
                <a:cubicBezTo>
                  <a:pt x="14" y="13"/>
                  <a:pt x="26" y="7"/>
                  <a:pt x="36" y="10"/>
                </a:cubicBezTo>
                <a:cubicBezTo>
                  <a:pt x="47" y="13"/>
                  <a:pt x="54" y="25"/>
                  <a:pt x="50" y="36"/>
                </a:cubicBezTo>
                <a:cubicBezTo>
                  <a:pt x="57" y="37"/>
                  <a:pt x="57" y="37"/>
                  <a:pt x="57" y="37"/>
                </a:cubicBezTo>
                <a:cubicBezTo>
                  <a:pt x="61" y="23"/>
                  <a:pt x="53" y="8"/>
                  <a:pt x="38" y="4"/>
                </a:cubicBezTo>
                <a:cubicBezTo>
                  <a:pt x="24" y="0"/>
                  <a:pt x="9" y="8"/>
                  <a:pt x="5" y="22"/>
                </a:cubicBezTo>
                <a:cubicBezTo>
                  <a:pt x="0" y="36"/>
                  <a:pt x="9" y="52"/>
                  <a:pt x="23" y="56"/>
                </a:cubicBezTo>
                <a:cubicBezTo>
                  <a:pt x="25" y="49"/>
                  <a:pt x="25" y="49"/>
                  <a:pt x="25" y="49"/>
                </a:cubicBezTo>
                <a:cubicBezTo>
                  <a:pt x="14" y="46"/>
                  <a:pt x="8" y="35"/>
                  <a:pt x="11" y="24"/>
                </a:cubicBezTo>
                <a:close/>
                <a:moveTo>
                  <a:pt x="48" y="35"/>
                </a:moveTo>
                <a:cubicBezTo>
                  <a:pt x="32" y="33"/>
                  <a:pt x="32" y="33"/>
                  <a:pt x="32" y="33"/>
                </a:cubicBezTo>
                <a:cubicBezTo>
                  <a:pt x="26" y="48"/>
                  <a:pt x="26" y="48"/>
                  <a:pt x="26" y="48"/>
                </a:cubicBezTo>
                <a:cubicBezTo>
                  <a:pt x="25" y="48"/>
                  <a:pt x="25" y="48"/>
                  <a:pt x="25" y="48"/>
                </a:cubicBezTo>
                <a:cubicBezTo>
                  <a:pt x="16" y="45"/>
                  <a:pt x="10" y="34"/>
                  <a:pt x="13" y="24"/>
                </a:cubicBezTo>
                <a:cubicBezTo>
                  <a:pt x="15" y="17"/>
                  <a:pt x="22" y="11"/>
                  <a:pt x="31" y="11"/>
                </a:cubicBezTo>
                <a:cubicBezTo>
                  <a:pt x="32" y="11"/>
                  <a:pt x="34" y="11"/>
                  <a:pt x="36" y="12"/>
                </a:cubicBezTo>
                <a:cubicBezTo>
                  <a:pt x="41" y="13"/>
                  <a:pt x="45" y="16"/>
                  <a:pt x="47" y="21"/>
                </a:cubicBezTo>
                <a:cubicBezTo>
                  <a:pt x="49" y="25"/>
                  <a:pt x="50" y="30"/>
                  <a:pt x="49" y="35"/>
                </a:cubicBezTo>
                <a:lnTo>
                  <a:pt x="48" y="35"/>
                </a:lnTo>
                <a:close/>
                <a:moveTo>
                  <a:pt x="32" y="32"/>
                </a:moveTo>
                <a:cubicBezTo>
                  <a:pt x="32" y="31"/>
                  <a:pt x="33" y="31"/>
                  <a:pt x="33" y="30"/>
                </a:cubicBezTo>
                <a:cubicBezTo>
                  <a:pt x="33" y="29"/>
                  <a:pt x="32" y="28"/>
                  <a:pt x="31" y="27"/>
                </a:cubicBezTo>
                <a:cubicBezTo>
                  <a:pt x="31" y="27"/>
                  <a:pt x="31" y="27"/>
                  <a:pt x="30" y="27"/>
                </a:cubicBezTo>
                <a:cubicBezTo>
                  <a:pt x="29" y="27"/>
                  <a:pt x="28" y="28"/>
                  <a:pt x="28" y="29"/>
                </a:cubicBezTo>
                <a:cubicBezTo>
                  <a:pt x="28" y="30"/>
                  <a:pt x="28" y="30"/>
                  <a:pt x="28" y="31"/>
                </a:cubicBezTo>
                <a:cubicBezTo>
                  <a:pt x="29" y="31"/>
                  <a:pt x="29" y="32"/>
                  <a:pt x="30" y="32"/>
                </a:cubicBezTo>
                <a:cubicBezTo>
                  <a:pt x="30" y="32"/>
                  <a:pt x="31" y="32"/>
                  <a:pt x="31" y="32"/>
                </a:cubicBezTo>
                <a:cubicBezTo>
                  <a:pt x="31" y="32"/>
                  <a:pt x="31" y="32"/>
                  <a:pt x="31" y="32"/>
                </a:cubicBezTo>
                <a:lnTo>
                  <a:pt x="32" y="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1" name="Freeform 115"/>
          <p:cNvSpPr>
            <a:spLocks noEditPoints="1"/>
          </p:cNvSpPr>
          <p:nvPr/>
        </p:nvSpPr>
        <p:spPr bwMode="auto">
          <a:xfrm>
            <a:off x="8507435" y="4426852"/>
            <a:ext cx="172715" cy="215867"/>
          </a:xfrm>
          <a:custGeom>
            <a:avLst/>
            <a:gdLst>
              <a:gd name="T0" fmla="*/ 82 w 104"/>
              <a:gd name="T1" fmla="*/ 82 h 129"/>
              <a:gd name="T2" fmla="*/ 93 w 104"/>
              <a:gd name="T3" fmla="*/ 79 h 129"/>
              <a:gd name="T4" fmla="*/ 83 w 104"/>
              <a:gd name="T5" fmla="*/ 129 h 129"/>
              <a:gd name="T6" fmla="*/ 19 w 104"/>
              <a:gd name="T7" fmla="*/ 129 h 129"/>
              <a:gd name="T8" fmla="*/ 10 w 104"/>
              <a:gd name="T9" fmla="*/ 80 h 129"/>
              <a:gd name="T10" fmla="*/ 22 w 104"/>
              <a:gd name="T11" fmla="*/ 84 h 129"/>
              <a:gd name="T12" fmla="*/ 41 w 104"/>
              <a:gd name="T13" fmla="*/ 73 h 129"/>
              <a:gd name="T14" fmla="*/ 48 w 104"/>
              <a:gd name="T15" fmla="*/ 74 h 129"/>
              <a:gd name="T16" fmla="*/ 62 w 104"/>
              <a:gd name="T17" fmla="*/ 69 h 129"/>
              <a:gd name="T18" fmla="*/ 82 w 104"/>
              <a:gd name="T19" fmla="*/ 82 h 129"/>
              <a:gd name="T20" fmla="*/ 99 w 104"/>
              <a:gd name="T21" fmla="*/ 41 h 129"/>
              <a:gd name="T22" fmla="*/ 101 w 104"/>
              <a:gd name="T23" fmla="*/ 31 h 129"/>
              <a:gd name="T24" fmla="*/ 79 w 104"/>
              <a:gd name="T25" fmla="*/ 9 h 129"/>
              <a:gd name="T26" fmla="*/ 74 w 104"/>
              <a:gd name="T27" fmla="*/ 10 h 129"/>
              <a:gd name="T28" fmla="*/ 55 w 104"/>
              <a:gd name="T29" fmla="*/ 0 h 129"/>
              <a:gd name="T30" fmla="*/ 34 w 104"/>
              <a:gd name="T31" fmla="*/ 16 h 129"/>
              <a:gd name="T32" fmla="*/ 22 w 104"/>
              <a:gd name="T33" fmla="*/ 12 h 129"/>
              <a:gd name="T34" fmla="*/ 0 w 104"/>
              <a:gd name="T35" fmla="*/ 34 h 129"/>
              <a:gd name="T36" fmla="*/ 4 w 104"/>
              <a:gd name="T37" fmla="*/ 46 h 129"/>
              <a:gd name="T38" fmla="*/ 0 w 104"/>
              <a:gd name="T39" fmla="*/ 58 h 129"/>
              <a:gd name="T40" fmla="*/ 10 w 104"/>
              <a:gd name="T41" fmla="*/ 77 h 129"/>
              <a:gd name="T42" fmla="*/ 22 w 104"/>
              <a:gd name="T43" fmla="*/ 80 h 129"/>
              <a:gd name="T44" fmla="*/ 41 w 104"/>
              <a:gd name="T45" fmla="*/ 69 h 129"/>
              <a:gd name="T46" fmla="*/ 48 w 104"/>
              <a:gd name="T47" fmla="*/ 70 h 129"/>
              <a:gd name="T48" fmla="*/ 62 w 104"/>
              <a:gd name="T49" fmla="*/ 65 h 129"/>
              <a:gd name="T50" fmla="*/ 82 w 104"/>
              <a:gd name="T51" fmla="*/ 78 h 129"/>
              <a:gd name="T52" fmla="*/ 93 w 104"/>
              <a:gd name="T53" fmla="*/ 75 h 129"/>
              <a:gd name="T54" fmla="*/ 104 w 104"/>
              <a:gd name="T55" fmla="*/ 56 h 129"/>
              <a:gd name="T56" fmla="*/ 99 w 104"/>
              <a:gd name="T57" fmla="*/ 41 h 1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04" h="129">
                <a:moveTo>
                  <a:pt x="82" y="82"/>
                </a:moveTo>
                <a:cubicBezTo>
                  <a:pt x="86" y="82"/>
                  <a:pt x="90" y="81"/>
                  <a:pt x="93" y="79"/>
                </a:cubicBezTo>
                <a:cubicBezTo>
                  <a:pt x="83" y="129"/>
                  <a:pt x="83" y="129"/>
                  <a:pt x="83" y="129"/>
                </a:cubicBezTo>
                <a:cubicBezTo>
                  <a:pt x="19" y="129"/>
                  <a:pt x="19" y="129"/>
                  <a:pt x="19" y="129"/>
                </a:cubicBezTo>
                <a:cubicBezTo>
                  <a:pt x="10" y="80"/>
                  <a:pt x="10" y="80"/>
                  <a:pt x="10" y="80"/>
                </a:cubicBezTo>
                <a:cubicBezTo>
                  <a:pt x="14" y="83"/>
                  <a:pt x="18" y="84"/>
                  <a:pt x="22" y="84"/>
                </a:cubicBezTo>
                <a:cubicBezTo>
                  <a:pt x="30" y="84"/>
                  <a:pt x="37" y="80"/>
                  <a:pt x="41" y="73"/>
                </a:cubicBezTo>
                <a:cubicBezTo>
                  <a:pt x="43" y="74"/>
                  <a:pt x="46" y="74"/>
                  <a:pt x="48" y="74"/>
                </a:cubicBezTo>
                <a:cubicBezTo>
                  <a:pt x="53" y="74"/>
                  <a:pt x="59" y="72"/>
                  <a:pt x="62" y="69"/>
                </a:cubicBezTo>
                <a:cubicBezTo>
                  <a:pt x="66" y="76"/>
                  <a:pt x="73" y="82"/>
                  <a:pt x="82" y="82"/>
                </a:cubicBezTo>
                <a:close/>
                <a:moveTo>
                  <a:pt x="99" y="41"/>
                </a:moveTo>
                <a:cubicBezTo>
                  <a:pt x="100" y="38"/>
                  <a:pt x="101" y="35"/>
                  <a:pt x="101" y="31"/>
                </a:cubicBezTo>
                <a:cubicBezTo>
                  <a:pt x="101" y="19"/>
                  <a:pt x="91" y="9"/>
                  <a:pt x="79" y="9"/>
                </a:cubicBezTo>
                <a:cubicBezTo>
                  <a:pt x="77" y="9"/>
                  <a:pt x="75" y="10"/>
                  <a:pt x="74" y="10"/>
                </a:cubicBezTo>
                <a:cubicBezTo>
                  <a:pt x="70" y="4"/>
                  <a:pt x="63" y="0"/>
                  <a:pt x="55" y="0"/>
                </a:cubicBezTo>
                <a:cubicBezTo>
                  <a:pt x="45" y="0"/>
                  <a:pt x="37" y="7"/>
                  <a:pt x="34" y="16"/>
                </a:cubicBezTo>
                <a:cubicBezTo>
                  <a:pt x="31" y="13"/>
                  <a:pt x="27" y="12"/>
                  <a:pt x="22" y="12"/>
                </a:cubicBezTo>
                <a:cubicBezTo>
                  <a:pt x="10" y="12"/>
                  <a:pt x="0" y="22"/>
                  <a:pt x="0" y="34"/>
                </a:cubicBezTo>
                <a:cubicBezTo>
                  <a:pt x="0" y="38"/>
                  <a:pt x="2" y="43"/>
                  <a:pt x="4" y="46"/>
                </a:cubicBezTo>
                <a:cubicBezTo>
                  <a:pt x="2" y="50"/>
                  <a:pt x="0" y="54"/>
                  <a:pt x="0" y="58"/>
                </a:cubicBezTo>
                <a:cubicBezTo>
                  <a:pt x="0" y="66"/>
                  <a:pt x="4" y="73"/>
                  <a:pt x="10" y="77"/>
                </a:cubicBezTo>
                <a:cubicBezTo>
                  <a:pt x="14" y="79"/>
                  <a:pt x="18" y="80"/>
                  <a:pt x="22" y="80"/>
                </a:cubicBezTo>
                <a:cubicBezTo>
                  <a:pt x="30" y="80"/>
                  <a:pt x="37" y="76"/>
                  <a:pt x="41" y="69"/>
                </a:cubicBezTo>
                <a:cubicBezTo>
                  <a:pt x="43" y="70"/>
                  <a:pt x="46" y="70"/>
                  <a:pt x="48" y="70"/>
                </a:cubicBezTo>
                <a:cubicBezTo>
                  <a:pt x="53" y="70"/>
                  <a:pt x="59" y="68"/>
                  <a:pt x="62" y="65"/>
                </a:cubicBezTo>
                <a:cubicBezTo>
                  <a:pt x="66" y="73"/>
                  <a:pt x="73" y="78"/>
                  <a:pt x="82" y="78"/>
                </a:cubicBezTo>
                <a:cubicBezTo>
                  <a:pt x="86" y="78"/>
                  <a:pt x="90" y="77"/>
                  <a:pt x="93" y="75"/>
                </a:cubicBezTo>
                <a:cubicBezTo>
                  <a:pt x="100" y="72"/>
                  <a:pt x="104" y="65"/>
                  <a:pt x="104" y="56"/>
                </a:cubicBezTo>
                <a:cubicBezTo>
                  <a:pt x="104" y="50"/>
                  <a:pt x="102" y="45"/>
                  <a:pt x="99" y="4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2" name="Freeform 116"/>
          <p:cNvSpPr>
            <a:spLocks noEditPoints="1"/>
          </p:cNvSpPr>
          <p:nvPr/>
        </p:nvSpPr>
        <p:spPr bwMode="auto">
          <a:xfrm>
            <a:off x="4651727" y="5773216"/>
            <a:ext cx="151925" cy="263837"/>
          </a:xfrm>
          <a:custGeom>
            <a:avLst/>
            <a:gdLst>
              <a:gd name="T0" fmla="*/ 52 w 91"/>
              <a:gd name="T1" fmla="*/ 151 h 158"/>
              <a:gd name="T2" fmla="*/ 52 w 91"/>
              <a:gd name="T3" fmla="*/ 85 h 158"/>
              <a:gd name="T4" fmla="*/ 55 w 91"/>
              <a:gd name="T5" fmla="*/ 85 h 158"/>
              <a:gd name="T6" fmla="*/ 91 w 91"/>
              <a:gd name="T7" fmla="*/ 31 h 158"/>
              <a:gd name="T8" fmla="*/ 72 w 91"/>
              <a:gd name="T9" fmla="*/ 31 h 158"/>
              <a:gd name="T10" fmla="*/ 82 w 91"/>
              <a:gd name="T11" fmla="*/ 13 h 158"/>
              <a:gd name="T12" fmla="*/ 83 w 91"/>
              <a:gd name="T13" fmla="*/ 13 h 158"/>
              <a:gd name="T14" fmla="*/ 90 w 91"/>
              <a:gd name="T15" fmla="*/ 7 h 158"/>
              <a:gd name="T16" fmla="*/ 83 w 91"/>
              <a:gd name="T17" fmla="*/ 0 h 158"/>
              <a:gd name="T18" fmla="*/ 77 w 91"/>
              <a:gd name="T19" fmla="*/ 7 h 158"/>
              <a:gd name="T20" fmla="*/ 79 w 91"/>
              <a:gd name="T21" fmla="*/ 11 h 158"/>
              <a:gd name="T22" fmla="*/ 68 w 91"/>
              <a:gd name="T23" fmla="*/ 31 h 158"/>
              <a:gd name="T24" fmla="*/ 0 w 91"/>
              <a:gd name="T25" fmla="*/ 31 h 158"/>
              <a:gd name="T26" fmla="*/ 36 w 91"/>
              <a:gd name="T27" fmla="*/ 85 h 158"/>
              <a:gd name="T28" fmla="*/ 39 w 91"/>
              <a:gd name="T29" fmla="*/ 85 h 158"/>
              <a:gd name="T30" fmla="*/ 39 w 91"/>
              <a:gd name="T31" fmla="*/ 151 h 158"/>
              <a:gd name="T32" fmla="*/ 19 w 91"/>
              <a:gd name="T33" fmla="*/ 155 h 158"/>
              <a:gd name="T34" fmla="*/ 46 w 91"/>
              <a:gd name="T35" fmla="*/ 158 h 158"/>
              <a:gd name="T36" fmla="*/ 73 w 91"/>
              <a:gd name="T37" fmla="*/ 155 h 158"/>
              <a:gd name="T38" fmla="*/ 52 w 91"/>
              <a:gd name="T39" fmla="*/ 151 h 158"/>
              <a:gd name="T40" fmla="*/ 24 w 91"/>
              <a:gd name="T41" fmla="*/ 51 h 158"/>
              <a:gd name="T42" fmla="*/ 27 w 91"/>
              <a:gd name="T43" fmla="*/ 48 h 158"/>
              <a:gd name="T44" fmla="*/ 30 w 91"/>
              <a:gd name="T45" fmla="*/ 51 h 158"/>
              <a:gd name="T46" fmla="*/ 27 w 91"/>
              <a:gd name="T47" fmla="*/ 54 h 158"/>
              <a:gd name="T48" fmla="*/ 24 w 91"/>
              <a:gd name="T49" fmla="*/ 51 h 158"/>
              <a:gd name="T50" fmla="*/ 50 w 91"/>
              <a:gd name="T51" fmla="*/ 61 h 158"/>
              <a:gd name="T52" fmla="*/ 45 w 91"/>
              <a:gd name="T53" fmla="*/ 56 h 158"/>
              <a:gd name="T54" fmla="*/ 50 w 91"/>
              <a:gd name="T55" fmla="*/ 51 h 158"/>
              <a:gd name="T56" fmla="*/ 55 w 91"/>
              <a:gd name="T57" fmla="*/ 56 h 158"/>
              <a:gd name="T58" fmla="*/ 52 w 91"/>
              <a:gd name="T59" fmla="*/ 61 h 158"/>
              <a:gd name="T60" fmla="*/ 50 w 91"/>
              <a:gd name="T61" fmla="*/ 61 h 158"/>
              <a:gd name="T62" fmla="*/ 80 w 91"/>
              <a:gd name="T63" fmla="*/ 37 h 158"/>
              <a:gd name="T64" fmla="*/ 74 w 91"/>
              <a:gd name="T65" fmla="*/ 46 h 158"/>
              <a:gd name="T66" fmla="*/ 64 w 91"/>
              <a:gd name="T67" fmla="*/ 46 h 158"/>
              <a:gd name="T68" fmla="*/ 68 w 91"/>
              <a:gd name="T69" fmla="*/ 37 h 158"/>
              <a:gd name="T70" fmla="*/ 80 w 91"/>
              <a:gd name="T71" fmla="*/ 37 h 158"/>
              <a:gd name="T72" fmla="*/ 65 w 91"/>
              <a:gd name="T73" fmla="*/ 37 h 158"/>
              <a:gd name="T74" fmla="*/ 60 w 91"/>
              <a:gd name="T75" fmla="*/ 46 h 158"/>
              <a:gd name="T76" fmla="*/ 17 w 91"/>
              <a:gd name="T77" fmla="*/ 46 h 158"/>
              <a:gd name="T78" fmla="*/ 11 w 91"/>
              <a:gd name="T79" fmla="*/ 37 h 158"/>
              <a:gd name="T80" fmla="*/ 65 w 91"/>
              <a:gd name="T81" fmla="*/ 37 h 158"/>
              <a:gd name="T82" fmla="*/ 51 w 91"/>
              <a:gd name="T83" fmla="*/ 58 h 158"/>
              <a:gd name="T84" fmla="*/ 49 w 91"/>
              <a:gd name="T85" fmla="*/ 60 h 158"/>
              <a:gd name="T86" fmla="*/ 47 w 91"/>
              <a:gd name="T87" fmla="*/ 58 h 158"/>
              <a:gd name="T88" fmla="*/ 49 w 91"/>
              <a:gd name="T89" fmla="*/ 56 h 158"/>
              <a:gd name="T90" fmla="*/ 51 w 91"/>
              <a:gd name="T91" fmla="*/ 58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91" h="158">
                <a:moveTo>
                  <a:pt x="52" y="151"/>
                </a:moveTo>
                <a:cubicBezTo>
                  <a:pt x="52" y="85"/>
                  <a:pt x="52" y="85"/>
                  <a:pt x="52" y="85"/>
                </a:cubicBezTo>
                <a:cubicBezTo>
                  <a:pt x="55" y="85"/>
                  <a:pt x="55" y="85"/>
                  <a:pt x="55" y="85"/>
                </a:cubicBezTo>
                <a:cubicBezTo>
                  <a:pt x="91" y="31"/>
                  <a:pt x="91" y="31"/>
                  <a:pt x="91" y="31"/>
                </a:cubicBezTo>
                <a:cubicBezTo>
                  <a:pt x="72" y="31"/>
                  <a:pt x="72" y="31"/>
                  <a:pt x="72" y="31"/>
                </a:cubicBezTo>
                <a:cubicBezTo>
                  <a:pt x="82" y="13"/>
                  <a:pt x="82" y="13"/>
                  <a:pt x="82" y="13"/>
                </a:cubicBezTo>
                <a:cubicBezTo>
                  <a:pt x="82" y="13"/>
                  <a:pt x="83" y="13"/>
                  <a:pt x="83" y="13"/>
                </a:cubicBezTo>
                <a:cubicBezTo>
                  <a:pt x="87" y="13"/>
                  <a:pt x="90" y="10"/>
                  <a:pt x="90" y="7"/>
                </a:cubicBezTo>
                <a:cubicBezTo>
                  <a:pt x="90" y="3"/>
                  <a:pt x="87" y="0"/>
                  <a:pt x="83" y="0"/>
                </a:cubicBezTo>
                <a:cubicBezTo>
                  <a:pt x="80" y="0"/>
                  <a:pt x="77" y="3"/>
                  <a:pt x="77" y="7"/>
                </a:cubicBezTo>
                <a:cubicBezTo>
                  <a:pt x="77" y="9"/>
                  <a:pt x="78" y="10"/>
                  <a:pt x="79" y="11"/>
                </a:cubicBezTo>
                <a:cubicBezTo>
                  <a:pt x="68" y="31"/>
                  <a:pt x="68" y="31"/>
                  <a:pt x="68" y="31"/>
                </a:cubicBezTo>
                <a:cubicBezTo>
                  <a:pt x="0" y="31"/>
                  <a:pt x="0" y="31"/>
                  <a:pt x="0" y="31"/>
                </a:cubicBezTo>
                <a:cubicBezTo>
                  <a:pt x="36" y="85"/>
                  <a:pt x="36" y="85"/>
                  <a:pt x="36" y="85"/>
                </a:cubicBezTo>
                <a:cubicBezTo>
                  <a:pt x="39" y="85"/>
                  <a:pt x="39" y="85"/>
                  <a:pt x="39" y="85"/>
                </a:cubicBezTo>
                <a:cubicBezTo>
                  <a:pt x="39" y="151"/>
                  <a:pt x="39" y="151"/>
                  <a:pt x="39" y="151"/>
                </a:cubicBezTo>
                <a:cubicBezTo>
                  <a:pt x="27" y="152"/>
                  <a:pt x="19" y="153"/>
                  <a:pt x="19" y="155"/>
                </a:cubicBezTo>
                <a:cubicBezTo>
                  <a:pt x="19" y="156"/>
                  <a:pt x="31" y="158"/>
                  <a:pt x="46" y="158"/>
                </a:cubicBezTo>
                <a:cubicBezTo>
                  <a:pt x="61" y="158"/>
                  <a:pt x="73" y="156"/>
                  <a:pt x="73" y="155"/>
                </a:cubicBezTo>
                <a:cubicBezTo>
                  <a:pt x="73" y="153"/>
                  <a:pt x="64" y="152"/>
                  <a:pt x="52" y="151"/>
                </a:cubicBezTo>
                <a:close/>
                <a:moveTo>
                  <a:pt x="24" y="51"/>
                </a:moveTo>
                <a:cubicBezTo>
                  <a:pt x="24" y="49"/>
                  <a:pt x="25" y="48"/>
                  <a:pt x="27" y="48"/>
                </a:cubicBezTo>
                <a:cubicBezTo>
                  <a:pt x="28" y="48"/>
                  <a:pt x="30" y="49"/>
                  <a:pt x="30" y="51"/>
                </a:cubicBezTo>
                <a:cubicBezTo>
                  <a:pt x="30" y="52"/>
                  <a:pt x="28" y="54"/>
                  <a:pt x="27" y="54"/>
                </a:cubicBezTo>
                <a:cubicBezTo>
                  <a:pt x="25" y="54"/>
                  <a:pt x="24" y="52"/>
                  <a:pt x="24" y="51"/>
                </a:cubicBezTo>
                <a:close/>
                <a:moveTo>
                  <a:pt x="50" y="61"/>
                </a:moveTo>
                <a:cubicBezTo>
                  <a:pt x="47" y="61"/>
                  <a:pt x="45" y="59"/>
                  <a:pt x="45" y="56"/>
                </a:cubicBezTo>
                <a:cubicBezTo>
                  <a:pt x="45" y="54"/>
                  <a:pt x="47" y="51"/>
                  <a:pt x="50" y="51"/>
                </a:cubicBezTo>
                <a:cubicBezTo>
                  <a:pt x="52" y="51"/>
                  <a:pt x="54" y="53"/>
                  <a:pt x="55" y="56"/>
                </a:cubicBezTo>
                <a:cubicBezTo>
                  <a:pt x="52" y="61"/>
                  <a:pt x="52" y="61"/>
                  <a:pt x="52" y="61"/>
                </a:cubicBezTo>
                <a:cubicBezTo>
                  <a:pt x="51" y="61"/>
                  <a:pt x="50" y="61"/>
                  <a:pt x="50" y="61"/>
                </a:cubicBezTo>
                <a:close/>
                <a:moveTo>
                  <a:pt x="80" y="37"/>
                </a:moveTo>
                <a:cubicBezTo>
                  <a:pt x="74" y="46"/>
                  <a:pt x="74" y="46"/>
                  <a:pt x="74" y="46"/>
                </a:cubicBezTo>
                <a:cubicBezTo>
                  <a:pt x="64" y="46"/>
                  <a:pt x="64" y="46"/>
                  <a:pt x="64" y="46"/>
                </a:cubicBezTo>
                <a:cubicBezTo>
                  <a:pt x="68" y="37"/>
                  <a:pt x="68" y="37"/>
                  <a:pt x="68" y="37"/>
                </a:cubicBezTo>
                <a:lnTo>
                  <a:pt x="80" y="37"/>
                </a:lnTo>
                <a:close/>
                <a:moveTo>
                  <a:pt x="65" y="37"/>
                </a:moveTo>
                <a:cubicBezTo>
                  <a:pt x="60" y="46"/>
                  <a:pt x="60" y="46"/>
                  <a:pt x="60" y="46"/>
                </a:cubicBezTo>
                <a:cubicBezTo>
                  <a:pt x="17" y="46"/>
                  <a:pt x="17" y="46"/>
                  <a:pt x="17" y="46"/>
                </a:cubicBezTo>
                <a:cubicBezTo>
                  <a:pt x="11" y="37"/>
                  <a:pt x="11" y="37"/>
                  <a:pt x="11" y="37"/>
                </a:cubicBezTo>
                <a:lnTo>
                  <a:pt x="65" y="37"/>
                </a:lnTo>
                <a:close/>
                <a:moveTo>
                  <a:pt x="51" y="58"/>
                </a:moveTo>
                <a:cubicBezTo>
                  <a:pt x="51" y="59"/>
                  <a:pt x="50" y="60"/>
                  <a:pt x="49" y="60"/>
                </a:cubicBezTo>
                <a:cubicBezTo>
                  <a:pt x="48" y="60"/>
                  <a:pt x="47" y="59"/>
                  <a:pt x="47" y="58"/>
                </a:cubicBezTo>
                <a:cubicBezTo>
                  <a:pt x="47" y="57"/>
                  <a:pt x="48" y="56"/>
                  <a:pt x="49" y="56"/>
                </a:cubicBezTo>
                <a:cubicBezTo>
                  <a:pt x="50" y="56"/>
                  <a:pt x="51" y="57"/>
                  <a:pt x="51" y="5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3" name="Freeform 117"/>
          <p:cNvSpPr>
            <a:spLocks noEditPoints="1"/>
          </p:cNvSpPr>
          <p:nvPr/>
        </p:nvSpPr>
        <p:spPr bwMode="auto">
          <a:xfrm>
            <a:off x="3912889" y="5303107"/>
            <a:ext cx="92754" cy="300614"/>
          </a:xfrm>
          <a:custGeom>
            <a:avLst/>
            <a:gdLst>
              <a:gd name="T0" fmla="*/ 40 w 56"/>
              <a:gd name="T1" fmla="*/ 20 h 180"/>
              <a:gd name="T2" fmla="*/ 17 w 56"/>
              <a:gd name="T3" fmla="*/ 20 h 180"/>
              <a:gd name="T4" fmla="*/ 17 w 56"/>
              <a:gd name="T5" fmla="*/ 0 h 180"/>
              <a:gd name="T6" fmla="*/ 40 w 56"/>
              <a:gd name="T7" fmla="*/ 0 h 180"/>
              <a:gd name="T8" fmla="*/ 40 w 56"/>
              <a:gd name="T9" fmla="*/ 20 h 180"/>
              <a:gd name="T10" fmla="*/ 56 w 56"/>
              <a:gd name="T11" fmla="*/ 70 h 180"/>
              <a:gd name="T12" fmla="*/ 56 w 56"/>
              <a:gd name="T13" fmla="*/ 88 h 180"/>
              <a:gd name="T14" fmla="*/ 56 w 56"/>
              <a:gd name="T15" fmla="*/ 146 h 180"/>
              <a:gd name="T16" fmla="*/ 56 w 56"/>
              <a:gd name="T17" fmla="*/ 180 h 180"/>
              <a:gd name="T18" fmla="*/ 0 w 56"/>
              <a:gd name="T19" fmla="*/ 180 h 180"/>
              <a:gd name="T20" fmla="*/ 0 w 56"/>
              <a:gd name="T21" fmla="*/ 146 h 180"/>
              <a:gd name="T22" fmla="*/ 0 w 56"/>
              <a:gd name="T23" fmla="*/ 88 h 180"/>
              <a:gd name="T24" fmla="*/ 0 w 56"/>
              <a:gd name="T25" fmla="*/ 70 h 180"/>
              <a:gd name="T26" fmla="*/ 17 w 56"/>
              <a:gd name="T27" fmla="*/ 44 h 180"/>
              <a:gd name="T28" fmla="*/ 17 w 56"/>
              <a:gd name="T29" fmla="*/ 26 h 180"/>
              <a:gd name="T30" fmla="*/ 40 w 56"/>
              <a:gd name="T31" fmla="*/ 26 h 180"/>
              <a:gd name="T32" fmla="*/ 40 w 56"/>
              <a:gd name="T33" fmla="*/ 44 h 180"/>
              <a:gd name="T34" fmla="*/ 56 w 56"/>
              <a:gd name="T35" fmla="*/ 70 h 180"/>
              <a:gd name="T36" fmla="*/ 2 w 56"/>
              <a:gd name="T37" fmla="*/ 90 h 180"/>
              <a:gd name="T38" fmla="*/ 2 w 56"/>
              <a:gd name="T39" fmla="*/ 145 h 180"/>
              <a:gd name="T40" fmla="*/ 55 w 56"/>
              <a:gd name="T41" fmla="*/ 145 h 180"/>
              <a:gd name="T42" fmla="*/ 55 w 56"/>
              <a:gd name="T43" fmla="*/ 90 h 180"/>
              <a:gd name="T44" fmla="*/ 2 w 56"/>
              <a:gd name="T45" fmla="*/ 90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56" h="180">
                <a:moveTo>
                  <a:pt x="40" y="20"/>
                </a:moveTo>
                <a:cubicBezTo>
                  <a:pt x="17" y="20"/>
                  <a:pt x="17" y="20"/>
                  <a:pt x="17" y="20"/>
                </a:cubicBezTo>
                <a:cubicBezTo>
                  <a:pt x="17" y="0"/>
                  <a:pt x="17" y="0"/>
                  <a:pt x="17" y="0"/>
                </a:cubicBezTo>
                <a:cubicBezTo>
                  <a:pt x="40" y="0"/>
                  <a:pt x="40" y="0"/>
                  <a:pt x="40" y="0"/>
                </a:cubicBezTo>
                <a:lnTo>
                  <a:pt x="40" y="20"/>
                </a:lnTo>
                <a:close/>
                <a:moveTo>
                  <a:pt x="56" y="70"/>
                </a:moveTo>
                <a:cubicBezTo>
                  <a:pt x="56" y="88"/>
                  <a:pt x="56" y="88"/>
                  <a:pt x="56" y="88"/>
                </a:cubicBezTo>
                <a:cubicBezTo>
                  <a:pt x="56" y="146"/>
                  <a:pt x="56" y="146"/>
                  <a:pt x="56" y="146"/>
                </a:cubicBezTo>
                <a:cubicBezTo>
                  <a:pt x="56" y="180"/>
                  <a:pt x="56" y="180"/>
                  <a:pt x="56" y="180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146"/>
                  <a:pt x="0" y="146"/>
                  <a:pt x="0" y="146"/>
                </a:cubicBezTo>
                <a:cubicBezTo>
                  <a:pt x="0" y="88"/>
                  <a:pt x="0" y="88"/>
                  <a:pt x="0" y="88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58"/>
                  <a:pt x="7" y="49"/>
                  <a:pt x="17" y="44"/>
                </a:cubicBezTo>
                <a:cubicBezTo>
                  <a:pt x="17" y="26"/>
                  <a:pt x="17" y="26"/>
                  <a:pt x="17" y="26"/>
                </a:cubicBezTo>
                <a:cubicBezTo>
                  <a:pt x="40" y="26"/>
                  <a:pt x="40" y="26"/>
                  <a:pt x="40" y="26"/>
                </a:cubicBezTo>
                <a:cubicBezTo>
                  <a:pt x="40" y="44"/>
                  <a:pt x="40" y="44"/>
                  <a:pt x="40" y="44"/>
                </a:cubicBezTo>
                <a:cubicBezTo>
                  <a:pt x="49" y="49"/>
                  <a:pt x="56" y="58"/>
                  <a:pt x="56" y="70"/>
                </a:cubicBezTo>
                <a:close/>
                <a:moveTo>
                  <a:pt x="2" y="90"/>
                </a:moveTo>
                <a:cubicBezTo>
                  <a:pt x="2" y="145"/>
                  <a:pt x="2" y="145"/>
                  <a:pt x="2" y="145"/>
                </a:cubicBezTo>
                <a:cubicBezTo>
                  <a:pt x="55" y="145"/>
                  <a:pt x="55" y="145"/>
                  <a:pt x="55" y="145"/>
                </a:cubicBezTo>
                <a:cubicBezTo>
                  <a:pt x="55" y="90"/>
                  <a:pt x="55" y="90"/>
                  <a:pt x="55" y="90"/>
                </a:cubicBezTo>
                <a:lnTo>
                  <a:pt x="2" y="9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4" name="Freeform 118"/>
          <p:cNvSpPr>
            <a:spLocks noEditPoints="1"/>
          </p:cNvSpPr>
          <p:nvPr/>
        </p:nvSpPr>
        <p:spPr bwMode="auto">
          <a:xfrm>
            <a:off x="4269514" y="5306306"/>
            <a:ext cx="214296" cy="294217"/>
          </a:xfrm>
          <a:custGeom>
            <a:avLst/>
            <a:gdLst>
              <a:gd name="T0" fmla="*/ 35 w 128"/>
              <a:gd name="T1" fmla="*/ 117 h 177"/>
              <a:gd name="T2" fmla="*/ 9 w 128"/>
              <a:gd name="T3" fmla="*/ 87 h 177"/>
              <a:gd name="T4" fmla="*/ 57 w 128"/>
              <a:gd name="T5" fmla="*/ 87 h 177"/>
              <a:gd name="T6" fmla="*/ 35 w 128"/>
              <a:gd name="T7" fmla="*/ 117 h 177"/>
              <a:gd name="T8" fmla="*/ 54 w 128"/>
              <a:gd name="T9" fmla="*/ 174 h 177"/>
              <a:gd name="T10" fmla="*/ 33 w 128"/>
              <a:gd name="T11" fmla="*/ 177 h 177"/>
              <a:gd name="T12" fmla="*/ 12 w 128"/>
              <a:gd name="T13" fmla="*/ 174 h 177"/>
              <a:gd name="T14" fmla="*/ 28 w 128"/>
              <a:gd name="T15" fmla="*/ 170 h 177"/>
              <a:gd name="T16" fmla="*/ 28 w 128"/>
              <a:gd name="T17" fmla="*/ 125 h 177"/>
              <a:gd name="T18" fmla="*/ 0 w 128"/>
              <a:gd name="T19" fmla="*/ 86 h 177"/>
              <a:gd name="T20" fmla="*/ 5 w 128"/>
              <a:gd name="T21" fmla="*/ 65 h 177"/>
              <a:gd name="T22" fmla="*/ 6 w 128"/>
              <a:gd name="T23" fmla="*/ 63 h 177"/>
              <a:gd name="T24" fmla="*/ 60 w 128"/>
              <a:gd name="T25" fmla="*/ 63 h 177"/>
              <a:gd name="T26" fmla="*/ 61 w 128"/>
              <a:gd name="T27" fmla="*/ 65 h 177"/>
              <a:gd name="T28" fmla="*/ 66 w 128"/>
              <a:gd name="T29" fmla="*/ 86 h 177"/>
              <a:gd name="T30" fmla="*/ 38 w 128"/>
              <a:gd name="T31" fmla="*/ 124 h 177"/>
              <a:gd name="T32" fmla="*/ 38 w 128"/>
              <a:gd name="T33" fmla="*/ 170 h 177"/>
              <a:gd name="T34" fmla="*/ 54 w 128"/>
              <a:gd name="T35" fmla="*/ 174 h 177"/>
              <a:gd name="T36" fmla="*/ 33 w 128"/>
              <a:gd name="T37" fmla="*/ 119 h 177"/>
              <a:gd name="T38" fmla="*/ 60 w 128"/>
              <a:gd name="T39" fmla="*/ 86 h 177"/>
              <a:gd name="T40" fmla="*/ 56 w 128"/>
              <a:gd name="T41" fmla="*/ 69 h 177"/>
              <a:gd name="T42" fmla="*/ 9 w 128"/>
              <a:gd name="T43" fmla="*/ 69 h 177"/>
              <a:gd name="T44" fmla="*/ 6 w 128"/>
              <a:gd name="T45" fmla="*/ 86 h 177"/>
              <a:gd name="T46" fmla="*/ 33 w 128"/>
              <a:gd name="T47" fmla="*/ 119 h 177"/>
              <a:gd name="T48" fmla="*/ 112 w 128"/>
              <a:gd name="T49" fmla="*/ 0 h 177"/>
              <a:gd name="T50" fmla="*/ 89 w 128"/>
              <a:gd name="T51" fmla="*/ 0 h 177"/>
              <a:gd name="T52" fmla="*/ 89 w 128"/>
              <a:gd name="T53" fmla="*/ 20 h 177"/>
              <a:gd name="T54" fmla="*/ 112 w 128"/>
              <a:gd name="T55" fmla="*/ 20 h 177"/>
              <a:gd name="T56" fmla="*/ 112 w 128"/>
              <a:gd name="T57" fmla="*/ 0 h 177"/>
              <a:gd name="T58" fmla="*/ 128 w 128"/>
              <a:gd name="T59" fmla="*/ 69 h 177"/>
              <a:gd name="T60" fmla="*/ 128 w 128"/>
              <a:gd name="T61" fmla="*/ 87 h 177"/>
              <a:gd name="T62" fmla="*/ 128 w 128"/>
              <a:gd name="T63" fmla="*/ 144 h 177"/>
              <a:gd name="T64" fmla="*/ 128 w 128"/>
              <a:gd name="T65" fmla="*/ 177 h 177"/>
              <a:gd name="T66" fmla="*/ 73 w 128"/>
              <a:gd name="T67" fmla="*/ 177 h 177"/>
              <a:gd name="T68" fmla="*/ 73 w 128"/>
              <a:gd name="T69" fmla="*/ 144 h 177"/>
              <a:gd name="T70" fmla="*/ 73 w 128"/>
              <a:gd name="T71" fmla="*/ 87 h 177"/>
              <a:gd name="T72" fmla="*/ 73 w 128"/>
              <a:gd name="T73" fmla="*/ 69 h 177"/>
              <a:gd name="T74" fmla="*/ 89 w 128"/>
              <a:gd name="T75" fmla="*/ 44 h 177"/>
              <a:gd name="T76" fmla="*/ 89 w 128"/>
              <a:gd name="T77" fmla="*/ 26 h 177"/>
              <a:gd name="T78" fmla="*/ 112 w 128"/>
              <a:gd name="T79" fmla="*/ 26 h 177"/>
              <a:gd name="T80" fmla="*/ 112 w 128"/>
              <a:gd name="T81" fmla="*/ 44 h 177"/>
              <a:gd name="T82" fmla="*/ 128 w 128"/>
              <a:gd name="T83" fmla="*/ 69 h 177"/>
              <a:gd name="T84" fmla="*/ 75 w 128"/>
              <a:gd name="T85" fmla="*/ 88 h 177"/>
              <a:gd name="T86" fmla="*/ 75 w 128"/>
              <a:gd name="T87" fmla="*/ 142 h 177"/>
              <a:gd name="T88" fmla="*/ 126 w 128"/>
              <a:gd name="T89" fmla="*/ 142 h 177"/>
              <a:gd name="T90" fmla="*/ 126 w 128"/>
              <a:gd name="T91" fmla="*/ 88 h 177"/>
              <a:gd name="T92" fmla="*/ 75 w 128"/>
              <a:gd name="T93" fmla="*/ 88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28" h="177">
                <a:moveTo>
                  <a:pt x="35" y="117"/>
                </a:moveTo>
                <a:cubicBezTo>
                  <a:pt x="10" y="117"/>
                  <a:pt x="7" y="91"/>
                  <a:pt x="9" y="87"/>
                </a:cubicBezTo>
                <a:cubicBezTo>
                  <a:pt x="57" y="87"/>
                  <a:pt x="57" y="87"/>
                  <a:pt x="57" y="87"/>
                </a:cubicBezTo>
                <a:cubicBezTo>
                  <a:pt x="59" y="91"/>
                  <a:pt x="56" y="117"/>
                  <a:pt x="35" y="117"/>
                </a:cubicBezTo>
                <a:close/>
                <a:moveTo>
                  <a:pt x="54" y="174"/>
                </a:moveTo>
                <a:cubicBezTo>
                  <a:pt x="54" y="176"/>
                  <a:pt x="45" y="177"/>
                  <a:pt x="33" y="177"/>
                </a:cubicBezTo>
                <a:cubicBezTo>
                  <a:pt x="21" y="177"/>
                  <a:pt x="12" y="176"/>
                  <a:pt x="12" y="174"/>
                </a:cubicBezTo>
                <a:cubicBezTo>
                  <a:pt x="12" y="172"/>
                  <a:pt x="19" y="171"/>
                  <a:pt x="28" y="170"/>
                </a:cubicBezTo>
                <a:cubicBezTo>
                  <a:pt x="28" y="125"/>
                  <a:pt x="28" y="125"/>
                  <a:pt x="28" y="125"/>
                </a:cubicBezTo>
                <a:cubicBezTo>
                  <a:pt x="12" y="122"/>
                  <a:pt x="0" y="106"/>
                  <a:pt x="0" y="86"/>
                </a:cubicBezTo>
                <a:cubicBezTo>
                  <a:pt x="0" y="78"/>
                  <a:pt x="1" y="71"/>
                  <a:pt x="5" y="65"/>
                </a:cubicBezTo>
                <a:cubicBezTo>
                  <a:pt x="6" y="63"/>
                  <a:pt x="6" y="63"/>
                  <a:pt x="6" y="63"/>
                </a:cubicBezTo>
                <a:cubicBezTo>
                  <a:pt x="60" y="63"/>
                  <a:pt x="60" y="63"/>
                  <a:pt x="60" y="63"/>
                </a:cubicBezTo>
                <a:cubicBezTo>
                  <a:pt x="61" y="65"/>
                  <a:pt x="61" y="65"/>
                  <a:pt x="61" y="65"/>
                </a:cubicBezTo>
                <a:cubicBezTo>
                  <a:pt x="64" y="71"/>
                  <a:pt x="66" y="78"/>
                  <a:pt x="66" y="86"/>
                </a:cubicBezTo>
                <a:cubicBezTo>
                  <a:pt x="66" y="106"/>
                  <a:pt x="54" y="122"/>
                  <a:pt x="38" y="124"/>
                </a:cubicBezTo>
                <a:cubicBezTo>
                  <a:pt x="38" y="170"/>
                  <a:pt x="38" y="170"/>
                  <a:pt x="38" y="170"/>
                </a:cubicBezTo>
                <a:cubicBezTo>
                  <a:pt x="47" y="171"/>
                  <a:pt x="54" y="172"/>
                  <a:pt x="54" y="174"/>
                </a:cubicBezTo>
                <a:close/>
                <a:moveTo>
                  <a:pt x="33" y="119"/>
                </a:moveTo>
                <a:cubicBezTo>
                  <a:pt x="48" y="119"/>
                  <a:pt x="60" y="104"/>
                  <a:pt x="60" y="86"/>
                </a:cubicBezTo>
                <a:cubicBezTo>
                  <a:pt x="60" y="80"/>
                  <a:pt x="59" y="74"/>
                  <a:pt x="56" y="69"/>
                </a:cubicBezTo>
                <a:cubicBezTo>
                  <a:pt x="9" y="69"/>
                  <a:pt x="9" y="69"/>
                  <a:pt x="9" y="69"/>
                </a:cubicBezTo>
                <a:cubicBezTo>
                  <a:pt x="7" y="74"/>
                  <a:pt x="6" y="80"/>
                  <a:pt x="6" y="86"/>
                </a:cubicBezTo>
                <a:cubicBezTo>
                  <a:pt x="6" y="104"/>
                  <a:pt x="18" y="119"/>
                  <a:pt x="33" y="119"/>
                </a:cubicBezTo>
                <a:close/>
                <a:moveTo>
                  <a:pt x="112" y="0"/>
                </a:moveTo>
                <a:cubicBezTo>
                  <a:pt x="89" y="0"/>
                  <a:pt x="89" y="0"/>
                  <a:pt x="89" y="0"/>
                </a:cubicBezTo>
                <a:cubicBezTo>
                  <a:pt x="89" y="20"/>
                  <a:pt x="89" y="20"/>
                  <a:pt x="89" y="20"/>
                </a:cubicBezTo>
                <a:cubicBezTo>
                  <a:pt x="112" y="20"/>
                  <a:pt x="112" y="20"/>
                  <a:pt x="112" y="20"/>
                </a:cubicBezTo>
                <a:lnTo>
                  <a:pt x="112" y="0"/>
                </a:lnTo>
                <a:close/>
                <a:moveTo>
                  <a:pt x="128" y="69"/>
                </a:moveTo>
                <a:cubicBezTo>
                  <a:pt x="128" y="87"/>
                  <a:pt x="128" y="87"/>
                  <a:pt x="128" y="87"/>
                </a:cubicBezTo>
                <a:cubicBezTo>
                  <a:pt x="128" y="144"/>
                  <a:pt x="128" y="144"/>
                  <a:pt x="128" y="144"/>
                </a:cubicBezTo>
                <a:cubicBezTo>
                  <a:pt x="128" y="177"/>
                  <a:pt x="128" y="177"/>
                  <a:pt x="128" y="177"/>
                </a:cubicBezTo>
                <a:cubicBezTo>
                  <a:pt x="73" y="177"/>
                  <a:pt x="73" y="177"/>
                  <a:pt x="73" y="177"/>
                </a:cubicBezTo>
                <a:cubicBezTo>
                  <a:pt x="73" y="144"/>
                  <a:pt x="73" y="144"/>
                  <a:pt x="73" y="144"/>
                </a:cubicBezTo>
                <a:cubicBezTo>
                  <a:pt x="73" y="87"/>
                  <a:pt x="73" y="87"/>
                  <a:pt x="73" y="87"/>
                </a:cubicBezTo>
                <a:cubicBezTo>
                  <a:pt x="73" y="69"/>
                  <a:pt x="73" y="69"/>
                  <a:pt x="73" y="69"/>
                </a:cubicBezTo>
                <a:cubicBezTo>
                  <a:pt x="73" y="58"/>
                  <a:pt x="80" y="48"/>
                  <a:pt x="89" y="44"/>
                </a:cubicBezTo>
                <a:cubicBezTo>
                  <a:pt x="89" y="26"/>
                  <a:pt x="89" y="26"/>
                  <a:pt x="89" y="26"/>
                </a:cubicBezTo>
                <a:cubicBezTo>
                  <a:pt x="112" y="26"/>
                  <a:pt x="112" y="26"/>
                  <a:pt x="112" y="26"/>
                </a:cubicBezTo>
                <a:cubicBezTo>
                  <a:pt x="112" y="44"/>
                  <a:pt x="112" y="44"/>
                  <a:pt x="112" y="44"/>
                </a:cubicBezTo>
                <a:cubicBezTo>
                  <a:pt x="121" y="48"/>
                  <a:pt x="128" y="58"/>
                  <a:pt x="128" y="69"/>
                </a:cubicBezTo>
                <a:close/>
                <a:moveTo>
                  <a:pt x="75" y="88"/>
                </a:moveTo>
                <a:cubicBezTo>
                  <a:pt x="75" y="142"/>
                  <a:pt x="75" y="142"/>
                  <a:pt x="75" y="142"/>
                </a:cubicBezTo>
                <a:cubicBezTo>
                  <a:pt x="126" y="142"/>
                  <a:pt x="126" y="142"/>
                  <a:pt x="126" y="142"/>
                </a:cubicBezTo>
                <a:cubicBezTo>
                  <a:pt x="126" y="88"/>
                  <a:pt x="126" y="88"/>
                  <a:pt x="126" y="88"/>
                </a:cubicBezTo>
                <a:lnTo>
                  <a:pt x="75" y="8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5" name="Freeform 119"/>
          <p:cNvSpPr>
            <a:spLocks noEditPoints="1"/>
          </p:cNvSpPr>
          <p:nvPr/>
        </p:nvSpPr>
        <p:spPr bwMode="auto">
          <a:xfrm>
            <a:off x="4696504" y="4828204"/>
            <a:ext cx="131136" cy="284623"/>
          </a:xfrm>
          <a:custGeom>
            <a:avLst/>
            <a:gdLst>
              <a:gd name="T0" fmla="*/ 56 w 79"/>
              <a:gd name="T1" fmla="*/ 65 h 171"/>
              <a:gd name="T2" fmla="*/ 69 w 79"/>
              <a:gd name="T3" fmla="*/ 61 h 171"/>
              <a:gd name="T4" fmla="*/ 40 w 79"/>
              <a:gd name="T5" fmla="*/ 171 h 171"/>
              <a:gd name="T6" fmla="*/ 11 w 79"/>
              <a:gd name="T7" fmla="*/ 62 h 171"/>
              <a:gd name="T8" fmla="*/ 21 w 79"/>
              <a:gd name="T9" fmla="*/ 65 h 171"/>
              <a:gd name="T10" fmla="*/ 38 w 79"/>
              <a:gd name="T11" fmla="*/ 55 h 171"/>
              <a:gd name="T12" fmla="*/ 56 w 79"/>
              <a:gd name="T13" fmla="*/ 65 h 171"/>
              <a:gd name="T14" fmla="*/ 71 w 79"/>
              <a:gd name="T15" fmla="*/ 20 h 171"/>
              <a:gd name="T16" fmla="*/ 71 w 79"/>
              <a:gd name="T17" fmla="*/ 18 h 171"/>
              <a:gd name="T18" fmla="*/ 56 w 79"/>
              <a:gd name="T19" fmla="*/ 3 h 171"/>
              <a:gd name="T20" fmla="*/ 42 w 79"/>
              <a:gd name="T21" fmla="*/ 12 h 171"/>
              <a:gd name="T22" fmla="*/ 28 w 79"/>
              <a:gd name="T23" fmla="*/ 0 h 171"/>
              <a:gd name="T24" fmla="*/ 14 w 79"/>
              <a:gd name="T25" fmla="*/ 14 h 171"/>
              <a:gd name="T26" fmla="*/ 15 w 79"/>
              <a:gd name="T27" fmla="*/ 20 h 171"/>
              <a:gd name="T28" fmla="*/ 0 w 79"/>
              <a:gd name="T29" fmla="*/ 39 h 171"/>
              <a:gd name="T30" fmla="*/ 11 w 79"/>
              <a:gd name="T31" fmla="*/ 56 h 171"/>
              <a:gd name="T32" fmla="*/ 21 w 79"/>
              <a:gd name="T33" fmla="*/ 59 h 171"/>
              <a:gd name="T34" fmla="*/ 38 w 79"/>
              <a:gd name="T35" fmla="*/ 50 h 171"/>
              <a:gd name="T36" fmla="*/ 56 w 79"/>
              <a:gd name="T37" fmla="*/ 59 h 171"/>
              <a:gd name="T38" fmla="*/ 69 w 79"/>
              <a:gd name="T39" fmla="*/ 55 h 171"/>
              <a:gd name="T40" fmla="*/ 79 w 79"/>
              <a:gd name="T41" fmla="*/ 37 h 171"/>
              <a:gd name="T42" fmla="*/ 71 w 79"/>
              <a:gd name="T43" fmla="*/ 20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79" h="171">
                <a:moveTo>
                  <a:pt x="56" y="65"/>
                </a:moveTo>
                <a:cubicBezTo>
                  <a:pt x="61" y="65"/>
                  <a:pt x="65" y="63"/>
                  <a:pt x="69" y="61"/>
                </a:cubicBezTo>
                <a:cubicBezTo>
                  <a:pt x="40" y="171"/>
                  <a:pt x="40" y="171"/>
                  <a:pt x="40" y="171"/>
                </a:cubicBezTo>
                <a:cubicBezTo>
                  <a:pt x="11" y="62"/>
                  <a:pt x="11" y="62"/>
                  <a:pt x="11" y="62"/>
                </a:cubicBezTo>
                <a:cubicBezTo>
                  <a:pt x="14" y="64"/>
                  <a:pt x="17" y="65"/>
                  <a:pt x="21" y="65"/>
                </a:cubicBezTo>
                <a:cubicBezTo>
                  <a:pt x="28" y="65"/>
                  <a:pt x="34" y="61"/>
                  <a:pt x="38" y="55"/>
                </a:cubicBezTo>
                <a:cubicBezTo>
                  <a:pt x="42" y="61"/>
                  <a:pt x="49" y="65"/>
                  <a:pt x="56" y="65"/>
                </a:cubicBezTo>
                <a:close/>
                <a:moveTo>
                  <a:pt x="71" y="20"/>
                </a:moveTo>
                <a:cubicBezTo>
                  <a:pt x="71" y="19"/>
                  <a:pt x="71" y="19"/>
                  <a:pt x="71" y="18"/>
                </a:cubicBezTo>
                <a:cubicBezTo>
                  <a:pt x="71" y="10"/>
                  <a:pt x="64" y="3"/>
                  <a:pt x="56" y="3"/>
                </a:cubicBezTo>
                <a:cubicBezTo>
                  <a:pt x="50" y="3"/>
                  <a:pt x="45" y="7"/>
                  <a:pt x="42" y="12"/>
                </a:cubicBezTo>
                <a:cubicBezTo>
                  <a:pt x="41" y="5"/>
                  <a:pt x="35" y="0"/>
                  <a:pt x="28" y="0"/>
                </a:cubicBezTo>
                <a:cubicBezTo>
                  <a:pt x="20" y="0"/>
                  <a:pt x="14" y="6"/>
                  <a:pt x="14" y="14"/>
                </a:cubicBezTo>
                <a:cubicBezTo>
                  <a:pt x="14" y="16"/>
                  <a:pt x="14" y="18"/>
                  <a:pt x="15" y="20"/>
                </a:cubicBezTo>
                <a:cubicBezTo>
                  <a:pt x="6" y="22"/>
                  <a:pt x="0" y="30"/>
                  <a:pt x="0" y="39"/>
                </a:cubicBezTo>
                <a:cubicBezTo>
                  <a:pt x="0" y="46"/>
                  <a:pt x="5" y="53"/>
                  <a:pt x="11" y="56"/>
                </a:cubicBezTo>
                <a:cubicBezTo>
                  <a:pt x="14" y="58"/>
                  <a:pt x="17" y="59"/>
                  <a:pt x="21" y="59"/>
                </a:cubicBezTo>
                <a:cubicBezTo>
                  <a:pt x="28" y="59"/>
                  <a:pt x="34" y="55"/>
                  <a:pt x="38" y="50"/>
                </a:cubicBezTo>
                <a:cubicBezTo>
                  <a:pt x="42" y="55"/>
                  <a:pt x="49" y="59"/>
                  <a:pt x="56" y="59"/>
                </a:cubicBezTo>
                <a:cubicBezTo>
                  <a:pt x="61" y="59"/>
                  <a:pt x="65" y="58"/>
                  <a:pt x="69" y="55"/>
                </a:cubicBezTo>
                <a:cubicBezTo>
                  <a:pt x="75" y="51"/>
                  <a:pt x="79" y="44"/>
                  <a:pt x="79" y="37"/>
                </a:cubicBezTo>
                <a:cubicBezTo>
                  <a:pt x="79" y="30"/>
                  <a:pt x="76" y="24"/>
                  <a:pt x="71" y="2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6" name="Freeform 120"/>
          <p:cNvSpPr>
            <a:spLocks noEditPoints="1"/>
          </p:cNvSpPr>
          <p:nvPr/>
        </p:nvSpPr>
        <p:spPr bwMode="auto">
          <a:xfrm>
            <a:off x="3078097" y="5378263"/>
            <a:ext cx="180712" cy="222262"/>
          </a:xfrm>
          <a:custGeom>
            <a:avLst/>
            <a:gdLst>
              <a:gd name="T0" fmla="*/ 90 w 108"/>
              <a:gd name="T1" fmla="*/ 100 h 134"/>
              <a:gd name="T2" fmla="*/ 87 w 108"/>
              <a:gd name="T3" fmla="*/ 97 h 134"/>
              <a:gd name="T4" fmla="*/ 90 w 108"/>
              <a:gd name="T5" fmla="*/ 44 h 134"/>
              <a:gd name="T6" fmla="*/ 108 w 108"/>
              <a:gd name="T7" fmla="*/ 61 h 134"/>
              <a:gd name="T8" fmla="*/ 91 w 108"/>
              <a:gd name="T9" fmla="*/ 100 h 134"/>
              <a:gd name="T10" fmla="*/ 93 w 108"/>
              <a:gd name="T11" fmla="*/ 94 h 134"/>
              <a:gd name="T12" fmla="*/ 103 w 108"/>
              <a:gd name="T13" fmla="*/ 61 h 134"/>
              <a:gd name="T14" fmla="*/ 93 w 108"/>
              <a:gd name="T15" fmla="*/ 120 h 134"/>
              <a:gd name="T16" fmla="*/ 9 w 108"/>
              <a:gd name="T17" fmla="*/ 134 h 134"/>
              <a:gd name="T18" fmla="*/ 93 w 108"/>
              <a:gd name="T19" fmla="*/ 120 h 134"/>
              <a:gd name="T20" fmla="*/ 11 w 108"/>
              <a:gd name="T21" fmla="*/ 116 h 134"/>
              <a:gd name="T22" fmla="*/ 91 w 108"/>
              <a:gd name="T23" fmla="*/ 36 h 134"/>
              <a:gd name="T24" fmla="*/ 16 w 108"/>
              <a:gd name="T25" fmla="*/ 111 h 134"/>
              <a:gd name="T26" fmla="*/ 86 w 108"/>
              <a:gd name="T27" fmla="*/ 40 h 134"/>
              <a:gd name="T28" fmla="*/ 16 w 108"/>
              <a:gd name="T29" fmla="*/ 111 h 134"/>
              <a:gd name="T30" fmla="*/ 28 w 108"/>
              <a:gd name="T31" fmla="*/ 52 h 134"/>
              <a:gd name="T32" fmla="*/ 36 w 108"/>
              <a:gd name="T33" fmla="*/ 103 h 134"/>
              <a:gd name="T34" fmla="*/ 54 w 108"/>
              <a:gd name="T35" fmla="*/ 52 h 134"/>
              <a:gd name="T36" fmla="*/ 47 w 108"/>
              <a:gd name="T37" fmla="*/ 103 h 134"/>
              <a:gd name="T38" fmla="*/ 54 w 108"/>
              <a:gd name="T39" fmla="*/ 52 h 134"/>
              <a:gd name="T40" fmla="*/ 67 w 108"/>
              <a:gd name="T41" fmla="*/ 52 h 134"/>
              <a:gd name="T42" fmla="*/ 74 w 108"/>
              <a:gd name="T43" fmla="*/ 103 h 134"/>
              <a:gd name="T44" fmla="*/ 88 w 108"/>
              <a:gd name="T45" fmla="*/ 23 h 134"/>
              <a:gd name="T46" fmla="*/ 90 w 108"/>
              <a:gd name="T47" fmla="*/ 17 h 134"/>
              <a:gd name="T48" fmla="*/ 73 w 108"/>
              <a:gd name="T49" fmla="*/ 12 h 134"/>
              <a:gd name="T50" fmla="*/ 58 w 108"/>
              <a:gd name="T51" fmla="*/ 3 h 134"/>
              <a:gd name="T52" fmla="*/ 50 w 108"/>
              <a:gd name="T53" fmla="*/ 2 h 134"/>
              <a:gd name="T54" fmla="*/ 35 w 108"/>
              <a:gd name="T55" fmla="*/ 8 h 134"/>
              <a:gd name="T56" fmla="*/ 20 w 108"/>
              <a:gd name="T57" fmla="*/ 16 h 134"/>
              <a:gd name="T58" fmla="*/ 12 w 108"/>
              <a:gd name="T59" fmla="*/ 18 h 134"/>
              <a:gd name="T60" fmla="*/ 2 w 108"/>
              <a:gd name="T61" fmla="*/ 26 h 134"/>
              <a:gd name="T62" fmla="*/ 0 w 108"/>
              <a:gd name="T63" fmla="*/ 37 h 134"/>
              <a:gd name="T64" fmla="*/ 18 w 108"/>
              <a:gd name="T65" fmla="*/ 37 h 134"/>
              <a:gd name="T66" fmla="*/ 19 w 108"/>
              <a:gd name="T67" fmla="*/ 34 h 134"/>
              <a:gd name="T68" fmla="*/ 33 w 108"/>
              <a:gd name="T69" fmla="*/ 35 h 134"/>
              <a:gd name="T70" fmla="*/ 50 w 108"/>
              <a:gd name="T71" fmla="*/ 40 h 134"/>
              <a:gd name="T72" fmla="*/ 65 w 108"/>
              <a:gd name="T73" fmla="*/ 44 h 134"/>
              <a:gd name="T74" fmla="*/ 77 w 108"/>
              <a:gd name="T75" fmla="*/ 43 h 134"/>
              <a:gd name="T76" fmla="*/ 83 w 108"/>
              <a:gd name="T77" fmla="*/ 43 h 134"/>
              <a:gd name="T78" fmla="*/ 88 w 108"/>
              <a:gd name="T79" fmla="*/ 23 h 134"/>
              <a:gd name="T80" fmla="*/ 62 w 108"/>
              <a:gd name="T81" fmla="*/ 22 h 134"/>
              <a:gd name="T82" fmla="*/ 62 w 108"/>
              <a:gd name="T83" fmla="*/ 23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08" h="134">
                <a:moveTo>
                  <a:pt x="91" y="100"/>
                </a:moveTo>
                <a:cubicBezTo>
                  <a:pt x="91" y="100"/>
                  <a:pt x="90" y="100"/>
                  <a:pt x="90" y="100"/>
                </a:cubicBezTo>
                <a:cubicBezTo>
                  <a:pt x="88" y="99"/>
                  <a:pt x="88" y="99"/>
                  <a:pt x="88" y="99"/>
                </a:cubicBezTo>
                <a:cubicBezTo>
                  <a:pt x="87" y="97"/>
                  <a:pt x="87" y="97"/>
                  <a:pt x="87" y="97"/>
                </a:cubicBezTo>
                <a:cubicBezTo>
                  <a:pt x="87" y="44"/>
                  <a:pt x="87" y="44"/>
                  <a:pt x="87" y="44"/>
                </a:cubicBezTo>
                <a:cubicBezTo>
                  <a:pt x="90" y="44"/>
                  <a:pt x="90" y="44"/>
                  <a:pt x="90" y="44"/>
                </a:cubicBezTo>
                <a:cubicBezTo>
                  <a:pt x="90" y="44"/>
                  <a:pt x="91" y="44"/>
                  <a:pt x="91" y="44"/>
                </a:cubicBezTo>
                <a:cubicBezTo>
                  <a:pt x="101" y="44"/>
                  <a:pt x="108" y="52"/>
                  <a:pt x="108" y="61"/>
                </a:cubicBezTo>
                <a:cubicBezTo>
                  <a:pt x="108" y="82"/>
                  <a:pt x="108" y="82"/>
                  <a:pt x="108" y="82"/>
                </a:cubicBezTo>
                <a:cubicBezTo>
                  <a:pt x="108" y="92"/>
                  <a:pt x="101" y="100"/>
                  <a:pt x="91" y="100"/>
                </a:cubicBezTo>
                <a:close/>
                <a:moveTo>
                  <a:pt x="93" y="49"/>
                </a:moveTo>
                <a:cubicBezTo>
                  <a:pt x="93" y="94"/>
                  <a:pt x="93" y="94"/>
                  <a:pt x="93" y="94"/>
                </a:cubicBezTo>
                <a:cubicBezTo>
                  <a:pt x="98" y="93"/>
                  <a:pt x="103" y="88"/>
                  <a:pt x="103" y="82"/>
                </a:cubicBezTo>
                <a:cubicBezTo>
                  <a:pt x="103" y="61"/>
                  <a:pt x="103" y="61"/>
                  <a:pt x="103" y="61"/>
                </a:cubicBezTo>
                <a:cubicBezTo>
                  <a:pt x="103" y="55"/>
                  <a:pt x="98" y="50"/>
                  <a:pt x="93" y="49"/>
                </a:cubicBezTo>
                <a:close/>
                <a:moveTo>
                  <a:pt x="93" y="120"/>
                </a:moveTo>
                <a:cubicBezTo>
                  <a:pt x="9" y="120"/>
                  <a:pt x="9" y="120"/>
                  <a:pt x="9" y="120"/>
                </a:cubicBezTo>
                <a:cubicBezTo>
                  <a:pt x="9" y="134"/>
                  <a:pt x="9" y="134"/>
                  <a:pt x="9" y="134"/>
                </a:cubicBezTo>
                <a:cubicBezTo>
                  <a:pt x="93" y="134"/>
                  <a:pt x="93" y="134"/>
                  <a:pt x="93" y="134"/>
                </a:cubicBezTo>
                <a:lnTo>
                  <a:pt x="93" y="120"/>
                </a:lnTo>
                <a:close/>
                <a:moveTo>
                  <a:pt x="91" y="116"/>
                </a:moveTo>
                <a:cubicBezTo>
                  <a:pt x="11" y="116"/>
                  <a:pt x="11" y="116"/>
                  <a:pt x="11" y="116"/>
                </a:cubicBezTo>
                <a:cubicBezTo>
                  <a:pt x="11" y="36"/>
                  <a:pt x="11" y="36"/>
                  <a:pt x="11" y="36"/>
                </a:cubicBezTo>
                <a:cubicBezTo>
                  <a:pt x="91" y="36"/>
                  <a:pt x="91" y="36"/>
                  <a:pt x="91" y="36"/>
                </a:cubicBezTo>
                <a:lnTo>
                  <a:pt x="91" y="116"/>
                </a:lnTo>
                <a:close/>
                <a:moveTo>
                  <a:pt x="16" y="111"/>
                </a:moveTo>
                <a:cubicBezTo>
                  <a:pt x="86" y="111"/>
                  <a:pt x="86" y="111"/>
                  <a:pt x="86" y="111"/>
                </a:cubicBezTo>
                <a:cubicBezTo>
                  <a:pt x="86" y="40"/>
                  <a:pt x="86" y="40"/>
                  <a:pt x="86" y="40"/>
                </a:cubicBezTo>
                <a:cubicBezTo>
                  <a:pt x="16" y="40"/>
                  <a:pt x="16" y="40"/>
                  <a:pt x="16" y="40"/>
                </a:cubicBezTo>
                <a:lnTo>
                  <a:pt x="16" y="111"/>
                </a:lnTo>
                <a:close/>
                <a:moveTo>
                  <a:pt x="36" y="52"/>
                </a:moveTo>
                <a:cubicBezTo>
                  <a:pt x="28" y="52"/>
                  <a:pt x="28" y="52"/>
                  <a:pt x="28" y="52"/>
                </a:cubicBezTo>
                <a:cubicBezTo>
                  <a:pt x="28" y="103"/>
                  <a:pt x="28" y="103"/>
                  <a:pt x="28" y="103"/>
                </a:cubicBezTo>
                <a:cubicBezTo>
                  <a:pt x="36" y="103"/>
                  <a:pt x="36" y="103"/>
                  <a:pt x="36" y="103"/>
                </a:cubicBezTo>
                <a:lnTo>
                  <a:pt x="36" y="52"/>
                </a:lnTo>
                <a:close/>
                <a:moveTo>
                  <a:pt x="54" y="52"/>
                </a:moveTo>
                <a:cubicBezTo>
                  <a:pt x="47" y="52"/>
                  <a:pt x="47" y="52"/>
                  <a:pt x="47" y="52"/>
                </a:cubicBezTo>
                <a:cubicBezTo>
                  <a:pt x="47" y="103"/>
                  <a:pt x="47" y="103"/>
                  <a:pt x="47" y="103"/>
                </a:cubicBezTo>
                <a:cubicBezTo>
                  <a:pt x="54" y="103"/>
                  <a:pt x="54" y="103"/>
                  <a:pt x="54" y="103"/>
                </a:cubicBezTo>
                <a:lnTo>
                  <a:pt x="54" y="52"/>
                </a:lnTo>
                <a:close/>
                <a:moveTo>
                  <a:pt x="74" y="52"/>
                </a:moveTo>
                <a:cubicBezTo>
                  <a:pt x="67" y="52"/>
                  <a:pt x="67" y="52"/>
                  <a:pt x="67" y="52"/>
                </a:cubicBezTo>
                <a:cubicBezTo>
                  <a:pt x="67" y="103"/>
                  <a:pt x="67" y="103"/>
                  <a:pt x="67" y="103"/>
                </a:cubicBezTo>
                <a:cubicBezTo>
                  <a:pt x="74" y="103"/>
                  <a:pt x="74" y="103"/>
                  <a:pt x="74" y="103"/>
                </a:cubicBezTo>
                <a:lnTo>
                  <a:pt x="74" y="52"/>
                </a:lnTo>
                <a:close/>
                <a:moveTo>
                  <a:pt x="88" y="23"/>
                </a:moveTo>
                <a:cubicBezTo>
                  <a:pt x="88" y="23"/>
                  <a:pt x="88" y="22"/>
                  <a:pt x="88" y="22"/>
                </a:cubicBezTo>
                <a:cubicBezTo>
                  <a:pt x="89" y="21"/>
                  <a:pt x="90" y="19"/>
                  <a:pt x="90" y="17"/>
                </a:cubicBezTo>
                <a:cubicBezTo>
                  <a:pt x="90" y="12"/>
                  <a:pt x="86" y="7"/>
                  <a:pt x="81" y="7"/>
                </a:cubicBezTo>
                <a:cubicBezTo>
                  <a:pt x="78" y="7"/>
                  <a:pt x="75" y="9"/>
                  <a:pt x="73" y="12"/>
                </a:cubicBezTo>
                <a:cubicBezTo>
                  <a:pt x="73" y="6"/>
                  <a:pt x="69" y="2"/>
                  <a:pt x="63" y="2"/>
                </a:cubicBezTo>
                <a:cubicBezTo>
                  <a:pt x="62" y="2"/>
                  <a:pt x="60" y="3"/>
                  <a:pt x="58" y="3"/>
                </a:cubicBezTo>
                <a:cubicBezTo>
                  <a:pt x="57" y="3"/>
                  <a:pt x="55" y="2"/>
                  <a:pt x="53" y="2"/>
                </a:cubicBezTo>
                <a:cubicBezTo>
                  <a:pt x="52" y="2"/>
                  <a:pt x="51" y="2"/>
                  <a:pt x="50" y="2"/>
                </a:cubicBezTo>
                <a:cubicBezTo>
                  <a:pt x="49" y="1"/>
                  <a:pt x="46" y="0"/>
                  <a:pt x="44" y="0"/>
                </a:cubicBezTo>
                <a:cubicBezTo>
                  <a:pt x="39" y="0"/>
                  <a:pt x="35" y="3"/>
                  <a:pt x="35" y="8"/>
                </a:cubicBezTo>
                <a:cubicBezTo>
                  <a:pt x="34" y="8"/>
                  <a:pt x="33" y="7"/>
                  <a:pt x="33" y="7"/>
                </a:cubicBezTo>
                <a:cubicBezTo>
                  <a:pt x="27" y="7"/>
                  <a:pt x="22" y="11"/>
                  <a:pt x="20" y="16"/>
                </a:cubicBezTo>
                <a:cubicBezTo>
                  <a:pt x="20" y="16"/>
                  <a:pt x="19" y="15"/>
                  <a:pt x="19" y="15"/>
                </a:cubicBezTo>
                <a:cubicBezTo>
                  <a:pt x="16" y="15"/>
                  <a:pt x="14" y="16"/>
                  <a:pt x="12" y="18"/>
                </a:cubicBezTo>
                <a:cubicBezTo>
                  <a:pt x="12" y="18"/>
                  <a:pt x="11" y="18"/>
                  <a:pt x="10" y="18"/>
                </a:cubicBezTo>
                <a:cubicBezTo>
                  <a:pt x="6" y="18"/>
                  <a:pt x="2" y="22"/>
                  <a:pt x="2" y="26"/>
                </a:cubicBezTo>
                <a:cubicBezTo>
                  <a:pt x="2" y="28"/>
                  <a:pt x="3" y="30"/>
                  <a:pt x="4" y="31"/>
                </a:cubicBezTo>
                <a:cubicBezTo>
                  <a:pt x="2" y="33"/>
                  <a:pt x="0" y="35"/>
                  <a:pt x="0" y="37"/>
                </a:cubicBezTo>
                <a:cubicBezTo>
                  <a:pt x="0" y="41"/>
                  <a:pt x="4" y="44"/>
                  <a:pt x="9" y="44"/>
                </a:cubicBezTo>
                <a:cubicBezTo>
                  <a:pt x="14" y="44"/>
                  <a:pt x="18" y="41"/>
                  <a:pt x="18" y="37"/>
                </a:cubicBezTo>
                <a:cubicBezTo>
                  <a:pt x="18" y="36"/>
                  <a:pt x="18" y="35"/>
                  <a:pt x="17" y="34"/>
                </a:cubicBezTo>
                <a:cubicBezTo>
                  <a:pt x="18" y="34"/>
                  <a:pt x="18" y="34"/>
                  <a:pt x="19" y="34"/>
                </a:cubicBezTo>
                <a:cubicBezTo>
                  <a:pt x="21" y="34"/>
                  <a:pt x="23" y="34"/>
                  <a:pt x="25" y="33"/>
                </a:cubicBezTo>
                <a:cubicBezTo>
                  <a:pt x="27" y="34"/>
                  <a:pt x="30" y="35"/>
                  <a:pt x="33" y="35"/>
                </a:cubicBezTo>
                <a:cubicBezTo>
                  <a:pt x="35" y="35"/>
                  <a:pt x="37" y="35"/>
                  <a:pt x="39" y="34"/>
                </a:cubicBezTo>
                <a:cubicBezTo>
                  <a:pt x="41" y="37"/>
                  <a:pt x="45" y="40"/>
                  <a:pt x="50" y="40"/>
                </a:cubicBezTo>
                <a:cubicBezTo>
                  <a:pt x="52" y="40"/>
                  <a:pt x="54" y="39"/>
                  <a:pt x="56" y="38"/>
                </a:cubicBezTo>
                <a:cubicBezTo>
                  <a:pt x="58" y="42"/>
                  <a:pt x="61" y="44"/>
                  <a:pt x="65" y="44"/>
                </a:cubicBezTo>
                <a:cubicBezTo>
                  <a:pt x="67" y="44"/>
                  <a:pt x="69" y="43"/>
                  <a:pt x="71" y="42"/>
                </a:cubicBezTo>
                <a:cubicBezTo>
                  <a:pt x="73" y="43"/>
                  <a:pt x="75" y="43"/>
                  <a:pt x="77" y="43"/>
                </a:cubicBezTo>
                <a:cubicBezTo>
                  <a:pt x="78" y="43"/>
                  <a:pt x="80" y="43"/>
                  <a:pt x="81" y="42"/>
                </a:cubicBezTo>
                <a:cubicBezTo>
                  <a:pt x="81" y="42"/>
                  <a:pt x="82" y="43"/>
                  <a:pt x="83" y="43"/>
                </a:cubicBezTo>
                <a:cubicBezTo>
                  <a:pt x="89" y="43"/>
                  <a:pt x="93" y="38"/>
                  <a:pt x="93" y="32"/>
                </a:cubicBezTo>
                <a:cubicBezTo>
                  <a:pt x="93" y="28"/>
                  <a:pt x="91" y="25"/>
                  <a:pt x="88" y="23"/>
                </a:cubicBezTo>
                <a:close/>
                <a:moveTo>
                  <a:pt x="61" y="22"/>
                </a:moveTo>
                <a:cubicBezTo>
                  <a:pt x="61" y="22"/>
                  <a:pt x="61" y="22"/>
                  <a:pt x="62" y="22"/>
                </a:cubicBezTo>
                <a:cubicBezTo>
                  <a:pt x="62" y="22"/>
                  <a:pt x="62" y="23"/>
                  <a:pt x="62" y="23"/>
                </a:cubicBezTo>
                <a:cubicBezTo>
                  <a:pt x="62" y="23"/>
                  <a:pt x="62" y="23"/>
                  <a:pt x="62" y="23"/>
                </a:cubicBezTo>
                <a:cubicBezTo>
                  <a:pt x="62" y="23"/>
                  <a:pt x="61" y="22"/>
                  <a:pt x="61" y="2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7" name="Freeform 121"/>
          <p:cNvSpPr>
            <a:spLocks noEditPoints="1"/>
          </p:cNvSpPr>
          <p:nvPr/>
        </p:nvSpPr>
        <p:spPr bwMode="auto">
          <a:xfrm>
            <a:off x="5067522" y="4872976"/>
            <a:ext cx="244681" cy="243049"/>
          </a:xfrm>
          <a:custGeom>
            <a:avLst/>
            <a:gdLst>
              <a:gd name="T0" fmla="*/ 90 w 153"/>
              <a:gd name="T1" fmla="*/ 59 h 152"/>
              <a:gd name="T2" fmla="*/ 85 w 153"/>
              <a:gd name="T3" fmla="*/ 27 h 152"/>
              <a:gd name="T4" fmla="*/ 104 w 153"/>
              <a:gd name="T5" fmla="*/ 46 h 152"/>
              <a:gd name="T6" fmla="*/ 90 w 153"/>
              <a:gd name="T7" fmla="*/ 59 h 152"/>
              <a:gd name="T8" fmla="*/ 129 w 153"/>
              <a:gd name="T9" fmla="*/ 21 h 152"/>
              <a:gd name="T10" fmla="*/ 107 w 153"/>
              <a:gd name="T11" fmla="*/ 0 h 152"/>
              <a:gd name="T12" fmla="*/ 85 w 153"/>
              <a:gd name="T13" fmla="*/ 21 h 152"/>
              <a:gd name="T14" fmla="*/ 107 w 153"/>
              <a:gd name="T15" fmla="*/ 43 h 152"/>
              <a:gd name="T16" fmla="*/ 129 w 153"/>
              <a:gd name="T17" fmla="*/ 21 h 152"/>
              <a:gd name="T18" fmla="*/ 91 w 153"/>
              <a:gd name="T19" fmla="*/ 63 h 152"/>
              <a:gd name="T20" fmla="*/ 94 w 153"/>
              <a:gd name="T21" fmla="*/ 79 h 152"/>
              <a:gd name="T22" fmla="*/ 107 w 153"/>
              <a:gd name="T23" fmla="*/ 92 h 152"/>
              <a:gd name="T24" fmla="*/ 128 w 153"/>
              <a:gd name="T25" fmla="*/ 70 h 152"/>
              <a:gd name="T26" fmla="*/ 107 w 153"/>
              <a:gd name="T27" fmla="*/ 49 h 152"/>
              <a:gd name="T28" fmla="*/ 91 w 153"/>
              <a:gd name="T29" fmla="*/ 63 h 152"/>
              <a:gd name="T30" fmla="*/ 99 w 153"/>
              <a:gd name="T31" fmla="*/ 98 h 152"/>
              <a:gd name="T32" fmla="*/ 103 w 153"/>
              <a:gd name="T33" fmla="*/ 94 h 152"/>
              <a:gd name="T34" fmla="*/ 96 w 153"/>
              <a:gd name="T35" fmla="*/ 86 h 152"/>
              <a:gd name="T36" fmla="*/ 99 w 153"/>
              <a:gd name="T37" fmla="*/ 98 h 152"/>
              <a:gd name="T38" fmla="*/ 131 w 153"/>
              <a:gd name="T39" fmla="*/ 24 h 152"/>
              <a:gd name="T40" fmla="*/ 110 w 153"/>
              <a:gd name="T41" fmla="*/ 46 h 152"/>
              <a:gd name="T42" fmla="*/ 131 w 153"/>
              <a:gd name="T43" fmla="*/ 66 h 152"/>
              <a:gd name="T44" fmla="*/ 153 w 153"/>
              <a:gd name="T45" fmla="*/ 46 h 152"/>
              <a:gd name="T46" fmla="*/ 131 w 153"/>
              <a:gd name="T47" fmla="*/ 24 h 152"/>
              <a:gd name="T48" fmla="*/ 93 w 153"/>
              <a:gd name="T49" fmla="*/ 89 h 152"/>
              <a:gd name="T50" fmla="*/ 91 w 153"/>
              <a:gd name="T51" fmla="*/ 81 h 152"/>
              <a:gd name="T52" fmla="*/ 88 w 153"/>
              <a:gd name="T53" fmla="*/ 65 h 152"/>
              <a:gd name="T54" fmla="*/ 87 w 153"/>
              <a:gd name="T55" fmla="*/ 60 h 152"/>
              <a:gd name="T56" fmla="*/ 81 w 153"/>
              <a:gd name="T57" fmla="*/ 28 h 152"/>
              <a:gd name="T58" fmla="*/ 80 w 153"/>
              <a:gd name="T59" fmla="*/ 22 h 152"/>
              <a:gd name="T60" fmla="*/ 0 w 153"/>
              <a:gd name="T61" fmla="*/ 103 h 152"/>
              <a:gd name="T62" fmla="*/ 49 w 153"/>
              <a:gd name="T63" fmla="*/ 152 h 152"/>
              <a:gd name="T64" fmla="*/ 95 w 153"/>
              <a:gd name="T65" fmla="*/ 104 h 152"/>
              <a:gd name="T66" fmla="*/ 95 w 153"/>
              <a:gd name="T67" fmla="*/ 101 h 152"/>
              <a:gd name="T68" fmla="*/ 93 w 153"/>
              <a:gd name="T69" fmla="*/ 89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53" h="152">
                <a:moveTo>
                  <a:pt x="90" y="59"/>
                </a:moveTo>
                <a:lnTo>
                  <a:pt x="85" y="27"/>
                </a:lnTo>
                <a:lnTo>
                  <a:pt x="104" y="46"/>
                </a:lnTo>
                <a:lnTo>
                  <a:pt x="90" y="59"/>
                </a:lnTo>
                <a:close/>
                <a:moveTo>
                  <a:pt x="129" y="21"/>
                </a:moveTo>
                <a:lnTo>
                  <a:pt x="107" y="0"/>
                </a:lnTo>
                <a:lnTo>
                  <a:pt x="85" y="21"/>
                </a:lnTo>
                <a:lnTo>
                  <a:pt x="107" y="43"/>
                </a:lnTo>
                <a:lnTo>
                  <a:pt x="129" y="21"/>
                </a:lnTo>
                <a:close/>
                <a:moveTo>
                  <a:pt x="91" y="63"/>
                </a:moveTo>
                <a:lnTo>
                  <a:pt x="94" y="79"/>
                </a:lnTo>
                <a:lnTo>
                  <a:pt x="107" y="92"/>
                </a:lnTo>
                <a:lnTo>
                  <a:pt x="128" y="70"/>
                </a:lnTo>
                <a:lnTo>
                  <a:pt x="107" y="49"/>
                </a:lnTo>
                <a:lnTo>
                  <a:pt x="91" y="63"/>
                </a:lnTo>
                <a:close/>
                <a:moveTo>
                  <a:pt x="99" y="98"/>
                </a:moveTo>
                <a:lnTo>
                  <a:pt x="103" y="94"/>
                </a:lnTo>
                <a:lnTo>
                  <a:pt x="96" y="86"/>
                </a:lnTo>
                <a:lnTo>
                  <a:pt x="99" y="98"/>
                </a:lnTo>
                <a:close/>
                <a:moveTo>
                  <a:pt x="131" y="24"/>
                </a:moveTo>
                <a:lnTo>
                  <a:pt x="110" y="46"/>
                </a:lnTo>
                <a:lnTo>
                  <a:pt x="131" y="66"/>
                </a:lnTo>
                <a:lnTo>
                  <a:pt x="153" y="46"/>
                </a:lnTo>
                <a:lnTo>
                  <a:pt x="131" y="24"/>
                </a:lnTo>
                <a:close/>
                <a:moveTo>
                  <a:pt x="93" y="89"/>
                </a:moveTo>
                <a:lnTo>
                  <a:pt x="91" y="81"/>
                </a:lnTo>
                <a:lnTo>
                  <a:pt x="88" y="65"/>
                </a:lnTo>
                <a:lnTo>
                  <a:pt x="87" y="60"/>
                </a:lnTo>
                <a:lnTo>
                  <a:pt x="81" y="28"/>
                </a:lnTo>
                <a:lnTo>
                  <a:pt x="80" y="22"/>
                </a:lnTo>
                <a:lnTo>
                  <a:pt x="0" y="103"/>
                </a:lnTo>
                <a:lnTo>
                  <a:pt x="49" y="152"/>
                </a:lnTo>
                <a:lnTo>
                  <a:pt x="95" y="104"/>
                </a:lnTo>
                <a:lnTo>
                  <a:pt x="95" y="101"/>
                </a:lnTo>
                <a:lnTo>
                  <a:pt x="93" y="8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8" name="Freeform 122"/>
          <p:cNvSpPr>
            <a:spLocks noEditPoints="1"/>
          </p:cNvSpPr>
          <p:nvPr/>
        </p:nvSpPr>
        <p:spPr bwMode="auto">
          <a:xfrm>
            <a:off x="5913508" y="4911350"/>
            <a:ext cx="294256" cy="199877"/>
          </a:xfrm>
          <a:custGeom>
            <a:avLst/>
            <a:gdLst>
              <a:gd name="T0" fmla="*/ 176 w 176"/>
              <a:gd name="T1" fmla="*/ 37 h 120"/>
              <a:gd name="T2" fmla="*/ 169 w 176"/>
              <a:gd name="T3" fmla="*/ 21 h 120"/>
              <a:gd name="T4" fmla="*/ 145 w 176"/>
              <a:gd name="T5" fmla="*/ 7 h 120"/>
              <a:gd name="T6" fmla="*/ 120 w 176"/>
              <a:gd name="T7" fmla="*/ 1 h 120"/>
              <a:gd name="T8" fmla="*/ 71 w 176"/>
              <a:gd name="T9" fmla="*/ 2 h 120"/>
              <a:gd name="T10" fmla="*/ 27 w 176"/>
              <a:gd name="T11" fmla="*/ 23 h 120"/>
              <a:gd name="T12" fmla="*/ 3 w 176"/>
              <a:gd name="T13" fmla="*/ 64 h 120"/>
              <a:gd name="T14" fmla="*/ 3 w 176"/>
              <a:gd name="T15" fmla="*/ 93 h 120"/>
              <a:gd name="T16" fmla="*/ 29 w 176"/>
              <a:gd name="T17" fmla="*/ 114 h 120"/>
              <a:gd name="T18" fmla="*/ 57 w 176"/>
              <a:gd name="T19" fmla="*/ 119 h 120"/>
              <a:gd name="T20" fmla="*/ 85 w 176"/>
              <a:gd name="T21" fmla="*/ 119 h 120"/>
              <a:gd name="T22" fmla="*/ 86 w 176"/>
              <a:gd name="T23" fmla="*/ 119 h 120"/>
              <a:gd name="T24" fmla="*/ 86 w 176"/>
              <a:gd name="T25" fmla="*/ 118 h 120"/>
              <a:gd name="T26" fmla="*/ 99 w 176"/>
              <a:gd name="T27" fmla="*/ 111 h 120"/>
              <a:gd name="T28" fmla="*/ 101 w 176"/>
              <a:gd name="T29" fmla="*/ 95 h 120"/>
              <a:gd name="T30" fmla="*/ 98 w 176"/>
              <a:gd name="T31" fmla="*/ 88 h 120"/>
              <a:gd name="T32" fmla="*/ 85 w 176"/>
              <a:gd name="T33" fmla="*/ 68 h 120"/>
              <a:gd name="T34" fmla="*/ 84 w 176"/>
              <a:gd name="T35" fmla="*/ 62 h 120"/>
              <a:gd name="T36" fmla="*/ 88 w 176"/>
              <a:gd name="T37" fmla="*/ 58 h 120"/>
              <a:gd name="T38" fmla="*/ 89 w 176"/>
              <a:gd name="T39" fmla="*/ 57 h 120"/>
              <a:gd name="T40" fmla="*/ 89 w 176"/>
              <a:gd name="T41" fmla="*/ 56 h 120"/>
              <a:gd name="T42" fmla="*/ 91 w 176"/>
              <a:gd name="T43" fmla="*/ 56 h 120"/>
              <a:gd name="T44" fmla="*/ 94 w 176"/>
              <a:gd name="T45" fmla="*/ 55 h 120"/>
              <a:gd name="T46" fmla="*/ 100 w 176"/>
              <a:gd name="T47" fmla="*/ 56 h 120"/>
              <a:gd name="T48" fmla="*/ 107 w 176"/>
              <a:gd name="T49" fmla="*/ 63 h 120"/>
              <a:gd name="T50" fmla="*/ 117 w 176"/>
              <a:gd name="T51" fmla="*/ 71 h 120"/>
              <a:gd name="T52" fmla="*/ 133 w 176"/>
              <a:gd name="T53" fmla="*/ 77 h 120"/>
              <a:gd name="T54" fmla="*/ 150 w 176"/>
              <a:gd name="T55" fmla="*/ 74 h 120"/>
              <a:gd name="T56" fmla="*/ 162 w 176"/>
              <a:gd name="T57" fmla="*/ 66 h 120"/>
              <a:gd name="T58" fmla="*/ 172 w 176"/>
              <a:gd name="T59" fmla="*/ 54 h 120"/>
              <a:gd name="T60" fmla="*/ 176 w 176"/>
              <a:gd name="T61" fmla="*/ 37 h 120"/>
              <a:gd name="T62" fmla="*/ 90 w 176"/>
              <a:gd name="T63" fmla="*/ 56 h 120"/>
              <a:gd name="T64" fmla="*/ 90 w 176"/>
              <a:gd name="T65" fmla="*/ 56 h 120"/>
              <a:gd name="T66" fmla="*/ 90 w 176"/>
              <a:gd name="T67" fmla="*/ 56 h 120"/>
              <a:gd name="T68" fmla="*/ 162 w 176"/>
              <a:gd name="T69" fmla="*/ 49 h 120"/>
              <a:gd name="T70" fmla="*/ 145 w 176"/>
              <a:gd name="T71" fmla="*/ 64 h 120"/>
              <a:gd name="T72" fmla="*/ 134 w 176"/>
              <a:gd name="T73" fmla="*/ 66 h 120"/>
              <a:gd name="T74" fmla="*/ 124 w 176"/>
              <a:gd name="T75" fmla="*/ 62 h 120"/>
              <a:gd name="T76" fmla="*/ 105 w 176"/>
              <a:gd name="T77" fmla="*/ 47 h 120"/>
              <a:gd name="T78" fmla="*/ 93 w 176"/>
              <a:gd name="T79" fmla="*/ 45 h 120"/>
              <a:gd name="T80" fmla="*/ 82 w 176"/>
              <a:gd name="T81" fmla="*/ 50 h 120"/>
              <a:gd name="T82" fmla="*/ 75 w 176"/>
              <a:gd name="T83" fmla="*/ 60 h 120"/>
              <a:gd name="T84" fmla="*/ 78 w 176"/>
              <a:gd name="T85" fmla="*/ 72 h 120"/>
              <a:gd name="T86" fmla="*/ 92 w 176"/>
              <a:gd name="T87" fmla="*/ 91 h 120"/>
              <a:gd name="T88" fmla="*/ 94 w 176"/>
              <a:gd name="T89" fmla="*/ 101 h 120"/>
              <a:gd name="T90" fmla="*/ 84 w 176"/>
              <a:gd name="T91" fmla="*/ 107 h 120"/>
              <a:gd name="T92" fmla="*/ 57 w 176"/>
              <a:gd name="T93" fmla="*/ 109 h 120"/>
              <a:gd name="T94" fmla="*/ 30 w 176"/>
              <a:gd name="T95" fmla="*/ 106 h 120"/>
              <a:gd name="T96" fmla="*/ 8 w 176"/>
              <a:gd name="T97" fmla="*/ 90 h 120"/>
              <a:gd name="T98" fmla="*/ 4 w 176"/>
              <a:gd name="T99" fmla="*/ 64 h 120"/>
              <a:gd name="T100" fmla="*/ 28 w 176"/>
              <a:gd name="T101" fmla="*/ 24 h 120"/>
              <a:gd name="T102" fmla="*/ 71 w 176"/>
              <a:gd name="T103" fmla="*/ 7 h 120"/>
              <a:gd name="T104" fmla="*/ 119 w 176"/>
              <a:gd name="T105" fmla="*/ 9 h 120"/>
              <a:gd name="T106" fmla="*/ 141 w 176"/>
              <a:gd name="T107" fmla="*/ 15 h 120"/>
              <a:gd name="T108" fmla="*/ 161 w 176"/>
              <a:gd name="T109" fmla="*/ 28 h 120"/>
              <a:gd name="T110" fmla="*/ 165 w 176"/>
              <a:gd name="T111" fmla="*/ 38 h 120"/>
              <a:gd name="T112" fmla="*/ 162 w 176"/>
              <a:gd name="T113" fmla="*/ 49 h 120"/>
              <a:gd name="T114" fmla="*/ 54 w 176"/>
              <a:gd name="T115" fmla="*/ 87 h 120"/>
              <a:gd name="T116" fmla="*/ 45 w 176"/>
              <a:gd name="T117" fmla="*/ 97 h 120"/>
              <a:gd name="T118" fmla="*/ 35 w 176"/>
              <a:gd name="T119" fmla="*/ 87 h 120"/>
              <a:gd name="T120" fmla="*/ 45 w 176"/>
              <a:gd name="T121" fmla="*/ 78 h 120"/>
              <a:gd name="T122" fmla="*/ 54 w 176"/>
              <a:gd name="T123" fmla="*/ 87 h 1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176" h="120">
                <a:moveTo>
                  <a:pt x="176" y="37"/>
                </a:moveTo>
                <a:cubicBezTo>
                  <a:pt x="175" y="31"/>
                  <a:pt x="172" y="25"/>
                  <a:pt x="169" y="21"/>
                </a:cubicBezTo>
                <a:cubicBezTo>
                  <a:pt x="161" y="13"/>
                  <a:pt x="153" y="9"/>
                  <a:pt x="145" y="7"/>
                </a:cubicBezTo>
                <a:cubicBezTo>
                  <a:pt x="136" y="4"/>
                  <a:pt x="128" y="2"/>
                  <a:pt x="120" y="1"/>
                </a:cubicBezTo>
                <a:cubicBezTo>
                  <a:pt x="103" y="0"/>
                  <a:pt x="87" y="0"/>
                  <a:pt x="71" y="2"/>
                </a:cubicBezTo>
                <a:cubicBezTo>
                  <a:pt x="55" y="5"/>
                  <a:pt x="39" y="12"/>
                  <a:pt x="27" y="23"/>
                </a:cubicBezTo>
                <a:cubicBezTo>
                  <a:pt x="15" y="34"/>
                  <a:pt x="6" y="48"/>
                  <a:pt x="3" y="64"/>
                </a:cubicBezTo>
                <a:cubicBezTo>
                  <a:pt x="1" y="76"/>
                  <a:pt x="0" y="78"/>
                  <a:pt x="3" y="93"/>
                </a:cubicBezTo>
                <a:cubicBezTo>
                  <a:pt x="7" y="102"/>
                  <a:pt x="11" y="108"/>
                  <a:pt x="29" y="114"/>
                </a:cubicBezTo>
                <a:cubicBezTo>
                  <a:pt x="38" y="117"/>
                  <a:pt x="47" y="118"/>
                  <a:pt x="57" y="119"/>
                </a:cubicBezTo>
                <a:cubicBezTo>
                  <a:pt x="66" y="120"/>
                  <a:pt x="76" y="120"/>
                  <a:pt x="85" y="119"/>
                </a:cubicBezTo>
                <a:cubicBezTo>
                  <a:pt x="86" y="119"/>
                  <a:pt x="86" y="119"/>
                  <a:pt x="86" y="119"/>
                </a:cubicBezTo>
                <a:cubicBezTo>
                  <a:pt x="86" y="118"/>
                  <a:pt x="86" y="118"/>
                  <a:pt x="86" y="118"/>
                </a:cubicBezTo>
                <a:cubicBezTo>
                  <a:pt x="90" y="117"/>
                  <a:pt x="95" y="116"/>
                  <a:pt x="99" y="111"/>
                </a:cubicBezTo>
                <a:cubicBezTo>
                  <a:pt x="101" y="108"/>
                  <a:pt x="105" y="102"/>
                  <a:pt x="101" y="95"/>
                </a:cubicBezTo>
                <a:cubicBezTo>
                  <a:pt x="101" y="92"/>
                  <a:pt x="100" y="90"/>
                  <a:pt x="98" y="88"/>
                </a:cubicBezTo>
                <a:cubicBezTo>
                  <a:pt x="94" y="80"/>
                  <a:pt x="88" y="74"/>
                  <a:pt x="85" y="68"/>
                </a:cubicBezTo>
                <a:cubicBezTo>
                  <a:pt x="84" y="65"/>
                  <a:pt x="84" y="63"/>
                  <a:pt x="84" y="62"/>
                </a:cubicBezTo>
                <a:cubicBezTo>
                  <a:pt x="85" y="61"/>
                  <a:pt x="86" y="59"/>
                  <a:pt x="88" y="58"/>
                </a:cubicBezTo>
                <a:cubicBezTo>
                  <a:pt x="89" y="57"/>
                  <a:pt x="89" y="57"/>
                  <a:pt x="89" y="57"/>
                </a:cubicBezTo>
                <a:cubicBezTo>
                  <a:pt x="89" y="56"/>
                  <a:pt x="89" y="56"/>
                  <a:pt x="89" y="56"/>
                </a:cubicBezTo>
                <a:cubicBezTo>
                  <a:pt x="90" y="56"/>
                  <a:pt x="91" y="56"/>
                  <a:pt x="91" y="56"/>
                </a:cubicBezTo>
                <a:cubicBezTo>
                  <a:pt x="92" y="55"/>
                  <a:pt x="93" y="55"/>
                  <a:pt x="94" y="55"/>
                </a:cubicBezTo>
                <a:cubicBezTo>
                  <a:pt x="96" y="55"/>
                  <a:pt x="97" y="55"/>
                  <a:pt x="100" y="56"/>
                </a:cubicBezTo>
                <a:cubicBezTo>
                  <a:pt x="102" y="58"/>
                  <a:pt x="104" y="60"/>
                  <a:pt x="107" y="63"/>
                </a:cubicBezTo>
                <a:cubicBezTo>
                  <a:pt x="110" y="65"/>
                  <a:pt x="113" y="68"/>
                  <a:pt x="117" y="71"/>
                </a:cubicBezTo>
                <a:cubicBezTo>
                  <a:pt x="121" y="74"/>
                  <a:pt x="126" y="76"/>
                  <a:pt x="133" y="77"/>
                </a:cubicBezTo>
                <a:cubicBezTo>
                  <a:pt x="139" y="78"/>
                  <a:pt x="145" y="77"/>
                  <a:pt x="150" y="74"/>
                </a:cubicBezTo>
                <a:cubicBezTo>
                  <a:pt x="155" y="72"/>
                  <a:pt x="159" y="69"/>
                  <a:pt x="162" y="66"/>
                </a:cubicBezTo>
                <a:cubicBezTo>
                  <a:pt x="165" y="63"/>
                  <a:pt x="169" y="59"/>
                  <a:pt x="172" y="54"/>
                </a:cubicBezTo>
                <a:cubicBezTo>
                  <a:pt x="174" y="50"/>
                  <a:pt x="176" y="44"/>
                  <a:pt x="176" y="37"/>
                </a:cubicBezTo>
                <a:close/>
                <a:moveTo>
                  <a:pt x="90" y="56"/>
                </a:moveTo>
                <a:cubicBezTo>
                  <a:pt x="90" y="56"/>
                  <a:pt x="90" y="56"/>
                  <a:pt x="90" y="56"/>
                </a:cubicBezTo>
                <a:cubicBezTo>
                  <a:pt x="90" y="56"/>
                  <a:pt x="90" y="56"/>
                  <a:pt x="90" y="56"/>
                </a:cubicBezTo>
                <a:close/>
                <a:moveTo>
                  <a:pt x="162" y="49"/>
                </a:moveTo>
                <a:cubicBezTo>
                  <a:pt x="158" y="55"/>
                  <a:pt x="152" y="60"/>
                  <a:pt x="145" y="64"/>
                </a:cubicBezTo>
                <a:cubicBezTo>
                  <a:pt x="142" y="66"/>
                  <a:pt x="138" y="66"/>
                  <a:pt x="134" y="66"/>
                </a:cubicBezTo>
                <a:cubicBezTo>
                  <a:pt x="130" y="65"/>
                  <a:pt x="127" y="64"/>
                  <a:pt x="124" y="62"/>
                </a:cubicBezTo>
                <a:cubicBezTo>
                  <a:pt x="117" y="57"/>
                  <a:pt x="112" y="51"/>
                  <a:pt x="105" y="47"/>
                </a:cubicBezTo>
                <a:cubicBezTo>
                  <a:pt x="101" y="45"/>
                  <a:pt x="97" y="44"/>
                  <a:pt x="93" y="45"/>
                </a:cubicBezTo>
                <a:cubicBezTo>
                  <a:pt x="89" y="45"/>
                  <a:pt x="85" y="47"/>
                  <a:pt x="82" y="50"/>
                </a:cubicBezTo>
                <a:cubicBezTo>
                  <a:pt x="79" y="53"/>
                  <a:pt x="76" y="56"/>
                  <a:pt x="75" y="60"/>
                </a:cubicBezTo>
                <a:cubicBezTo>
                  <a:pt x="74" y="65"/>
                  <a:pt x="76" y="69"/>
                  <a:pt x="78" y="72"/>
                </a:cubicBezTo>
                <a:cubicBezTo>
                  <a:pt x="82" y="79"/>
                  <a:pt x="88" y="85"/>
                  <a:pt x="92" y="91"/>
                </a:cubicBezTo>
                <a:cubicBezTo>
                  <a:pt x="94" y="94"/>
                  <a:pt x="96" y="98"/>
                  <a:pt x="94" y="101"/>
                </a:cubicBezTo>
                <a:cubicBezTo>
                  <a:pt x="92" y="104"/>
                  <a:pt x="88" y="106"/>
                  <a:pt x="84" y="107"/>
                </a:cubicBezTo>
                <a:cubicBezTo>
                  <a:pt x="75" y="109"/>
                  <a:pt x="66" y="110"/>
                  <a:pt x="57" y="109"/>
                </a:cubicBezTo>
                <a:cubicBezTo>
                  <a:pt x="48" y="109"/>
                  <a:pt x="38" y="108"/>
                  <a:pt x="30" y="106"/>
                </a:cubicBezTo>
                <a:cubicBezTo>
                  <a:pt x="21" y="103"/>
                  <a:pt x="12" y="98"/>
                  <a:pt x="8" y="90"/>
                </a:cubicBezTo>
                <a:cubicBezTo>
                  <a:pt x="3" y="83"/>
                  <a:pt x="2" y="73"/>
                  <a:pt x="4" y="64"/>
                </a:cubicBezTo>
                <a:cubicBezTo>
                  <a:pt x="7" y="49"/>
                  <a:pt x="16" y="35"/>
                  <a:pt x="28" y="24"/>
                </a:cubicBezTo>
                <a:cubicBezTo>
                  <a:pt x="40" y="14"/>
                  <a:pt x="56" y="9"/>
                  <a:pt x="71" y="7"/>
                </a:cubicBezTo>
                <a:cubicBezTo>
                  <a:pt x="87" y="6"/>
                  <a:pt x="103" y="6"/>
                  <a:pt x="119" y="9"/>
                </a:cubicBezTo>
                <a:cubicBezTo>
                  <a:pt x="126" y="10"/>
                  <a:pt x="134" y="12"/>
                  <a:pt x="141" y="15"/>
                </a:cubicBezTo>
                <a:cubicBezTo>
                  <a:pt x="149" y="18"/>
                  <a:pt x="156" y="22"/>
                  <a:pt x="161" y="28"/>
                </a:cubicBezTo>
                <a:cubicBezTo>
                  <a:pt x="163" y="31"/>
                  <a:pt x="165" y="34"/>
                  <a:pt x="165" y="38"/>
                </a:cubicBezTo>
                <a:cubicBezTo>
                  <a:pt x="165" y="42"/>
                  <a:pt x="164" y="45"/>
                  <a:pt x="162" y="49"/>
                </a:cubicBezTo>
                <a:close/>
                <a:moveTo>
                  <a:pt x="54" y="87"/>
                </a:moveTo>
                <a:cubicBezTo>
                  <a:pt x="54" y="93"/>
                  <a:pt x="50" y="97"/>
                  <a:pt x="45" y="97"/>
                </a:cubicBezTo>
                <a:cubicBezTo>
                  <a:pt x="39" y="97"/>
                  <a:pt x="35" y="93"/>
                  <a:pt x="35" y="87"/>
                </a:cubicBezTo>
                <a:cubicBezTo>
                  <a:pt x="35" y="82"/>
                  <a:pt x="39" y="78"/>
                  <a:pt x="45" y="78"/>
                </a:cubicBezTo>
                <a:cubicBezTo>
                  <a:pt x="50" y="78"/>
                  <a:pt x="54" y="82"/>
                  <a:pt x="54" y="8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19" name="Freeform 123"/>
          <p:cNvSpPr>
            <a:spLocks noEditPoints="1"/>
          </p:cNvSpPr>
          <p:nvPr/>
        </p:nvSpPr>
        <p:spPr bwMode="auto">
          <a:xfrm>
            <a:off x="6377280" y="4909752"/>
            <a:ext cx="294256" cy="203075"/>
          </a:xfrm>
          <a:custGeom>
            <a:avLst/>
            <a:gdLst>
              <a:gd name="T0" fmla="*/ 169 w 176"/>
              <a:gd name="T1" fmla="*/ 22 h 122"/>
              <a:gd name="T2" fmla="*/ 120 w 176"/>
              <a:gd name="T3" fmla="*/ 2 h 122"/>
              <a:gd name="T4" fmla="*/ 27 w 176"/>
              <a:gd name="T5" fmla="*/ 24 h 122"/>
              <a:gd name="T6" fmla="*/ 4 w 176"/>
              <a:gd name="T7" fmla="*/ 94 h 122"/>
              <a:gd name="T8" fmla="*/ 57 w 176"/>
              <a:gd name="T9" fmla="*/ 120 h 122"/>
              <a:gd name="T10" fmla="*/ 99 w 176"/>
              <a:gd name="T11" fmla="*/ 112 h 122"/>
              <a:gd name="T12" fmla="*/ 86 w 176"/>
              <a:gd name="T13" fmla="*/ 69 h 122"/>
              <a:gd name="T14" fmla="*/ 88 w 176"/>
              <a:gd name="T15" fmla="*/ 58 h 122"/>
              <a:gd name="T16" fmla="*/ 90 w 176"/>
              <a:gd name="T17" fmla="*/ 57 h 122"/>
              <a:gd name="T18" fmla="*/ 95 w 176"/>
              <a:gd name="T19" fmla="*/ 56 h 122"/>
              <a:gd name="T20" fmla="*/ 108 w 176"/>
              <a:gd name="T21" fmla="*/ 63 h 122"/>
              <a:gd name="T22" fmla="*/ 133 w 176"/>
              <a:gd name="T23" fmla="*/ 78 h 122"/>
              <a:gd name="T24" fmla="*/ 162 w 176"/>
              <a:gd name="T25" fmla="*/ 67 h 122"/>
              <a:gd name="T26" fmla="*/ 176 w 176"/>
              <a:gd name="T27" fmla="*/ 38 h 122"/>
              <a:gd name="T28" fmla="*/ 90 w 176"/>
              <a:gd name="T29" fmla="*/ 57 h 122"/>
              <a:gd name="T30" fmla="*/ 162 w 176"/>
              <a:gd name="T31" fmla="*/ 49 h 122"/>
              <a:gd name="T32" fmla="*/ 134 w 176"/>
              <a:gd name="T33" fmla="*/ 67 h 122"/>
              <a:gd name="T34" fmla="*/ 105 w 176"/>
              <a:gd name="T35" fmla="*/ 48 h 122"/>
              <a:gd name="T36" fmla="*/ 82 w 176"/>
              <a:gd name="T37" fmla="*/ 51 h 122"/>
              <a:gd name="T38" fmla="*/ 78 w 176"/>
              <a:gd name="T39" fmla="*/ 73 h 122"/>
              <a:gd name="T40" fmla="*/ 94 w 176"/>
              <a:gd name="T41" fmla="*/ 102 h 122"/>
              <a:gd name="T42" fmla="*/ 57 w 176"/>
              <a:gd name="T43" fmla="*/ 110 h 122"/>
              <a:gd name="T44" fmla="*/ 8 w 176"/>
              <a:gd name="T45" fmla="*/ 91 h 122"/>
              <a:gd name="T46" fmla="*/ 29 w 176"/>
              <a:gd name="T47" fmla="*/ 25 h 122"/>
              <a:gd name="T48" fmla="*/ 119 w 176"/>
              <a:gd name="T49" fmla="*/ 10 h 122"/>
              <a:gd name="T50" fmla="*/ 161 w 176"/>
              <a:gd name="T51" fmla="*/ 29 h 122"/>
              <a:gd name="T52" fmla="*/ 162 w 176"/>
              <a:gd name="T53" fmla="*/ 49 h 122"/>
              <a:gd name="T54" fmla="*/ 64 w 176"/>
              <a:gd name="T55" fmla="*/ 86 h 122"/>
              <a:gd name="T56" fmla="*/ 26 w 176"/>
              <a:gd name="T57" fmla="*/ 90 h 122"/>
              <a:gd name="T58" fmla="*/ 32 w 176"/>
              <a:gd name="T59" fmla="*/ 82 h 122"/>
              <a:gd name="T60" fmla="*/ 69 w 176"/>
              <a:gd name="T61" fmla="*/ 79 h 122"/>
              <a:gd name="T62" fmla="*/ 58 w 176"/>
              <a:gd name="T63" fmla="*/ 64 h 122"/>
              <a:gd name="T64" fmla="*/ 20 w 176"/>
              <a:gd name="T65" fmla="*/ 59 h 122"/>
              <a:gd name="T66" fmla="*/ 27 w 176"/>
              <a:gd name="T67" fmla="*/ 53 h 122"/>
              <a:gd name="T68" fmla="*/ 65 w 176"/>
              <a:gd name="T69" fmla="*/ 58 h 122"/>
              <a:gd name="T70" fmla="*/ 67 w 176"/>
              <a:gd name="T71" fmla="*/ 48 h 122"/>
              <a:gd name="T72" fmla="*/ 39 w 176"/>
              <a:gd name="T73" fmla="*/ 23 h 122"/>
              <a:gd name="T74" fmla="*/ 48 w 176"/>
              <a:gd name="T75" fmla="*/ 22 h 122"/>
              <a:gd name="T76" fmla="*/ 77 w 176"/>
              <a:gd name="T77" fmla="*/ 47 h 122"/>
              <a:gd name="T78" fmla="*/ 87 w 176"/>
              <a:gd name="T79" fmla="*/ 39 h 122"/>
              <a:gd name="T80" fmla="*/ 78 w 176"/>
              <a:gd name="T81" fmla="*/ 9 h 122"/>
              <a:gd name="T82" fmla="*/ 85 w 176"/>
              <a:gd name="T83" fmla="*/ 13 h 122"/>
              <a:gd name="T84" fmla="*/ 94 w 176"/>
              <a:gd name="T85" fmla="*/ 42 h 122"/>
              <a:gd name="T86" fmla="*/ 110 w 176"/>
              <a:gd name="T87" fmla="*/ 42 h 122"/>
              <a:gd name="T88" fmla="*/ 110 w 176"/>
              <a:gd name="T89" fmla="*/ 11 h 122"/>
              <a:gd name="T90" fmla="*/ 116 w 176"/>
              <a:gd name="T91" fmla="*/ 16 h 122"/>
              <a:gd name="T92" fmla="*/ 115 w 176"/>
              <a:gd name="T93" fmla="*/ 48 h 122"/>
              <a:gd name="T94" fmla="*/ 130 w 176"/>
              <a:gd name="T95" fmla="*/ 50 h 122"/>
              <a:gd name="T96" fmla="*/ 141 w 176"/>
              <a:gd name="T97" fmla="*/ 21 h 122"/>
              <a:gd name="T98" fmla="*/ 144 w 176"/>
              <a:gd name="T99" fmla="*/ 28 h 122"/>
              <a:gd name="T100" fmla="*/ 133 w 176"/>
              <a:gd name="T101" fmla="*/ 57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76" h="122">
                <a:moveTo>
                  <a:pt x="176" y="38"/>
                </a:moveTo>
                <a:cubicBezTo>
                  <a:pt x="175" y="32"/>
                  <a:pt x="172" y="26"/>
                  <a:pt x="169" y="22"/>
                </a:cubicBezTo>
                <a:cubicBezTo>
                  <a:pt x="162" y="14"/>
                  <a:pt x="153" y="10"/>
                  <a:pt x="145" y="7"/>
                </a:cubicBezTo>
                <a:cubicBezTo>
                  <a:pt x="137" y="5"/>
                  <a:pt x="128" y="3"/>
                  <a:pt x="120" y="2"/>
                </a:cubicBezTo>
                <a:cubicBezTo>
                  <a:pt x="104" y="0"/>
                  <a:pt x="88" y="1"/>
                  <a:pt x="71" y="3"/>
                </a:cubicBezTo>
                <a:cubicBezTo>
                  <a:pt x="55" y="6"/>
                  <a:pt x="39" y="13"/>
                  <a:pt x="27" y="24"/>
                </a:cubicBezTo>
                <a:cubicBezTo>
                  <a:pt x="15" y="35"/>
                  <a:pt x="6" y="49"/>
                  <a:pt x="3" y="64"/>
                </a:cubicBezTo>
                <a:cubicBezTo>
                  <a:pt x="1" y="76"/>
                  <a:pt x="0" y="79"/>
                  <a:pt x="4" y="94"/>
                </a:cubicBezTo>
                <a:cubicBezTo>
                  <a:pt x="7" y="103"/>
                  <a:pt x="12" y="109"/>
                  <a:pt x="29" y="115"/>
                </a:cubicBezTo>
                <a:cubicBezTo>
                  <a:pt x="38" y="118"/>
                  <a:pt x="48" y="119"/>
                  <a:pt x="57" y="120"/>
                </a:cubicBezTo>
                <a:cubicBezTo>
                  <a:pt x="75" y="122"/>
                  <a:pt x="87" y="119"/>
                  <a:pt x="87" y="119"/>
                </a:cubicBezTo>
                <a:cubicBezTo>
                  <a:pt x="87" y="119"/>
                  <a:pt x="95" y="117"/>
                  <a:pt x="99" y="112"/>
                </a:cubicBezTo>
                <a:cubicBezTo>
                  <a:pt x="108" y="103"/>
                  <a:pt x="100" y="90"/>
                  <a:pt x="99" y="88"/>
                </a:cubicBezTo>
                <a:cubicBezTo>
                  <a:pt x="94" y="80"/>
                  <a:pt x="88" y="75"/>
                  <a:pt x="86" y="69"/>
                </a:cubicBezTo>
                <a:cubicBezTo>
                  <a:pt x="84" y="66"/>
                  <a:pt x="84" y="64"/>
                  <a:pt x="85" y="63"/>
                </a:cubicBezTo>
                <a:cubicBezTo>
                  <a:pt x="85" y="62"/>
                  <a:pt x="86" y="60"/>
                  <a:pt x="88" y="58"/>
                </a:cubicBezTo>
                <a:cubicBezTo>
                  <a:pt x="89" y="58"/>
                  <a:pt x="89" y="58"/>
                  <a:pt x="89" y="58"/>
                </a:cubicBezTo>
                <a:cubicBezTo>
                  <a:pt x="90" y="57"/>
                  <a:pt x="90" y="57"/>
                  <a:pt x="90" y="57"/>
                </a:cubicBezTo>
                <a:cubicBezTo>
                  <a:pt x="90" y="57"/>
                  <a:pt x="91" y="57"/>
                  <a:pt x="92" y="56"/>
                </a:cubicBezTo>
                <a:cubicBezTo>
                  <a:pt x="93" y="56"/>
                  <a:pt x="94" y="56"/>
                  <a:pt x="95" y="56"/>
                </a:cubicBezTo>
                <a:cubicBezTo>
                  <a:pt x="96" y="56"/>
                  <a:pt x="98" y="56"/>
                  <a:pt x="100" y="57"/>
                </a:cubicBezTo>
                <a:cubicBezTo>
                  <a:pt x="102" y="59"/>
                  <a:pt x="105" y="61"/>
                  <a:pt x="108" y="63"/>
                </a:cubicBezTo>
                <a:cubicBezTo>
                  <a:pt x="110" y="66"/>
                  <a:pt x="114" y="69"/>
                  <a:pt x="118" y="72"/>
                </a:cubicBezTo>
                <a:cubicBezTo>
                  <a:pt x="122" y="74"/>
                  <a:pt x="127" y="77"/>
                  <a:pt x="133" y="78"/>
                </a:cubicBezTo>
                <a:cubicBezTo>
                  <a:pt x="139" y="79"/>
                  <a:pt x="145" y="77"/>
                  <a:pt x="150" y="75"/>
                </a:cubicBezTo>
                <a:cubicBezTo>
                  <a:pt x="155" y="73"/>
                  <a:pt x="159" y="70"/>
                  <a:pt x="162" y="67"/>
                </a:cubicBezTo>
                <a:cubicBezTo>
                  <a:pt x="166" y="63"/>
                  <a:pt x="169" y="60"/>
                  <a:pt x="172" y="55"/>
                </a:cubicBezTo>
                <a:cubicBezTo>
                  <a:pt x="175" y="51"/>
                  <a:pt x="176" y="44"/>
                  <a:pt x="176" y="38"/>
                </a:cubicBezTo>
                <a:close/>
                <a:moveTo>
                  <a:pt x="90" y="57"/>
                </a:moveTo>
                <a:cubicBezTo>
                  <a:pt x="90" y="57"/>
                  <a:pt x="90" y="57"/>
                  <a:pt x="90" y="57"/>
                </a:cubicBezTo>
                <a:cubicBezTo>
                  <a:pt x="90" y="57"/>
                  <a:pt x="91" y="57"/>
                  <a:pt x="90" y="57"/>
                </a:cubicBezTo>
                <a:close/>
                <a:moveTo>
                  <a:pt x="162" y="49"/>
                </a:moveTo>
                <a:cubicBezTo>
                  <a:pt x="158" y="56"/>
                  <a:pt x="152" y="61"/>
                  <a:pt x="145" y="65"/>
                </a:cubicBezTo>
                <a:cubicBezTo>
                  <a:pt x="142" y="66"/>
                  <a:pt x="138" y="67"/>
                  <a:pt x="134" y="67"/>
                </a:cubicBezTo>
                <a:cubicBezTo>
                  <a:pt x="131" y="66"/>
                  <a:pt x="127" y="65"/>
                  <a:pt x="124" y="62"/>
                </a:cubicBezTo>
                <a:cubicBezTo>
                  <a:pt x="118" y="58"/>
                  <a:pt x="112" y="52"/>
                  <a:pt x="105" y="48"/>
                </a:cubicBezTo>
                <a:cubicBezTo>
                  <a:pt x="102" y="46"/>
                  <a:pt x="97" y="45"/>
                  <a:pt x="93" y="45"/>
                </a:cubicBezTo>
                <a:cubicBezTo>
                  <a:pt x="89" y="46"/>
                  <a:pt x="85" y="48"/>
                  <a:pt x="82" y="51"/>
                </a:cubicBezTo>
                <a:cubicBezTo>
                  <a:pt x="79" y="53"/>
                  <a:pt x="76" y="57"/>
                  <a:pt x="75" y="61"/>
                </a:cubicBezTo>
                <a:cubicBezTo>
                  <a:pt x="75" y="65"/>
                  <a:pt x="76" y="70"/>
                  <a:pt x="78" y="73"/>
                </a:cubicBezTo>
                <a:cubicBezTo>
                  <a:pt x="82" y="80"/>
                  <a:pt x="88" y="86"/>
                  <a:pt x="93" y="92"/>
                </a:cubicBezTo>
                <a:cubicBezTo>
                  <a:pt x="95" y="95"/>
                  <a:pt x="96" y="99"/>
                  <a:pt x="94" y="102"/>
                </a:cubicBezTo>
                <a:cubicBezTo>
                  <a:pt x="92" y="105"/>
                  <a:pt x="88" y="107"/>
                  <a:pt x="85" y="108"/>
                </a:cubicBezTo>
                <a:cubicBezTo>
                  <a:pt x="76" y="110"/>
                  <a:pt x="66" y="110"/>
                  <a:pt x="57" y="110"/>
                </a:cubicBezTo>
                <a:cubicBezTo>
                  <a:pt x="48" y="110"/>
                  <a:pt x="39" y="109"/>
                  <a:pt x="30" y="106"/>
                </a:cubicBezTo>
                <a:cubicBezTo>
                  <a:pt x="21" y="104"/>
                  <a:pt x="13" y="99"/>
                  <a:pt x="8" y="91"/>
                </a:cubicBezTo>
                <a:cubicBezTo>
                  <a:pt x="3" y="83"/>
                  <a:pt x="3" y="74"/>
                  <a:pt x="4" y="65"/>
                </a:cubicBezTo>
                <a:cubicBezTo>
                  <a:pt x="8" y="49"/>
                  <a:pt x="17" y="35"/>
                  <a:pt x="29" y="25"/>
                </a:cubicBezTo>
                <a:cubicBezTo>
                  <a:pt x="41" y="15"/>
                  <a:pt x="56" y="10"/>
                  <a:pt x="72" y="8"/>
                </a:cubicBezTo>
                <a:cubicBezTo>
                  <a:pt x="87" y="6"/>
                  <a:pt x="103" y="7"/>
                  <a:pt x="119" y="10"/>
                </a:cubicBezTo>
                <a:cubicBezTo>
                  <a:pt x="127" y="11"/>
                  <a:pt x="134" y="13"/>
                  <a:pt x="142" y="16"/>
                </a:cubicBezTo>
                <a:cubicBezTo>
                  <a:pt x="149" y="19"/>
                  <a:pt x="156" y="23"/>
                  <a:pt x="161" y="29"/>
                </a:cubicBezTo>
                <a:cubicBezTo>
                  <a:pt x="163" y="31"/>
                  <a:pt x="165" y="35"/>
                  <a:pt x="165" y="39"/>
                </a:cubicBezTo>
                <a:cubicBezTo>
                  <a:pt x="165" y="42"/>
                  <a:pt x="164" y="46"/>
                  <a:pt x="162" y="49"/>
                </a:cubicBezTo>
                <a:close/>
                <a:moveTo>
                  <a:pt x="69" y="79"/>
                </a:moveTo>
                <a:cubicBezTo>
                  <a:pt x="70" y="82"/>
                  <a:pt x="68" y="85"/>
                  <a:pt x="64" y="86"/>
                </a:cubicBezTo>
                <a:cubicBezTo>
                  <a:pt x="34" y="94"/>
                  <a:pt x="34" y="94"/>
                  <a:pt x="34" y="94"/>
                </a:cubicBezTo>
                <a:cubicBezTo>
                  <a:pt x="30" y="95"/>
                  <a:pt x="27" y="93"/>
                  <a:pt x="26" y="90"/>
                </a:cubicBezTo>
                <a:cubicBezTo>
                  <a:pt x="26" y="90"/>
                  <a:pt x="26" y="90"/>
                  <a:pt x="26" y="90"/>
                </a:cubicBezTo>
                <a:cubicBezTo>
                  <a:pt x="25" y="86"/>
                  <a:pt x="28" y="83"/>
                  <a:pt x="32" y="82"/>
                </a:cubicBezTo>
                <a:cubicBezTo>
                  <a:pt x="61" y="75"/>
                  <a:pt x="61" y="75"/>
                  <a:pt x="61" y="75"/>
                </a:cubicBezTo>
                <a:cubicBezTo>
                  <a:pt x="65" y="74"/>
                  <a:pt x="69" y="76"/>
                  <a:pt x="69" y="79"/>
                </a:cubicBezTo>
                <a:close/>
                <a:moveTo>
                  <a:pt x="65" y="58"/>
                </a:moveTo>
                <a:cubicBezTo>
                  <a:pt x="65" y="61"/>
                  <a:pt x="62" y="64"/>
                  <a:pt x="58" y="64"/>
                </a:cubicBezTo>
                <a:cubicBezTo>
                  <a:pt x="28" y="65"/>
                  <a:pt x="28" y="65"/>
                  <a:pt x="28" y="65"/>
                </a:cubicBezTo>
                <a:cubicBezTo>
                  <a:pt x="23" y="65"/>
                  <a:pt x="20" y="63"/>
                  <a:pt x="20" y="59"/>
                </a:cubicBezTo>
                <a:cubicBezTo>
                  <a:pt x="20" y="59"/>
                  <a:pt x="20" y="59"/>
                  <a:pt x="20" y="59"/>
                </a:cubicBezTo>
                <a:cubicBezTo>
                  <a:pt x="20" y="56"/>
                  <a:pt x="23" y="53"/>
                  <a:pt x="27" y="53"/>
                </a:cubicBezTo>
                <a:cubicBezTo>
                  <a:pt x="57" y="52"/>
                  <a:pt x="57" y="52"/>
                  <a:pt x="57" y="52"/>
                </a:cubicBezTo>
                <a:cubicBezTo>
                  <a:pt x="61" y="52"/>
                  <a:pt x="65" y="55"/>
                  <a:pt x="65" y="58"/>
                </a:cubicBezTo>
                <a:close/>
                <a:moveTo>
                  <a:pt x="77" y="47"/>
                </a:moveTo>
                <a:cubicBezTo>
                  <a:pt x="75" y="50"/>
                  <a:pt x="71" y="50"/>
                  <a:pt x="67" y="48"/>
                </a:cubicBezTo>
                <a:cubicBezTo>
                  <a:pt x="42" y="32"/>
                  <a:pt x="42" y="32"/>
                  <a:pt x="42" y="32"/>
                </a:cubicBezTo>
                <a:cubicBezTo>
                  <a:pt x="38" y="30"/>
                  <a:pt x="37" y="26"/>
                  <a:pt x="39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41" y="21"/>
                  <a:pt x="45" y="20"/>
                  <a:pt x="48" y="22"/>
                </a:cubicBezTo>
                <a:cubicBezTo>
                  <a:pt x="74" y="38"/>
                  <a:pt x="74" y="38"/>
                  <a:pt x="74" y="38"/>
                </a:cubicBezTo>
                <a:cubicBezTo>
                  <a:pt x="77" y="40"/>
                  <a:pt x="79" y="44"/>
                  <a:pt x="77" y="47"/>
                </a:cubicBezTo>
                <a:close/>
                <a:moveTo>
                  <a:pt x="94" y="42"/>
                </a:moveTo>
                <a:cubicBezTo>
                  <a:pt x="91" y="44"/>
                  <a:pt x="88" y="42"/>
                  <a:pt x="87" y="39"/>
                </a:cubicBezTo>
                <a:cubicBezTo>
                  <a:pt x="76" y="17"/>
                  <a:pt x="76" y="17"/>
                  <a:pt x="76" y="17"/>
                </a:cubicBezTo>
                <a:cubicBezTo>
                  <a:pt x="75" y="14"/>
                  <a:pt x="76" y="10"/>
                  <a:pt x="78" y="9"/>
                </a:cubicBezTo>
                <a:cubicBezTo>
                  <a:pt x="78" y="9"/>
                  <a:pt x="78" y="9"/>
                  <a:pt x="78" y="9"/>
                </a:cubicBezTo>
                <a:cubicBezTo>
                  <a:pt x="80" y="8"/>
                  <a:pt x="84" y="9"/>
                  <a:pt x="85" y="13"/>
                </a:cubicBezTo>
                <a:cubicBezTo>
                  <a:pt x="95" y="35"/>
                  <a:pt x="95" y="35"/>
                  <a:pt x="95" y="35"/>
                </a:cubicBezTo>
                <a:cubicBezTo>
                  <a:pt x="97" y="38"/>
                  <a:pt x="96" y="41"/>
                  <a:pt x="94" y="42"/>
                </a:cubicBezTo>
                <a:close/>
                <a:moveTo>
                  <a:pt x="115" y="48"/>
                </a:moveTo>
                <a:cubicBezTo>
                  <a:pt x="113" y="48"/>
                  <a:pt x="110" y="46"/>
                  <a:pt x="110" y="42"/>
                </a:cubicBezTo>
                <a:cubicBezTo>
                  <a:pt x="106" y="18"/>
                  <a:pt x="106" y="18"/>
                  <a:pt x="106" y="18"/>
                </a:cubicBezTo>
                <a:cubicBezTo>
                  <a:pt x="106" y="15"/>
                  <a:pt x="107" y="11"/>
                  <a:pt x="110" y="11"/>
                </a:cubicBezTo>
                <a:cubicBezTo>
                  <a:pt x="110" y="11"/>
                  <a:pt x="110" y="11"/>
                  <a:pt x="110" y="11"/>
                </a:cubicBezTo>
                <a:cubicBezTo>
                  <a:pt x="113" y="11"/>
                  <a:pt x="115" y="13"/>
                  <a:pt x="116" y="16"/>
                </a:cubicBezTo>
                <a:cubicBezTo>
                  <a:pt x="119" y="41"/>
                  <a:pt x="119" y="41"/>
                  <a:pt x="119" y="41"/>
                </a:cubicBezTo>
                <a:cubicBezTo>
                  <a:pt x="120" y="44"/>
                  <a:pt x="118" y="47"/>
                  <a:pt x="115" y="48"/>
                </a:cubicBezTo>
                <a:close/>
                <a:moveTo>
                  <a:pt x="133" y="57"/>
                </a:moveTo>
                <a:cubicBezTo>
                  <a:pt x="131" y="57"/>
                  <a:pt x="129" y="53"/>
                  <a:pt x="130" y="50"/>
                </a:cubicBezTo>
                <a:cubicBezTo>
                  <a:pt x="135" y="26"/>
                  <a:pt x="135" y="26"/>
                  <a:pt x="135" y="26"/>
                </a:cubicBezTo>
                <a:cubicBezTo>
                  <a:pt x="136" y="23"/>
                  <a:pt x="138" y="21"/>
                  <a:pt x="141" y="21"/>
                </a:cubicBezTo>
                <a:cubicBezTo>
                  <a:pt x="141" y="21"/>
                  <a:pt x="141" y="21"/>
                  <a:pt x="141" y="21"/>
                </a:cubicBezTo>
                <a:cubicBezTo>
                  <a:pt x="144" y="22"/>
                  <a:pt x="145" y="25"/>
                  <a:pt x="144" y="28"/>
                </a:cubicBezTo>
                <a:cubicBezTo>
                  <a:pt x="139" y="52"/>
                  <a:pt x="139" y="52"/>
                  <a:pt x="139" y="52"/>
                </a:cubicBezTo>
                <a:cubicBezTo>
                  <a:pt x="139" y="56"/>
                  <a:pt x="136" y="58"/>
                  <a:pt x="133" y="5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0" name="Freeform 124"/>
          <p:cNvSpPr>
            <a:spLocks noEditPoints="1"/>
          </p:cNvSpPr>
          <p:nvPr/>
        </p:nvSpPr>
        <p:spPr bwMode="auto">
          <a:xfrm>
            <a:off x="5077118" y="5801999"/>
            <a:ext cx="159922" cy="235054"/>
          </a:xfrm>
          <a:custGeom>
            <a:avLst/>
            <a:gdLst>
              <a:gd name="T0" fmla="*/ 40 w 96"/>
              <a:gd name="T1" fmla="*/ 2 h 141"/>
              <a:gd name="T2" fmla="*/ 40 w 96"/>
              <a:gd name="T3" fmla="*/ 39 h 141"/>
              <a:gd name="T4" fmla="*/ 40 w 96"/>
              <a:gd name="T5" fmla="*/ 39 h 141"/>
              <a:gd name="T6" fmla="*/ 26 w 96"/>
              <a:gd name="T7" fmla="*/ 56 h 141"/>
              <a:gd name="T8" fmla="*/ 26 w 96"/>
              <a:gd name="T9" fmla="*/ 79 h 141"/>
              <a:gd name="T10" fmla="*/ 26 w 96"/>
              <a:gd name="T11" fmla="*/ 79 h 141"/>
              <a:gd name="T12" fmla="*/ 26 w 96"/>
              <a:gd name="T13" fmla="*/ 134 h 141"/>
              <a:gd name="T14" fmla="*/ 14 w 96"/>
              <a:gd name="T15" fmla="*/ 134 h 141"/>
              <a:gd name="T16" fmla="*/ 14 w 96"/>
              <a:gd name="T17" fmla="*/ 80 h 141"/>
              <a:gd name="T18" fmla="*/ 14 w 96"/>
              <a:gd name="T19" fmla="*/ 80 h 141"/>
              <a:gd name="T20" fmla="*/ 14 w 96"/>
              <a:gd name="T21" fmla="*/ 56 h 141"/>
              <a:gd name="T22" fmla="*/ 15 w 96"/>
              <a:gd name="T23" fmla="*/ 56 h 141"/>
              <a:gd name="T24" fmla="*/ 0 w 96"/>
              <a:gd name="T25" fmla="*/ 39 h 141"/>
              <a:gd name="T26" fmla="*/ 0 w 96"/>
              <a:gd name="T27" fmla="*/ 39 h 141"/>
              <a:gd name="T28" fmla="*/ 0 w 96"/>
              <a:gd name="T29" fmla="*/ 2 h 141"/>
              <a:gd name="T30" fmla="*/ 6 w 96"/>
              <a:gd name="T31" fmla="*/ 2 h 141"/>
              <a:gd name="T32" fmla="*/ 9 w 96"/>
              <a:gd name="T33" fmla="*/ 38 h 141"/>
              <a:gd name="T34" fmla="*/ 16 w 96"/>
              <a:gd name="T35" fmla="*/ 38 h 141"/>
              <a:gd name="T36" fmla="*/ 17 w 96"/>
              <a:gd name="T37" fmla="*/ 2 h 141"/>
              <a:gd name="T38" fmla="*/ 23 w 96"/>
              <a:gd name="T39" fmla="*/ 2 h 141"/>
              <a:gd name="T40" fmla="*/ 24 w 96"/>
              <a:gd name="T41" fmla="*/ 38 h 141"/>
              <a:gd name="T42" fmla="*/ 32 w 96"/>
              <a:gd name="T43" fmla="*/ 38 h 141"/>
              <a:gd name="T44" fmla="*/ 34 w 96"/>
              <a:gd name="T45" fmla="*/ 2 h 141"/>
              <a:gd name="T46" fmla="*/ 40 w 96"/>
              <a:gd name="T47" fmla="*/ 2 h 141"/>
              <a:gd name="T48" fmla="*/ 73 w 96"/>
              <a:gd name="T49" fmla="*/ 0 h 141"/>
              <a:gd name="T50" fmla="*/ 65 w 96"/>
              <a:gd name="T51" fmla="*/ 0 h 141"/>
              <a:gd name="T52" fmla="*/ 56 w 96"/>
              <a:gd name="T53" fmla="*/ 0 h 141"/>
              <a:gd name="T54" fmla="*/ 56 w 96"/>
              <a:gd name="T55" fmla="*/ 139 h 141"/>
              <a:gd name="T56" fmla="*/ 73 w 96"/>
              <a:gd name="T57" fmla="*/ 139 h 141"/>
              <a:gd name="T58" fmla="*/ 73 w 96"/>
              <a:gd name="T59" fmla="*/ 65 h 141"/>
              <a:gd name="T60" fmla="*/ 88 w 96"/>
              <a:gd name="T61" fmla="*/ 65 h 141"/>
              <a:gd name="T62" fmla="*/ 73 w 96"/>
              <a:gd name="T63" fmla="*/ 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6" h="141">
                <a:moveTo>
                  <a:pt x="40" y="2"/>
                </a:moveTo>
                <a:cubicBezTo>
                  <a:pt x="40" y="39"/>
                  <a:pt x="40" y="39"/>
                  <a:pt x="40" y="39"/>
                </a:cubicBezTo>
                <a:cubicBezTo>
                  <a:pt x="40" y="39"/>
                  <a:pt x="40" y="39"/>
                  <a:pt x="40" y="39"/>
                </a:cubicBezTo>
                <a:cubicBezTo>
                  <a:pt x="39" y="51"/>
                  <a:pt x="26" y="56"/>
                  <a:pt x="26" y="56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79"/>
                  <a:pt x="26" y="79"/>
                  <a:pt x="26" y="79"/>
                </a:cubicBezTo>
                <a:cubicBezTo>
                  <a:pt x="26" y="134"/>
                  <a:pt x="26" y="134"/>
                  <a:pt x="26" y="134"/>
                </a:cubicBezTo>
                <a:cubicBezTo>
                  <a:pt x="26" y="134"/>
                  <a:pt x="21" y="141"/>
                  <a:pt x="14" y="134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80"/>
                  <a:pt x="14" y="80"/>
                  <a:pt x="14" y="80"/>
                </a:cubicBezTo>
                <a:cubicBezTo>
                  <a:pt x="14" y="56"/>
                  <a:pt x="14" y="56"/>
                  <a:pt x="14" y="56"/>
                </a:cubicBezTo>
                <a:cubicBezTo>
                  <a:pt x="15" y="56"/>
                  <a:pt x="15" y="56"/>
                  <a:pt x="15" y="56"/>
                </a:cubicBezTo>
                <a:cubicBezTo>
                  <a:pt x="7" y="52"/>
                  <a:pt x="1" y="51"/>
                  <a:pt x="0" y="39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2"/>
                  <a:pt x="0" y="2"/>
                  <a:pt x="0" y="2"/>
                </a:cubicBezTo>
                <a:cubicBezTo>
                  <a:pt x="6" y="2"/>
                  <a:pt x="6" y="2"/>
                  <a:pt x="6" y="2"/>
                </a:cubicBezTo>
                <a:cubicBezTo>
                  <a:pt x="9" y="38"/>
                  <a:pt x="9" y="38"/>
                  <a:pt x="9" y="38"/>
                </a:cubicBezTo>
                <a:cubicBezTo>
                  <a:pt x="16" y="38"/>
                  <a:pt x="16" y="38"/>
                  <a:pt x="16" y="38"/>
                </a:cubicBezTo>
                <a:cubicBezTo>
                  <a:pt x="17" y="2"/>
                  <a:pt x="17" y="2"/>
                  <a:pt x="17" y="2"/>
                </a:cubicBezTo>
                <a:cubicBezTo>
                  <a:pt x="23" y="2"/>
                  <a:pt x="23" y="2"/>
                  <a:pt x="23" y="2"/>
                </a:cubicBezTo>
                <a:cubicBezTo>
                  <a:pt x="24" y="38"/>
                  <a:pt x="24" y="38"/>
                  <a:pt x="24" y="38"/>
                </a:cubicBezTo>
                <a:cubicBezTo>
                  <a:pt x="32" y="38"/>
                  <a:pt x="32" y="38"/>
                  <a:pt x="32" y="38"/>
                </a:cubicBezTo>
                <a:cubicBezTo>
                  <a:pt x="34" y="2"/>
                  <a:pt x="34" y="2"/>
                  <a:pt x="34" y="2"/>
                </a:cubicBezTo>
                <a:lnTo>
                  <a:pt x="40" y="2"/>
                </a:lnTo>
                <a:close/>
                <a:moveTo>
                  <a:pt x="73" y="0"/>
                </a:moveTo>
                <a:cubicBezTo>
                  <a:pt x="65" y="0"/>
                  <a:pt x="65" y="0"/>
                  <a:pt x="65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56" y="139"/>
                  <a:pt x="56" y="139"/>
                  <a:pt x="56" y="139"/>
                </a:cubicBezTo>
                <a:cubicBezTo>
                  <a:pt x="73" y="139"/>
                  <a:pt x="73" y="139"/>
                  <a:pt x="73" y="139"/>
                </a:cubicBezTo>
                <a:cubicBezTo>
                  <a:pt x="73" y="65"/>
                  <a:pt x="73" y="65"/>
                  <a:pt x="73" y="65"/>
                </a:cubicBezTo>
                <a:cubicBezTo>
                  <a:pt x="88" y="65"/>
                  <a:pt x="88" y="65"/>
                  <a:pt x="88" y="65"/>
                </a:cubicBezTo>
                <a:cubicBezTo>
                  <a:pt x="96" y="29"/>
                  <a:pt x="73" y="0"/>
                  <a:pt x="7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1" name="Freeform 125"/>
          <p:cNvSpPr>
            <a:spLocks noEditPoints="1"/>
          </p:cNvSpPr>
          <p:nvPr/>
        </p:nvSpPr>
        <p:spPr bwMode="auto">
          <a:xfrm>
            <a:off x="6805869" y="4848990"/>
            <a:ext cx="260673" cy="260638"/>
          </a:xfrm>
          <a:custGeom>
            <a:avLst/>
            <a:gdLst>
              <a:gd name="T0" fmla="*/ 141 w 156"/>
              <a:gd name="T1" fmla="*/ 16 h 156"/>
              <a:gd name="T2" fmla="*/ 85 w 156"/>
              <a:gd name="T3" fmla="*/ 16 h 156"/>
              <a:gd name="T4" fmla="*/ 70 w 156"/>
              <a:gd name="T5" fmla="*/ 61 h 156"/>
              <a:gd name="T6" fmla="*/ 30 w 156"/>
              <a:gd name="T7" fmla="*/ 101 h 156"/>
              <a:gd name="T8" fmla="*/ 7 w 156"/>
              <a:gd name="T9" fmla="*/ 102 h 156"/>
              <a:gd name="T10" fmla="*/ 7 w 156"/>
              <a:gd name="T11" fmla="*/ 128 h 156"/>
              <a:gd name="T12" fmla="*/ 24 w 156"/>
              <a:gd name="T13" fmla="*/ 132 h 156"/>
              <a:gd name="T14" fmla="*/ 29 w 156"/>
              <a:gd name="T15" fmla="*/ 149 h 156"/>
              <a:gd name="T16" fmla="*/ 54 w 156"/>
              <a:gd name="T17" fmla="*/ 149 h 156"/>
              <a:gd name="T18" fmla="*/ 56 w 156"/>
              <a:gd name="T19" fmla="*/ 126 h 156"/>
              <a:gd name="T20" fmla="*/ 95 w 156"/>
              <a:gd name="T21" fmla="*/ 86 h 156"/>
              <a:gd name="T22" fmla="*/ 141 w 156"/>
              <a:gd name="T23" fmla="*/ 71 h 156"/>
              <a:gd name="T24" fmla="*/ 141 w 156"/>
              <a:gd name="T25" fmla="*/ 16 h 156"/>
              <a:gd name="T26" fmla="*/ 52 w 156"/>
              <a:gd name="T27" fmla="*/ 123 h 156"/>
              <a:gd name="T28" fmla="*/ 52 w 156"/>
              <a:gd name="T29" fmla="*/ 123 h 156"/>
              <a:gd name="T30" fmla="*/ 49 w 156"/>
              <a:gd name="T31" fmla="*/ 126 h 156"/>
              <a:gd name="T32" fmla="*/ 50 w 156"/>
              <a:gd name="T33" fmla="*/ 128 h 156"/>
              <a:gd name="T34" fmla="*/ 50 w 156"/>
              <a:gd name="T35" fmla="*/ 146 h 156"/>
              <a:gd name="T36" fmla="*/ 32 w 156"/>
              <a:gd name="T37" fmla="*/ 146 h 156"/>
              <a:gd name="T38" fmla="*/ 30 w 156"/>
              <a:gd name="T39" fmla="*/ 131 h 156"/>
              <a:gd name="T40" fmla="*/ 25 w 156"/>
              <a:gd name="T41" fmla="*/ 127 h 156"/>
              <a:gd name="T42" fmla="*/ 10 w 156"/>
              <a:gd name="T43" fmla="*/ 124 h 156"/>
              <a:gd name="T44" fmla="*/ 10 w 156"/>
              <a:gd name="T45" fmla="*/ 106 h 156"/>
              <a:gd name="T46" fmla="*/ 29 w 156"/>
              <a:gd name="T47" fmla="*/ 106 h 156"/>
              <a:gd name="T48" fmla="*/ 30 w 156"/>
              <a:gd name="T49" fmla="*/ 108 h 156"/>
              <a:gd name="T50" fmla="*/ 33 w 156"/>
              <a:gd name="T51" fmla="*/ 105 h 156"/>
              <a:gd name="T52" fmla="*/ 33 w 156"/>
              <a:gd name="T53" fmla="*/ 105 h 156"/>
              <a:gd name="T54" fmla="*/ 71 w 156"/>
              <a:gd name="T55" fmla="*/ 67 h 156"/>
              <a:gd name="T56" fmla="*/ 72 w 156"/>
              <a:gd name="T57" fmla="*/ 70 h 156"/>
              <a:gd name="T58" fmla="*/ 78 w 156"/>
              <a:gd name="T59" fmla="*/ 78 h 156"/>
              <a:gd name="T60" fmla="*/ 88 w 156"/>
              <a:gd name="T61" fmla="*/ 85 h 156"/>
              <a:gd name="T62" fmla="*/ 89 w 156"/>
              <a:gd name="T63" fmla="*/ 85 h 156"/>
              <a:gd name="T64" fmla="*/ 52 w 156"/>
              <a:gd name="T65" fmla="*/ 123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6" h="156">
                <a:moveTo>
                  <a:pt x="141" y="16"/>
                </a:moveTo>
                <a:cubicBezTo>
                  <a:pt x="125" y="0"/>
                  <a:pt x="100" y="0"/>
                  <a:pt x="85" y="16"/>
                </a:cubicBezTo>
                <a:cubicBezTo>
                  <a:pt x="74" y="27"/>
                  <a:pt x="67" y="46"/>
                  <a:pt x="70" y="61"/>
                </a:cubicBezTo>
                <a:cubicBezTo>
                  <a:pt x="30" y="101"/>
                  <a:pt x="30" y="101"/>
                  <a:pt x="30" y="101"/>
                </a:cubicBezTo>
                <a:cubicBezTo>
                  <a:pt x="23" y="95"/>
                  <a:pt x="13" y="96"/>
                  <a:pt x="7" y="102"/>
                </a:cubicBezTo>
                <a:cubicBezTo>
                  <a:pt x="0" y="109"/>
                  <a:pt x="0" y="121"/>
                  <a:pt x="7" y="128"/>
                </a:cubicBezTo>
                <a:cubicBezTo>
                  <a:pt x="11" y="132"/>
                  <a:pt x="18" y="134"/>
                  <a:pt x="24" y="132"/>
                </a:cubicBezTo>
                <a:cubicBezTo>
                  <a:pt x="23" y="138"/>
                  <a:pt x="24" y="145"/>
                  <a:pt x="29" y="149"/>
                </a:cubicBezTo>
                <a:cubicBezTo>
                  <a:pt x="36" y="156"/>
                  <a:pt x="47" y="156"/>
                  <a:pt x="54" y="149"/>
                </a:cubicBezTo>
                <a:cubicBezTo>
                  <a:pt x="60" y="143"/>
                  <a:pt x="61" y="133"/>
                  <a:pt x="56" y="126"/>
                </a:cubicBezTo>
                <a:cubicBezTo>
                  <a:pt x="95" y="86"/>
                  <a:pt x="95" y="86"/>
                  <a:pt x="95" y="86"/>
                </a:cubicBezTo>
                <a:cubicBezTo>
                  <a:pt x="111" y="89"/>
                  <a:pt x="130" y="82"/>
                  <a:pt x="141" y="71"/>
                </a:cubicBezTo>
                <a:cubicBezTo>
                  <a:pt x="156" y="56"/>
                  <a:pt x="156" y="31"/>
                  <a:pt x="141" y="16"/>
                </a:cubicBezTo>
                <a:close/>
                <a:moveTo>
                  <a:pt x="52" y="123"/>
                </a:moveTo>
                <a:cubicBezTo>
                  <a:pt x="52" y="123"/>
                  <a:pt x="52" y="123"/>
                  <a:pt x="52" y="123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6"/>
                  <a:pt x="50" y="127"/>
                  <a:pt x="50" y="128"/>
                </a:cubicBezTo>
                <a:cubicBezTo>
                  <a:pt x="56" y="133"/>
                  <a:pt x="56" y="141"/>
                  <a:pt x="50" y="146"/>
                </a:cubicBezTo>
                <a:cubicBezTo>
                  <a:pt x="45" y="151"/>
                  <a:pt x="37" y="151"/>
                  <a:pt x="32" y="146"/>
                </a:cubicBezTo>
                <a:cubicBezTo>
                  <a:pt x="28" y="142"/>
                  <a:pt x="27" y="136"/>
                  <a:pt x="30" y="131"/>
                </a:cubicBezTo>
                <a:cubicBezTo>
                  <a:pt x="25" y="127"/>
                  <a:pt x="25" y="127"/>
                  <a:pt x="25" y="127"/>
                </a:cubicBezTo>
                <a:cubicBezTo>
                  <a:pt x="20" y="129"/>
                  <a:pt x="14" y="128"/>
                  <a:pt x="10" y="124"/>
                </a:cubicBezTo>
                <a:cubicBezTo>
                  <a:pt x="5" y="119"/>
                  <a:pt x="5" y="111"/>
                  <a:pt x="10" y="106"/>
                </a:cubicBezTo>
                <a:cubicBezTo>
                  <a:pt x="16" y="101"/>
                  <a:pt x="24" y="101"/>
                  <a:pt x="29" y="106"/>
                </a:cubicBezTo>
                <a:cubicBezTo>
                  <a:pt x="29" y="106"/>
                  <a:pt x="30" y="108"/>
                  <a:pt x="30" y="108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8"/>
                  <a:pt x="72" y="69"/>
                  <a:pt x="72" y="70"/>
                </a:cubicBezTo>
                <a:cubicBezTo>
                  <a:pt x="74" y="73"/>
                  <a:pt x="75" y="76"/>
                  <a:pt x="78" y="78"/>
                </a:cubicBezTo>
                <a:cubicBezTo>
                  <a:pt x="81" y="81"/>
                  <a:pt x="84" y="83"/>
                  <a:pt x="88" y="85"/>
                </a:cubicBezTo>
                <a:cubicBezTo>
                  <a:pt x="88" y="85"/>
                  <a:pt x="89" y="85"/>
                  <a:pt x="89" y="85"/>
                </a:cubicBezTo>
                <a:lnTo>
                  <a:pt x="52" y="12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2" name="Freeform 126"/>
          <p:cNvSpPr>
            <a:spLocks noEditPoints="1"/>
          </p:cNvSpPr>
          <p:nvPr/>
        </p:nvSpPr>
        <p:spPr bwMode="auto">
          <a:xfrm>
            <a:off x="4645329" y="5293514"/>
            <a:ext cx="252676" cy="247846"/>
          </a:xfrm>
          <a:custGeom>
            <a:avLst/>
            <a:gdLst>
              <a:gd name="T0" fmla="*/ 55 w 152"/>
              <a:gd name="T1" fmla="*/ 120 h 149"/>
              <a:gd name="T2" fmla="*/ 51 w 152"/>
              <a:gd name="T3" fmla="*/ 117 h 149"/>
              <a:gd name="T4" fmla="*/ 73 w 152"/>
              <a:gd name="T5" fmla="*/ 102 h 149"/>
              <a:gd name="T6" fmla="*/ 30 w 152"/>
              <a:gd name="T7" fmla="*/ 95 h 149"/>
              <a:gd name="T8" fmla="*/ 33 w 152"/>
              <a:gd name="T9" fmla="*/ 98 h 149"/>
              <a:gd name="T10" fmla="*/ 52 w 152"/>
              <a:gd name="T11" fmla="*/ 80 h 149"/>
              <a:gd name="T12" fmla="*/ 7 w 152"/>
              <a:gd name="T13" fmla="*/ 96 h 149"/>
              <a:gd name="T14" fmla="*/ 24 w 152"/>
              <a:gd name="T15" fmla="*/ 126 h 149"/>
              <a:gd name="T16" fmla="*/ 54 w 152"/>
              <a:gd name="T17" fmla="*/ 143 h 149"/>
              <a:gd name="T18" fmla="*/ 51 w 152"/>
              <a:gd name="T19" fmla="*/ 117 h 149"/>
              <a:gd name="T20" fmla="*/ 50 w 152"/>
              <a:gd name="T21" fmla="*/ 140 h 149"/>
              <a:gd name="T22" fmla="*/ 29 w 152"/>
              <a:gd name="T23" fmla="*/ 125 h 149"/>
              <a:gd name="T24" fmla="*/ 10 w 152"/>
              <a:gd name="T25" fmla="*/ 118 h 149"/>
              <a:gd name="T26" fmla="*/ 29 w 152"/>
              <a:gd name="T27" fmla="*/ 100 h 149"/>
              <a:gd name="T28" fmla="*/ 30 w 152"/>
              <a:gd name="T29" fmla="*/ 95 h 149"/>
              <a:gd name="T30" fmla="*/ 52 w 152"/>
              <a:gd name="T31" fmla="*/ 116 h 149"/>
              <a:gd name="T32" fmla="*/ 55 w 152"/>
              <a:gd name="T33" fmla="*/ 120 h 149"/>
              <a:gd name="T34" fmla="*/ 30 w 152"/>
              <a:gd name="T35" fmla="*/ 95 h 149"/>
              <a:gd name="T36" fmla="*/ 33 w 152"/>
              <a:gd name="T37" fmla="*/ 98 h 149"/>
              <a:gd name="T38" fmla="*/ 30 w 152"/>
              <a:gd name="T39" fmla="*/ 95 h 149"/>
              <a:gd name="T40" fmla="*/ 48 w 152"/>
              <a:gd name="T41" fmla="*/ 77 h 149"/>
              <a:gd name="T42" fmla="*/ 101 w 152"/>
              <a:gd name="T43" fmla="*/ 31 h 149"/>
              <a:gd name="T44" fmla="*/ 98 w 152"/>
              <a:gd name="T45" fmla="*/ 30 h 149"/>
              <a:gd name="T46" fmla="*/ 100 w 152"/>
              <a:gd name="T47" fmla="*/ 68 h 149"/>
              <a:gd name="T48" fmla="*/ 120 w 152"/>
              <a:gd name="T49" fmla="*/ 52 h 149"/>
              <a:gd name="T50" fmla="*/ 119 w 152"/>
              <a:gd name="T51" fmla="*/ 49 h 149"/>
              <a:gd name="T52" fmla="*/ 48 w 152"/>
              <a:gd name="T53" fmla="*/ 77 h 149"/>
              <a:gd name="T54" fmla="*/ 55 w 152"/>
              <a:gd name="T55" fmla="*/ 77 h 149"/>
              <a:gd name="T56" fmla="*/ 100 w 152"/>
              <a:gd name="T57" fmla="*/ 68 h 149"/>
              <a:gd name="T58" fmla="*/ 70 w 152"/>
              <a:gd name="T59" fmla="*/ 98 h 149"/>
              <a:gd name="T60" fmla="*/ 100 w 152"/>
              <a:gd name="T61" fmla="*/ 68 h 149"/>
              <a:gd name="T62" fmla="*/ 97 w 152"/>
              <a:gd name="T63" fmla="*/ 28 h 149"/>
              <a:gd name="T64" fmla="*/ 103 w 152"/>
              <a:gd name="T65" fmla="*/ 28 h 149"/>
              <a:gd name="T66" fmla="*/ 111 w 152"/>
              <a:gd name="T67" fmla="*/ 5 h 149"/>
              <a:gd name="T68" fmla="*/ 127 w 152"/>
              <a:gd name="T69" fmla="*/ 27 h 149"/>
              <a:gd name="T70" fmla="*/ 142 w 152"/>
              <a:gd name="T71" fmla="*/ 48 h 149"/>
              <a:gd name="T72" fmla="*/ 122 w 152"/>
              <a:gd name="T73" fmla="*/ 46 h 149"/>
              <a:gd name="T74" fmla="*/ 122 w 152"/>
              <a:gd name="T75" fmla="*/ 53 h 149"/>
              <a:gd name="T76" fmla="*/ 145 w 152"/>
              <a:gd name="T77" fmla="*/ 27 h 149"/>
              <a:gd name="T78" fmla="*/ 123 w 152"/>
              <a:gd name="T79" fmla="*/ 5 h 149"/>
              <a:gd name="T80" fmla="*/ 97 w 152"/>
              <a:gd name="T81" fmla="*/ 28 h 149"/>
              <a:gd name="T82" fmla="*/ 101 w 152"/>
              <a:gd name="T83" fmla="*/ 31 h 149"/>
              <a:gd name="T84" fmla="*/ 119 w 152"/>
              <a:gd name="T85" fmla="*/ 50 h 149"/>
              <a:gd name="T86" fmla="*/ 122 w 152"/>
              <a:gd name="T87" fmla="*/ 53 h 1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2" h="149">
                <a:moveTo>
                  <a:pt x="104" y="71"/>
                </a:moveTo>
                <a:cubicBezTo>
                  <a:pt x="104" y="71"/>
                  <a:pt x="104" y="71"/>
                  <a:pt x="104" y="71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5" y="119"/>
                  <a:pt x="54" y="119"/>
                  <a:pt x="54" y="118"/>
                </a:cubicBezTo>
                <a:cubicBezTo>
                  <a:pt x="53" y="117"/>
                  <a:pt x="53" y="117"/>
                  <a:pt x="52" y="116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70" y="98"/>
                  <a:pt x="70" y="98"/>
                  <a:pt x="70" y="98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104" y="71"/>
                  <a:pt x="104" y="71"/>
                  <a:pt x="104" y="71"/>
                </a:cubicBezTo>
                <a:close/>
                <a:moveTo>
                  <a:pt x="48" y="77"/>
                </a:moveTo>
                <a:cubicBezTo>
                  <a:pt x="30" y="95"/>
                  <a:pt x="30" y="95"/>
                  <a:pt x="30" y="95"/>
                </a:cubicBezTo>
                <a:cubicBezTo>
                  <a:pt x="31" y="95"/>
                  <a:pt x="31" y="96"/>
                  <a:pt x="32" y="96"/>
                </a:cubicBezTo>
                <a:cubicBezTo>
                  <a:pt x="33" y="97"/>
                  <a:pt x="33" y="97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9"/>
                  <a:pt x="33" y="99"/>
                  <a:pt x="33" y="99"/>
                </a:cubicBezTo>
                <a:cubicBezTo>
                  <a:pt x="33" y="99"/>
                  <a:pt x="33" y="99"/>
                  <a:pt x="33" y="99"/>
                </a:cubicBezTo>
                <a:cubicBezTo>
                  <a:pt x="52" y="80"/>
                  <a:pt x="52" y="80"/>
                  <a:pt x="52" y="80"/>
                </a:cubicBezTo>
                <a:cubicBezTo>
                  <a:pt x="48" y="77"/>
                  <a:pt x="48" y="77"/>
                  <a:pt x="48" y="77"/>
                </a:cubicBezTo>
                <a:close/>
                <a:moveTo>
                  <a:pt x="19" y="91"/>
                </a:moveTo>
                <a:cubicBezTo>
                  <a:pt x="15" y="91"/>
                  <a:pt x="10" y="93"/>
                  <a:pt x="7" y="96"/>
                </a:cubicBezTo>
                <a:cubicBezTo>
                  <a:pt x="0" y="103"/>
                  <a:pt x="0" y="115"/>
                  <a:pt x="7" y="122"/>
                </a:cubicBezTo>
                <a:cubicBezTo>
                  <a:pt x="10" y="125"/>
                  <a:pt x="15" y="127"/>
                  <a:pt x="19" y="127"/>
                </a:cubicBezTo>
                <a:cubicBezTo>
                  <a:pt x="21" y="127"/>
                  <a:pt x="22" y="127"/>
                  <a:pt x="24" y="126"/>
                </a:cubicBezTo>
                <a:cubicBezTo>
                  <a:pt x="22" y="132"/>
                  <a:pt x="24" y="139"/>
                  <a:pt x="29" y="143"/>
                </a:cubicBezTo>
                <a:cubicBezTo>
                  <a:pt x="32" y="147"/>
                  <a:pt x="37" y="149"/>
                  <a:pt x="41" y="149"/>
                </a:cubicBezTo>
                <a:cubicBezTo>
                  <a:pt x="46" y="149"/>
                  <a:pt x="50" y="147"/>
                  <a:pt x="54" y="143"/>
                </a:cubicBezTo>
                <a:cubicBezTo>
                  <a:pt x="60" y="137"/>
                  <a:pt x="61" y="127"/>
                  <a:pt x="55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1" y="117"/>
                  <a:pt x="51" y="117"/>
                  <a:pt x="51" y="117"/>
                </a:cubicBezTo>
                <a:cubicBezTo>
                  <a:pt x="48" y="120"/>
                  <a:pt x="48" y="120"/>
                  <a:pt x="48" y="120"/>
                </a:cubicBezTo>
                <a:cubicBezTo>
                  <a:pt x="49" y="120"/>
                  <a:pt x="50" y="121"/>
                  <a:pt x="50" y="122"/>
                </a:cubicBezTo>
                <a:cubicBezTo>
                  <a:pt x="55" y="127"/>
                  <a:pt x="55" y="135"/>
                  <a:pt x="50" y="140"/>
                </a:cubicBezTo>
                <a:cubicBezTo>
                  <a:pt x="48" y="142"/>
                  <a:pt x="44" y="144"/>
                  <a:pt x="41" y="144"/>
                </a:cubicBezTo>
                <a:cubicBezTo>
                  <a:pt x="38" y="144"/>
                  <a:pt x="35" y="142"/>
                  <a:pt x="32" y="140"/>
                </a:cubicBezTo>
                <a:cubicBezTo>
                  <a:pt x="28" y="136"/>
                  <a:pt x="27" y="130"/>
                  <a:pt x="29" y="125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3" y="121"/>
                  <a:pt x="21" y="122"/>
                  <a:pt x="19" y="122"/>
                </a:cubicBezTo>
                <a:cubicBezTo>
                  <a:pt x="16" y="122"/>
                  <a:pt x="13" y="121"/>
                  <a:pt x="10" y="118"/>
                </a:cubicBezTo>
                <a:cubicBezTo>
                  <a:pt x="5" y="113"/>
                  <a:pt x="5" y="105"/>
                  <a:pt x="10" y="100"/>
                </a:cubicBezTo>
                <a:cubicBezTo>
                  <a:pt x="13" y="97"/>
                  <a:pt x="16" y="96"/>
                  <a:pt x="19" y="96"/>
                </a:cubicBezTo>
                <a:cubicBezTo>
                  <a:pt x="23" y="96"/>
                  <a:pt x="26" y="97"/>
                  <a:pt x="29" y="100"/>
                </a:cubicBezTo>
                <a:cubicBezTo>
                  <a:pt x="29" y="100"/>
                  <a:pt x="30" y="102"/>
                  <a:pt x="30" y="102"/>
                </a:cubicBezTo>
                <a:cubicBezTo>
                  <a:pt x="33" y="99"/>
                  <a:pt x="33" y="99"/>
                  <a:pt x="33" y="99"/>
                </a:cubicBezTo>
                <a:cubicBezTo>
                  <a:pt x="30" y="95"/>
                  <a:pt x="30" y="95"/>
                  <a:pt x="30" y="95"/>
                </a:cubicBezTo>
                <a:cubicBezTo>
                  <a:pt x="30" y="95"/>
                  <a:pt x="30" y="95"/>
                  <a:pt x="30" y="95"/>
                </a:cubicBezTo>
                <a:cubicBezTo>
                  <a:pt x="27" y="92"/>
                  <a:pt x="23" y="91"/>
                  <a:pt x="19" y="91"/>
                </a:cubicBezTo>
                <a:close/>
                <a:moveTo>
                  <a:pt x="52" y="116"/>
                </a:moveTo>
                <a:cubicBezTo>
                  <a:pt x="51" y="117"/>
                  <a:pt x="51" y="117"/>
                  <a:pt x="51" y="117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5" y="120"/>
                  <a:pt x="55" y="120"/>
                  <a:pt x="55" y="120"/>
                </a:cubicBezTo>
                <a:cubicBezTo>
                  <a:pt x="55" y="119"/>
                  <a:pt x="54" y="119"/>
                  <a:pt x="54" y="118"/>
                </a:cubicBezTo>
                <a:cubicBezTo>
                  <a:pt x="53" y="117"/>
                  <a:pt x="53" y="117"/>
                  <a:pt x="52" y="116"/>
                </a:cubicBezTo>
                <a:close/>
                <a:moveTo>
                  <a:pt x="30" y="95"/>
                </a:moveTo>
                <a:cubicBezTo>
                  <a:pt x="30" y="95"/>
                  <a:pt x="30" y="95"/>
                  <a:pt x="30" y="95"/>
                </a:cubicBezTo>
                <a:cubicBezTo>
                  <a:pt x="33" y="99"/>
                  <a:pt x="33" y="99"/>
                  <a:pt x="33" y="99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8"/>
                  <a:pt x="33" y="98"/>
                  <a:pt x="33" y="98"/>
                </a:cubicBezTo>
                <a:cubicBezTo>
                  <a:pt x="33" y="97"/>
                  <a:pt x="33" y="97"/>
                  <a:pt x="32" y="96"/>
                </a:cubicBezTo>
                <a:cubicBezTo>
                  <a:pt x="31" y="96"/>
                  <a:pt x="31" y="95"/>
                  <a:pt x="30" y="95"/>
                </a:cubicBezTo>
                <a:close/>
                <a:moveTo>
                  <a:pt x="97" y="28"/>
                </a:moveTo>
                <a:cubicBezTo>
                  <a:pt x="48" y="77"/>
                  <a:pt x="48" y="77"/>
                  <a:pt x="48" y="77"/>
                </a:cubicBezTo>
                <a:cubicBezTo>
                  <a:pt x="48" y="77"/>
                  <a:pt x="48" y="77"/>
                  <a:pt x="48" y="77"/>
                </a:cubicBezTo>
                <a:cubicBezTo>
                  <a:pt x="79" y="46"/>
                  <a:pt x="79" y="46"/>
                  <a:pt x="79" y="46"/>
                </a:cubicBezTo>
                <a:cubicBezTo>
                  <a:pt x="82" y="50"/>
                  <a:pt x="82" y="50"/>
                  <a:pt x="82" y="50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9" y="31"/>
                  <a:pt x="99" y="31"/>
                  <a:pt x="98" y="30"/>
                </a:cubicBezTo>
                <a:cubicBezTo>
                  <a:pt x="98" y="29"/>
                  <a:pt x="97" y="29"/>
                  <a:pt x="97" y="28"/>
                </a:cubicBezTo>
                <a:close/>
                <a:moveTo>
                  <a:pt x="119" y="49"/>
                </a:moveTo>
                <a:cubicBezTo>
                  <a:pt x="100" y="68"/>
                  <a:pt x="100" y="68"/>
                  <a:pt x="100" y="68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1" y="53"/>
                  <a:pt x="121" y="52"/>
                  <a:pt x="120" y="52"/>
                </a:cubicBezTo>
                <a:cubicBezTo>
                  <a:pt x="119" y="51"/>
                  <a:pt x="119" y="51"/>
                  <a:pt x="119" y="50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9" y="49"/>
                  <a:pt x="119" y="49"/>
                  <a:pt x="119" y="49"/>
                </a:cubicBezTo>
                <a:cubicBezTo>
                  <a:pt x="119" y="49"/>
                  <a:pt x="119" y="49"/>
                  <a:pt x="119" y="49"/>
                </a:cubicBezTo>
                <a:close/>
                <a:moveTo>
                  <a:pt x="79" y="46"/>
                </a:moveTo>
                <a:cubicBezTo>
                  <a:pt x="48" y="77"/>
                  <a:pt x="48" y="77"/>
                  <a:pt x="48" y="77"/>
                </a:cubicBezTo>
                <a:cubicBezTo>
                  <a:pt x="52" y="80"/>
                  <a:pt x="52" y="80"/>
                  <a:pt x="52" y="80"/>
                </a:cubicBezTo>
                <a:cubicBezTo>
                  <a:pt x="55" y="77"/>
                  <a:pt x="55" y="77"/>
                  <a:pt x="55" y="77"/>
                </a:cubicBezTo>
                <a:cubicBezTo>
                  <a:pt x="55" y="77"/>
                  <a:pt x="55" y="77"/>
                  <a:pt x="55" y="77"/>
                </a:cubicBezTo>
                <a:cubicBezTo>
                  <a:pt x="82" y="50"/>
                  <a:pt x="82" y="50"/>
                  <a:pt x="82" y="50"/>
                </a:cubicBezTo>
                <a:cubicBezTo>
                  <a:pt x="79" y="46"/>
                  <a:pt x="79" y="46"/>
                  <a:pt x="79" y="46"/>
                </a:cubicBezTo>
                <a:close/>
                <a:moveTo>
                  <a:pt x="100" y="68"/>
                </a:moveTo>
                <a:cubicBezTo>
                  <a:pt x="97" y="71"/>
                  <a:pt x="97" y="71"/>
                  <a:pt x="97" y="71"/>
                </a:cubicBezTo>
                <a:cubicBezTo>
                  <a:pt x="97" y="71"/>
                  <a:pt x="97" y="71"/>
                  <a:pt x="97" y="71"/>
                </a:cubicBezTo>
                <a:cubicBezTo>
                  <a:pt x="70" y="98"/>
                  <a:pt x="70" y="98"/>
                  <a:pt x="70" y="98"/>
                </a:cubicBezTo>
                <a:cubicBezTo>
                  <a:pt x="73" y="102"/>
                  <a:pt x="73" y="102"/>
                  <a:pt x="73" y="102"/>
                </a:cubicBezTo>
                <a:cubicBezTo>
                  <a:pt x="104" y="71"/>
                  <a:pt x="104" y="71"/>
                  <a:pt x="104" y="71"/>
                </a:cubicBezTo>
                <a:cubicBezTo>
                  <a:pt x="100" y="68"/>
                  <a:pt x="100" y="68"/>
                  <a:pt x="100" y="68"/>
                </a:cubicBezTo>
                <a:close/>
                <a:moveTo>
                  <a:pt x="111" y="0"/>
                </a:moveTo>
                <a:cubicBezTo>
                  <a:pt x="106" y="0"/>
                  <a:pt x="102" y="1"/>
                  <a:pt x="98" y="5"/>
                </a:cubicBezTo>
                <a:cubicBezTo>
                  <a:pt x="92" y="11"/>
                  <a:pt x="91" y="21"/>
                  <a:pt x="97" y="28"/>
                </a:cubicBezTo>
                <a:cubicBezTo>
                  <a:pt x="97" y="28"/>
                  <a:pt x="97" y="28"/>
                  <a:pt x="97" y="28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103" y="28"/>
                  <a:pt x="103" y="28"/>
                  <a:pt x="103" y="28"/>
                </a:cubicBezTo>
                <a:cubicBezTo>
                  <a:pt x="103" y="28"/>
                  <a:pt x="102" y="27"/>
                  <a:pt x="102" y="27"/>
                </a:cubicBezTo>
                <a:cubicBezTo>
                  <a:pt x="97" y="22"/>
                  <a:pt x="97" y="13"/>
                  <a:pt x="102" y="8"/>
                </a:cubicBezTo>
                <a:cubicBezTo>
                  <a:pt x="104" y="6"/>
                  <a:pt x="107" y="5"/>
                  <a:pt x="111" y="5"/>
                </a:cubicBezTo>
                <a:cubicBezTo>
                  <a:pt x="114" y="5"/>
                  <a:pt x="117" y="6"/>
                  <a:pt x="120" y="8"/>
                </a:cubicBezTo>
                <a:cubicBezTo>
                  <a:pt x="124" y="12"/>
                  <a:pt x="125" y="18"/>
                  <a:pt x="123" y="23"/>
                </a:cubicBezTo>
                <a:cubicBezTo>
                  <a:pt x="127" y="27"/>
                  <a:pt x="127" y="27"/>
                  <a:pt x="127" y="27"/>
                </a:cubicBezTo>
                <a:cubicBezTo>
                  <a:pt x="129" y="27"/>
                  <a:pt x="131" y="26"/>
                  <a:pt x="133" y="26"/>
                </a:cubicBezTo>
                <a:cubicBezTo>
                  <a:pt x="136" y="26"/>
                  <a:pt x="139" y="28"/>
                  <a:pt x="142" y="30"/>
                </a:cubicBezTo>
                <a:cubicBezTo>
                  <a:pt x="147" y="35"/>
                  <a:pt x="147" y="43"/>
                  <a:pt x="142" y="48"/>
                </a:cubicBezTo>
                <a:cubicBezTo>
                  <a:pt x="139" y="51"/>
                  <a:pt x="136" y="52"/>
                  <a:pt x="133" y="52"/>
                </a:cubicBezTo>
                <a:cubicBezTo>
                  <a:pt x="129" y="52"/>
                  <a:pt x="126" y="51"/>
                  <a:pt x="123" y="48"/>
                </a:cubicBezTo>
                <a:cubicBezTo>
                  <a:pt x="123" y="48"/>
                  <a:pt x="122" y="47"/>
                  <a:pt x="122" y="46"/>
                </a:cubicBezTo>
                <a:cubicBezTo>
                  <a:pt x="119" y="49"/>
                  <a:pt x="119" y="49"/>
                  <a:pt x="119" y="49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25" y="56"/>
                  <a:pt x="129" y="57"/>
                  <a:pt x="133" y="57"/>
                </a:cubicBezTo>
                <a:cubicBezTo>
                  <a:pt x="137" y="57"/>
                  <a:pt x="142" y="55"/>
                  <a:pt x="145" y="52"/>
                </a:cubicBezTo>
                <a:cubicBezTo>
                  <a:pt x="152" y="45"/>
                  <a:pt x="152" y="34"/>
                  <a:pt x="145" y="27"/>
                </a:cubicBezTo>
                <a:cubicBezTo>
                  <a:pt x="142" y="23"/>
                  <a:pt x="137" y="21"/>
                  <a:pt x="133" y="21"/>
                </a:cubicBezTo>
                <a:cubicBezTo>
                  <a:pt x="131" y="21"/>
                  <a:pt x="130" y="22"/>
                  <a:pt x="128" y="22"/>
                </a:cubicBezTo>
                <a:cubicBezTo>
                  <a:pt x="130" y="16"/>
                  <a:pt x="128" y="9"/>
                  <a:pt x="123" y="5"/>
                </a:cubicBezTo>
                <a:cubicBezTo>
                  <a:pt x="120" y="1"/>
                  <a:pt x="115" y="0"/>
                  <a:pt x="111" y="0"/>
                </a:cubicBezTo>
                <a:close/>
                <a:moveTo>
                  <a:pt x="97" y="28"/>
                </a:moveTo>
                <a:cubicBezTo>
                  <a:pt x="97" y="28"/>
                  <a:pt x="97" y="28"/>
                  <a:pt x="97" y="28"/>
                </a:cubicBezTo>
                <a:cubicBezTo>
                  <a:pt x="97" y="29"/>
                  <a:pt x="98" y="29"/>
                  <a:pt x="98" y="30"/>
                </a:cubicBezTo>
                <a:cubicBezTo>
                  <a:pt x="99" y="31"/>
                  <a:pt x="99" y="31"/>
                  <a:pt x="100" y="32"/>
                </a:cubicBezTo>
                <a:cubicBezTo>
                  <a:pt x="101" y="31"/>
                  <a:pt x="101" y="31"/>
                  <a:pt x="101" y="31"/>
                </a:cubicBezTo>
                <a:cubicBezTo>
                  <a:pt x="97" y="28"/>
                  <a:pt x="97" y="28"/>
                  <a:pt x="97" y="28"/>
                </a:cubicBezTo>
                <a:close/>
                <a:moveTo>
                  <a:pt x="119" y="49"/>
                </a:moveTo>
                <a:cubicBezTo>
                  <a:pt x="119" y="50"/>
                  <a:pt x="119" y="50"/>
                  <a:pt x="119" y="50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19" y="51"/>
                  <a:pt x="119" y="51"/>
                  <a:pt x="120" y="52"/>
                </a:cubicBezTo>
                <a:cubicBezTo>
                  <a:pt x="121" y="52"/>
                  <a:pt x="121" y="53"/>
                  <a:pt x="122" y="53"/>
                </a:cubicBezTo>
                <a:cubicBezTo>
                  <a:pt x="122" y="53"/>
                  <a:pt x="122" y="53"/>
                  <a:pt x="122" y="53"/>
                </a:cubicBezTo>
                <a:cubicBezTo>
                  <a:pt x="119" y="49"/>
                  <a:pt x="119" y="49"/>
                  <a:pt x="119" y="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3" name="Freeform 127"/>
          <p:cNvSpPr>
            <a:spLocks noEditPoints="1"/>
          </p:cNvSpPr>
          <p:nvPr/>
        </p:nvSpPr>
        <p:spPr bwMode="auto">
          <a:xfrm>
            <a:off x="5056328" y="5354275"/>
            <a:ext cx="299053" cy="180688"/>
          </a:xfrm>
          <a:custGeom>
            <a:avLst/>
            <a:gdLst>
              <a:gd name="T0" fmla="*/ 87 w 179"/>
              <a:gd name="T1" fmla="*/ 108 h 108"/>
              <a:gd name="T2" fmla="*/ 33 w 179"/>
              <a:gd name="T3" fmla="*/ 54 h 108"/>
              <a:gd name="T4" fmla="*/ 87 w 179"/>
              <a:gd name="T5" fmla="*/ 0 h 108"/>
              <a:gd name="T6" fmla="*/ 141 w 179"/>
              <a:gd name="T7" fmla="*/ 54 h 108"/>
              <a:gd name="T8" fmla="*/ 87 w 179"/>
              <a:gd name="T9" fmla="*/ 108 h 108"/>
              <a:gd name="T10" fmla="*/ 87 w 179"/>
              <a:gd name="T11" fmla="*/ 5 h 108"/>
              <a:gd name="T12" fmla="*/ 38 w 179"/>
              <a:gd name="T13" fmla="*/ 54 h 108"/>
              <a:gd name="T14" fmla="*/ 87 w 179"/>
              <a:gd name="T15" fmla="*/ 103 h 108"/>
              <a:gd name="T16" fmla="*/ 136 w 179"/>
              <a:gd name="T17" fmla="*/ 54 h 108"/>
              <a:gd name="T18" fmla="*/ 87 w 179"/>
              <a:gd name="T19" fmla="*/ 5 h 108"/>
              <a:gd name="T20" fmla="*/ 87 w 179"/>
              <a:gd name="T21" fmla="*/ 8 h 108"/>
              <a:gd name="T22" fmla="*/ 41 w 179"/>
              <a:gd name="T23" fmla="*/ 54 h 108"/>
              <a:gd name="T24" fmla="*/ 87 w 179"/>
              <a:gd name="T25" fmla="*/ 100 h 108"/>
              <a:gd name="T26" fmla="*/ 133 w 179"/>
              <a:gd name="T27" fmla="*/ 54 h 108"/>
              <a:gd name="T28" fmla="*/ 87 w 179"/>
              <a:gd name="T29" fmla="*/ 8 h 108"/>
              <a:gd name="T30" fmla="*/ 24 w 179"/>
              <a:gd name="T31" fmla="*/ 6 h 108"/>
              <a:gd name="T32" fmla="*/ 23 w 179"/>
              <a:gd name="T33" fmla="*/ 32 h 108"/>
              <a:gd name="T34" fmla="*/ 17 w 179"/>
              <a:gd name="T35" fmla="*/ 32 h 108"/>
              <a:gd name="T36" fmla="*/ 16 w 179"/>
              <a:gd name="T37" fmla="*/ 6 h 108"/>
              <a:gd name="T38" fmla="*/ 12 w 179"/>
              <a:gd name="T39" fmla="*/ 6 h 108"/>
              <a:gd name="T40" fmla="*/ 12 w 179"/>
              <a:gd name="T41" fmla="*/ 32 h 108"/>
              <a:gd name="T42" fmla="*/ 7 w 179"/>
              <a:gd name="T43" fmla="*/ 32 h 108"/>
              <a:gd name="T44" fmla="*/ 5 w 179"/>
              <a:gd name="T45" fmla="*/ 6 h 108"/>
              <a:gd name="T46" fmla="*/ 0 w 179"/>
              <a:gd name="T47" fmla="*/ 6 h 108"/>
              <a:gd name="T48" fmla="*/ 0 w 179"/>
              <a:gd name="T49" fmla="*/ 33 h 108"/>
              <a:gd name="T50" fmla="*/ 0 w 179"/>
              <a:gd name="T51" fmla="*/ 33 h 108"/>
              <a:gd name="T52" fmla="*/ 11 w 179"/>
              <a:gd name="T53" fmla="*/ 44 h 108"/>
              <a:gd name="T54" fmla="*/ 10 w 179"/>
              <a:gd name="T55" fmla="*/ 44 h 108"/>
              <a:gd name="T56" fmla="*/ 10 w 179"/>
              <a:gd name="T57" fmla="*/ 62 h 108"/>
              <a:gd name="T58" fmla="*/ 10 w 179"/>
              <a:gd name="T59" fmla="*/ 62 h 108"/>
              <a:gd name="T60" fmla="*/ 10 w 179"/>
              <a:gd name="T61" fmla="*/ 101 h 108"/>
              <a:gd name="T62" fmla="*/ 19 w 179"/>
              <a:gd name="T63" fmla="*/ 101 h 108"/>
              <a:gd name="T64" fmla="*/ 19 w 179"/>
              <a:gd name="T65" fmla="*/ 61 h 108"/>
              <a:gd name="T66" fmla="*/ 19 w 179"/>
              <a:gd name="T67" fmla="*/ 61 h 108"/>
              <a:gd name="T68" fmla="*/ 19 w 179"/>
              <a:gd name="T69" fmla="*/ 44 h 108"/>
              <a:gd name="T70" fmla="*/ 29 w 179"/>
              <a:gd name="T71" fmla="*/ 33 h 108"/>
              <a:gd name="T72" fmla="*/ 29 w 179"/>
              <a:gd name="T73" fmla="*/ 33 h 108"/>
              <a:gd name="T74" fmla="*/ 29 w 179"/>
              <a:gd name="T75" fmla="*/ 6 h 108"/>
              <a:gd name="T76" fmla="*/ 24 w 179"/>
              <a:gd name="T77" fmla="*/ 6 h 108"/>
              <a:gd name="T78" fmla="*/ 162 w 179"/>
              <a:gd name="T79" fmla="*/ 4 h 108"/>
              <a:gd name="T80" fmla="*/ 156 w 179"/>
              <a:gd name="T81" fmla="*/ 4 h 108"/>
              <a:gd name="T82" fmla="*/ 150 w 179"/>
              <a:gd name="T83" fmla="*/ 4 h 108"/>
              <a:gd name="T84" fmla="*/ 150 w 179"/>
              <a:gd name="T85" fmla="*/ 104 h 108"/>
              <a:gd name="T86" fmla="*/ 162 w 179"/>
              <a:gd name="T87" fmla="*/ 104 h 108"/>
              <a:gd name="T88" fmla="*/ 162 w 179"/>
              <a:gd name="T89" fmla="*/ 51 h 108"/>
              <a:gd name="T90" fmla="*/ 173 w 179"/>
              <a:gd name="T91" fmla="*/ 51 h 108"/>
              <a:gd name="T92" fmla="*/ 162 w 179"/>
              <a:gd name="T93" fmla="*/ 4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79" h="108">
                <a:moveTo>
                  <a:pt x="87" y="108"/>
                </a:moveTo>
                <a:cubicBezTo>
                  <a:pt x="57" y="108"/>
                  <a:pt x="33" y="84"/>
                  <a:pt x="33" y="54"/>
                </a:cubicBezTo>
                <a:cubicBezTo>
                  <a:pt x="33" y="24"/>
                  <a:pt x="57" y="0"/>
                  <a:pt x="87" y="0"/>
                </a:cubicBezTo>
                <a:cubicBezTo>
                  <a:pt x="117" y="0"/>
                  <a:pt x="141" y="24"/>
                  <a:pt x="141" y="54"/>
                </a:cubicBezTo>
                <a:cubicBezTo>
                  <a:pt x="141" y="84"/>
                  <a:pt x="117" y="108"/>
                  <a:pt x="87" y="108"/>
                </a:cubicBezTo>
                <a:close/>
                <a:moveTo>
                  <a:pt x="87" y="5"/>
                </a:moveTo>
                <a:cubicBezTo>
                  <a:pt x="60" y="5"/>
                  <a:pt x="38" y="27"/>
                  <a:pt x="38" y="54"/>
                </a:cubicBezTo>
                <a:cubicBezTo>
                  <a:pt x="38" y="81"/>
                  <a:pt x="60" y="103"/>
                  <a:pt x="87" y="103"/>
                </a:cubicBezTo>
                <a:cubicBezTo>
                  <a:pt x="114" y="103"/>
                  <a:pt x="136" y="81"/>
                  <a:pt x="136" y="54"/>
                </a:cubicBezTo>
                <a:cubicBezTo>
                  <a:pt x="136" y="27"/>
                  <a:pt x="114" y="5"/>
                  <a:pt x="87" y="5"/>
                </a:cubicBezTo>
                <a:close/>
                <a:moveTo>
                  <a:pt x="87" y="8"/>
                </a:moveTo>
                <a:cubicBezTo>
                  <a:pt x="62" y="8"/>
                  <a:pt x="41" y="29"/>
                  <a:pt x="41" y="54"/>
                </a:cubicBezTo>
                <a:cubicBezTo>
                  <a:pt x="41" y="79"/>
                  <a:pt x="62" y="100"/>
                  <a:pt x="87" y="100"/>
                </a:cubicBezTo>
                <a:cubicBezTo>
                  <a:pt x="112" y="100"/>
                  <a:pt x="133" y="79"/>
                  <a:pt x="133" y="54"/>
                </a:cubicBezTo>
                <a:cubicBezTo>
                  <a:pt x="133" y="29"/>
                  <a:pt x="112" y="8"/>
                  <a:pt x="87" y="8"/>
                </a:cubicBezTo>
                <a:close/>
                <a:moveTo>
                  <a:pt x="24" y="6"/>
                </a:moveTo>
                <a:cubicBezTo>
                  <a:pt x="23" y="32"/>
                  <a:pt x="23" y="32"/>
                  <a:pt x="23" y="32"/>
                </a:cubicBezTo>
                <a:cubicBezTo>
                  <a:pt x="17" y="32"/>
                  <a:pt x="17" y="32"/>
                  <a:pt x="17" y="32"/>
                </a:cubicBezTo>
                <a:cubicBezTo>
                  <a:pt x="16" y="6"/>
                  <a:pt x="16" y="6"/>
                  <a:pt x="16" y="6"/>
                </a:cubicBezTo>
                <a:cubicBezTo>
                  <a:pt x="12" y="6"/>
                  <a:pt x="12" y="6"/>
                  <a:pt x="12" y="6"/>
                </a:cubicBezTo>
                <a:cubicBezTo>
                  <a:pt x="12" y="32"/>
                  <a:pt x="12" y="32"/>
                  <a:pt x="12" y="32"/>
                </a:cubicBezTo>
                <a:cubicBezTo>
                  <a:pt x="7" y="32"/>
                  <a:pt x="7" y="32"/>
                  <a:pt x="7" y="32"/>
                </a:cubicBezTo>
                <a:cubicBezTo>
                  <a:pt x="5" y="6"/>
                  <a:pt x="5" y="6"/>
                  <a:pt x="5" y="6"/>
                </a:cubicBezTo>
                <a:cubicBezTo>
                  <a:pt x="0" y="6"/>
                  <a:pt x="0" y="6"/>
                  <a:pt x="0" y="6"/>
                </a:cubicBezTo>
                <a:cubicBezTo>
                  <a:pt x="0" y="33"/>
                  <a:pt x="0" y="33"/>
                  <a:pt x="0" y="33"/>
                </a:cubicBezTo>
                <a:cubicBezTo>
                  <a:pt x="0" y="33"/>
                  <a:pt x="0" y="33"/>
                  <a:pt x="0" y="33"/>
                </a:cubicBezTo>
                <a:cubicBezTo>
                  <a:pt x="1" y="41"/>
                  <a:pt x="5" y="42"/>
                  <a:pt x="11" y="44"/>
                </a:cubicBezTo>
                <a:cubicBezTo>
                  <a:pt x="10" y="44"/>
                  <a:pt x="10" y="44"/>
                  <a:pt x="10" y="44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62"/>
                  <a:pt x="10" y="62"/>
                  <a:pt x="10" y="62"/>
                </a:cubicBezTo>
                <a:cubicBezTo>
                  <a:pt x="10" y="101"/>
                  <a:pt x="10" y="101"/>
                  <a:pt x="10" y="101"/>
                </a:cubicBezTo>
                <a:cubicBezTo>
                  <a:pt x="15" y="105"/>
                  <a:pt x="19" y="101"/>
                  <a:pt x="19" y="10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61"/>
                  <a:pt x="19" y="61"/>
                  <a:pt x="19" y="61"/>
                </a:cubicBezTo>
                <a:cubicBezTo>
                  <a:pt x="19" y="44"/>
                  <a:pt x="19" y="44"/>
                  <a:pt x="19" y="44"/>
                </a:cubicBezTo>
                <a:cubicBezTo>
                  <a:pt x="19" y="44"/>
                  <a:pt x="28" y="41"/>
                  <a:pt x="29" y="33"/>
                </a:cubicBezTo>
                <a:cubicBezTo>
                  <a:pt x="29" y="33"/>
                  <a:pt x="29" y="33"/>
                  <a:pt x="29" y="33"/>
                </a:cubicBezTo>
                <a:cubicBezTo>
                  <a:pt x="29" y="6"/>
                  <a:pt x="29" y="6"/>
                  <a:pt x="29" y="6"/>
                </a:cubicBezTo>
                <a:lnTo>
                  <a:pt x="24" y="6"/>
                </a:lnTo>
                <a:close/>
                <a:moveTo>
                  <a:pt x="162" y="4"/>
                </a:moveTo>
                <a:cubicBezTo>
                  <a:pt x="156" y="4"/>
                  <a:pt x="156" y="4"/>
                  <a:pt x="156" y="4"/>
                </a:cubicBezTo>
                <a:cubicBezTo>
                  <a:pt x="150" y="4"/>
                  <a:pt x="150" y="4"/>
                  <a:pt x="150" y="4"/>
                </a:cubicBezTo>
                <a:cubicBezTo>
                  <a:pt x="150" y="104"/>
                  <a:pt x="150" y="104"/>
                  <a:pt x="150" y="104"/>
                </a:cubicBezTo>
                <a:cubicBezTo>
                  <a:pt x="162" y="104"/>
                  <a:pt x="162" y="104"/>
                  <a:pt x="162" y="104"/>
                </a:cubicBezTo>
                <a:cubicBezTo>
                  <a:pt x="162" y="51"/>
                  <a:pt x="162" y="51"/>
                  <a:pt x="162" y="51"/>
                </a:cubicBezTo>
                <a:cubicBezTo>
                  <a:pt x="173" y="51"/>
                  <a:pt x="173" y="51"/>
                  <a:pt x="173" y="51"/>
                </a:cubicBezTo>
                <a:cubicBezTo>
                  <a:pt x="179" y="25"/>
                  <a:pt x="162" y="4"/>
                  <a:pt x="162" y="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4" name="Freeform 128"/>
          <p:cNvSpPr>
            <a:spLocks noEditPoints="1"/>
          </p:cNvSpPr>
          <p:nvPr/>
        </p:nvSpPr>
        <p:spPr bwMode="auto">
          <a:xfrm>
            <a:off x="5532895" y="5344682"/>
            <a:ext cx="228688" cy="180688"/>
          </a:xfrm>
          <a:custGeom>
            <a:avLst/>
            <a:gdLst>
              <a:gd name="T0" fmla="*/ 1 w 137"/>
              <a:gd name="T1" fmla="*/ 89 h 108"/>
              <a:gd name="T2" fmla="*/ 137 w 137"/>
              <a:gd name="T3" fmla="*/ 89 h 108"/>
              <a:gd name="T4" fmla="*/ 137 w 137"/>
              <a:gd name="T5" fmla="*/ 108 h 108"/>
              <a:gd name="T6" fmla="*/ 1 w 137"/>
              <a:gd name="T7" fmla="*/ 108 h 108"/>
              <a:gd name="T8" fmla="*/ 1 w 137"/>
              <a:gd name="T9" fmla="*/ 89 h 108"/>
              <a:gd name="T10" fmla="*/ 72 w 137"/>
              <a:gd name="T11" fmla="*/ 11 h 108"/>
              <a:gd name="T12" fmla="*/ 72 w 137"/>
              <a:gd name="T13" fmla="*/ 4 h 108"/>
              <a:gd name="T14" fmla="*/ 69 w 137"/>
              <a:gd name="T15" fmla="*/ 0 h 108"/>
              <a:gd name="T16" fmla="*/ 65 w 137"/>
              <a:gd name="T17" fmla="*/ 4 h 108"/>
              <a:gd name="T18" fmla="*/ 65 w 137"/>
              <a:gd name="T19" fmla="*/ 11 h 108"/>
              <a:gd name="T20" fmla="*/ 0 w 137"/>
              <a:gd name="T21" fmla="*/ 79 h 108"/>
              <a:gd name="T22" fmla="*/ 137 w 137"/>
              <a:gd name="T23" fmla="*/ 79 h 108"/>
              <a:gd name="T24" fmla="*/ 72 w 137"/>
              <a:gd name="T25" fmla="*/ 11 h 1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7" h="108">
                <a:moveTo>
                  <a:pt x="1" y="89"/>
                </a:moveTo>
                <a:cubicBezTo>
                  <a:pt x="137" y="89"/>
                  <a:pt x="137" y="89"/>
                  <a:pt x="137" y="89"/>
                </a:cubicBezTo>
                <a:cubicBezTo>
                  <a:pt x="137" y="108"/>
                  <a:pt x="137" y="108"/>
                  <a:pt x="137" y="108"/>
                </a:cubicBezTo>
                <a:cubicBezTo>
                  <a:pt x="1" y="108"/>
                  <a:pt x="1" y="108"/>
                  <a:pt x="1" y="108"/>
                </a:cubicBezTo>
                <a:lnTo>
                  <a:pt x="1" y="89"/>
                </a:lnTo>
                <a:close/>
                <a:moveTo>
                  <a:pt x="72" y="11"/>
                </a:moveTo>
                <a:cubicBezTo>
                  <a:pt x="72" y="4"/>
                  <a:pt x="72" y="4"/>
                  <a:pt x="72" y="4"/>
                </a:cubicBezTo>
                <a:cubicBezTo>
                  <a:pt x="72" y="2"/>
                  <a:pt x="71" y="0"/>
                  <a:pt x="69" y="0"/>
                </a:cubicBezTo>
                <a:cubicBezTo>
                  <a:pt x="67" y="0"/>
                  <a:pt x="65" y="2"/>
                  <a:pt x="65" y="4"/>
                </a:cubicBezTo>
                <a:cubicBezTo>
                  <a:pt x="65" y="11"/>
                  <a:pt x="65" y="11"/>
                  <a:pt x="65" y="11"/>
                </a:cubicBezTo>
                <a:cubicBezTo>
                  <a:pt x="29" y="12"/>
                  <a:pt x="0" y="42"/>
                  <a:pt x="0" y="79"/>
                </a:cubicBezTo>
                <a:cubicBezTo>
                  <a:pt x="137" y="79"/>
                  <a:pt x="137" y="79"/>
                  <a:pt x="137" y="79"/>
                </a:cubicBezTo>
                <a:cubicBezTo>
                  <a:pt x="137" y="42"/>
                  <a:pt x="108" y="12"/>
                  <a:pt x="72" y="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5" name="Freeform 129"/>
          <p:cNvSpPr>
            <a:spLocks noEditPoints="1"/>
          </p:cNvSpPr>
          <p:nvPr/>
        </p:nvSpPr>
        <p:spPr bwMode="auto">
          <a:xfrm>
            <a:off x="5931098" y="5298311"/>
            <a:ext cx="212696" cy="233455"/>
          </a:xfrm>
          <a:custGeom>
            <a:avLst/>
            <a:gdLst>
              <a:gd name="T0" fmla="*/ 128 w 128"/>
              <a:gd name="T1" fmla="*/ 67 h 140"/>
              <a:gd name="T2" fmla="*/ 88 w 128"/>
              <a:gd name="T3" fmla="*/ 69 h 140"/>
              <a:gd name="T4" fmla="*/ 87 w 128"/>
              <a:gd name="T5" fmla="*/ 67 h 140"/>
              <a:gd name="T6" fmla="*/ 86 w 128"/>
              <a:gd name="T7" fmla="*/ 67 h 140"/>
              <a:gd name="T8" fmla="*/ 61 w 128"/>
              <a:gd name="T9" fmla="*/ 76 h 140"/>
              <a:gd name="T10" fmla="*/ 46 w 128"/>
              <a:gd name="T11" fmla="*/ 69 h 140"/>
              <a:gd name="T12" fmla="*/ 43 w 128"/>
              <a:gd name="T13" fmla="*/ 65 h 140"/>
              <a:gd name="T14" fmla="*/ 43 w 128"/>
              <a:gd name="T15" fmla="*/ 65 h 140"/>
              <a:gd name="T16" fmla="*/ 0 w 128"/>
              <a:gd name="T17" fmla="*/ 66 h 140"/>
              <a:gd name="T18" fmla="*/ 128 w 128"/>
              <a:gd name="T19" fmla="*/ 60 h 140"/>
              <a:gd name="T20" fmla="*/ 84 w 128"/>
              <a:gd name="T21" fmla="*/ 73 h 140"/>
              <a:gd name="T22" fmla="*/ 61 w 128"/>
              <a:gd name="T23" fmla="*/ 81 h 140"/>
              <a:gd name="T24" fmla="*/ 21 w 128"/>
              <a:gd name="T25" fmla="*/ 81 h 140"/>
              <a:gd name="T26" fmla="*/ 0 w 128"/>
              <a:gd name="T27" fmla="*/ 72 h 140"/>
              <a:gd name="T28" fmla="*/ 128 w 128"/>
              <a:gd name="T29" fmla="*/ 124 h 140"/>
              <a:gd name="T30" fmla="*/ 106 w 128"/>
              <a:gd name="T31" fmla="*/ 83 h 140"/>
              <a:gd name="T32" fmla="*/ 0 w 128"/>
              <a:gd name="T33" fmla="*/ 140 h 140"/>
              <a:gd name="T34" fmla="*/ 128 w 128"/>
              <a:gd name="T35" fmla="*/ 128 h 140"/>
              <a:gd name="T36" fmla="*/ 0 w 128"/>
              <a:gd name="T37" fmla="*/ 140 h 140"/>
              <a:gd name="T38" fmla="*/ 69 w 128"/>
              <a:gd name="T39" fmla="*/ 58 h 140"/>
              <a:gd name="T40" fmla="*/ 65 w 128"/>
              <a:gd name="T41" fmla="*/ 15 h 140"/>
              <a:gd name="T42" fmla="*/ 65 w 128"/>
              <a:gd name="T43" fmla="*/ 9 h 140"/>
              <a:gd name="T44" fmla="*/ 64 w 128"/>
              <a:gd name="T45" fmla="*/ 15 h 140"/>
              <a:gd name="T46" fmla="*/ 59 w 128"/>
              <a:gd name="T47" fmla="*/ 19 h 140"/>
              <a:gd name="T48" fmla="*/ 58 w 128"/>
              <a:gd name="T49" fmla="*/ 9 h 140"/>
              <a:gd name="T50" fmla="*/ 61 w 128"/>
              <a:gd name="T51" fmla="*/ 13 h 140"/>
              <a:gd name="T52" fmla="*/ 62 w 128"/>
              <a:gd name="T53" fmla="*/ 13 h 140"/>
              <a:gd name="T54" fmla="*/ 59 w 128"/>
              <a:gd name="T55" fmla="*/ 8 h 140"/>
              <a:gd name="T56" fmla="*/ 59 w 128"/>
              <a:gd name="T57" fmla="*/ 8 h 140"/>
              <a:gd name="T58" fmla="*/ 60 w 128"/>
              <a:gd name="T59" fmla="*/ 2 h 140"/>
              <a:gd name="T60" fmla="*/ 67 w 128"/>
              <a:gd name="T61" fmla="*/ 14 h 140"/>
              <a:gd name="T62" fmla="*/ 61 w 128"/>
              <a:gd name="T63" fmla="*/ 0 h 140"/>
              <a:gd name="T64" fmla="*/ 59 w 128"/>
              <a:gd name="T65" fmla="*/ 0 h 140"/>
              <a:gd name="T66" fmla="*/ 58 w 128"/>
              <a:gd name="T67" fmla="*/ 9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8" h="140">
                <a:moveTo>
                  <a:pt x="128" y="60"/>
                </a:moveTo>
                <a:cubicBezTo>
                  <a:pt x="128" y="67"/>
                  <a:pt x="128" y="67"/>
                  <a:pt x="128" y="67"/>
                </a:cubicBezTo>
                <a:cubicBezTo>
                  <a:pt x="128" y="67"/>
                  <a:pt x="118" y="77"/>
                  <a:pt x="104" y="77"/>
                </a:cubicBezTo>
                <a:cubicBezTo>
                  <a:pt x="97" y="77"/>
                  <a:pt x="91" y="72"/>
                  <a:pt x="88" y="69"/>
                </a:cubicBezTo>
                <a:cubicBezTo>
                  <a:pt x="88" y="69"/>
                  <a:pt x="88" y="69"/>
                  <a:pt x="88" y="69"/>
                </a:cubicBezTo>
                <a:cubicBezTo>
                  <a:pt x="87" y="67"/>
                  <a:pt x="87" y="67"/>
                  <a:pt x="87" y="67"/>
                </a:cubicBezTo>
                <a:cubicBezTo>
                  <a:pt x="87" y="67"/>
                  <a:pt x="86" y="67"/>
                  <a:pt x="86" y="67"/>
                </a:cubicBezTo>
                <a:cubicBezTo>
                  <a:pt x="86" y="67"/>
                  <a:pt x="86" y="67"/>
                  <a:pt x="86" y="67"/>
                </a:cubicBezTo>
                <a:cubicBezTo>
                  <a:pt x="84" y="65"/>
                  <a:pt x="84" y="65"/>
                  <a:pt x="84" y="65"/>
                </a:cubicBezTo>
                <a:cubicBezTo>
                  <a:pt x="77" y="73"/>
                  <a:pt x="69" y="76"/>
                  <a:pt x="61" y="76"/>
                </a:cubicBezTo>
                <a:cubicBezTo>
                  <a:pt x="55" y="75"/>
                  <a:pt x="50" y="72"/>
                  <a:pt x="46" y="69"/>
                </a:cubicBezTo>
                <a:cubicBezTo>
                  <a:pt x="46" y="69"/>
                  <a:pt x="46" y="69"/>
                  <a:pt x="46" y="69"/>
                </a:cubicBezTo>
                <a:cubicBezTo>
                  <a:pt x="44" y="66"/>
                  <a:pt x="44" y="66"/>
                  <a:pt x="44" y="66"/>
                </a:cubicBezTo>
                <a:cubicBezTo>
                  <a:pt x="44" y="66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43" y="65"/>
                  <a:pt x="43" y="65"/>
                  <a:pt x="43" y="65"/>
                </a:cubicBezTo>
                <a:cubicBezTo>
                  <a:pt x="35" y="73"/>
                  <a:pt x="27" y="76"/>
                  <a:pt x="19" y="76"/>
                </a:cubicBezTo>
                <a:cubicBezTo>
                  <a:pt x="8" y="75"/>
                  <a:pt x="0" y="66"/>
                  <a:pt x="0" y="66"/>
                </a:cubicBezTo>
                <a:cubicBezTo>
                  <a:pt x="0" y="60"/>
                  <a:pt x="0" y="60"/>
                  <a:pt x="0" y="60"/>
                </a:cubicBezTo>
                <a:lnTo>
                  <a:pt x="128" y="60"/>
                </a:lnTo>
                <a:close/>
                <a:moveTo>
                  <a:pt x="104" y="83"/>
                </a:moveTo>
                <a:cubicBezTo>
                  <a:pt x="94" y="82"/>
                  <a:pt x="87" y="76"/>
                  <a:pt x="84" y="73"/>
                </a:cubicBezTo>
                <a:cubicBezTo>
                  <a:pt x="77" y="78"/>
                  <a:pt x="70" y="81"/>
                  <a:pt x="63" y="81"/>
                </a:cubicBezTo>
                <a:cubicBezTo>
                  <a:pt x="62" y="81"/>
                  <a:pt x="61" y="81"/>
                  <a:pt x="61" y="81"/>
                </a:cubicBezTo>
                <a:cubicBezTo>
                  <a:pt x="52" y="81"/>
                  <a:pt x="46" y="76"/>
                  <a:pt x="42" y="73"/>
                </a:cubicBezTo>
                <a:cubicBezTo>
                  <a:pt x="35" y="78"/>
                  <a:pt x="28" y="81"/>
                  <a:pt x="21" y="81"/>
                </a:cubicBezTo>
                <a:cubicBezTo>
                  <a:pt x="20" y="81"/>
                  <a:pt x="19" y="81"/>
                  <a:pt x="19" y="81"/>
                </a:cubicBezTo>
                <a:cubicBezTo>
                  <a:pt x="10" y="81"/>
                  <a:pt x="4" y="76"/>
                  <a:pt x="0" y="72"/>
                </a:cubicBezTo>
                <a:cubicBezTo>
                  <a:pt x="0" y="124"/>
                  <a:pt x="0" y="124"/>
                  <a:pt x="0" y="124"/>
                </a:cubicBezTo>
                <a:cubicBezTo>
                  <a:pt x="128" y="124"/>
                  <a:pt x="128" y="124"/>
                  <a:pt x="128" y="124"/>
                </a:cubicBezTo>
                <a:cubicBezTo>
                  <a:pt x="128" y="73"/>
                  <a:pt x="128" y="73"/>
                  <a:pt x="128" y="73"/>
                </a:cubicBezTo>
                <a:cubicBezTo>
                  <a:pt x="121" y="80"/>
                  <a:pt x="114" y="83"/>
                  <a:pt x="106" y="83"/>
                </a:cubicBezTo>
                <a:cubicBezTo>
                  <a:pt x="105" y="83"/>
                  <a:pt x="105" y="83"/>
                  <a:pt x="104" y="83"/>
                </a:cubicBezTo>
                <a:close/>
                <a:moveTo>
                  <a:pt x="0" y="140"/>
                </a:moveTo>
                <a:cubicBezTo>
                  <a:pt x="128" y="140"/>
                  <a:pt x="128" y="140"/>
                  <a:pt x="128" y="140"/>
                </a:cubicBezTo>
                <a:cubicBezTo>
                  <a:pt x="128" y="128"/>
                  <a:pt x="128" y="128"/>
                  <a:pt x="128" y="128"/>
                </a:cubicBezTo>
                <a:cubicBezTo>
                  <a:pt x="0" y="128"/>
                  <a:pt x="0" y="128"/>
                  <a:pt x="0" y="128"/>
                </a:cubicBezTo>
                <a:lnTo>
                  <a:pt x="0" y="140"/>
                </a:lnTo>
                <a:close/>
                <a:moveTo>
                  <a:pt x="59" y="58"/>
                </a:moveTo>
                <a:cubicBezTo>
                  <a:pt x="69" y="58"/>
                  <a:pt x="69" y="58"/>
                  <a:pt x="69" y="58"/>
                </a:cubicBezTo>
                <a:cubicBezTo>
                  <a:pt x="69" y="19"/>
                  <a:pt x="69" y="19"/>
                  <a:pt x="69" y="19"/>
                </a:cubicBezTo>
                <a:cubicBezTo>
                  <a:pt x="65" y="15"/>
                  <a:pt x="65" y="15"/>
                  <a:pt x="65" y="15"/>
                </a:cubicBezTo>
                <a:cubicBezTo>
                  <a:pt x="65" y="15"/>
                  <a:pt x="65" y="15"/>
                  <a:pt x="65" y="14"/>
                </a:cubicBezTo>
                <a:cubicBezTo>
                  <a:pt x="63" y="11"/>
                  <a:pt x="64" y="9"/>
                  <a:pt x="65" y="9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1" y="11"/>
                  <a:pt x="64" y="15"/>
                </a:cubicBezTo>
                <a:cubicBezTo>
                  <a:pt x="64" y="15"/>
                  <a:pt x="64" y="15"/>
                  <a:pt x="64" y="15"/>
                </a:cubicBezTo>
                <a:cubicBezTo>
                  <a:pt x="59" y="19"/>
                  <a:pt x="59" y="19"/>
                  <a:pt x="59" y="19"/>
                </a:cubicBezTo>
                <a:lnTo>
                  <a:pt x="59" y="58"/>
                </a:lnTo>
                <a:close/>
                <a:moveTo>
                  <a:pt x="58" y="9"/>
                </a:moveTo>
                <a:cubicBezTo>
                  <a:pt x="59" y="10"/>
                  <a:pt x="60" y="11"/>
                  <a:pt x="60" y="12"/>
                </a:cubicBezTo>
                <a:cubicBezTo>
                  <a:pt x="61" y="12"/>
                  <a:pt x="61" y="13"/>
                  <a:pt x="61" y="13"/>
                </a:cubicBezTo>
                <a:cubicBezTo>
                  <a:pt x="61" y="14"/>
                  <a:pt x="62" y="14"/>
                  <a:pt x="61" y="15"/>
                </a:cubicBezTo>
                <a:cubicBezTo>
                  <a:pt x="62" y="15"/>
                  <a:pt x="62" y="14"/>
                  <a:pt x="62" y="13"/>
                </a:cubicBezTo>
                <a:cubicBezTo>
                  <a:pt x="62" y="12"/>
                  <a:pt x="61" y="12"/>
                  <a:pt x="61" y="11"/>
                </a:cubicBezTo>
                <a:cubicBezTo>
                  <a:pt x="61" y="10"/>
                  <a:pt x="60" y="9"/>
                  <a:pt x="59" y="8"/>
                </a:cubicBezTo>
                <a:cubicBezTo>
                  <a:pt x="60" y="8"/>
                  <a:pt x="60" y="8"/>
                  <a:pt x="60" y="8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7"/>
                  <a:pt x="59" y="6"/>
                  <a:pt x="59" y="5"/>
                </a:cubicBezTo>
                <a:cubicBezTo>
                  <a:pt x="59" y="4"/>
                  <a:pt x="60" y="3"/>
                  <a:pt x="60" y="2"/>
                </a:cubicBezTo>
                <a:cubicBezTo>
                  <a:pt x="62" y="3"/>
                  <a:pt x="64" y="5"/>
                  <a:pt x="66" y="7"/>
                </a:cubicBezTo>
                <a:cubicBezTo>
                  <a:pt x="67" y="9"/>
                  <a:pt x="67" y="11"/>
                  <a:pt x="67" y="14"/>
                </a:cubicBezTo>
                <a:cubicBezTo>
                  <a:pt x="68" y="12"/>
                  <a:pt x="68" y="9"/>
                  <a:pt x="67" y="6"/>
                </a:cubicBezTo>
                <a:cubicBezTo>
                  <a:pt x="66" y="3"/>
                  <a:pt x="63" y="1"/>
                  <a:pt x="61" y="0"/>
                </a:cubicBezTo>
                <a:cubicBezTo>
                  <a:pt x="60" y="0"/>
                  <a:pt x="60" y="0"/>
                  <a:pt x="60" y="0"/>
                </a:cubicBezTo>
                <a:cubicBezTo>
                  <a:pt x="59" y="0"/>
                  <a:pt x="59" y="0"/>
                  <a:pt x="59" y="0"/>
                </a:cubicBezTo>
                <a:cubicBezTo>
                  <a:pt x="59" y="2"/>
                  <a:pt x="58" y="3"/>
                  <a:pt x="57" y="4"/>
                </a:cubicBezTo>
                <a:cubicBezTo>
                  <a:pt x="57" y="6"/>
                  <a:pt x="57" y="7"/>
                  <a:pt x="58" y="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6" name="Freeform 130"/>
          <p:cNvSpPr>
            <a:spLocks noEditPoints="1"/>
          </p:cNvSpPr>
          <p:nvPr/>
        </p:nvSpPr>
        <p:spPr bwMode="auto">
          <a:xfrm>
            <a:off x="6426855" y="5311103"/>
            <a:ext cx="217493" cy="209470"/>
          </a:xfrm>
          <a:custGeom>
            <a:avLst/>
            <a:gdLst>
              <a:gd name="T0" fmla="*/ 118 w 130"/>
              <a:gd name="T1" fmla="*/ 113 h 126"/>
              <a:gd name="T2" fmla="*/ 108 w 130"/>
              <a:gd name="T3" fmla="*/ 126 h 126"/>
              <a:gd name="T4" fmla="*/ 23 w 130"/>
              <a:gd name="T5" fmla="*/ 126 h 126"/>
              <a:gd name="T6" fmla="*/ 14 w 130"/>
              <a:gd name="T7" fmla="*/ 115 h 126"/>
              <a:gd name="T8" fmla="*/ 14 w 130"/>
              <a:gd name="T9" fmla="*/ 53 h 126"/>
              <a:gd name="T10" fmla="*/ 118 w 130"/>
              <a:gd name="T11" fmla="*/ 53 h 126"/>
              <a:gd name="T12" fmla="*/ 118 w 130"/>
              <a:gd name="T13" fmla="*/ 113 h 126"/>
              <a:gd name="T14" fmla="*/ 0 w 130"/>
              <a:gd name="T15" fmla="*/ 69 h 126"/>
              <a:gd name="T16" fmla="*/ 4 w 130"/>
              <a:gd name="T17" fmla="*/ 74 h 126"/>
              <a:gd name="T18" fmla="*/ 13 w 130"/>
              <a:gd name="T19" fmla="*/ 74 h 126"/>
              <a:gd name="T20" fmla="*/ 18 w 130"/>
              <a:gd name="T21" fmla="*/ 69 h 126"/>
              <a:gd name="T22" fmla="*/ 18 w 130"/>
              <a:gd name="T23" fmla="*/ 69 h 126"/>
              <a:gd name="T24" fmla="*/ 13 w 130"/>
              <a:gd name="T25" fmla="*/ 65 h 126"/>
              <a:gd name="T26" fmla="*/ 4 w 130"/>
              <a:gd name="T27" fmla="*/ 65 h 126"/>
              <a:gd name="T28" fmla="*/ 0 w 130"/>
              <a:gd name="T29" fmla="*/ 69 h 126"/>
              <a:gd name="T30" fmla="*/ 112 w 130"/>
              <a:gd name="T31" fmla="*/ 69 h 126"/>
              <a:gd name="T32" fmla="*/ 116 w 130"/>
              <a:gd name="T33" fmla="*/ 74 h 126"/>
              <a:gd name="T34" fmla="*/ 125 w 130"/>
              <a:gd name="T35" fmla="*/ 74 h 126"/>
              <a:gd name="T36" fmla="*/ 130 w 130"/>
              <a:gd name="T37" fmla="*/ 69 h 126"/>
              <a:gd name="T38" fmla="*/ 130 w 130"/>
              <a:gd name="T39" fmla="*/ 69 h 126"/>
              <a:gd name="T40" fmla="*/ 125 w 130"/>
              <a:gd name="T41" fmla="*/ 65 h 126"/>
              <a:gd name="T42" fmla="*/ 116 w 130"/>
              <a:gd name="T43" fmla="*/ 65 h 126"/>
              <a:gd name="T44" fmla="*/ 112 w 130"/>
              <a:gd name="T45" fmla="*/ 69 h 126"/>
              <a:gd name="T46" fmla="*/ 124 w 130"/>
              <a:gd name="T47" fmla="*/ 47 h 126"/>
              <a:gd name="T48" fmla="*/ 120 w 130"/>
              <a:gd name="T49" fmla="*/ 42 h 126"/>
              <a:gd name="T50" fmla="*/ 12 w 130"/>
              <a:gd name="T51" fmla="*/ 42 h 126"/>
              <a:gd name="T52" fmla="*/ 8 w 130"/>
              <a:gd name="T53" fmla="*/ 47 h 126"/>
              <a:gd name="T54" fmla="*/ 8 w 130"/>
              <a:gd name="T55" fmla="*/ 47 h 126"/>
              <a:gd name="T56" fmla="*/ 12 w 130"/>
              <a:gd name="T57" fmla="*/ 51 h 126"/>
              <a:gd name="T58" fmla="*/ 120 w 130"/>
              <a:gd name="T59" fmla="*/ 51 h 126"/>
              <a:gd name="T60" fmla="*/ 124 w 130"/>
              <a:gd name="T61" fmla="*/ 47 h 126"/>
              <a:gd name="T62" fmla="*/ 52 w 130"/>
              <a:gd name="T63" fmla="*/ 25 h 126"/>
              <a:gd name="T64" fmla="*/ 54 w 130"/>
              <a:gd name="T65" fmla="*/ 18 h 126"/>
              <a:gd name="T66" fmla="*/ 56 w 130"/>
              <a:gd name="T67" fmla="*/ 8 h 126"/>
              <a:gd name="T68" fmla="*/ 53 w 130"/>
              <a:gd name="T69" fmla="*/ 0 h 126"/>
              <a:gd name="T70" fmla="*/ 54 w 130"/>
              <a:gd name="T71" fmla="*/ 9 h 126"/>
              <a:gd name="T72" fmla="*/ 52 w 130"/>
              <a:gd name="T73" fmla="*/ 16 h 126"/>
              <a:gd name="T74" fmla="*/ 50 w 130"/>
              <a:gd name="T75" fmla="*/ 21 h 126"/>
              <a:gd name="T76" fmla="*/ 50 w 130"/>
              <a:gd name="T77" fmla="*/ 26 h 126"/>
              <a:gd name="T78" fmla="*/ 53 w 130"/>
              <a:gd name="T79" fmla="*/ 34 h 126"/>
              <a:gd name="T80" fmla="*/ 52 w 130"/>
              <a:gd name="T81" fmla="*/ 25 h 126"/>
              <a:gd name="T82" fmla="*/ 63 w 130"/>
              <a:gd name="T83" fmla="*/ 25 h 126"/>
              <a:gd name="T84" fmla="*/ 65 w 130"/>
              <a:gd name="T85" fmla="*/ 18 h 126"/>
              <a:gd name="T86" fmla="*/ 67 w 130"/>
              <a:gd name="T87" fmla="*/ 8 h 126"/>
              <a:gd name="T88" fmla="*/ 64 w 130"/>
              <a:gd name="T89" fmla="*/ 0 h 126"/>
              <a:gd name="T90" fmla="*/ 65 w 130"/>
              <a:gd name="T91" fmla="*/ 9 h 126"/>
              <a:gd name="T92" fmla="*/ 63 w 130"/>
              <a:gd name="T93" fmla="*/ 16 h 126"/>
              <a:gd name="T94" fmla="*/ 61 w 130"/>
              <a:gd name="T95" fmla="*/ 21 h 126"/>
              <a:gd name="T96" fmla="*/ 61 w 130"/>
              <a:gd name="T97" fmla="*/ 26 h 126"/>
              <a:gd name="T98" fmla="*/ 64 w 130"/>
              <a:gd name="T99" fmla="*/ 34 h 126"/>
              <a:gd name="T100" fmla="*/ 63 w 130"/>
              <a:gd name="T101" fmla="*/ 25 h 126"/>
              <a:gd name="T102" fmla="*/ 73 w 130"/>
              <a:gd name="T103" fmla="*/ 25 h 126"/>
              <a:gd name="T104" fmla="*/ 76 w 130"/>
              <a:gd name="T105" fmla="*/ 18 h 126"/>
              <a:gd name="T106" fmla="*/ 77 w 130"/>
              <a:gd name="T107" fmla="*/ 8 h 126"/>
              <a:gd name="T108" fmla="*/ 74 w 130"/>
              <a:gd name="T109" fmla="*/ 0 h 126"/>
              <a:gd name="T110" fmla="*/ 76 w 130"/>
              <a:gd name="T111" fmla="*/ 9 h 126"/>
              <a:gd name="T112" fmla="*/ 74 w 130"/>
              <a:gd name="T113" fmla="*/ 16 h 126"/>
              <a:gd name="T114" fmla="*/ 72 w 130"/>
              <a:gd name="T115" fmla="*/ 21 h 126"/>
              <a:gd name="T116" fmla="*/ 71 w 130"/>
              <a:gd name="T117" fmla="*/ 26 h 126"/>
              <a:gd name="T118" fmla="*/ 74 w 130"/>
              <a:gd name="T119" fmla="*/ 34 h 126"/>
              <a:gd name="T120" fmla="*/ 73 w 130"/>
              <a:gd name="T121" fmla="*/ 25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0" h="126">
                <a:moveTo>
                  <a:pt x="118" y="113"/>
                </a:moveTo>
                <a:cubicBezTo>
                  <a:pt x="118" y="113"/>
                  <a:pt x="120" y="126"/>
                  <a:pt x="108" y="126"/>
                </a:cubicBezTo>
                <a:cubicBezTo>
                  <a:pt x="94" y="126"/>
                  <a:pt x="36" y="126"/>
                  <a:pt x="23" y="126"/>
                </a:cubicBezTo>
                <a:cubicBezTo>
                  <a:pt x="13" y="126"/>
                  <a:pt x="14" y="115"/>
                  <a:pt x="14" y="115"/>
                </a:cubicBezTo>
                <a:cubicBezTo>
                  <a:pt x="14" y="53"/>
                  <a:pt x="14" y="53"/>
                  <a:pt x="14" y="53"/>
                </a:cubicBezTo>
                <a:cubicBezTo>
                  <a:pt x="118" y="53"/>
                  <a:pt x="118" y="53"/>
                  <a:pt x="118" y="53"/>
                </a:cubicBezTo>
                <a:lnTo>
                  <a:pt x="118" y="113"/>
                </a:lnTo>
                <a:close/>
                <a:moveTo>
                  <a:pt x="0" y="69"/>
                </a:moveTo>
                <a:cubicBezTo>
                  <a:pt x="0" y="72"/>
                  <a:pt x="2" y="74"/>
                  <a:pt x="4" y="74"/>
                </a:cubicBezTo>
                <a:cubicBezTo>
                  <a:pt x="13" y="74"/>
                  <a:pt x="13" y="74"/>
                  <a:pt x="13" y="74"/>
                </a:cubicBezTo>
                <a:cubicBezTo>
                  <a:pt x="16" y="74"/>
                  <a:pt x="18" y="72"/>
                  <a:pt x="18" y="69"/>
                </a:cubicBezTo>
                <a:cubicBezTo>
                  <a:pt x="18" y="69"/>
                  <a:pt x="18" y="69"/>
                  <a:pt x="18" y="69"/>
                </a:cubicBezTo>
                <a:cubicBezTo>
                  <a:pt x="18" y="67"/>
                  <a:pt x="16" y="65"/>
                  <a:pt x="13" y="65"/>
                </a:cubicBezTo>
                <a:cubicBezTo>
                  <a:pt x="4" y="65"/>
                  <a:pt x="4" y="65"/>
                  <a:pt x="4" y="65"/>
                </a:cubicBezTo>
                <a:cubicBezTo>
                  <a:pt x="2" y="65"/>
                  <a:pt x="0" y="67"/>
                  <a:pt x="0" y="69"/>
                </a:cubicBezTo>
                <a:close/>
                <a:moveTo>
                  <a:pt x="112" y="69"/>
                </a:moveTo>
                <a:cubicBezTo>
                  <a:pt x="112" y="72"/>
                  <a:pt x="114" y="74"/>
                  <a:pt x="116" y="74"/>
                </a:cubicBezTo>
                <a:cubicBezTo>
                  <a:pt x="125" y="74"/>
                  <a:pt x="125" y="74"/>
                  <a:pt x="125" y="74"/>
                </a:cubicBezTo>
                <a:cubicBezTo>
                  <a:pt x="127" y="74"/>
                  <a:pt x="130" y="72"/>
                  <a:pt x="130" y="69"/>
                </a:cubicBezTo>
                <a:cubicBezTo>
                  <a:pt x="130" y="69"/>
                  <a:pt x="130" y="69"/>
                  <a:pt x="130" y="69"/>
                </a:cubicBezTo>
                <a:cubicBezTo>
                  <a:pt x="130" y="67"/>
                  <a:pt x="127" y="65"/>
                  <a:pt x="125" y="65"/>
                </a:cubicBezTo>
                <a:cubicBezTo>
                  <a:pt x="116" y="65"/>
                  <a:pt x="116" y="65"/>
                  <a:pt x="116" y="65"/>
                </a:cubicBezTo>
                <a:cubicBezTo>
                  <a:pt x="114" y="65"/>
                  <a:pt x="112" y="67"/>
                  <a:pt x="112" y="69"/>
                </a:cubicBezTo>
                <a:close/>
                <a:moveTo>
                  <a:pt x="124" y="47"/>
                </a:moveTo>
                <a:cubicBezTo>
                  <a:pt x="124" y="44"/>
                  <a:pt x="122" y="42"/>
                  <a:pt x="120" y="42"/>
                </a:cubicBezTo>
                <a:cubicBezTo>
                  <a:pt x="12" y="42"/>
                  <a:pt x="12" y="42"/>
                  <a:pt x="12" y="42"/>
                </a:cubicBezTo>
                <a:cubicBezTo>
                  <a:pt x="10" y="42"/>
                  <a:pt x="8" y="44"/>
                  <a:pt x="8" y="47"/>
                </a:cubicBezTo>
                <a:cubicBezTo>
                  <a:pt x="8" y="47"/>
                  <a:pt x="8" y="47"/>
                  <a:pt x="8" y="47"/>
                </a:cubicBezTo>
                <a:cubicBezTo>
                  <a:pt x="8" y="49"/>
                  <a:pt x="10" y="51"/>
                  <a:pt x="12" y="51"/>
                </a:cubicBezTo>
                <a:cubicBezTo>
                  <a:pt x="120" y="51"/>
                  <a:pt x="120" y="51"/>
                  <a:pt x="120" y="51"/>
                </a:cubicBezTo>
                <a:cubicBezTo>
                  <a:pt x="122" y="51"/>
                  <a:pt x="124" y="49"/>
                  <a:pt x="124" y="47"/>
                </a:cubicBezTo>
                <a:close/>
                <a:moveTo>
                  <a:pt x="52" y="25"/>
                </a:moveTo>
                <a:cubicBezTo>
                  <a:pt x="52" y="23"/>
                  <a:pt x="52" y="20"/>
                  <a:pt x="54" y="18"/>
                </a:cubicBezTo>
                <a:cubicBezTo>
                  <a:pt x="56" y="15"/>
                  <a:pt x="56" y="11"/>
                  <a:pt x="56" y="8"/>
                </a:cubicBezTo>
                <a:cubicBezTo>
                  <a:pt x="55" y="5"/>
                  <a:pt x="54" y="2"/>
                  <a:pt x="53" y="0"/>
                </a:cubicBezTo>
                <a:cubicBezTo>
                  <a:pt x="54" y="3"/>
                  <a:pt x="54" y="6"/>
                  <a:pt x="54" y="9"/>
                </a:cubicBezTo>
                <a:cubicBezTo>
                  <a:pt x="54" y="11"/>
                  <a:pt x="54" y="14"/>
                  <a:pt x="52" y="16"/>
                </a:cubicBezTo>
                <a:cubicBezTo>
                  <a:pt x="51" y="18"/>
                  <a:pt x="50" y="19"/>
                  <a:pt x="50" y="21"/>
                </a:cubicBezTo>
                <a:cubicBezTo>
                  <a:pt x="50" y="22"/>
                  <a:pt x="50" y="24"/>
                  <a:pt x="50" y="26"/>
                </a:cubicBezTo>
                <a:cubicBezTo>
                  <a:pt x="50" y="29"/>
                  <a:pt x="51" y="32"/>
                  <a:pt x="53" y="34"/>
                </a:cubicBezTo>
                <a:cubicBezTo>
                  <a:pt x="52" y="31"/>
                  <a:pt x="52" y="28"/>
                  <a:pt x="52" y="25"/>
                </a:cubicBezTo>
                <a:close/>
                <a:moveTo>
                  <a:pt x="63" y="25"/>
                </a:moveTo>
                <a:cubicBezTo>
                  <a:pt x="63" y="23"/>
                  <a:pt x="63" y="20"/>
                  <a:pt x="65" y="18"/>
                </a:cubicBezTo>
                <a:cubicBezTo>
                  <a:pt x="67" y="15"/>
                  <a:pt x="67" y="11"/>
                  <a:pt x="67" y="8"/>
                </a:cubicBezTo>
                <a:cubicBezTo>
                  <a:pt x="66" y="5"/>
                  <a:pt x="65" y="2"/>
                  <a:pt x="64" y="0"/>
                </a:cubicBezTo>
                <a:cubicBezTo>
                  <a:pt x="65" y="3"/>
                  <a:pt x="65" y="6"/>
                  <a:pt x="65" y="9"/>
                </a:cubicBezTo>
                <a:cubicBezTo>
                  <a:pt x="65" y="11"/>
                  <a:pt x="65" y="14"/>
                  <a:pt x="63" y="16"/>
                </a:cubicBezTo>
                <a:cubicBezTo>
                  <a:pt x="62" y="18"/>
                  <a:pt x="61" y="19"/>
                  <a:pt x="61" y="21"/>
                </a:cubicBezTo>
                <a:cubicBezTo>
                  <a:pt x="61" y="22"/>
                  <a:pt x="61" y="24"/>
                  <a:pt x="61" y="26"/>
                </a:cubicBezTo>
                <a:cubicBezTo>
                  <a:pt x="61" y="29"/>
                  <a:pt x="62" y="32"/>
                  <a:pt x="64" y="34"/>
                </a:cubicBezTo>
                <a:cubicBezTo>
                  <a:pt x="63" y="31"/>
                  <a:pt x="63" y="28"/>
                  <a:pt x="63" y="25"/>
                </a:cubicBezTo>
                <a:close/>
                <a:moveTo>
                  <a:pt x="73" y="25"/>
                </a:moveTo>
                <a:cubicBezTo>
                  <a:pt x="73" y="23"/>
                  <a:pt x="74" y="20"/>
                  <a:pt x="76" y="18"/>
                </a:cubicBezTo>
                <a:cubicBezTo>
                  <a:pt x="78" y="15"/>
                  <a:pt x="78" y="11"/>
                  <a:pt x="77" y="8"/>
                </a:cubicBezTo>
                <a:cubicBezTo>
                  <a:pt x="77" y="5"/>
                  <a:pt x="76" y="2"/>
                  <a:pt x="74" y="0"/>
                </a:cubicBezTo>
                <a:cubicBezTo>
                  <a:pt x="75" y="3"/>
                  <a:pt x="76" y="6"/>
                  <a:pt x="76" y="9"/>
                </a:cubicBezTo>
                <a:cubicBezTo>
                  <a:pt x="76" y="11"/>
                  <a:pt x="75" y="14"/>
                  <a:pt x="74" y="16"/>
                </a:cubicBezTo>
                <a:cubicBezTo>
                  <a:pt x="73" y="18"/>
                  <a:pt x="72" y="19"/>
                  <a:pt x="72" y="21"/>
                </a:cubicBezTo>
                <a:cubicBezTo>
                  <a:pt x="71" y="22"/>
                  <a:pt x="71" y="24"/>
                  <a:pt x="71" y="26"/>
                </a:cubicBezTo>
                <a:cubicBezTo>
                  <a:pt x="72" y="29"/>
                  <a:pt x="73" y="32"/>
                  <a:pt x="74" y="34"/>
                </a:cubicBezTo>
                <a:cubicBezTo>
                  <a:pt x="74" y="31"/>
                  <a:pt x="73" y="28"/>
                  <a:pt x="73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7" name="Freeform 131"/>
          <p:cNvSpPr>
            <a:spLocks noEditPoints="1"/>
          </p:cNvSpPr>
          <p:nvPr/>
        </p:nvSpPr>
        <p:spPr bwMode="auto">
          <a:xfrm>
            <a:off x="6825061" y="5311103"/>
            <a:ext cx="275065" cy="217465"/>
          </a:xfrm>
          <a:custGeom>
            <a:avLst/>
            <a:gdLst>
              <a:gd name="T0" fmla="*/ 93 w 165"/>
              <a:gd name="T1" fmla="*/ 120 h 130"/>
              <a:gd name="T2" fmla="*/ 93 w 165"/>
              <a:gd name="T3" fmla="*/ 130 h 130"/>
              <a:gd name="T4" fmla="*/ 46 w 165"/>
              <a:gd name="T5" fmla="*/ 130 h 130"/>
              <a:gd name="T6" fmla="*/ 46 w 165"/>
              <a:gd name="T7" fmla="*/ 120 h 130"/>
              <a:gd name="T8" fmla="*/ 0 w 165"/>
              <a:gd name="T9" fmla="*/ 55 h 130"/>
              <a:gd name="T10" fmla="*/ 138 w 165"/>
              <a:gd name="T11" fmla="*/ 55 h 130"/>
              <a:gd name="T12" fmla="*/ 93 w 165"/>
              <a:gd name="T13" fmla="*/ 120 h 130"/>
              <a:gd name="T14" fmla="*/ 165 w 165"/>
              <a:gd name="T15" fmla="*/ 5 h 130"/>
              <a:gd name="T16" fmla="*/ 162 w 165"/>
              <a:gd name="T17" fmla="*/ 0 h 130"/>
              <a:gd name="T18" fmla="*/ 112 w 165"/>
              <a:gd name="T19" fmla="*/ 38 h 130"/>
              <a:gd name="T20" fmla="*/ 76 w 165"/>
              <a:gd name="T21" fmla="*/ 38 h 130"/>
              <a:gd name="T22" fmla="*/ 98 w 165"/>
              <a:gd name="T23" fmla="*/ 49 h 130"/>
              <a:gd name="T24" fmla="*/ 120 w 165"/>
              <a:gd name="T25" fmla="*/ 39 h 130"/>
              <a:gd name="T26" fmla="*/ 165 w 165"/>
              <a:gd name="T27" fmla="*/ 5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65" h="130">
                <a:moveTo>
                  <a:pt x="93" y="120"/>
                </a:moveTo>
                <a:cubicBezTo>
                  <a:pt x="93" y="130"/>
                  <a:pt x="93" y="130"/>
                  <a:pt x="93" y="130"/>
                </a:cubicBezTo>
                <a:cubicBezTo>
                  <a:pt x="46" y="130"/>
                  <a:pt x="46" y="130"/>
                  <a:pt x="46" y="13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10"/>
                  <a:pt x="0" y="85"/>
                  <a:pt x="0" y="55"/>
                </a:cubicBezTo>
                <a:cubicBezTo>
                  <a:pt x="138" y="55"/>
                  <a:pt x="138" y="55"/>
                  <a:pt x="138" y="55"/>
                </a:cubicBezTo>
                <a:cubicBezTo>
                  <a:pt x="138" y="85"/>
                  <a:pt x="119" y="110"/>
                  <a:pt x="93" y="120"/>
                </a:cubicBezTo>
                <a:close/>
                <a:moveTo>
                  <a:pt x="165" y="5"/>
                </a:moveTo>
                <a:cubicBezTo>
                  <a:pt x="162" y="0"/>
                  <a:pt x="162" y="0"/>
                  <a:pt x="162" y="0"/>
                </a:cubicBezTo>
                <a:cubicBezTo>
                  <a:pt x="112" y="38"/>
                  <a:pt x="112" y="38"/>
                  <a:pt x="112" y="38"/>
                </a:cubicBezTo>
                <a:cubicBezTo>
                  <a:pt x="76" y="38"/>
                  <a:pt x="76" y="38"/>
                  <a:pt x="76" y="38"/>
                </a:cubicBezTo>
                <a:cubicBezTo>
                  <a:pt x="76" y="38"/>
                  <a:pt x="86" y="49"/>
                  <a:pt x="98" y="49"/>
                </a:cubicBezTo>
                <a:cubicBezTo>
                  <a:pt x="109" y="49"/>
                  <a:pt x="118" y="42"/>
                  <a:pt x="120" y="39"/>
                </a:cubicBezTo>
                <a:lnTo>
                  <a:pt x="165" y="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8" name="Freeform 132"/>
          <p:cNvSpPr>
            <a:spLocks noEditPoints="1"/>
          </p:cNvSpPr>
          <p:nvPr/>
        </p:nvSpPr>
        <p:spPr bwMode="auto">
          <a:xfrm>
            <a:off x="7280837" y="5336687"/>
            <a:ext cx="209498" cy="209470"/>
          </a:xfrm>
          <a:custGeom>
            <a:avLst/>
            <a:gdLst>
              <a:gd name="T0" fmla="*/ 62 w 125"/>
              <a:gd name="T1" fmla="*/ 74 h 126"/>
              <a:gd name="T2" fmla="*/ 102 w 125"/>
              <a:gd name="T3" fmla="*/ 69 h 126"/>
              <a:gd name="T4" fmla="*/ 57 w 125"/>
              <a:gd name="T5" fmla="*/ 23 h 126"/>
              <a:gd name="T6" fmla="*/ 52 w 125"/>
              <a:gd name="T7" fmla="*/ 63 h 126"/>
              <a:gd name="T8" fmla="*/ 110 w 125"/>
              <a:gd name="T9" fmla="*/ 15 h 126"/>
              <a:gd name="T10" fmla="*/ 53 w 125"/>
              <a:gd name="T11" fmla="*/ 65 h 126"/>
              <a:gd name="T12" fmla="*/ 53 w 125"/>
              <a:gd name="T13" fmla="*/ 65 h 126"/>
              <a:gd name="T14" fmla="*/ 53 w 125"/>
              <a:gd name="T15" fmla="*/ 65 h 126"/>
              <a:gd name="T16" fmla="*/ 60 w 125"/>
              <a:gd name="T17" fmla="*/ 72 h 126"/>
              <a:gd name="T18" fmla="*/ 60 w 125"/>
              <a:gd name="T19" fmla="*/ 72 h 126"/>
              <a:gd name="T20" fmla="*/ 56 w 125"/>
              <a:gd name="T21" fmla="*/ 36 h 126"/>
              <a:gd name="T22" fmla="*/ 89 w 125"/>
              <a:gd name="T23" fmla="*/ 69 h 126"/>
              <a:gd name="T24" fmla="*/ 70 w 125"/>
              <a:gd name="T25" fmla="*/ 76 h 126"/>
              <a:gd name="T26" fmla="*/ 96 w 125"/>
              <a:gd name="T27" fmla="*/ 29 h 126"/>
              <a:gd name="T28" fmla="*/ 49 w 125"/>
              <a:gd name="T29" fmla="*/ 55 h 126"/>
              <a:gd name="T30" fmla="*/ 56 w 125"/>
              <a:gd name="T31" fmla="*/ 36 h 126"/>
              <a:gd name="T32" fmla="*/ 53 w 125"/>
              <a:gd name="T33" fmla="*/ 65 h 126"/>
              <a:gd name="T34" fmla="*/ 54 w 125"/>
              <a:gd name="T35" fmla="*/ 66 h 126"/>
              <a:gd name="T36" fmla="*/ 51 w 125"/>
              <a:gd name="T37" fmla="*/ 61 h 126"/>
              <a:gd name="T38" fmla="*/ 59 w 125"/>
              <a:gd name="T39" fmla="*/ 71 h 126"/>
              <a:gd name="T40" fmla="*/ 60 w 125"/>
              <a:gd name="T41" fmla="*/ 72 h 126"/>
              <a:gd name="T42" fmla="*/ 64 w 125"/>
              <a:gd name="T43" fmla="*/ 74 h 126"/>
              <a:gd name="T44" fmla="*/ 59 w 125"/>
              <a:gd name="T45" fmla="*/ 71 h 126"/>
              <a:gd name="T46" fmla="*/ 83 w 125"/>
              <a:gd name="T47" fmla="*/ 42 h 126"/>
              <a:gd name="T48" fmla="*/ 52 w 125"/>
              <a:gd name="T49" fmla="*/ 63 h 126"/>
              <a:gd name="T50" fmla="*/ 56 w 125"/>
              <a:gd name="T51" fmla="*/ 49 h 126"/>
              <a:gd name="T52" fmla="*/ 76 w 125"/>
              <a:gd name="T53" fmla="*/ 69 h 126"/>
              <a:gd name="T54" fmla="*/ 63 w 125"/>
              <a:gd name="T55" fmla="*/ 73 h 126"/>
              <a:gd name="T56" fmla="*/ 57 w 125"/>
              <a:gd name="T57" fmla="*/ 69 h 126"/>
              <a:gd name="T58" fmla="*/ 6 w 125"/>
              <a:gd name="T59" fmla="*/ 126 h 126"/>
              <a:gd name="T60" fmla="*/ 53 w 125"/>
              <a:gd name="T61" fmla="*/ 65 h 126"/>
              <a:gd name="T62" fmla="*/ 54 w 125"/>
              <a:gd name="T63" fmla="*/ 67 h 126"/>
              <a:gd name="T64" fmla="*/ 56 w 125"/>
              <a:gd name="T65" fmla="*/ 69 h 126"/>
              <a:gd name="T66" fmla="*/ 56 w 125"/>
              <a:gd name="T67" fmla="*/ 69 h 126"/>
              <a:gd name="T68" fmla="*/ 54 w 125"/>
              <a:gd name="T69" fmla="*/ 67 h 126"/>
              <a:gd name="T70" fmla="*/ 54 w 125"/>
              <a:gd name="T71" fmla="*/ 66 h 126"/>
              <a:gd name="T72" fmla="*/ 68 w 125"/>
              <a:gd name="T73" fmla="*/ 57 h 126"/>
              <a:gd name="T74" fmla="*/ 59 w 125"/>
              <a:gd name="T75" fmla="*/ 71 h 126"/>
              <a:gd name="T76" fmla="*/ 58 w 125"/>
              <a:gd name="T77" fmla="*/ 71 h 126"/>
              <a:gd name="T78" fmla="*/ 57 w 125"/>
              <a:gd name="T79" fmla="*/ 69 h 126"/>
              <a:gd name="T80" fmla="*/ 64 w 125"/>
              <a:gd name="T81" fmla="*/ 69 h 126"/>
              <a:gd name="T82" fmla="*/ 56 w 125"/>
              <a:gd name="T83" fmla="*/ 61 h 126"/>
              <a:gd name="T84" fmla="*/ 57 w 125"/>
              <a:gd name="T85" fmla="*/ 69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25" h="126">
                <a:moveTo>
                  <a:pt x="110" y="69"/>
                </a:moveTo>
                <a:cubicBezTo>
                  <a:pt x="97" y="82"/>
                  <a:pt x="77" y="83"/>
                  <a:pt x="62" y="74"/>
                </a:cubicBezTo>
                <a:cubicBezTo>
                  <a:pt x="65" y="75"/>
                  <a:pt x="67" y="76"/>
                  <a:pt x="70" y="76"/>
                </a:cubicBezTo>
                <a:cubicBezTo>
                  <a:pt x="81" y="80"/>
                  <a:pt x="93" y="77"/>
                  <a:pt x="102" y="69"/>
                </a:cubicBezTo>
                <a:cubicBezTo>
                  <a:pt x="115" y="56"/>
                  <a:pt x="115" y="36"/>
                  <a:pt x="102" y="23"/>
                </a:cubicBezTo>
                <a:cubicBezTo>
                  <a:pt x="90" y="11"/>
                  <a:pt x="69" y="11"/>
                  <a:pt x="57" y="23"/>
                </a:cubicBezTo>
                <a:cubicBezTo>
                  <a:pt x="48" y="32"/>
                  <a:pt x="45" y="44"/>
                  <a:pt x="49" y="55"/>
                </a:cubicBezTo>
                <a:cubicBezTo>
                  <a:pt x="49" y="58"/>
                  <a:pt x="50" y="61"/>
                  <a:pt x="52" y="63"/>
                </a:cubicBezTo>
                <a:cubicBezTo>
                  <a:pt x="42" y="48"/>
                  <a:pt x="43" y="28"/>
                  <a:pt x="56" y="15"/>
                </a:cubicBezTo>
                <a:cubicBezTo>
                  <a:pt x="71" y="0"/>
                  <a:pt x="96" y="0"/>
                  <a:pt x="110" y="15"/>
                </a:cubicBezTo>
                <a:cubicBezTo>
                  <a:pt x="125" y="30"/>
                  <a:pt x="125" y="54"/>
                  <a:pt x="110" y="69"/>
                </a:cubicBezTo>
                <a:close/>
                <a:moveTo>
                  <a:pt x="53" y="65"/>
                </a:moveTo>
                <a:cubicBezTo>
                  <a:pt x="52" y="64"/>
                  <a:pt x="52" y="64"/>
                  <a:pt x="52" y="63"/>
                </a:cubicBezTo>
                <a:cubicBezTo>
                  <a:pt x="52" y="64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lose/>
                <a:moveTo>
                  <a:pt x="60" y="72"/>
                </a:moveTo>
                <a:cubicBezTo>
                  <a:pt x="60" y="72"/>
                  <a:pt x="60" y="72"/>
                  <a:pt x="60" y="72"/>
                </a:cubicBezTo>
                <a:cubicBezTo>
                  <a:pt x="61" y="72"/>
                  <a:pt x="61" y="73"/>
                  <a:pt x="62" y="74"/>
                </a:cubicBezTo>
                <a:cubicBezTo>
                  <a:pt x="62" y="73"/>
                  <a:pt x="61" y="73"/>
                  <a:pt x="60" y="72"/>
                </a:cubicBezTo>
                <a:cubicBezTo>
                  <a:pt x="60" y="72"/>
                  <a:pt x="60" y="72"/>
                  <a:pt x="60" y="72"/>
                </a:cubicBezTo>
                <a:close/>
                <a:moveTo>
                  <a:pt x="56" y="36"/>
                </a:moveTo>
                <a:cubicBezTo>
                  <a:pt x="65" y="27"/>
                  <a:pt x="80" y="27"/>
                  <a:pt x="89" y="36"/>
                </a:cubicBezTo>
                <a:cubicBezTo>
                  <a:pt x="98" y="45"/>
                  <a:pt x="98" y="60"/>
                  <a:pt x="89" y="69"/>
                </a:cubicBezTo>
                <a:cubicBezTo>
                  <a:pt x="82" y="76"/>
                  <a:pt x="72" y="77"/>
                  <a:pt x="64" y="74"/>
                </a:cubicBezTo>
                <a:cubicBezTo>
                  <a:pt x="66" y="75"/>
                  <a:pt x="68" y="76"/>
                  <a:pt x="70" y="76"/>
                </a:cubicBezTo>
                <a:cubicBezTo>
                  <a:pt x="79" y="79"/>
                  <a:pt x="89" y="76"/>
                  <a:pt x="96" y="69"/>
                </a:cubicBezTo>
                <a:cubicBezTo>
                  <a:pt x="107" y="58"/>
                  <a:pt x="107" y="40"/>
                  <a:pt x="96" y="29"/>
                </a:cubicBezTo>
                <a:cubicBezTo>
                  <a:pt x="85" y="18"/>
                  <a:pt x="67" y="18"/>
                  <a:pt x="56" y="29"/>
                </a:cubicBezTo>
                <a:cubicBezTo>
                  <a:pt x="49" y="36"/>
                  <a:pt x="47" y="46"/>
                  <a:pt x="49" y="55"/>
                </a:cubicBezTo>
                <a:cubicBezTo>
                  <a:pt x="49" y="57"/>
                  <a:pt x="50" y="59"/>
                  <a:pt x="51" y="61"/>
                </a:cubicBezTo>
                <a:cubicBezTo>
                  <a:pt x="48" y="53"/>
                  <a:pt x="49" y="43"/>
                  <a:pt x="56" y="36"/>
                </a:cubicBezTo>
                <a:close/>
                <a:moveTo>
                  <a:pt x="53" y="65"/>
                </a:moveTo>
                <a:cubicBezTo>
                  <a:pt x="53" y="65"/>
                  <a:pt x="53" y="65"/>
                  <a:pt x="53" y="65"/>
                </a:cubicBezTo>
                <a:cubicBezTo>
                  <a:pt x="53" y="65"/>
                  <a:pt x="53" y="65"/>
                  <a:pt x="53" y="65"/>
                </a:cubicBezTo>
                <a:cubicBezTo>
                  <a:pt x="53" y="66"/>
                  <a:pt x="54" y="66"/>
                  <a:pt x="54" y="66"/>
                </a:cubicBezTo>
                <a:cubicBezTo>
                  <a:pt x="53" y="65"/>
                  <a:pt x="52" y="64"/>
                  <a:pt x="52" y="63"/>
                </a:cubicBezTo>
                <a:cubicBezTo>
                  <a:pt x="52" y="62"/>
                  <a:pt x="51" y="62"/>
                  <a:pt x="51" y="61"/>
                </a:cubicBezTo>
                <a:cubicBezTo>
                  <a:pt x="52" y="62"/>
                  <a:pt x="52" y="64"/>
                  <a:pt x="53" y="65"/>
                </a:cubicBezTo>
                <a:close/>
                <a:moveTo>
                  <a:pt x="59" y="71"/>
                </a:moveTo>
                <a:cubicBezTo>
                  <a:pt x="59" y="72"/>
                  <a:pt x="60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0" y="72"/>
                  <a:pt x="60" y="72"/>
                  <a:pt x="60" y="72"/>
                </a:cubicBezTo>
                <a:cubicBezTo>
                  <a:pt x="62" y="73"/>
                  <a:pt x="63" y="74"/>
                  <a:pt x="64" y="74"/>
                </a:cubicBezTo>
                <a:cubicBezTo>
                  <a:pt x="64" y="74"/>
                  <a:pt x="63" y="73"/>
                  <a:pt x="63" y="73"/>
                </a:cubicBezTo>
                <a:cubicBezTo>
                  <a:pt x="61" y="73"/>
                  <a:pt x="60" y="72"/>
                  <a:pt x="59" y="71"/>
                </a:cubicBezTo>
                <a:close/>
                <a:moveTo>
                  <a:pt x="83" y="69"/>
                </a:moveTo>
                <a:cubicBezTo>
                  <a:pt x="90" y="62"/>
                  <a:pt x="90" y="50"/>
                  <a:pt x="83" y="42"/>
                </a:cubicBezTo>
                <a:cubicBezTo>
                  <a:pt x="75" y="35"/>
                  <a:pt x="64" y="35"/>
                  <a:pt x="56" y="42"/>
                </a:cubicBezTo>
                <a:cubicBezTo>
                  <a:pt x="51" y="48"/>
                  <a:pt x="49" y="56"/>
                  <a:pt x="52" y="63"/>
                </a:cubicBezTo>
                <a:cubicBezTo>
                  <a:pt x="52" y="63"/>
                  <a:pt x="53" y="64"/>
                  <a:pt x="53" y="64"/>
                </a:cubicBezTo>
                <a:cubicBezTo>
                  <a:pt x="51" y="59"/>
                  <a:pt x="52" y="53"/>
                  <a:pt x="56" y="49"/>
                </a:cubicBezTo>
                <a:cubicBezTo>
                  <a:pt x="62" y="44"/>
                  <a:pt x="71" y="44"/>
                  <a:pt x="76" y="49"/>
                </a:cubicBezTo>
                <a:cubicBezTo>
                  <a:pt x="82" y="55"/>
                  <a:pt x="82" y="63"/>
                  <a:pt x="76" y="69"/>
                </a:cubicBezTo>
                <a:cubicBezTo>
                  <a:pt x="72" y="73"/>
                  <a:pt x="66" y="74"/>
                  <a:pt x="61" y="72"/>
                </a:cubicBezTo>
                <a:cubicBezTo>
                  <a:pt x="61" y="72"/>
                  <a:pt x="62" y="73"/>
                  <a:pt x="63" y="73"/>
                </a:cubicBezTo>
                <a:cubicBezTo>
                  <a:pt x="69" y="76"/>
                  <a:pt x="77" y="74"/>
                  <a:pt x="83" y="69"/>
                </a:cubicBezTo>
                <a:close/>
                <a:moveTo>
                  <a:pt x="57" y="69"/>
                </a:moveTo>
                <a:cubicBezTo>
                  <a:pt x="58" y="70"/>
                  <a:pt x="59" y="71"/>
                  <a:pt x="60" y="72"/>
                </a:cubicBezTo>
                <a:cubicBezTo>
                  <a:pt x="6" y="126"/>
                  <a:pt x="6" y="126"/>
                  <a:pt x="6" y="126"/>
                </a:cubicBezTo>
                <a:cubicBezTo>
                  <a:pt x="0" y="119"/>
                  <a:pt x="0" y="119"/>
                  <a:pt x="0" y="119"/>
                </a:cubicBezTo>
                <a:cubicBezTo>
                  <a:pt x="53" y="65"/>
                  <a:pt x="53" y="65"/>
                  <a:pt x="53" y="65"/>
                </a:cubicBezTo>
                <a:cubicBezTo>
                  <a:pt x="54" y="67"/>
                  <a:pt x="55" y="68"/>
                  <a:pt x="56" y="69"/>
                </a:cubicBezTo>
                <a:cubicBezTo>
                  <a:pt x="56" y="68"/>
                  <a:pt x="55" y="68"/>
                  <a:pt x="54" y="67"/>
                </a:cubicBezTo>
                <a:cubicBezTo>
                  <a:pt x="55" y="68"/>
                  <a:pt x="56" y="68"/>
                  <a:pt x="56" y="69"/>
                </a:cubicBezTo>
                <a:cubicBezTo>
                  <a:pt x="56" y="69"/>
                  <a:pt x="56" y="69"/>
                  <a:pt x="56" y="69"/>
                </a:cubicBezTo>
                <a:cubicBezTo>
                  <a:pt x="56" y="69"/>
                  <a:pt x="56" y="69"/>
                  <a:pt x="56" y="69"/>
                </a:cubicBezTo>
                <a:cubicBezTo>
                  <a:pt x="56" y="69"/>
                  <a:pt x="56" y="69"/>
                  <a:pt x="56" y="69"/>
                </a:cubicBezTo>
                <a:cubicBezTo>
                  <a:pt x="56" y="69"/>
                  <a:pt x="55" y="68"/>
                  <a:pt x="55" y="68"/>
                </a:cubicBezTo>
                <a:cubicBezTo>
                  <a:pt x="55" y="67"/>
                  <a:pt x="55" y="67"/>
                  <a:pt x="54" y="67"/>
                </a:cubicBezTo>
                <a:cubicBezTo>
                  <a:pt x="54" y="66"/>
                  <a:pt x="53" y="65"/>
                  <a:pt x="53" y="64"/>
                </a:cubicBezTo>
                <a:cubicBezTo>
                  <a:pt x="53" y="65"/>
                  <a:pt x="54" y="65"/>
                  <a:pt x="54" y="66"/>
                </a:cubicBezTo>
                <a:cubicBezTo>
                  <a:pt x="53" y="63"/>
                  <a:pt x="54" y="60"/>
                  <a:pt x="56" y="57"/>
                </a:cubicBezTo>
                <a:cubicBezTo>
                  <a:pt x="59" y="54"/>
                  <a:pt x="65" y="54"/>
                  <a:pt x="68" y="57"/>
                </a:cubicBezTo>
                <a:cubicBezTo>
                  <a:pt x="71" y="60"/>
                  <a:pt x="71" y="66"/>
                  <a:pt x="68" y="69"/>
                </a:cubicBezTo>
                <a:cubicBezTo>
                  <a:pt x="66" y="71"/>
                  <a:pt x="62" y="72"/>
                  <a:pt x="59" y="71"/>
                </a:cubicBezTo>
                <a:cubicBezTo>
                  <a:pt x="60" y="71"/>
                  <a:pt x="60" y="72"/>
                  <a:pt x="61" y="72"/>
                </a:cubicBezTo>
                <a:cubicBezTo>
                  <a:pt x="60" y="72"/>
                  <a:pt x="59" y="71"/>
                  <a:pt x="58" y="71"/>
                </a:cubicBezTo>
                <a:cubicBezTo>
                  <a:pt x="58" y="70"/>
                  <a:pt x="57" y="70"/>
                  <a:pt x="57" y="69"/>
                </a:cubicBezTo>
                <a:close/>
                <a:moveTo>
                  <a:pt x="57" y="69"/>
                </a:moveTo>
                <a:cubicBezTo>
                  <a:pt x="57" y="69"/>
                  <a:pt x="58" y="70"/>
                  <a:pt x="59" y="70"/>
                </a:cubicBezTo>
                <a:cubicBezTo>
                  <a:pt x="60" y="71"/>
                  <a:pt x="62" y="70"/>
                  <a:pt x="64" y="69"/>
                </a:cubicBezTo>
                <a:cubicBezTo>
                  <a:pt x="66" y="67"/>
                  <a:pt x="66" y="63"/>
                  <a:pt x="64" y="61"/>
                </a:cubicBezTo>
                <a:cubicBezTo>
                  <a:pt x="62" y="59"/>
                  <a:pt x="58" y="59"/>
                  <a:pt x="56" y="61"/>
                </a:cubicBezTo>
                <a:cubicBezTo>
                  <a:pt x="55" y="63"/>
                  <a:pt x="54" y="65"/>
                  <a:pt x="55" y="67"/>
                </a:cubicBezTo>
                <a:cubicBezTo>
                  <a:pt x="55" y="67"/>
                  <a:pt x="56" y="68"/>
                  <a:pt x="57" y="6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29" name="Freeform 133"/>
          <p:cNvSpPr>
            <a:spLocks noEditPoints="1"/>
          </p:cNvSpPr>
          <p:nvPr/>
        </p:nvSpPr>
        <p:spPr bwMode="auto">
          <a:xfrm>
            <a:off x="7659851" y="5419835"/>
            <a:ext cx="263871" cy="129520"/>
          </a:xfrm>
          <a:custGeom>
            <a:avLst/>
            <a:gdLst>
              <a:gd name="T0" fmla="*/ 152 w 158"/>
              <a:gd name="T1" fmla="*/ 1 h 78"/>
              <a:gd name="T2" fmla="*/ 87 w 158"/>
              <a:gd name="T3" fmla="*/ 1 h 78"/>
              <a:gd name="T4" fmla="*/ 87 w 158"/>
              <a:gd name="T5" fmla="*/ 1 h 78"/>
              <a:gd name="T6" fmla="*/ 71 w 158"/>
              <a:gd name="T7" fmla="*/ 1 h 78"/>
              <a:gd name="T8" fmla="*/ 71 w 158"/>
              <a:gd name="T9" fmla="*/ 1 h 78"/>
              <a:gd name="T10" fmla="*/ 11 w 158"/>
              <a:gd name="T11" fmla="*/ 1 h 78"/>
              <a:gd name="T12" fmla="*/ 0 w 158"/>
              <a:gd name="T13" fmla="*/ 7 h 78"/>
              <a:gd name="T14" fmla="*/ 0 w 158"/>
              <a:gd name="T15" fmla="*/ 40 h 78"/>
              <a:gd name="T16" fmla="*/ 10 w 158"/>
              <a:gd name="T17" fmla="*/ 49 h 78"/>
              <a:gd name="T18" fmla="*/ 10 w 158"/>
              <a:gd name="T19" fmla="*/ 68 h 78"/>
              <a:gd name="T20" fmla="*/ 13 w 158"/>
              <a:gd name="T21" fmla="*/ 75 h 78"/>
              <a:gd name="T22" fmla="*/ 21 w 158"/>
              <a:gd name="T23" fmla="*/ 78 h 78"/>
              <a:gd name="T24" fmla="*/ 138 w 158"/>
              <a:gd name="T25" fmla="*/ 78 h 78"/>
              <a:gd name="T26" fmla="*/ 148 w 158"/>
              <a:gd name="T27" fmla="*/ 71 h 78"/>
              <a:gd name="T28" fmla="*/ 148 w 158"/>
              <a:gd name="T29" fmla="*/ 49 h 78"/>
              <a:gd name="T30" fmla="*/ 149 w 158"/>
              <a:gd name="T31" fmla="*/ 49 h 78"/>
              <a:gd name="T32" fmla="*/ 158 w 158"/>
              <a:gd name="T33" fmla="*/ 43 h 78"/>
              <a:gd name="T34" fmla="*/ 158 w 158"/>
              <a:gd name="T35" fmla="*/ 6 h 78"/>
              <a:gd name="T36" fmla="*/ 152 w 158"/>
              <a:gd name="T37" fmla="*/ 1 h 78"/>
              <a:gd name="T38" fmla="*/ 16 w 158"/>
              <a:gd name="T39" fmla="*/ 72 h 78"/>
              <a:gd name="T40" fmla="*/ 15 w 158"/>
              <a:gd name="T41" fmla="*/ 68 h 78"/>
              <a:gd name="T42" fmla="*/ 15 w 158"/>
              <a:gd name="T43" fmla="*/ 49 h 78"/>
              <a:gd name="T44" fmla="*/ 71 w 158"/>
              <a:gd name="T45" fmla="*/ 49 h 78"/>
              <a:gd name="T46" fmla="*/ 71 w 158"/>
              <a:gd name="T47" fmla="*/ 74 h 78"/>
              <a:gd name="T48" fmla="*/ 21 w 158"/>
              <a:gd name="T49" fmla="*/ 74 h 78"/>
              <a:gd name="T50" fmla="*/ 16 w 158"/>
              <a:gd name="T51" fmla="*/ 72 h 78"/>
              <a:gd name="T52" fmla="*/ 144 w 158"/>
              <a:gd name="T53" fmla="*/ 71 h 78"/>
              <a:gd name="T54" fmla="*/ 138 w 158"/>
              <a:gd name="T55" fmla="*/ 74 h 78"/>
              <a:gd name="T56" fmla="*/ 87 w 158"/>
              <a:gd name="T57" fmla="*/ 74 h 78"/>
              <a:gd name="T58" fmla="*/ 87 w 158"/>
              <a:gd name="T59" fmla="*/ 49 h 78"/>
              <a:gd name="T60" fmla="*/ 144 w 158"/>
              <a:gd name="T61" fmla="*/ 49 h 78"/>
              <a:gd name="T62" fmla="*/ 144 w 158"/>
              <a:gd name="T63" fmla="*/ 71 h 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58" h="78">
                <a:moveTo>
                  <a:pt x="152" y="1"/>
                </a:moveTo>
                <a:cubicBezTo>
                  <a:pt x="87" y="1"/>
                  <a:pt x="87" y="1"/>
                  <a:pt x="87" y="1"/>
                </a:cubicBezTo>
                <a:cubicBezTo>
                  <a:pt x="87" y="1"/>
                  <a:pt x="87" y="1"/>
                  <a:pt x="87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71" y="1"/>
                  <a:pt x="71" y="1"/>
                  <a:pt x="71" y="1"/>
                </a:cubicBezTo>
                <a:cubicBezTo>
                  <a:pt x="11" y="1"/>
                  <a:pt x="11" y="1"/>
                  <a:pt x="11" y="1"/>
                </a:cubicBezTo>
                <a:cubicBezTo>
                  <a:pt x="11" y="1"/>
                  <a:pt x="0" y="0"/>
                  <a:pt x="0" y="7"/>
                </a:cubicBezTo>
                <a:cubicBezTo>
                  <a:pt x="0" y="14"/>
                  <a:pt x="0" y="40"/>
                  <a:pt x="0" y="40"/>
                </a:cubicBezTo>
                <a:cubicBezTo>
                  <a:pt x="0" y="40"/>
                  <a:pt x="0" y="49"/>
                  <a:pt x="10" y="49"/>
                </a:cubicBezTo>
                <a:cubicBezTo>
                  <a:pt x="10" y="68"/>
                  <a:pt x="10" y="68"/>
                  <a:pt x="10" y="68"/>
                </a:cubicBezTo>
                <a:cubicBezTo>
                  <a:pt x="10" y="69"/>
                  <a:pt x="10" y="72"/>
                  <a:pt x="13" y="75"/>
                </a:cubicBezTo>
                <a:cubicBezTo>
                  <a:pt x="15" y="77"/>
                  <a:pt x="17" y="78"/>
                  <a:pt x="21" y="78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46" y="78"/>
                  <a:pt x="148" y="74"/>
                  <a:pt x="148" y="71"/>
                </a:cubicBezTo>
                <a:cubicBezTo>
                  <a:pt x="148" y="49"/>
                  <a:pt x="148" y="49"/>
                  <a:pt x="148" y="49"/>
                </a:cubicBezTo>
                <a:cubicBezTo>
                  <a:pt x="149" y="49"/>
                  <a:pt x="149" y="49"/>
                  <a:pt x="149" y="49"/>
                </a:cubicBezTo>
                <a:cubicBezTo>
                  <a:pt x="158" y="49"/>
                  <a:pt x="158" y="43"/>
                  <a:pt x="158" y="43"/>
                </a:cubicBezTo>
                <a:cubicBezTo>
                  <a:pt x="158" y="43"/>
                  <a:pt x="158" y="12"/>
                  <a:pt x="158" y="6"/>
                </a:cubicBezTo>
                <a:cubicBezTo>
                  <a:pt x="158" y="1"/>
                  <a:pt x="152" y="1"/>
                  <a:pt x="152" y="1"/>
                </a:cubicBezTo>
                <a:close/>
                <a:moveTo>
                  <a:pt x="16" y="72"/>
                </a:moveTo>
                <a:cubicBezTo>
                  <a:pt x="15" y="71"/>
                  <a:pt x="15" y="68"/>
                  <a:pt x="15" y="68"/>
                </a:cubicBezTo>
                <a:cubicBezTo>
                  <a:pt x="15" y="49"/>
                  <a:pt x="15" y="49"/>
                  <a:pt x="15" y="49"/>
                </a:cubicBezTo>
                <a:cubicBezTo>
                  <a:pt x="24" y="49"/>
                  <a:pt x="47" y="49"/>
                  <a:pt x="71" y="49"/>
                </a:cubicBezTo>
                <a:cubicBezTo>
                  <a:pt x="71" y="74"/>
                  <a:pt x="71" y="74"/>
                  <a:pt x="71" y="74"/>
                </a:cubicBezTo>
                <a:cubicBezTo>
                  <a:pt x="21" y="74"/>
                  <a:pt x="21" y="74"/>
                  <a:pt x="21" y="74"/>
                </a:cubicBezTo>
                <a:cubicBezTo>
                  <a:pt x="19" y="74"/>
                  <a:pt x="17" y="73"/>
                  <a:pt x="16" y="72"/>
                </a:cubicBezTo>
                <a:close/>
                <a:moveTo>
                  <a:pt x="144" y="71"/>
                </a:moveTo>
                <a:cubicBezTo>
                  <a:pt x="144" y="71"/>
                  <a:pt x="143" y="74"/>
                  <a:pt x="138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87" y="49"/>
                  <a:pt x="87" y="49"/>
                  <a:pt x="87" y="49"/>
                </a:cubicBezTo>
                <a:cubicBezTo>
                  <a:pt x="111" y="49"/>
                  <a:pt x="133" y="49"/>
                  <a:pt x="144" y="49"/>
                </a:cubicBezTo>
                <a:lnTo>
                  <a:pt x="144" y="7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0" name="Freeform 134"/>
          <p:cNvSpPr>
            <a:spLocks noEditPoints="1"/>
          </p:cNvSpPr>
          <p:nvPr/>
        </p:nvSpPr>
        <p:spPr bwMode="auto">
          <a:xfrm>
            <a:off x="8123623" y="5363870"/>
            <a:ext cx="222292" cy="225461"/>
          </a:xfrm>
          <a:custGeom>
            <a:avLst/>
            <a:gdLst>
              <a:gd name="T0" fmla="*/ 52 w 133"/>
              <a:gd name="T1" fmla="*/ 96 h 135"/>
              <a:gd name="T2" fmla="*/ 45 w 133"/>
              <a:gd name="T3" fmla="*/ 96 h 135"/>
              <a:gd name="T4" fmla="*/ 0 w 133"/>
              <a:gd name="T5" fmla="*/ 6 h 135"/>
              <a:gd name="T6" fmla="*/ 2 w 133"/>
              <a:gd name="T7" fmla="*/ 0 h 135"/>
              <a:gd name="T8" fmla="*/ 52 w 133"/>
              <a:gd name="T9" fmla="*/ 96 h 135"/>
              <a:gd name="T10" fmla="*/ 75 w 133"/>
              <a:gd name="T11" fmla="*/ 94 h 135"/>
              <a:gd name="T12" fmla="*/ 49 w 133"/>
              <a:gd name="T13" fmla="*/ 83 h 135"/>
              <a:gd name="T14" fmla="*/ 19 w 133"/>
              <a:gd name="T15" fmla="*/ 106 h 135"/>
              <a:gd name="T16" fmla="*/ 49 w 133"/>
              <a:gd name="T17" fmla="*/ 135 h 135"/>
              <a:gd name="T18" fmla="*/ 75 w 133"/>
              <a:gd name="T19" fmla="*/ 119 h 135"/>
              <a:gd name="T20" fmla="*/ 71 w 133"/>
              <a:gd name="T21" fmla="*/ 106 h 135"/>
              <a:gd name="T22" fmla="*/ 75 w 133"/>
              <a:gd name="T23" fmla="*/ 94 h 135"/>
              <a:gd name="T24" fmla="*/ 104 w 133"/>
              <a:gd name="T25" fmla="*/ 83 h 135"/>
              <a:gd name="T26" fmla="*/ 75 w 133"/>
              <a:gd name="T27" fmla="*/ 106 h 135"/>
              <a:gd name="T28" fmla="*/ 104 w 133"/>
              <a:gd name="T29" fmla="*/ 135 h 135"/>
              <a:gd name="T30" fmla="*/ 133 w 133"/>
              <a:gd name="T31" fmla="*/ 106 h 135"/>
              <a:gd name="T32" fmla="*/ 104 w 133"/>
              <a:gd name="T33" fmla="*/ 83 h 135"/>
              <a:gd name="T34" fmla="*/ 57 w 133"/>
              <a:gd name="T35" fmla="*/ 25 h 135"/>
              <a:gd name="T36" fmla="*/ 55 w 133"/>
              <a:gd name="T37" fmla="*/ 30 h 135"/>
              <a:gd name="T38" fmla="*/ 101 w 133"/>
              <a:gd name="T39" fmla="*/ 96 h 135"/>
              <a:gd name="T40" fmla="*/ 107 w 133"/>
              <a:gd name="T41" fmla="*/ 96 h 135"/>
              <a:gd name="T42" fmla="*/ 57 w 133"/>
              <a:gd name="T43" fmla="*/ 25 h 1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133" h="135">
                <a:moveTo>
                  <a:pt x="52" y="96"/>
                </a:moveTo>
                <a:cubicBezTo>
                  <a:pt x="45" y="96"/>
                  <a:pt x="45" y="96"/>
                  <a:pt x="45" y="96"/>
                </a:cubicBezTo>
                <a:cubicBezTo>
                  <a:pt x="45" y="95"/>
                  <a:pt x="45" y="27"/>
                  <a:pt x="0" y="6"/>
                </a:cubicBezTo>
                <a:cubicBezTo>
                  <a:pt x="2" y="0"/>
                  <a:pt x="2" y="0"/>
                  <a:pt x="2" y="0"/>
                </a:cubicBezTo>
                <a:cubicBezTo>
                  <a:pt x="52" y="23"/>
                  <a:pt x="52" y="93"/>
                  <a:pt x="52" y="96"/>
                </a:cubicBezTo>
                <a:close/>
                <a:moveTo>
                  <a:pt x="75" y="94"/>
                </a:moveTo>
                <a:cubicBezTo>
                  <a:pt x="70" y="87"/>
                  <a:pt x="60" y="83"/>
                  <a:pt x="49" y="83"/>
                </a:cubicBezTo>
                <a:cubicBezTo>
                  <a:pt x="33" y="83"/>
                  <a:pt x="19" y="90"/>
                  <a:pt x="19" y="106"/>
                </a:cubicBezTo>
                <a:cubicBezTo>
                  <a:pt x="19" y="122"/>
                  <a:pt x="33" y="135"/>
                  <a:pt x="49" y="135"/>
                </a:cubicBezTo>
                <a:cubicBezTo>
                  <a:pt x="60" y="135"/>
                  <a:pt x="70" y="129"/>
                  <a:pt x="75" y="119"/>
                </a:cubicBezTo>
                <a:cubicBezTo>
                  <a:pt x="73" y="115"/>
                  <a:pt x="71" y="111"/>
                  <a:pt x="71" y="106"/>
                </a:cubicBezTo>
                <a:cubicBezTo>
                  <a:pt x="71" y="101"/>
                  <a:pt x="73" y="97"/>
                  <a:pt x="75" y="94"/>
                </a:cubicBezTo>
                <a:close/>
                <a:moveTo>
                  <a:pt x="104" y="83"/>
                </a:moveTo>
                <a:cubicBezTo>
                  <a:pt x="88" y="83"/>
                  <a:pt x="75" y="90"/>
                  <a:pt x="75" y="106"/>
                </a:cubicBezTo>
                <a:cubicBezTo>
                  <a:pt x="75" y="122"/>
                  <a:pt x="88" y="135"/>
                  <a:pt x="104" y="135"/>
                </a:cubicBezTo>
                <a:cubicBezTo>
                  <a:pt x="120" y="135"/>
                  <a:pt x="133" y="122"/>
                  <a:pt x="133" y="106"/>
                </a:cubicBezTo>
                <a:cubicBezTo>
                  <a:pt x="133" y="90"/>
                  <a:pt x="120" y="83"/>
                  <a:pt x="104" y="83"/>
                </a:cubicBezTo>
                <a:close/>
                <a:moveTo>
                  <a:pt x="57" y="25"/>
                </a:moveTo>
                <a:cubicBezTo>
                  <a:pt x="55" y="30"/>
                  <a:pt x="55" y="30"/>
                  <a:pt x="55" y="30"/>
                </a:cubicBezTo>
                <a:cubicBezTo>
                  <a:pt x="100" y="51"/>
                  <a:pt x="101" y="94"/>
                  <a:pt x="101" y="96"/>
                </a:cubicBezTo>
                <a:cubicBezTo>
                  <a:pt x="107" y="96"/>
                  <a:pt x="107" y="96"/>
                  <a:pt x="107" y="96"/>
                </a:cubicBezTo>
                <a:cubicBezTo>
                  <a:pt x="107" y="95"/>
                  <a:pt x="106" y="47"/>
                  <a:pt x="57" y="2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1" name="Freeform 135"/>
          <p:cNvSpPr>
            <a:spLocks noEditPoints="1"/>
          </p:cNvSpPr>
          <p:nvPr/>
        </p:nvSpPr>
        <p:spPr bwMode="auto">
          <a:xfrm>
            <a:off x="5921504" y="5821186"/>
            <a:ext cx="246279" cy="220663"/>
          </a:xfrm>
          <a:custGeom>
            <a:avLst/>
            <a:gdLst>
              <a:gd name="T0" fmla="*/ 139 w 147"/>
              <a:gd name="T1" fmla="*/ 13 h 132"/>
              <a:gd name="T2" fmla="*/ 133 w 147"/>
              <a:gd name="T3" fmla="*/ 0 h 132"/>
              <a:gd name="T4" fmla="*/ 76 w 147"/>
              <a:gd name="T5" fmla="*/ 19 h 132"/>
              <a:gd name="T6" fmla="*/ 69 w 147"/>
              <a:gd name="T7" fmla="*/ 27 h 132"/>
              <a:gd name="T8" fmla="*/ 49 w 147"/>
              <a:gd name="T9" fmla="*/ 30 h 132"/>
              <a:gd name="T10" fmla="*/ 48 w 147"/>
              <a:gd name="T11" fmla="*/ 28 h 132"/>
              <a:gd name="T12" fmla="*/ 0 w 147"/>
              <a:gd name="T13" fmla="*/ 44 h 132"/>
              <a:gd name="T14" fmla="*/ 113 w 147"/>
              <a:gd name="T15" fmla="*/ 132 h 132"/>
              <a:gd name="T16" fmla="*/ 124 w 147"/>
              <a:gd name="T17" fmla="*/ 115 h 132"/>
              <a:gd name="T18" fmla="*/ 139 w 147"/>
              <a:gd name="T19" fmla="*/ 13 h 132"/>
              <a:gd name="T20" fmla="*/ 67 w 147"/>
              <a:gd name="T21" fmla="*/ 54 h 132"/>
              <a:gd name="T22" fmla="*/ 53 w 147"/>
              <a:gd name="T23" fmla="*/ 52 h 132"/>
              <a:gd name="T24" fmla="*/ 55 w 147"/>
              <a:gd name="T25" fmla="*/ 38 h 132"/>
              <a:gd name="T26" fmla="*/ 69 w 147"/>
              <a:gd name="T27" fmla="*/ 40 h 132"/>
              <a:gd name="T28" fmla="*/ 67 w 147"/>
              <a:gd name="T29" fmla="*/ 54 h 132"/>
              <a:gd name="T30" fmla="*/ 100 w 147"/>
              <a:gd name="T31" fmla="*/ 91 h 132"/>
              <a:gd name="T32" fmla="*/ 80 w 147"/>
              <a:gd name="T33" fmla="*/ 88 h 132"/>
              <a:gd name="T34" fmla="*/ 83 w 147"/>
              <a:gd name="T35" fmla="*/ 68 h 132"/>
              <a:gd name="T36" fmla="*/ 103 w 147"/>
              <a:gd name="T37" fmla="*/ 71 h 132"/>
              <a:gd name="T38" fmla="*/ 100 w 147"/>
              <a:gd name="T39" fmla="*/ 91 h 132"/>
              <a:gd name="T40" fmla="*/ 114 w 147"/>
              <a:gd name="T41" fmla="*/ 50 h 132"/>
              <a:gd name="T42" fmla="*/ 101 w 147"/>
              <a:gd name="T43" fmla="*/ 49 h 132"/>
              <a:gd name="T44" fmla="*/ 102 w 147"/>
              <a:gd name="T45" fmla="*/ 36 h 132"/>
              <a:gd name="T46" fmla="*/ 116 w 147"/>
              <a:gd name="T47" fmla="*/ 37 h 132"/>
              <a:gd name="T48" fmla="*/ 114 w 147"/>
              <a:gd name="T49" fmla="*/ 50 h 132"/>
              <a:gd name="T50" fmla="*/ 113 w 147"/>
              <a:gd name="T51" fmla="*/ 132 h 132"/>
              <a:gd name="T52" fmla="*/ 21 w 147"/>
              <a:gd name="T53" fmla="*/ 76 h 132"/>
              <a:gd name="T54" fmla="*/ 0 w 147"/>
              <a:gd name="T55" fmla="*/ 44 h 132"/>
              <a:gd name="T56" fmla="*/ 113 w 147"/>
              <a:gd name="T57" fmla="*/ 13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47" h="132">
                <a:moveTo>
                  <a:pt x="139" y="13"/>
                </a:moveTo>
                <a:cubicBezTo>
                  <a:pt x="137" y="9"/>
                  <a:pt x="135" y="4"/>
                  <a:pt x="133" y="0"/>
                </a:cubicBezTo>
                <a:cubicBezTo>
                  <a:pt x="76" y="19"/>
                  <a:pt x="76" y="19"/>
                  <a:pt x="76" y="19"/>
                </a:cubicBezTo>
                <a:cubicBezTo>
                  <a:pt x="75" y="22"/>
                  <a:pt x="72" y="25"/>
                  <a:pt x="69" y="27"/>
                </a:cubicBezTo>
                <a:cubicBezTo>
                  <a:pt x="61" y="33"/>
                  <a:pt x="52" y="34"/>
                  <a:pt x="49" y="30"/>
                </a:cubicBezTo>
                <a:cubicBezTo>
                  <a:pt x="49" y="30"/>
                  <a:pt x="48" y="29"/>
                  <a:pt x="48" y="28"/>
                </a:cubicBezTo>
                <a:cubicBezTo>
                  <a:pt x="0" y="44"/>
                  <a:pt x="0" y="44"/>
                  <a:pt x="0" y="44"/>
                </a:cubicBezTo>
                <a:cubicBezTo>
                  <a:pt x="113" y="132"/>
                  <a:pt x="113" y="132"/>
                  <a:pt x="113" y="132"/>
                </a:cubicBezTo>
                <a:cubicBezTo>
                  <a:pt x="117" y="127"/>
                  <a:pt x="121" y="121"/>
                  <a:pt x="124" y="115"/>
                </a:cubicBezTo>
                <a:cubicBezTo>
                  <a:pt x="142" y="83"/>
                  <a:pt x="147" y="46"/>
                  <a:pt x="139" y="13"/>
                </a:cubicBezTo>
                <a:close/>
                <a:moveTo>
                  <a:pt x="67" y="54"/>
                </a:moveTo>
                <a:cubicBezTo>
                  <a:pt x="62" y="57"/>
                  <a:pt x="56" y="56"/>
                  <a:pt x="53" y="52"/>
                </a:cubicBezTo>
                <a:cubicBezTo>
                  <a:pt x="49" y="47"/>
                  <a:pt x="50" y="41"/>
                  <a:pt x="55" y="38"/>
                </a:cubicBezTo>
                <a:cubicBezTo>
                  <a:pt x="59" y="34"/>
                  <a:pt x="66" y="35"/>
                  <a:pt x="69" y="40"/>
                </a:cubicBezTo>
                <a:cubicBezTo>
                  <a:pt x="72" y="44"/>
                  <a:pt x="71" y="51"/>
                  <a:pt x="67" y="54"/>
                </a:cubicBezTo>
                <a:close/>
                <a:moveTo>
                  <a:pt x="100" y="91"/>
                </a:moveTo>
                <a:cubicBezTo>
                  <a:pt x="94" y="96"/>
                  <a:pt x="85" y="94"/>
                  <a:pt x="80" y="88"/>
                </a:cubicBezTo>
                <a:cubicBezTo>
                  <a:pt x="75" y="82"/>
                  <a:pt x="76" y="73"/>
                  <a:pt x="83" y="68"/>
                </a:cubicBezTo>
                <a:cubicBezTo>
                  <a:pt x="89" y="63"/>
                  <a:pt x="98" y="64"/>
                  <a:pt x="103" y="71"/>
                </a:cubicBezTo>
                <a:cubicBezTo>
                  <a:pt x="108" y="77"/>
                  <a:pt x="106" y="86"/>
                  <a:pt x="100" y="91"/>
                </a:cubicBezTo>
                <a:close/>
                <a:moveTo>
                  <a:pt x="114" y="50"/>
                </a:moveTo>
                <a:cubicBezTo>
                  <a:pt x="110" y="54"/>
                  <a:pt x="104" y="53"/>
                  <a:pt x="101" y="49"/>
                </a:cubicBezTo>
                <a:cubicBezTo>
                  <a:pt x="98" y="44"/>
                  <a:pt x="98" y="39"/>
                  <a:pt x="102" y="36"/>
                </a:cubicBezTo>
                <a:cubicBezTo>
                  <a:pt x="107" y="32"/>
                  <a:pt x="112" y="33"/>
                  <a:pt x="116" y="37"/>
                </a:cubicBezTo>
                <a:cubicBezTo>
                  <a:pt x="119" y="42"/>
                  <a:pt x="118" y="47"/>
                  <a:pt x="114" y="50"/>
                </a:cubicBezTo>
                <a:close/>
                <a:moveTo>
                  <a:pt x="113" y="132"/>
                </a:moveTo>
                <a:cubicBezTo>
                  <a:pt x="21" y="76"/>
                  <a:pt x="21" y="76"/>
                  <a:pt x="21" y="76"/>
                </a:cubicBezTo>
                <a:cubicBezTo>
                  <a:pt x="0" y="44"/>
                  <a:pt x="0" y="44"/>
                  <a:pt x="0" y="44"/>
                </a:cubicBezTo>
                <a:lnTo>
                  <a:pt x="113" y="13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2" name="Freeform 136"/>
          <p:cNvSpPr>
            <a:spLocks noEditPoints="1"/>
          </p:cNvSpPr>
          <p:nvPr/>
        </p:nvSpPr>
        <p:spPr bwMode="auto">
          <a:xfrm>
            <a:off x="6399669" y="5771617"/>
            <a:ext cx="295856" cy="259039"/>
          </a:xfrm>
          <a:custGeom>
            <a:avLst/>
            <a:gdLst>
              <a:gd name="T0" fmla="*/ 158 w 178"/>
              <a:gd name="T1" fmla="*/ 53 h 155"/>
              <a:gd name="T2" fmla="*/ 134 w 178"/>
              <a:gd name="T3" fmla="*/ 28 h 155"/>
              <a:gd name="T4" fmla="*/ 65 w 178"/>
              <a:gd name="T5" fmla="*/ 11 h 155"/>
              <a:gd name="T6" fmla="*/ 46 w 178"/>
              <a:gd name="T7" fmla="*/ 25 h 155"/>
              <a:gd name="T8" fmla="*/ 16 w 178"/>
              <a:gd name="T9" fmla="*/ 52 h 155"/>
              <a:gd name="T10" fmla="*/ 1 w 178"/>
              <a:gd name="T11" fmla="*/ 79 h 155"/>
              <a:gd name="T12" fmla="*/ 87 w 178"/>
              <a:gd name="T13" fmla="*/ 155 h 155"/>
              <a:gd name="T14" fmla="*/ 164 w 178"/>
              <a:gd name="T15" fmla="*/ 94 h 155"/>
              <a:gd name="T16" fmla="*/ 159 w 178"/>
              <a:gd name="T17" fmla="*/ 53 h 155"/>
              <a:gd name="T18" fmla="*/ 154 w 178"/>
              <a:gd name="T19" fmla="*/ 57 h 155"/>
              <a:gd name="T20" fmla="*/ 101 w 178"/>
              <a:gd name="T21" fmla="*/ 127 h 155"/>
              <a:gd name="T22" fmla="*/ 138 w 178"/>
              <a:gd name="T23" fmla="*/ 41 h 155"/>
              <a:gd name="T24" fmla="*/ 80 w 178"/>
              <a:gd name="T25" fmla="*/ 127 h 155"/>
              <a:gd name="T26" fmla="*/ 80 w 178"/>
              <a:gd name="T27" fmla="*/ 127 h 155"/>
              <a:gd name="T28" fmla="*/ 97 w 178"/>
              <a:gd name="T29" fmla="*/ 123 h 155"/>
              <a:gd name="T30" fmla="*/ 94 w 178"/>
              <a:gd name="T31" fmla="*/ 127 h 155"/>
              <a:gd name="T32" fmla="*/ 108 w 178"/>
              <a:gd name="T33" fmla="*/ 17 h 155"/>
              <a:gd name="T34" fmla="*/ 101 w 178"/>
              <a:gd name="T35" fmla="*/ 15 h 155"/>
              <a:gd name="T36" fmla="*/ 92 w 178"/>
              <a:gd name="T37" fmla="*/ 118 h 155"/>
              <a:gd name="T38" fmla="*/ 84 w 178"/>
              <a:gd name="T39" fmla="*/ 120 h 155"/>
              <a:gd name="T40" fmla="*/ 73 w 178"/>
              <a:gd name="T41" fmla="*/ 17 h 155"/>
              <a:gd name="T42" fmla="*/ 72 w 178"/>
              <a:gd name="T43" fmla="*/ 14 h 155"/>
              <a:gd name="T44" fmla="*/ 49 w 178"/>
              <a:gd name="T45" fmla="*/ 31 h 155"/>
              <a:gd name="T46" fmla="*/ 51 w 178"/>
              <a:gd name="T47" fmla="*/ 29 h 155"/>
              <a:gd name="T48" fmla="*/ 66 w 178"/>
              <a:gd name="T49" fmla="*/ 17 h 155"/>
              <a:gd name="T50" fmla="*/ 81 w 178"/>
              <a:gd name="T51" fmla="*/ 125 h 155"/>
              <a:gd name="T52" fmla="*/ 22 w 178"/>
              <a:gd name="T53" fmla="*/ 58 h 155"/>
              <a:gd name="T54" fmla="*/ 39 w 178"/>
              <a:gd name="T55" fmla="*/ 40 h 155"/>
              <a:gd name="T56" fmla="*/ 74 w 178"/>
              <a:gd name="T57" fmla="*/ 125 h 155"/>
              <a:gd name="T58" fmla="*/ 26 w 178"/>
              <a:gd name="T59" fmla="*/ 67 h 155"/>
              <a:gd name="T60" fmla="*/ 22 w 178"/>
              <a:gd name="T61" fmla="*/ 58 h 155"/>
              <a:gd name="T62" fmla="*/ 10 w 178"/>
              <a:gd name="T63" fmla="*/ 69 h 155"/>
              <a:gd name="T64" fmla="*/ 20 w 178"/>
              <a:gd name="T65" fmla="*/ 69 h 155"/>
              <a:gd name="T66" fmla="*/ 65 w 178"/>
              <a:gd name="T67" fmla="*/ 127 h 155"/>
              <a:gd name="T68" fmla="*/ 57 w 178"/>
              <a:gd name="T69" fmla="*/ 134 h 155"/>
              <a:gd name="T70" fmla="*/ 160 w 178"/>
              <a:gd name="T71" fmla="*/ 91 h 155"/>
              <a:gd name="T72" fmla="*/ 109 w 178"/>
              <a:gd name="T73" fmla="*/ 129 h 155"/>
              <a:gd name="T74" fmla="*/ 160 w 178"/>
              <a:gd name="T75" fmla="*/ 91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78" h="155">
                <a:moveTo>
                  <a:pt x="159" y="53"/>
                </a:moveTo>
                <a:cubicBezTo>
                  <a:pt x="158" y="53"/>
                  <a:pt x="158" y="53"/>
                  <a:pt x="158" y="53"/>
                </a:cubicBezTo>
                <a:cubicBezTo>
                  <a:pt x="134" y="28"/>
                  <a:pt x="134" y="28"/>
                  <a:pt x="134" y="28"/>
                </a:cubicBezTo>
                <a:cubicBezTo>
                  <a:pt x="134" y="28"/>
                  <a:pt x="134" y="28"/>
                  <a:pt x="134" y="28"/>
                </a:cubicBezTo>
                <a:cubicBezTo>
                  <a:pt x="126" y="15"/>
                  <a:pt x="115" y="12"/>
                  <a:pt x="108" y="11"/>
                </a:cubicBezTo>
                <a:cubicBezTo>
                  <a:pt x="81" y="0"/>
                  <a:pt x="65" y="11"/>
                  <a:pt x="65" y="11"/>
                </a:cubicBezTo>
                <a:cubicBezTo>
                  <a:pt x="65" y="11"/>
                  <a:pt x="65" y="11"/>
                  <a:pt x="65" y="11"/>
                </a:cubicBezTo>
                <a:cubicBezTo>
                  <a:pt x="60" y="12"/>
                  <a:pt x="54" y="17"/>
                  <a:pt x="46" y="25"/>
                </a:cubicBezTo>
                <a:cubicBezTo>
                  <a:pt x="16" y="52"/>
                  <a:pt x="16" y="52"/>
                  <a:pt x="16" y="52"/>
                </a:cubicBezTo>
                <a:cubicBezTo>
                  <a:pt x="16" y="52"/>
                  <a:pt x="16" y="52"/>
                  <a:pt x="16" y="52"/>
                </a:cubicBezTo>
                <a:cubicBezTo>
                  <a:pt x="14" y="54"/>
                  <a:pt x="11" y="57"/>
                  <a:pt x="5" y="65"/>
                </a:cubicBezTo>
                <a:cubicBezTo>
                  <a:pt x="2" y="69"/>
                  <a:pt x="0" y="74"/>
                  <a:pt x="1" y="79"/>
                </a:cubicBezTo>
                <a:cubicBezTo>
                  <a:pt x="6" y="107"/>
                  <a:pt x="63" y="146"/>
                  <a:pt x="65" y="148"/>
                </a:cubicBezTo>
                <a:cubicBezTo>
                  <a:pt x="72" y="153"/>
                  <a:pt x="79" y="155"/>
                  <a:pt x="87" y="155"/>
                </a:cubicBezTo>
                <a:cubicBezTo>
                  <a:pt x="105" y="155"/>
                  <a:pt x="118" y="142"/>
                  <a:pt x="119" y="142"/>
                </a:cubicBezTo>
                <a:cubicBezTo>
                  <a:pt x="164" y="94"/>
                  <a:pt x="164" y="94"/>
                  <a:pt x="164" y="94"/>
                </a:cubicBezTo>
                <a:cubicBezTo>
                  <a:pt x="165" y="94"/>
                  <a:pt x="165" y="94"/>
                  <a:pt x="165" y="94"/>
                </a:cubicBezTo>
                <a:cubicBezTo>
                  <a:pt x="178" y="70"/>
                  <a:pt x="159" y="53"/>
                  <a:pt x="159" y="53"/>
                </a:cubicBezTo>
                <a:close/>
                <a:moveTo>
                  <a:pt x="138" y="41"/>
                </a:moveTo>
                <a:cubicBezTo>
                  <a:pt x="154" y="57"/>
                  <a:pt x="154" y="57"/>
                  <a:pt x="154" y="57"/>
                </a:cubicBezTo>
                <a:cubicBezTo>
                  <a:pt x="153" y="67"/>
                  <a:pt x="123" y="104"/>
                  <a:pt x="104" y="126"/>
                </a:cubicBezTo>
                <a:cubicBezTo>
                  <a:pt x="103" y="127"/>
                  <a:pt x="102" y="127"/>
                  <a:pt x="101" y="127"/>
                </a:cubicBezTo>
                <a:cubicBezTo>
                  <a:pt x="102" y="127"/>
                  <a:pt x="102" y="126"/>
                  <a:pt x="102" y="125"/>
                </a:cubicBezTo>
                <a:cubicBezTo>
                  <a:pt x="107" y="115"/>
                  <a:pt x="134" y="49"/>
                  <a:pt x="138" y="41"/>
                </a:cubicBezTo>
                <a:close/>
                <a:moveTo>
                  <a:pt x="80" y="127"/>
                </a:moveTo>
                <a:cubicBezTo>
                  <a:pt x="80" y="127"/>
                  <a:pt x="80" y="127"/>
                  <a:pt x="80" y="127"/>
                </a:cubicBezTo>
                <a:cubicBezTo>
                  <a:pt x="80" y="127"/>
                  <a:pt x="81" y="127"/>
                  <a:pt x="81" y="127"/>
                </a:cubicBezTo>
                <a:cubicBezTo>
                  <a:pt x="81" y="127"/>
                  <a:pt x="80" y="127"/>
                  <a:pt x="80" y="127"/>
                </a:cubicBezTo>
                <a:close/>
                <a:moveTo>
                  <a:pt x="133" y="39"/>
                </a:moveTo>
                <a:cubicBezTo>
                  <a:pt x="129" y="48"/>
                  <a:pt x="101" y="113"/>
                  <a:pt x="97" y="123"/>
                </a:cubicBezTo>
                <a:cubicBezTo>
                  <a:pt x="96" y="124"/>
                  <a:pt x="96" y="125"/>
                  <a:pt x="95" y="127"/>
                </a:cubicBezTo>
                <a:cubicBezTo>
                  <a:pt x="95" y="127"/>
                  <a:pt x="95" y="127"/>
                  <a:pt x="94" y="127"/>
                </a:cubicBezTo>
                <a:cubicBezTo>
                  <a:pt x="95" y="125"/>
                  <a:pt x="96" y="123"/>
                  <a:pt x="97" y="120"/>
                </a:cubicBezTo>
                <a:cubicBezTo>
                  <a:pt x="98" y="117"/>
                  <a:pt x="116" y="47"/>
                  <a:pt x="108" y="17"/>
                </a:cubicBezTo>
                <a:cubicBezTo>
                  <a:pt x="114" y="18"/>
                  <a:pt x="126" y="22"/>
                  <a:pt x="133" y="39"/>
                </a:cubicBezTo>
                <a:close/>
                <a:moveTo>
                  <a:pt x="101" y="15"/>
                </a:moveTo>
                <a:cubicBezTo>
                  <a:pt x="101" y="15"/>
                  <a:pt x="101" y="15"/>
                  <a:pt x="101" y="15"/>
                </a:cubicBezTo>
                <a:cubicBezTo>
                  <a:pt x="112" y="40"/>
                  <a:pt x="92" y="117"/>
                  <a:pt x="92" y="118"/>
                </a:cubicBezTo>
                <a:cubicBezTo>
                  <a:pt x="89" y="125"/>
                  <a:pt x="87" y="126"/>
                  <a:pt x="87" y="126"/>
                </a:cubicBezTo>
                <a:cubicBezTo>
                  <a:pt x="87" y="126"/>
                  <a:pt x="85" y="123"/>
                  <a:pt x="84" y="120"/>
                </a:cubicBezTo>
                <a:cubicBezTo>
                  <a:pt x="68" y="74"/>
                  <a:pt x="73" y="18"/>
                  <a:pt x="73" y="18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7"/>
                  <a:pt x="73" y="17"/>
                  <a:pt x="73" y="17"/>
                </a:cubicBezTo>
                <a:cubicBezTo>
                  <a:pt x="73" y="16"/>
                  <a:pt x="72" y="15"/>
                  <a:pt x="72" y="14"/>
                </a:cubicBezTo>
                <a:cubicBezTo>
                  <a:pt x="77" y="12"/>
                  <a:pt x="87" y="10"/>
                  <a:pt x="101" y="15"/>
                </a:cubicBezTo>
                <a:close/>
                <a:moveTo>
                  <a:pt x="49" y="31"/>
                </a:moveTo>
                <a:cubicBezTo>
                  <a:pt x="50" y="31"/>
                  <a:pt x="50" y="30"/>
                  <a:pt x="51" y="30"/>
                </a:cubicBezTo>
                <a:cubicBezTo>
                  <a:pt x="51" y="29"/>
                  <a:pt x="51" y="29"/>
                  <a:pt x="51" y="29"/>
                </a:cubicBezTo>
                <a:cubicBezTo>
                  <a:pt x="51" y="29"/>
                  <a:pt x="51" y="29"/>
                  <a:pt x="51" y="29"/>
                </a:cubicBezTo>
                <a:cubicBezTo>
                  <a:pt x="61" y="18"/>
                  <a:pt x="65" y="17"/>
                  <a:pt x="66" y="17"/>
                </a:cubicBezTo>
                <a:cubicBezTo>
                  <a:pt x="66" y="17"/>
                  <a:pt x="67" y="17"/>
                  <a:pt x="67" y="18"/>
                </a:cubicBezTo>
                <a:cubicBezTo>
                  <a:pt x="66" y="24"/>
                  <a:pt x="68" y="81"/>
                  <a:pt x="81" y="125"/>
                </a:cubicBezTo>
                <a:cubicBezTo>
                  <a:pt x="68" y="106"/>
                  <a:pt x="34" y="49"/>
                  <a:pt x="49" y="31"/>
                </a:cubicBezTo>
                <a:close/>
                <a:moveTo>
                  <a:pt x="22" y="58"/>
                </a:moveTo>
                <a:cubicBezTo>
                  <a:pt x="22" y="57"/>
                  <a:pt x="22" y="56"/>
                  <a:pt x="22" y="55"/>
                </a:cubicBezTo>
                <a:cubicBezTo>
                  <a:pt x="39" y="40"/>
                  <a:pt x="39" y="40"/>
                  <a:pt x="39" y="40"/>
                </a:cubicBezTo>
                <a:cubicBezTo>
                  <a:pt x="35" y="69"/>
                  <a:pt x="71" y="119"/>
                  <a:pt x="73" y="121"/>
                </a:cubicBezTo>
                <a:cubicBezTo>
                  <a:pt x="73" y="123"/>
                  <a:pt x="74" y="124"/>
                  <a:pt x="74" y="125"/>
                </a:cubicBezTo>
                <a:cubicBezTo>
                  <a:pt x="73" y="125"/>
                  <a:pt x="71" y="124"/>
                  <a:pt x="68" y="122"/>
                </a:cubicBezTo>
                <a:cubicBezTo>
                  <a:pt x="58" y="115"/>
                  <a:pt x="46" y="96"/>
                  <a:pt x="26" y="67"/>
                </a:cubicBezTo>
                <a:cubicBezTo>
                  <a:pt x="25" y="65"/>
                  <a:pt x="25" y="65"/>
                  <a:pt x="25" y="65"/>
                </a:cubicBezTo>
                <a:cubicBezTo>
                  <a:pt x="24" y="64"/>
                  <a:pt x="21" y="60"/>
                  <a:pt x="22" y="58"/>
                </a:cubicBezTo>
                <a:close/>
                <a:moveTo>
                  <a:pt x="7" y="79"/>
                </a:moveTo>
                <a:cubicBezTo>
                  <a:pt x="7" y="75"/>
                  <a:pt x="7" y="71"/>
                  <a:pt x="10" y="69"/>
                </a:cubicBezTo>
                <a:cubicBezTo>
                  <a:pt x="11" y="67"/>
                  <a:pt x="13" y="64"/>
                  <a:pt x="15" y="62"/>
                </a:cubicBezTo>
                <a:cubicBezTo>
                  <a:pt x="15" y="64"/>
                  <a:pt x="18" y="67"/>
                  <a:pt x="20" y="69"/>
                </a:cubicBezTo>
                <a:cubicBezTo>
                  <a:pt x="21" y="70"/>
                  <a:pt x="21" y="70"/>
                  <a:pt x="21" y="70"/>
                </a:cubicBezTo>
                <a:cubicBezTo>
                  <a:pt x="41" y="100"/>
                  <a:pt x="54" y="119"/>
                  <a:pt x="65" y="127"/>
                </a:cubicBezTo>
                <a:cubicBezTo>
                  <a:pt x="66" y="128"/>
                  <a:pt x="68" y="128"/>
                  <a:pt x="69" y="129"/>
                </a:cubicBezTo>
                <a:cubicBezTo>
                  <a:pt x="62" y="131"/>
                  <a:pt x="58" y="133"/>
                  <a:pt x="57" y="134"/>
                </a:cubicBezTo>
                <a:cubicBezTo>
                  <a:pt x="40" y="121"/>
                  <a:pt x="10" y="97"/>
                  <a:pt x="7" y="79"/>
                </a:cubicBezTo>
                <a:close/>
                <a:moveTo>
                  <a:pt x="160" y="91"/>
                </a:moveTo>
                <a:cubicBezTo>
                  <a:pt x="120" y="132"/>
                  <a:pt x="120" y="132"/>
                  <a:pt x="120" y="132"/>
                </a:cubicBezTo>
                <a:cubicBezTo>
                  <a:pt x="116" y="131"/>
                  <a:pt x="113" y="130"/>
                  <a:pt x="109" y="129"/>
                </a:cubicBezTo>
                <a:cubicBezTo>
                  <a:pt x="119" y="118"/>
                  <a:pt x="151" y="80"/>
                  <a:pt x="159" y="62"/>
                </a:cubicBezTo>
                <a:cubicBezTo>
                  <a:pt x="162" y="67"/>
                  <a:pt x="167" y="77"/>
                  <a:pt x="160" y="9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3" name="Freeform 137"/>
          <p:cNvSpPr>
            <a:spLocks noEditPoints="1"/>
          </p:cNvSpPr>
          <p:nvPr/>
        </p:nvSpPr>
        <p:spPr bwMode="auto">
          <a:xfrm>
            <a:off x="6866640" y="5797202"/>
            <a:ext cx="236683" cy="235054"/>
          </a:xfrm>
          <a:custGeom>
            <a:avLst/>
            <a:gdLst>
              <a:gd name="T0" fmla="*/ 96 w 142"/>
              <a:gd name="T1" fmla="*/ 0 h 141"/>
              <a:gd name="T2" fmla="*/ 0 w 142"/>
              <a:gd name="T3" fmla="*/ 72 h 141"/>
              <a:gd name="T4" fmla="*/ 0 w 142"/>
              <a:gd name="T5" fmla="*/ 141 h 141"/>
              <a:gd name="T6" fmla="*/ 142 w 142"/>
              <a:gd name="T7" fmla="*/ 141 h 141"/>
              <a:gd name="T8" fmla="*/ 142 w 142"/>
              <a:gd name="T9" fmla="*/ 72 h 141"/>
              <a:gd name="T10" fmla="*/ 96 w 142"/>
              <a:gd name="T11" fmla="*/ 0 h 141"/>
              <a:gd name="T12" fmla="*/ 136 w 142"/>
              <a:gd name="T13" fmla="*/ 103 h 141"/>
              <a:gd name="T14" fmla="*/ 6 w 142"/>
              <a:gd name="T15" fmla="*/ 103 h 141"/>
              <a:gd name="T16" fmla="*/ 6 w 142"/>
              <a:gd name="T17" fmla="*/ 77 h 141"/>
              <a:gd name="T18" fmla="*/ 136 w 142"/>
              <a:gd name="T19" fmla="*/ 77 h 141"/>
              <a:gd name="T20" fmla="*/ 136 w 142"/>
              <a:gd name="T21" fmla="*/ 103 h 141"/>
              <a:gd name="T22" fmla="*/ 6 w 142"/>
              <a:gd name="T23" fmla="*/ 135 h 141"/>
              <a:gd name="T24" fmla="*/ 6 w 142"/>
              <a:gd name="T25" fmla="*/ 109 h 141"/>
              <a:gd name="T26" fmla="*/ 136 w 142"/>
              <a:gd name="T27" fmla="*/ 109 h 141"/>
              <a:gd name="T28" fmla="*/ 136 w 142"/>
              <a:gd name="T29" fmla="*/ 135 h 141"/>
              <a:gd name="T30" fmla="*/ 6 w 142"/>
              <a:gd name="T31" fmla="*/ 135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42" h="141">
                <a:moveTo>
                  <a:pt x="96" y="0"/>
                </a:moveTo>
                <a:cubicBezTo>
                  <a:pt x="0" y="72"/>
                  <a:pt x="0" y="72"/>
                  <a:pt x="0" y="72"/>
                </a:cubicBezTo>
                <a:cubicBezTo>
                  <a:pt x="0" y="141"/>
                  <a:pt x="0" y="141"/>
                  <a:pt x="0" y="141"/>
                </a:cubicBezTo>
                <a:cubicBezTo>
                  <a:pt x="142" y="141"/>
                  <a:pt x="142" y="141"/>
                  <a:pt x="142" y="141"/>
                </a:cubicBezTo>
                <a:cubicBezTo>
                  <a:pt x="142" y="72"/>
                  <a:pt x="142" y="72"/>
                  <a:pt x="142" y="72"/>
                </a:cubicBezTo>
                <a:cubicBezTo>
                  <a:pt x="142" y="72"/>
                  <a:pt x="138" y="42"/>
                  <a:pt x="96" y="0"/>
                </a:cubicBezTo>
                <a:close/>
                <a:moveTo>
                  <a:pt x="136" y="103"/>
                </a:moveTo>
                <a:cubicBezTo>
                  <a:pt x="6" y="103"/>
                  <a:pt x="6" y="103"/>
                  <a:pt x="6" y="103"/>
                </a:cubicBezTo>
                <a:cubicBezTo>
                  <a:pt x="6" y="77"/>
                  <a:pt x="6" y="77"/>
                  <a:pt x="6" y="77"/>
                </a:cubicBezTo>
                <a:cubicBezTo>
                  <a:pt x="136" y="77"/>
                  <a:pt x="136" y="77"/>
                  <a:pt x="136" y="77"/>
                </a:cubicBezTo>
                <a:lnTo>
                  <a:pt x="136" y="103"/>
                </a:lnTo>
                <a:close/>
                <a:moveTo>
                  <a:pt x="6" y="135"/>
                </a:moveTo>
                <a:cubicBezTo>
                  <a:pt x="6" y="109"/>
                  <a:pt x="6" y="109"/>
                  <a:pt x="6" y="109"/>
                </a:cubicBezTo>
                <a:cubicBezTo>
                  <a:pt x="136" y="109"/>
                  <a:pt x="136" y="109"/>
                  <a:pt x="136" y="109"/>
                </a:cubicBezTo>
                <a:cubicBezTo>
                  <a:pt x="136" y="135"/>
                  <a:pt x="136" y="135"/>
                  <a:pt x="136" y="135"/>
                </a:cubicBezTo>
                <a:lnTo>
                  <a:pt x="6" y="13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4" name="Freeform 138"/>
          <p:cNvSpPr>
            <a:spLocks noEditPoints="1"/>
          </p:cNvSpPr>
          <p:nvPr/>
        </p:nvSpPr>
        <p:spPr bwMode="auto">
          <a:xfrm>
            <a:off x="5513704" y="4834599"/>
            <a:ext cx="267070" cy="267035"/>
          </a:xfrm>
          <a:custGeom>
            <a:avLst/>
            <a:gdLst>
              <a:gd name="T0" fmla="*/ 144 w 167"/>
              <a:gd name="T1" fmla="*/ 43 h 167"/>
              <a:gd name="T2" fmla="*/ 98 w 167"/>
              <a:gd name="T3" fmla="*/ 43 h 167"/>
              <a:gd name="T4" fmla="*/ 76 w 167"/>
              <a:gd name="T5" fmla="*/ 82 h 167"/>
              <a:gd name="T6" fmla="*/ 99 w 167"/>
              <a:gd name="T7" fmla="*/ 122 h 167"/>
              <a:gd name="T8" fmla="*/ 145 w 167"/>
              <a:gd name="T9" fmla="*/ 122 h 167"/>
              <a:gd name="T10" fmla="*/ 167 w 167"/>
              <a:gd name="T11" fmla="*/ 82 h 167"/>
              <a:gd name="T12" fmla="*/ 144 w 167"/>
              <a:gd name="T13" fmla="*/ 43 h 167"/>
              <a:gd name="T14" fmla="*/ 141 w 167"/>
              <a:gd name="T15" fmla="*/ 114 h 167"/>
              <a:gd name="T16" fmla="*/ 103 w 167"/>
              <a:gd name="T17" fmla="*/ 116 h 167"/>
              <a:gd name="T18" fmla="*/ 83 w 167"/>
              <a:gd name="T19" fmla="*/ 82 h 167"/>
              <a:gd name="T20" fmla="*/ 102 w 167"/>
              <a:gd name="T21" fmla="*/ 50 h 167"/>
              <a:gd name="T22" fmla="*/ 140 w 167"/>
              <a:gd name="T23" fmla="*/ 49 h 167"/>
              <a:gd name="T24" fmla="*/ 160 w 167"/>
              <a:gd name="T25" fmla="*/ 82 h 167"/>
              <a:gd name="T26" fmla="*/ 141 w 167"/>
              <a:gd name="T27" fmla="*/ 114 h 167"/>
              <a:gd name="T28" fmla="*/ 69 w 167"/>
              <a:gd name="T29" fmla="*/ 79 h 167"/>
              <a:gd name="T30" fmla="*/ 92 w 167"/>
              <a:gd name="T31" fmla="*/ 39 h 167"/>
              <a:gd name="T32" fmla="*/ 69 w 167"/>
              <a:gd name="T33" fmla="*/ 0 h 167"/>
              <a:gd name="T34" fmla="*/ 23 w 167"/>
              <a:gd name="T35" fmla="*/ 0 h 167"/>
              <a:gd name="T36" fmla="*/ 0 w 167"/>
              <a:gd name="T37" fmla="*/ 40 h 167"/>
              <a:gd name="T38" fmla="*/ 24 w 167"/>
              <a:gd name="T39" fmla="*/ 79 h 167"/>
              <a:gd name="T40" fmla="*/ 69 w 167"/>
              <a:gd name="T41" fmla="*/ 79 h 167"/>
              <a:gd name="T42" fmla="*/ 27 w 167"/>
              <a:gd name="T43" fmla="*/ 7 h 167"/>
              <a:gd name="T44" fmla="*/ 65 w 167"/>
              <a:gd name="T45" fmla="*/ 6 h 167"/>
              <a:gd name="T46" fmla="*/ 83 w 167"/>
              <a:gd name="T47" fmla="*/ 39 h 167"/>
              <a:gd name="T48" fmla="*/ 66 w 167"/>
              <a:gd name="T49" fmla="*/ 72 h 167"/>
              <a:gd name="T50" fmla="*/ 27 w 167"/>
              <a:gd name="T51" fmla="*/ 73 h 167"/>
              <a:gd name="T52" fmla="*/ 8 w 167"/>
              <a:gd name="T53" fmla="*/ 39 h 167"/>
              <a:gd name="T54" fmla="*/ 27 w 167"/>
              <a:gd name="T55" fmla="*/ 7 h 167"/>
              <a:gd name="T56" fmla="*/ 24 w 167"/>
              <a:gd name="T57" fmla="*/ 87 h 167"/>
              <a:gd name="T58" fmla="*/ 1 w 167"/>
              <a:gd name="T59" fmla="*/ 127 h 167"/>
              <a:gd name="T60" fmla="*/ 25 w 167"/>
              <a:gd name="T61" fmla="*/ 167 h 167"/>
              <a:gd name="T62" fmla="*/ 70 w 167"/>
              <a:gd name="T63" fmla="*/ 167 h 167"/>
              <a:gd name="T64" fmla="*/ 93 w 167"/>
              <a:gd name="T65" fmla="*/ 126 h 167"/>
              <a:gd name="T66" fmla="*/ 70 w 167"/>
              <a:gd name="T67" fmla="*/ 87 h 167"/>
              <a:gd name="T68" fmla="*/ 24 w 167"/>
              <a:gd name="T69" fmla="*/ 87 h 167"/>
              <a:gd name="T70" fmla="*/ 67 w 167"/>
              <a:gd name="T71" fmla="*/ 159 h 167"/>
              <a:gd name="T72" fmla="*/ 28 w 167"/>
              <a:gd name="T73" fmla="*/ 159 h 167"/>
              <a:gd name="T74" fmla="*/ 9 w 167"/>
              <a:gd name="T75" fmla="*/ 127 h 167"/>
              <a:gd name="T76" fmla="*/ 28 w 167"/>
              <a:gd name="T77" fmla="*/ 95 h 167"/>
              <a:gd name="T78" fmla="*/ 66 w 167"/>
              <a:gd name="T79" fmla="*/ 94 h 167"/>
              <a:gd name="T80" fmla="*/ 84 w 167"/>
              <a:gd name="T81" fmla="*/ 127 h 167"/>
              <a:gd name="T82" fmla="*/ 67 w 167"/>
              <a:gd name="T83" fmla="*/ 159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67" h="167">
                <a:moveTo>
                  <a:pt x="144" y="43"/>
                </a:moveTo>
                <a:lnTo>
                  <a:pt x="98" y="43"/>
                </a:lnTo>
                <a:lnTo>
                  <a:pt x="76" y="82"/>
                </a:lnTo>
                <a:lnTo>
                  <a:pt x="99" y="122"/>
                </a:lnTo>
                <a:lnTo>
                  <a:pt x="145" y="122"/>
                </a:lnTo>
                <a:lnTo>
                  <a:pt x="167" y="82"/>
                </a:lnTo>
                <a:lnTo>
                  <a:pt x="144" y="43"/>
                </a:lnTo>
                <a:close/>
                <a:moveTo>
                  <a:pt x="141" y="114"/>
                </a:moveTo>
                <a:lnTo>
                  <a:pt x="103" y="116"/>
                </a:lnTo>
                <a:lnTo>
                  <a:pt x="83" y="82"/>
                </a:lnTo>
                <a:lnTo>
                  <a:pt x="102" y="50"/>
                </a:lnTo>
                <a:lnTo>
                  <a:pt x="140" y="49"/>
                </a:lnTo>
                <a:lnTo>
                  <a:pt x="160" y="82"/>
                </a:lnTo>
                <a:lnTo>
                  <a:pt x="141" y="114"/>
                </a:lnTo>
                <a:close/>
                <a:moveTo>
                  <a:pt x="69" y="79"/>
                </a:moveTo>
                <a:lnTo>
                  <a:pt x="92" y="39"/>
                </a:lnTo>
                <a:lnTo>
                  <a:pt x="69" y="0"/>
                </a:lnTo>
                <a:lnTo>
                  <a:pt x="23" y="0"/>
                </a:lnTo>
                <a:lnTo>
                  <a:pt x="0" y="40"/>
                </a:lnTo>
                <a:lnTo>
                  <a:pt x="24" y="79"/>
                </a:lnTo>
                <a:lnTo>
                  <a:pt x="69" y="79"/>
                </a:lnTo>
                <a:close/>
                <a:moveTo>
                  <a:pt x="27" y="7"/>
                </a:moveTo>
                <a:lnTo>
                  <a:pt x="65" y="6"/>
                </a:lnTo>
                <a:lnTo>
                  <a:pt x="83" y="39"/>
                </a:lnTo>
                <a:lnTo>
                  <a:pt x="66" y="72"/>
                </a:lnTo>
                <a:lnTo>
                  <a:pt x="27" y="73"/>
                </a:lnTo>
                <a:lnTo>
                  <a:pt x="8" y="39"/>
                </a:lnTo>
                <a:lnTo>
                  <a:pt x="27" y="7"/>
                </a:lnTo>
                <a:close/>
                <a:moveTo>
                  <a:pt x="24" y="87"/>
                </a:moveTo>
                <a:lnTo>
                  <a:pt x="1" y="127"/>
                </a:lnTo>
                <a:lnTo>
                  <a:pt x="25" y="167"/>
                </a:lnTo>
                <a:lnTo>
                  <a:pt x="70" y="167"/>
                </a:lnTo>
                <a:lnTo>
                  <a:pt x="93" y="126"/>
                </a:lnTo>
                <a:lnTo>
                  <a:pt x="70" y="87"/>
                </a:lnTo>
                <a:lnTo>
                  <a:pt x="24" y="87"/>
                </a:lnTo>
                <a:close/>
                <a:moveTo>
                  <a:pt x="67" y="159"/>
                </a:moveTo>
                <a:lnTo>
                  <a:pt x="28" y="159"/>
                </a:lnTo>
                <a:lnTo>
                  <a:pt x="9" y="127"/>
                </a:lnTo>
                <a:lnTo>
                  <a:pt x="28" y="95"/>
                </a:lnTo>
                <a:lnTo>
                  <a:pt x="66" y="94"/>
                </a:lnTo>
                <a:lnTo>
                  <a:pt x="84" y="127"/>
                </a:lnTo>
                <a:lnTo>
                  <a:pt x="67" y="15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5" name="Freeform 139"/>
          <p:cNvSpPr>
            <a:spLocks noEditPoints="1"/>
          </p:cNvSpPr>
          <p:nvPr/>
        </p:nvSpPr>
        <p:spPr bwMode="auto">
          <a:xfrm>
            <a:off x="1632408" y="5381460"/>
            <a:ext cx="260673" cy="209470"/>
          </a:xfrm>
          <a:custGeom>
            <a:avLst/>
            <a:gdLst>
              <a:gd name="T0" fmla="*/ 58 w 156"/>
              <a:gd name="T1" fmla="*/ 25 h 126"/>
              <a:gd name="T2" fmla="*/ 75 w 156"/>
              <a:gd name="T3" fmla="*/ 0 h 126"/>
              <a:gd name="T4" fmla="*/ 102 w 156"/>
              <a:gd name="T5" fmla="*/ 0 h 126"/>
              <a:gd name="T6" fmla="*/ 119 w 156"/>
              <a:gd name="T7" fmla="*/ 25 h 126"/>
              <a:gd name="T8" fmla="*/ 102 w 156"/>
              <a:gd name="T9" fmla="*/ 34 h 126"/>
              <a:gd name="T10" fmla="*/ 75 w 156"/>
              <a:gd name="T11" fmla="*/ 34 h 126"/>
              <a:gd name="T12" fmla="*/ 58 w 156"/>
              <a:gd name="T13" fmla="*/ 25 h 126"/>
              <a:gd name="T14" fmla="*/ 139 w 156"/>
              <a:gd name="T15" fmla="*/ 95 h 126"/>
              <a:gd name="T16" fmla="*/ 139 w 156"/>
              <a:gd name="T17" fmla="*/ 104 h 126"/>
              <a:gd name="T18" fmla="*/ 118 w 156"/>
              <a:gd name="T19" fmla="*/ 125 h 126"/>
              <a:gd name="T20" fmla="*/ 66 w 156"/>
              <a:gd name="T21" fmla="*/ 125 h 126"/>
              <a:gd name="T22" fmla="*/ 37 w 156"/>
              <a:gd name="T23" fmla="*/ 104 h 126"/>
              <a:gd name="T24" fmla="*/ 39 w 156"/>
              <a:gd name="T25" fmla="*/ 73 h 126"/>
              <a:gd name="T26" fmla="*/ 0 w 156"/>
              <a:gd name="T27" fmla="*/ 25 h 126"/>
              <a:gd name="T28" fmla="*/ 0 w 156"/>
              <a:gd name="T29" fmla="*/ 11 h 126"/>
              <a:gd name="T30" fmla="*/ 43 w 156"/>
              <a:gd name="T31" fmla="*/ 54 h 126"/>
              <a:gd name="T32" fmla="*/ 55 w 156"/>
              <a:gd name="T33" fmla="*/ 37 h 126"/>
              <a:gd name="T34" fmla="*/ 117 w 156"/>
              <a:gd name="T35" fmla="*/ 37 h 126"/>
              <a:gd name="T36" fmla="*/ 122 w 156"/>
              <a:gd name="T37" fmla="*/ 39 h 126"/>
              <a:gd name="T38" fmla="*/ 127 w 156"/>
              <a:gd name="T39" fmla="*/ 39 h 126"/>
              <a:gd name="T40" fmla="*/ 156 w 156"/>
              <a:gd name="T41" fmla="*/ 68 h 126"/>
              <a:gd name="T42" fmla="*/ 139 w 156"/>
              <a:gd name="T43" fmla="*/ 95 h 126"/>
              <a:gd name="T44" fmla="*/ 151 w 156"/>
              <a:gd name="T45" fmla="*/ 68 h 126"/>
              <a:gd name="T46" fmla="*/ 127 w 156"/>
              <a:gd name="T47" fmla="*/ 44 h 126"/>
              <a:gd name="T48" fmla="*/ 138 w 156"/>
              <a:gd name="T49" fmla="*/ 89 h 126"/>
              <a:gd name="T50" fmla="*/ 151 w 156"/>
              <a:gd name="T51" fmla="*/ 68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56" h="126">
                <a:moveTo>
                  <a:pt x="58" y="25"/>
                </a:moveTo>
                <a:cubicBezTo>
                  <a:pt x="58" y="15"/>
                  <a:pt x="65" y="0"/>
                  <a:pt x="75" y="0"/>
                </a:cubicBezTo>
                <a:cubicBezTo>
                  <a:pt x="102" y="0"/>
                  <a:pt x="102" y="0"/>
                  <a:pt x="102" y="0"/>
                </a:cubicBezTo>
                <a:cubicBezTo>
                  <a:pt x="111" y="0"/>
                  <a:pt x="119" y="15"/>
                  <a:pt x="119" y="25"/>
                </a:cubicBezTo>
                <a:cubicBezTo>
                  <a:pt x="119" y="34"/>
                  <a:pt x="111" y="34"/>
                  <a:pt x="102" y="34"/>
                </a:cubicBezTo>
                <a:cubicBezTo>
                  <a:pt x="75" y="34"/>
                  <a:pt x="75" y="34"/>
                  <a:pt x="75" y="34"/>
                </a:cubicBezTo>
                <a:cubicBezTo>
                  <a:pt x="65" y="34"/>
                  <a:pt x="58" y="34"/>
                  <a:pt x="58" y="25"/>
                </a:cubicBezTo>
                <a:close/>
                <a:moveTo>
                  <a:pt x="139" y="95"/>
                </a:moveTo>
                <a:cubicBezTo>
                  <a:pt x="139" y="98"/>
                  <a:pt x="139" y="101"/>
                  <a:pt x="139" y="104"/>
                </a:cubicBezTo>
                <a:cubicBezTo>
                  <a:pt x="139" y="104"/>
                  <a:pt x="136" y="125"/>
                  <a:pt x="118" y="125"/>
                </a:cubicBezTo>
                <a:cubicBezTo>
                  <a:pt x="100" y="125"/>
                  <a:pt x="66" y="125"/>
                  <a:pt x="66" y="125"/>
                </a:cubicBezTo>
                <a:cubicBezTo>
                  <a:pt x="66" y="125"/>
                  <a:pt x="37" y="126"/>
                  <a:pt x="37" y="104"/>
                </a:cubicBezTo>
                <a:cubicBezTo>
                  <a:pt x="37" y="104"/>
                  <a:pt x="37" y="89"/>
                  <a:pt x="39" y="73"/>
                </a:cubicBezTo>
                <a:cubicBezTo>
                  <a:pt x="0" y="25"/>
                  <a:pt x="0" y="25"/>
                  <a:pt x="0" y="25"/>
                </a:cubicBezTo>
                <a:cubicBezTo>
                  <a:pt x="0" y="11"/>
                  <a:pt x="0" y="11"/>
                  <a:pt x="0" y="11"/>
                </a:cubicBezTo>
                <a:cubicBezTo>
                  <a:pt x="43" y="54"/>
                  <a:pt x="43" y="54"/>
                  <a:pt x="43" y="54"/>
                </a:cubicBezTo>
                <a:cubicBezTo>
                  <a:pt x="45" y="45"/>
                  <a:pt x="49" y="37"/>
                  <a:pt x="55" y="37"/>
                </a:cubicBezTo>
                <a:cubicBezTo>
                  <a:pt x="117" y="37"/>
                  <a:pt x="117" y="37"/>
                  <a:pt x="117" y="37"/>
                </a:cubicBezTo>
                <a:cubicBezTo>
                  <a:pt x="117" y="37"/>
                  <a:pt x="120" y="37"/>
                  <a:pt x="122" y="39"/>
                </a:cubicBezTo>
                <a:cubicBezTo>
                  <a:pt x="124" y="39"/>
                  <a:pt x="125" y="39"/>
                  <a:pt x="127" y="39"/>
                </a:cubicBezTo>
                <a:cubicBezTo>
                  <a:pt x="143" y="39"/>
                  <a:pt x="156" y="52"/>
                  <a:pt x="156" y="68"/>
                </a:cubicBezTo>
                <a:cubicBezTo>
                  <a:pt x="156" y="80"/>
                  <a:pt x="149" y="91"/>
                  <a:pt x="139" y="95"/>
                </a:cubicBezTo>
                <a:close/>
                <a:moveTo>
                  <a:pt x="151" y="68"/>
                </a:moveTo>
                <a:cubicBezTo>
                  <a:pt x="151" y="55"/>
                  <a:pt x="140" y="44"/>
                  <a:pt x="127" y="44"/>
                </a:cubicBezTo>
                <a:cubicBezTo>
                  <a:pt x="131" y="51"/>
                  <a:pt x="136" y="64"/>
                  <a:pt x="138" y="89"/>
                </a:cubicBezTo>
                <a:cubicBezTo>
                  <a:pt x="146" y="85"/>
                  <a:pt x="151" y="77"/>
                  <a:pt x="151" y="6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6" name="Freeform 140"/>
          <p:cNvSpPr>
            <a:spLocks noEditPoints="1"/>
          </p:cNvSpPr>
          <p:nvPr/>
        </p:nvSpPr>
        <p:spPr bwMode="auto">
          <a:xfrm>
            <a:off x="759235" y="5734839"/>
            <a:ext cx="193506" cy="268633"/>
          </a:xfrm>
          <a:custGeom>
            <a:avLst/>
            <a:gdLst>
              <a:gd name="T0" fmla="*/ 47 w 116"/>
              <a:gd name="T1" fmla="*/ 0 h 161"/>
              <a:gd name="T2" fmla="*/ 55 w 116"/>
              <a:gd name="T3" fmla="*/ 8 h 161"/>
              <a:gd name="T4" fmla="*/ 45 w 116"/>
              <a:gd name="T5" fmla="*/ 8 h 161"/>
              <a:gd name="T6" fmla="*/ 69 w 116"/>
              <a:gd name="T7" fmla="*/ 8 h 161"/>
              <a:gd name="T8" fmla="*/ 61 w 116"/>
              <a:gd name="T9" fmla="*/ 0 h 161"/>
              <a:gd name="T10" fmla="*/ 61 w 116"/>
              <a:gd name="T11" fmla="*/ 10 h 161"/>
              <a:gd name="T12" fmla="*/ 55 w 116"/>
              <a:gd name="T13" fmla="*/ 21 h 161"/>
              <a:gd name="T14" fmla="*/ 47 w 116"/>
              <a:gd name="T15" fmla="*/ 12 h 161"/>
              <a:gd name="T16" fmla="*/ 47 w 116"/>
              <a:gd name="T17" fmla="*/ 22 h 161"/>
              <a:gd name="T18" fmla="*/ 69 w 116"/>
              <a:gd name="T19" fmla="*/ 21 h 161"/>
              <a:gd name="T20" fmla="*/ 61 w 116"/>
              <a:gd name="T21" fmla="*/ 12 h 161"/>
              <a:gd name="T22" fmla="*/ 61 w 116"/>
              <a:gd name="T23" fmla="*/ 22 h 161"/>
              <a:gd name="T24" fmla="*/ 55 w 116"/>
              <a:gd name="T25" fmla="*/ 33 h 161"/>
              <a:gd name="T26" fmla="*/ 47 w 116"/>
              <a:gd name="T27" fmla="*/ 25 h 161"/>
              <a:gd name="T28" fmla="*/ 47 w 116"/>
              <a:gd name="T29" fmla="*/ 35 h 161"/>
              <a:gd name="T30" fmla="*/ 69 w 116"/>
              <a:gd name="T31" fmla="*/ 33 h 161"/>
              <a:gd name="T32" fmla="*/ 61 w 116"/>
              <a:gd name="T33" fmla="*/ 25 h 161"/>
              <a:gd name="T34" fmla="*/ 61 w 116"/>
              <a:gd name="T35" fmla="*/ 35 h 161"/>
              <a:gd name="T36" fmla="*/ 54 w 116"/>
              <a:gd name="T37" fmla="*/ 37 h 161"/>
              <a:gd name="T38" fmla="*/ 45 w 116"/>
              <a:gd name="T39" fmla="*/ 46 h 161"/>
              <a:gd name="T40" fmla="*/ 47 w 116"/>
              <a:gd name="T41" fmla="*/ 47 h 161"/>
              <a:gd name="T42" fmla="*/ 61 w 116"/>
              <a:gd name="T43" fmla="*/ 47 h 161"/>
              <a:gd name="T44" fmla="*/ 69 w 116"/>
              <a:gd name="T45" fmla="*/ 39 h 161"/>
              <a:gd name="T46" fmla="*/ 59 w 116"/>
              <a:gd name="T47" fmla="*/ 39 h 161"/>
              <a:gd name="T48" fmla="*/ 74 w 116"/>
              <a:gd name="T49" fmla="*/ 22 h 161"/>
              <a:gd name="T50" fmla="*/ 82 w 116"/>
              <a:gd name="T51" fmla="*/ 14 h 161"/>
              <a:gd name="T52" fmla="*/ 72 w 116"/>
              <a:gd name="T53" fmla="*/ 14 h 161"/>
              <a:gd name="T54" fmla="*/ 74 w 116"/>
              <a:gd name="T55" fmla="*/ 35 h 161"/>
              <a:gd name="T56" fmla="*/ 82 w 116"/>
              <a:gd name="T57" fmla="*/ 26 h 161"/>
              <a:gd name="T58" fmla="*/ 72 w 116"/>
              <a:gd name="T59" fmla="*/ 26 h 161"/>
              <a:gd name="T60" fmla="*/ 76 w 116"/>
              <a:gd name="T61" fmla="*/ 37 h 161"/>
              <a:gd name="T62" fmla="*/ 72 w 116"/>
              <a:gd name="T63" fmla="*/ 41 h 161"/>
              <a:gd name="T64" fmla="*/ 41 w 116"/>
              <a:gd name="T65" fmla="*/ 23 h 161"/>
              <a:gd name="T66" fmla="*/ 41 w 116"/>
              <a:gd name="T67" fmla="*/ 13 h 161"/>
              <a:gd name="T68" fmla="*/ 32 w 116"/>
              <a:gd name="T69" fmla="*/ 21 h 161"/>
              <a:gd name="T70" fmla="*/ 42 w 116"/>
              <a:gd name="T71" fmla="*/ 27 h 161"/>
              <a:gd name="T72" fmla="*/ 32 w 116"/>
              <a:gd name="T73" fmla="*/ 27 h 161"/>
              <a:gd name="T74" fmla="*/ 34 w 116"/>
              <a:gd name="T75" fmla="*/ 35 h 161"/>
              <a:gd name="T76" fmla="*/ 41 w 116"/>
              <a:gd name="T77" fmla="*/ 37 h 161"/>
              <a:gd name="T78" fmla="*/ 42 w 116"/>
              <a:gd name="T79" fmla="*/ 39 h 161"/>
              <a:gd name="T80" fmla="*/ 48 w 116"/>
              <a:gd name="T81" fmla="*/ 50 h 161"/>
              <a:gd name="T82" fmla="*/ 55 w 116"/>
              <a:gd name="T83" fmla="*/ 51 h 161"/>
              <a:gd name="T84" fmla="*/ 65 w 116"/>
              <a:gd name="T85" fmla="*/ 50 h 161"/>
              <a:gd name="T86" fmla="*/ 59 w 116"/>
              <a:gd name="T87" fmla="*/ 58 h 161"/>
              <a:gd name="T88" fmla="*/ 90 w 116"/>
              <a:gd name="T89" fmla="*/ 128 h 161"/>
              <a:gd name="T90" fmla="*/ 92 w 116"/>
              <a:gd name="T91" fmla="*/ 30 h 161"/>
              <a:gd name="T92" fmla="*/ 79 w 116"/>
              <a:gd name="T93" fmla="*/ 39 h 161"/>
              <a:gd name="T94" fmla="*/ 70 w 116"/>
              <a:gd name="T95" fmla="*/ 49 h 161"/>
              <a:gd name="T96" fmla="*/ 60 w 116"/>
              <a:gd name="T97" fmla="*/ 64 h 161"/>
              <a:gd name="T98" fmla="*/ 49 w 116"/>
              <a:gd name="T99" fmla="*/ 55 h 161"/>
              <a:gd name="T100" fmla="*/ 42 w 116"/>
              <a:gd name="T101" fmla="*/ 47 h 161"/>
              <a:gd name="T102" fmla="*/ 32 w 116"/>
              <a:gd name="T103" fmla="*/ 38 h 161"/>
              <a:gd name="T104" fmla="*/ 25 w 116"/>
              <a:gd name="T105" fmla="*/ 112 h 161"/>
              <a:gd name="T106" fmla="*/ 59 w 116"/>
              <a:gd name="T107" fmla="*/ 161 h 161"/>
              <a:gd name="T108" fmla="*/ 60 w 116"/>
              <a:gd name="T109" fmla="*/ 161 h 1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16" h="161">
                <a:moveTo>
                  <a:pt x="45" y="8"/>
                </a:moveTo>
                <a:cubicBezTo>
                  <a:pt x="45" y="1"/>
                  <a:pt x="45" y="1"/>
                  <a:pt x="45" y="1"/>
                </a:cubicBezTo>
                <a:cubicBezTo>
                  <a:pt x="45" y="1"/>
                  <a:pt x="45" y="0"/>
                  <a:pt x="47" y="0"/>
                </a:cubicBezTo>
                <a:cubicBezTo>
                  <a:pt x="49" y="0"/>
                  <a:pt x="53" y="0"/>
                  <a:pt x="54" y="0"/>
                </a:cubicBezTo>
                <a:cubicBezTo>
                  <a:pt x="55" y="0"/>
                  <a:pt x="55" y="1"/>
                  <a:pt x="55" y="1"/>
                </a:cubicBezTo>
                <a:cubicBezTo>
                  <a:pt x="55" y="8"/>
                  <a:pt x="55" y="8"/>
                  <a:pt x="55" y="8"/>
                </a:cubicBezTo>
                <a:cubicBezTo>
                  <a:pt x="55" y="8"/>
                  <a:pt x="55" y="10"/>
                  <a:pt x="54" y="10"/>
                </a:cubicBezTo>
                <a:cubicBezTo>
                  <a:pt x="53" y="10"/>
                  <a:pt x="48" y="10"/>
                  <a:pt x="47" y="10"/>
                </a:cubicBezTo>
                <a:cubicBezTo>
                  <a:pt x="45" y="10"/>
                  <a:pt x="45" y="8"/>
                  <a:pt x="45" y="8"/>
                </a:cubicBezTo>
                <a:close/>
                <a:moveTo>
                  <a:pt x="61" y="10"/>
                </a:moveTo>
                <a:cubicBezTo>
                  <a:pt x="62" y="10"/>
                  <a:pt x="66" y="10"/>
                  <a:pt x="68" y="10"/>
                </a:cubicBezTo>
                <a:cubicBezTo>
                  <a:pt x="69" y="10"/>
                  <a:pt x="69" y="8"/>
                  <a:pt x="69" y="8"/>
                </a:cubicBezTo>
                <a:cubicBezTo>
                  <a:pt x="69" y="1"/>
                  <a:pt x="69" y="1"/>
                  <a:pt x="69" y="1"/>
                </a:cubicBezTo>
                <a:cubicBezTo>
                  <a:pt x="69" y="1"/>
                  <a:pt x="69" y="0"/>
                  <a:pt x="68" y="0"/>
                </a:cubicBezTo>
                <a:cubicBezTo>
                  <a:pt x="67" y="0"/>
                  <a:pt x="63" y="0"/>
                  <a:pt x="61" y="0"/>
                </a:cubicBezTo>
                <a:cubicBezTo>
                  <a:pt x="59" y="0"/>
                  <a:pt x="59" y="1"/>
                  <a:pt x="59" y="1"/>
                </a:cubicBezTo>
                <a:cubicBezTo>
                  <a:pt x="59" y="8"/>
                  <a:pt x="59" y="8"/>
                  <a:pt x="59" y="8"/>
                </a:cubicBezTo>
                <a:cubicBezTo>
                  <a:pt x="59" y="8"/>
                  <a:pt x="59" y="10"/>
                  <a:pt x="61" y="10"/>
                </a:cubicBezTo>
                <a:close/>
                <a:moveTo>
                  <a:pt x="47" y="22"/>
                </a:moveTo>
                <a:cubicBezTo>
                  <a:pt x="48" y="22"/>
                  <a:pt x="53" y="22"/>
                  <a:pt x="54" y="22"/>
                </a:cubicBezTo>
                <a:cubicBezTo>
                  <a:pt x="55" y="22"/>
                  <a:pt x="55" y="21"/>
                  <a:pt x="55" y="21"/>
                </a:cubicBezTo>
                <a:cubicBezTo>
                  <a:pt x="55" y="14"/>
                  <a:pt x="55" y="14"/>
                  <a:pt x="55" y="14"/>
                </a:cubicBezTo>
                <a:cubicBezTo>
                  <a:pt x="55" y="14"/>
                  <a:pt x="55" y="12"/>
                  <a:pt x="54" y="12"/>
                </a:cubicBezTo>
                <a:cubicBezTo>
                  <a:pt x="53" y="12"/>
                  <a:pt x="49" y="12"/>
                  <a:pt x="47" y="12"/>
                </a:cubicBezTo>
                <a:cubicBezTo>
                  <a:pt x="45" y="12"/>
                  <a:pt x="45" y="14"/>
                  <a:pt x="45" y="14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21"/>
                  <a:pt x="45" y="22"/>
                  <a:pt x="47" y="22"/>
                </a:cubicBezTo>
                <a:close/>
                <a:moveTo>
                  <a:pt x="61" y="22"/>
                </a:moveTo>
                <a:cubicBezTo>
                  <a:pt x="62" y="22"/>
                  <a:pt x="66" y="22"/>
                  <a:pt x="68" y="22"/>
                </a:cubicBezTo>
                <a:cubicBezTo>
                  <a:pt x="69" y="22"/>
                  <a:pt x="69" y="21"/>
                  <a:pt x="69" y="21"/>
                </a:cubicBezTo>
                <a:cubicBezTo>
                  <a:pt x="69" y="14"/>
                  <a:pt x="69" y="14"/>
                  <a:pt x="69" y="14"/>
                </a:cubicBezTo>
                <a:cubicBezTo>
                  <a:pt x="69" y="14"/>
                  <a:pt x="69" y="12"/>
                  <a:pt x="68" y="12"/>
                </a:cubicBezTo>
                <a:cubicBezTo>
                  <a:pt x="67" y="12"/>
                  <a:pt x="63" y="12"/>
                  <a:pt x="61" y="12"/>
                </a:cubicBezTo>
                <a:cubicBezTo>
                  <a:pt x="59" y="12"/>
                  <a:pt x="59" y="14"/>
                  <a:pt x="59" y="14"/>
                </a:cubicBezTo>
                <a:cubicBezTo>
                  <a:pt x="59" y="21"/>
                  <a:pt x="59" y="21"/>
                  <a:pt x="59" y="21"/>
                </a:cubicBezTo>
                <a:cubicBezTo>
                  <a:pt x="59" y="21"/>
                  <a:pt x="59" y="22"/>
                  <a:pt x="61" y="22"/>
                </a:cubicBezTo>
                <a:close/>
                <a:moveTo>
                  <a:pt x="47" y="35"/>
                </a:moveTo>
                <a:cubicBezTo>
                  <a:pt x="48" y="35"/>
                  <a:pt x="53" y="35"/>
                  <a:pt x="54" y="35"/>
                </a:cubicBezTo>
                <a:cubicBezTo>
                  <a:pt x="55" y="35"/>
                  <a:pt x="55" y="33"/>
                  <a:pt x="55" y="33"/>
                </a:cubicBezTo>
                <a:cubicBezTo>
                  <a:pt x="55" y="26"/>
                  <a:pt x="55" y="26"/>
                  <a:pt x="55" y="26"/>
                </a:cubicBezTo>
                <a:cubicBezTo>
                  <a:pt x="55" y="26"/>
                  <a:pt x="55" y="25"/>
                  <a:pt x="54" y="25"/>
                </a:cubicBezTo>
                <a:cubicBezTo>
                  <a:pt x="53" y="25"/>
                  <a:pt x="49" y="25"/>
                  <a:pt x="47" y="25"/>
                </a:cubicBezTo>
                <a:cubicBezTo>
                  <a:pt x="45" y="25"/>
                  <a:pt x="45" y="26"/>
                  <a:pt x="45" y="26"/>
                </a:cubicBezTo>
                <a:cubicBezTo>
                  <a:pt x="45" y="33"/>
                  <a:pt x="45" y="33"/>
                  <a:pt x="45" y="33"/>
                </a:cubicBezTo>
                <a:cubicBezTo>
                  <a:pt x="45" y="33"/>
                  <a:pt x="45" y="35"/>
                  <a:pt x="47" y="35"/>
                </a:cubicBezTo>
                <a:close/>
                <a:moveTo>
                  <a:pt x="61" y="35"/>
                </a:moveTo>
                <a:cubicBezTo>
                  <a:pt x="62" y="35"/>
                  <a:pt x="66" y="35"/>
                  <a:pt x="68" y="35"/>
                </a:cubicBezTo>
                <a:cubicBezTo>
                  <a:pt x="69" y="35"/>
                  <a:pt x="69" y="33"/>
                  <a:pt x="69" y="33"/>
                </a:cubicBezTo>
                <a:cubicBezTo>
                  <a:pt x="69" y="26"/>
                  <a:pt x="69" y="26"/>
                  <a:pt x="69" y="26"/>
                </a:cubicBezTo>
                <a:cubicBezTo>
                  <a:pt x="69" y="26"/>
                  <a:pt x="69" y="25"/>
                  <a:pt x="68" y="25"/>
                </a:cubicBezTo>
                <a:cubicBezTo>
                  <a:pt x="67" y="25"/>
                  <a:pt x="63" y="25"/>
                  <a:pt x="61" y="25"/>
                </a:cubicBezTo>
                <a:cubicBezTo>
                  <a:pt x="59" y="25"/>
                  <a:pt x="59" y="26"/>
                  <a:pt x="59" y="26"/>
                </a:cubicBezTo>
                <a:cubicBezTo>
                  <a:pt x="59" y="33"/>
                  <a:pt x="59" y="33"/>
                  <a:pt x="59" y="33"/>
                </a:cubicBezTo>
                <a:cubicBezTo>
                  <a:pt x="59" y="33"/>
                  <a:pt x="59" y="35"/>
                  <a:pt x="61" y="35"/>
                </a:cubicBezTo>
                <a:close/>
                <a:moveTo>
                  <a:pt x="55" y="46"/>
                </a:moveTo>
                <a:cubicBezTo>
                  <a:pt x="55" y="39"/>
                  <a:pt x="55" y="39"/>
                  <a:pt x="55" y="39"/>
                </a:cubicBezTo>
                <a:cubicBezTo>
                  <a:pt x="55" y="39"/>
                  <a:pt x="55" y="37"/>
                  <a:pt x="54" y="37"/>
                </a:cubicBezTo>
                <a:cubicBezTo>
                  <a:pt x="53" y="37"/>
                  <a:pt x="49" y="37"/>
                  <a:pt x="47" y="37"/>
                </a:cubicBezTo>
                <a:cubicBezTo>
                  <a:pt x="45" y="37"/>
                  <a:pt x="45" y="39"/>
                  <a:pt x="45" y="39"/>
                </a:cubicBezTo>
                <a:cubicBezTo>
                  <a:pt x="45" y="46"/>
                  <a:pt x="45" y="46"/>
                  <a:pt x="45" y="46"/>
                </a:cubicBezTo>
                <a:cubicBezTo>
                  <a:pt x="45" y="46"/>
                  <a:pt x="45" y="46"/>
                  <a:pt x="46" y="46"/>
                </a:cubicBezTo>
                <a:cubicBezTo>
                  <a:pt x="46" y="47"/>
                  <a:pt x="46" y="47"/>
                  <a:pt x="46" y="47"/>
                </a:cubicBezTo>
                <a:cubicBezTo>
                  <a:pt x="46" y="47"/>
                  <a:pt x="46" y="47"/>
                  <a:pt x="47" y="47"/>
                </a:cubicBezTo>
                <a:cubicBezTo>
                  <a:pt x="48" y="47"/>
                  <a:pt x="53" y="47"/>
                  <a:pt x="54" y="47"/>
                </a:cubicBezTo>
                <a:cubicBezTo>
                  <a:pt x="55" y="47"/>
                  <a:pt x="55" y="46"/>
                  <a:pt x="55" y="46"/>
                </a:cubicBezTo>
                <a:close/>
                <a:moveTo>
                  <a:pt x="61" y="47"/>
                </a:moveTo>
                <a:cubicBezTo>
                  <a:pt x="62" y="47"/>
                  <a:pt x="66" y="47"/>
                  <a:pt x="67" y="47"/>
                </a:cubicBezTo>
                <a:cubicBezTo>
                  <a:pt x="68" y="46"/>
                  <a:pt x="69" y="46"/>
                  <a:pt x="69" y="45"/>
                </a:cubicBezTo>
                <a:cubicBezTo>
                  <a:pt x="69" y="39"/>
                  <a:pt x="69" y="39"/>
                  <a:pt x="69" y="39"/>
                </a:cubicBezTo>
                <a:cubicBezTo>
                  <a:pt x="69" y="39"/>
                  <a:pt x="69" y="37"/>
                  <a:pt x="68" y="37"/>
                </a:cubicBezTo>
                <a:cubicBezTo>
                  <a:pt x="67" y="37"/>
                  <a:pt x="63" y="37"/>
                  <a:pt x="61" y="37"/>
                </a:cubicBezTo>
                <a:cubicBezTo>
                  <a:pt x="59" y="37"/>
                  <a:pt x="59" y="39"/>
                  <a:pt x="59" y="39"/>
                </a:cubicBezTo>
                <a:cubicBezTo>
                  <a:pt x="59" y="46"/>
                  <a:pt x="59" y="46"/>
                  <a:pt x="59" y="46"/>
                </a:cubicBezTo>
                <a:cubicBezTo>
                  <a:pt x="59" y="46"/>
                  <a:pt x="59" y="47"/>
                  <a:pt x="61" y="47"/>
                </a:cubicBezTo>
                <a:close/>
                <a:moveTo>
                  <a:pt x="74" y="22"/>
                </a:moveTo>
                <a:cubicBezTo>
                  <a:pt x="75" y="22"/>
                  <a:pt x="80" y="22"/>
                  <a:pt x="81" y="22"/>
                </a:cubicBezTo>
                <a:cubicBezTo>
                  <a:pt x="82" y="22"/>
                  <a:pt x="82" y="21"/>
                  <a:pt x="82" y="21"/>
                </a:cubicBezTo>
                <a:cubicBezTo>
                  <a:pt x="82" y="14"/>
                  <a:pt x="82" y="14"/>
                  <a:pt x="82" y="14"/>
                </a:cubicBezTo>
                <a:cubicBezTo>
                  <a:pt x="82" y="14"/>
                  <a:pt x="82" y="12"/>
                  <a:pt x="81" y="12"/>
                </a:cubicBezTo>
                <a:cubicBezTo>
                  <a:pt x="80" y="12"/>
                  <a:pt x="76" y="12"/>
                  <a:pt x="74" y="12"/>
                </a:cubicBezTo>
                <a:cubicBezTo>
                  <a:pt x="72" y="12"/>
                  <a:pt x="72" y="14"/>
                  <a:pt x="72" y="14"/>
                </a:cubicBezTo>
                <a:cubicBezTo>
                  <a:pt x="72" y="21"/>
                  <a:pt x="72" y="21"/>
                  <a:pt x="72" y="21"/>
                </a:cubicBezTo>
                <a:cubicBezTo>
                  <a:pt x="72" y="21"/>
                  <a:pt x="72" y="22"/>
                  <a:pt x="74" y="22"/>
                </a:cubicBezTo>
                <a:close/>
                <a:moveTo>
                  <a:pt x="74" y="35"/>
                </a:moveTo>
                <a:cubicBezTo>
                  <a:pt x="75" y="35"/>
                  <a:pt x="77" y="35"/>
                  <a:pt x="79" y="35"/>
                </a:cubicBezTo>
                <a:cubicBezTo>
                  <a:pt x="80" y="34"/>
                  <a:pt x="81" y="33"/>
                  <a:pt x="82" y="32"/>
                </a:cubicBezTo>
                <a:cubicBezTo>
                  <a:pt x="82" y="26"/>
                  <a:pt x="82" y="26"/>
                  <a:pt x="82" y="26"/>
                </a:cubicBezTo>
                <a:cubicBezTo>
                  <a:pt x="82" y="26"/>
                  <a:pt x="82" y="25"/>
                  <a:pt x="81" y="25"/>
                </a:cubicBezTo>
                <a:cubicBezTo>
                  <a:pt x="80" y="25"/>
                  <a:pt x="76" y="25"/>
                  <a:pt x="74" y="25"/>
                </a:cubicBezTo>
                <a:cubicBezTo>
                  <a:pt x="72" y="25"/>
                  <a:pt x="72" y="26"/>
                  <a:pt x="72" y="26"/>
                </a:cubicBezTo>
                <a:cubicBezTo>
                  <a:pt x="72" y="33"/>
                  <a:pt x="72" y="33"/>
                  <a:pt x="72" y="33"/>
                </a:cubicBezTo>
                <a:cubicBezTo>
                  <a:pt x="72" y="33"/>
                  <a:pt x="72" y="35"/>
                  <a:pt x="74" y="35"/>
                </a:cubicBezTo>
                <a:close/>
                <a:moveTo>
                  <a:pt x="76" y="37"/>
                </a:moveTo>
                <a:cubicBezTo>
                  <a:pt x="75" y="37"/>
                  <a:pt x="74" y="37"/>
                  <a:pt x="74" y="37"/>
                </a:cubicBezTo>
                <a:cubicBezTo>
                  <a:pt x="72" y="37"/>
                  <a:pt x="72" y="39"/>
                  <a:pt x="72" y="39"/>
                </a:cubicBezTo>
                <a:cubicBezTo>
                  <a:pt x="72" y="41"/>
                  <a:pt x="72" y="41"/>
                  <a:pt x="72" y="41"/>
                </a:cubicBezTo>
                <a:cubicBezTo>
                  <a:pt x="74" y="40"/>
                  <a:pt x="75" y="38"/>
                  <a:pt x="76" y="37"/>
                </a:cubicBezTo>
                <a:close/>
                <a:moveTo>
                  <a:pt x="33" y="23"/>
                </a:moveTo>
                <a:cubicBezTo>
                  <a:pt x="35" y="23"/>
                  <a:pt x="39" y="23"/>
                  <a:pt x="41" y="23"/>
                </a:cubicBezTo>
                <a:cubicBezTo>
                  <a:pt x="42" y="23"/>
                  <a:pt x="42" y="21"/>
                  <a:pt x="42" y="21"/>
                </a:cubicBezTo>
                <a:cubicBezTo>
                  <a:pt x="42" y="14"/>
                  <a:pt x="42" y="14"/>
                  <a:pt x="42" y="14"/>
                </a:cubicBezTo>
                <a:cubicBezTo>
                  <a:pt x="42" y="14"/>
                  <a:pt x="42" y="13"/>
                  <a:pt x="41" y="13"/>
                </a:cubicBezTo>
                <a:cubicBezTo>
                  <a:pt x="39" y="13"/>
                  <a:pt x="35" y="13"/>
                  <a:pt x="33" y="13"/>
                </a:cubicBezTo>
                <a:cubicBezTo>
                  <a:pt x="32" y="13"/>
                  <a:pt x="32" y="14"/>
                  <a:pt x="32" y="14"/>
                </a:cubicBezTo>
                <a:cubicBezTo>
                  <a:pt x="32" y="21"/>
                  <a:pt x="32" y="21"/>
                  <a:pt x="32" y="21"/>
                </a:cubicBezTo>
                <a:cubicBezTo>
                  <a:pt x="32" y="21"/>
                  <a:pt x="32" y="23"/>
                  <a:pt x="33" y="23"/>
                </a:cubicBezTo>
                <a:close/>
                <a:moveTo>
                  <a:pt x="42" y="34"/>
                </a:moveTo>
                <a:cubicBezTo>
                  <a:pt x="42" y="27"/>
                  <a:pt x="42" y="27"/>
                  <a:pt x="42" y="27"/>
                </a:cubicBezTo>
                <a:cubicBezTo>
                  <a:pt x="42" y="27"/>
                  <a:pt x="42" y="25"/>
                  <a:pt x="41" y="25"/>
                </a:cubicBezTo>
                <a:cubicBezTo>
                  <a:pt x="39" y="25"/>
                  <a:pt x="35" y="25"/>
                  <a:pt x="33" y="25"/>
                </a:cubicBezTo>
                <a:cubicBezTo>
                  <a:pt x="32" y="25"/>
                  <a:pt x="32" y="27"/>
                  <a:pt x="32" y="27"/>
                </a:cubicBezTo>
                <a:cubicBezTo>
                  <a:pt x="32" y="33"/>
                  <a:pt x="32" y="33"/>
                  <a:pt x="32" y="33"/>
                </a:cubicBezTo>
                <a:cubicBezTo>
                  <a:pt x="32" y="33"/>
                  <a:pt x="32" y="34"/>
                  <a:pt x="32" y="34"/>
                </a:cubicBezTo>
                <a:cubicBezTo>
                  <a:pt x="32" y="34"/>
                  <a:pt x="33" y="35"/>
                  <a:pt x="34" y="35"/>
                </a:cubicBezTo>
                <a:cubicBezTo>
                  <a:pt x="35" y="35"/>
                  <a:pt x="39" y="35"/>
                  <a:pt x="41" y="35"/>
                </a:cubicBezTo>
                <a:cubicBezTo>
                  <a:pt x="42" y="35"/>
                  <a:pt x="42" y="34"/>
                  <a:pt x="42" y="34"/>
                </a:cubicBezTo>
                <a:close/>
                <a:moveTo>
                  <a:pt x="41" y="37"/>
                </a:moveTo>
                <a:cubicBezTo>
                  <a:pt x="40" y="37"/>
                  <a:pt x="38" y="37"/>
                  <a:pt x="37" y="37"/>
                </a:cubicBezTo>
                <a:cubicBezTo>
                  <a:pt x="38" y="39"/>
                  <a:pt x="40" y="41"/>
                  <a:pt x="42" y="42"/>
                </a:cubicBezTo>
                <a:cubicBezTo>
                  <a:pt x="42" y="39"/>
                  <a:pt x="42" y="39"/>
                  <a:pt x="42" y="39"/>
                </a:cubicBezTo>
                <a:cubicBezTo>
                  <a:pt x="42" y="39"/>
                  <a:pt x="42" y="37"/>
                  <a:pt x="41" y="37"/>
                </a:cubicBezTo>
                <a:close/>
                <a:moveTo>
                  <a:pt x="54" y="50"/>
                </a:moveTo>
                <a:cubicBezTo>
                  <a:pt x="53" y="50"/>
                  <a:pt x="50" y="50"/>
                  <a:pt x="48" y="50"/>
                </a:cubicBezTo>
                <a:cubicBezTo>
                  <a:pt x="51" y="53"/>
                  <a:pt x="53" y="56"/>
                  <a:pt x="55" y="60"/>
                </a:cubicBezTo>
                <a:cubicBezTo>
                  <a:pt x="55" y="59"/>
                  <a:pt x="55" y="58"/>
                  <a:pt x="55" y="58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51"/>
                  <a:pt x="55" y="50"/>
                  <a:pt x="54" y="50"/>
                </a:cubicBezTo>
                <a:close/>
                <a:moveTo>
                  <a:pt x="60" y="60"/>
                </a:moveTo>
                <a:cubicBezTo>
                  <a:pt x="62" y="56"/>
                  <a:pt x="63" y="53"/>
                  <a:pt x="65" y="50"/>
                </a:cubicBezTo>
                <a:cubicBezTo>
                  <a:pt x="64" y="50"/>
                  <a:pt x="62" y="50"/>
                  <a:pt x="61" y="50"/>
                </a:cubicBezTo>
                <a:cubicBezTo>
                  <a:pt x="59" y="50"/>
                  <a:pt x="59" y="51"/>
                  <a:pt x="59" y="51"/>
                </a:cubicBezTo>
                <a:cubicBezTo>
                  <a:pt x="59" y="58"/>
                  <a:pt x="59" y="58"/>
                  <a:pt x="59" y="58"/>
                </a:cubicBezTo>
                <a:cubicBezTo>
                  <a:pt x="59" y="58"/>
                  <a:pt x="59" y="59"/>
                  <a:pt x="60" y="60"/>
                </a:cubicBezTo>
                <a:close/>
                <a:moveTo>
                  <a:pt x="103" y="102"/>
                </a:moveTo>
                <a:cubicBezTo>
                  <a:pt x="100" y="114"/>
                  <a:pt x="95" y="122"/>
                  <a:pt x="90" y="128"/>
                </a:cubicBezTo>
                <a:cubicBezTo>
                  <a:pt x="94" y="119"/>
                  <a:pt x="94" y="112"/>
                  <a:pt x="94" y="112"/>
                </a:cubicBezTo>
                <a:cubicBezTo>
                  <a:pt x="90" y="126"/>
                  <a:pt x="83" y="133"/>
                  <a:pt x="76" y="136"/>
                </a:cubicBezTo>
                <a:cubicBezTo>
                  <a:pt x="116" y="68"/>
                  <a:pt x="92" y="30"/>
                  <a:pt x="92" y="30"/>
                </a:cubicBezTo>
                <a:cubicBezTo>
                  <a:pt x="89" y="32"/>
                  <a:pt x="86" y="34"/>
                  <a:pt x="83" y="36"/>
                </a:cubicBezTo>
                <a:cubicBezTo>
                  <a:pt x="81" y="37"/>
                  <a:pt x="80" y="38"/>
                  <a:pt x="79" y="39"/>
                </a:cubicBezTo>
                <a:cubicBezTo>
                  <a:pt x="79" y="39"/>
                  <a:pt x="79" y="39"/>
                  <a:pt x="79" y="39"/>
                </a:cubicBezTo>
                <a:cubicBezTo>
                  <a:pt x="78" y="41"/>
                  <a:pt x="77" y="42"/>
                  <a:pt x="76" y="42"/>
                </a:cubicBezTo>
                <a:cubicBezTo>
                  <a:pt x="75" y="43"/>
                  <a:pt x="74" y="44"/>
                  <a:pt x="73" y="46"/>
                </a:cubicBezTo>
                <a:cubicBezTo>
                  <a:pt x="72" y="47"/>
                  <a:pt x="71" y="48"/>
                  <a:pt x="70" y="49"/>
                </a:cubicBezTo>
                <a:cubicBezTo>
                  <a:pt x="69" y="50"/>
                  <a:pt x="68" y="51"/>
                  <a:pt x="68" y="52"/>
                </a:cubicBezTo>
                <a:cubicBezTo>
                  <a:pt x="67" y="53"/>
                  <a:pt x="66" y="54"/>
                  <a:pt x="66" y="55"/>
                </a:cubicBezTo>
                <a:cubicBezTo>
                  <a:pt x="64" y="58"/>
                  <a:pt x="62" y="61"/>
                  <a:pt x="60" y="64"/>
                </a:cubicBezTo>
                <a:cubicBezTo>
                  <a:pt x="59" y="66"/>
                  <a:pt x="59" y="68"/>
                  <a:pt x="58" y="70"/>
                </a:cubicBezTo>
                <a:cubicBezTo>
                  <a:pt x="57" y="68"/>
                  <a:pt x="56" y="66"/>
                  <a:pt x="55" y="64"/>
                </a:cubicBezTo>
                <a:cubicBezTo>
                  <a:pt x="53" y="61"/>
                  <a:pt x="51" y="58"/>
                  <a:pt x="49" y="55"/>
                </a:cubicBezTo>
                <a:cubicBezTo>
                  <a:pt x="48" y="54"/>
                  <a:pt x="47" y="53"/>
                  <a:pt x="46" y="52"/>
                </a:cubicBezTo>
                <a:cubicBezTo>
                  <a:pt x="46" y="51"/>
                  <a:pt x="46" y="51"/>
                  <a:pt x="46" y="51"/>
                </a:cubicBezTo>
                <a:cubicBezTo>
                  <a:pt x="45" y="50"/>
                  <a:pt x="43" y="48"/>
                  <a:pt x="42" y="47"/>
                </a:cubicBezTo>
                <a:cubicBezTo>
                  <a:pt x="41" y="45"/>
                  <a:pt x="39" y="44"/>
                  <a:pt x="37" y="42"/>
                </a:cubicBezTo>
                <a:cubicBezTo>
                  <a:pt x="36" y="41"/>
                  <a:pt x="35" y="40"/>
                  <a:pt x="34" y="40"/>
                </a:cubicBezTo>
                <a:cubicBezTo>
                  <a:pt x="33" y="39"/>
                  <a:pt x="33" y="39"/>
                  <a:pt x="32" y="38"/>
                </a:cubicBezTo>
                <a:cubicBezTo>
                  <a:pt x="29" y="36"/>
                  <a:pt x="25" y="34"/>
                  <a:pt x="21" y="32"/>
                </a:cubicBezTo>
                <a:cubicBezTo>
                  <a:pt x="21" y="32"/>
                  <a:pt x="0" y="70"/>
                  <a:pt x="41" y="136"/>
                </a:cubicBezTo>
                <a:cubicBezTo>
                  <a:pt x="35" y="132"/>
                  <a:pt x="28" y="126"/>
                  <a:pt x="25" y="112"/>
                </a:cubicBezTo>
                <a:cubicBezTo>
                  <a:pt x="25" y="112"/>
                  <a:pt x="25" y="119"/>
                  <a:pt x="29" y="128"/>
                </a:cubicBezTo>
                <a:cubicBezTo>
                  <a:pt x="23" y="122"/>
                  <a:pt x="19" y="114"/>
                  <a:pt x="16" y="102"/>
                </a:cubicBezTo>
                <a:cubicBezTo>
                  <a:pt x="16" y="102"/>
                  <a:pt x="12" y="140"/>
                  <a:pt x="59" y="161"/>
                </a:cubicBezTo>
                <a:cubicBezTo>
                  <a:pt x="59" y="161"/>
                  <a:pt x="60" y="161"/>
                  <a:pt x="60" y="161"/>
                </a:cubicBezTo>
                <a:cubicBezTo>
                  <a:pt x="60" y="161"/>
                  <a:pt x="60" y="161"/>
                  <a:pt x="60" y="161"/>
                </a:cubicBezTo>
                <a:cubicBezTo>
                  <a:pt x="60" y="161"/>
                  <a:pt x="60" y="161"/>
                  <a:pt x="60" y="161"/>
                </a:cubicBezTo>
                <a:cubicBezTo>
                  <a:pt x="107" y="139"/>
                  <a:pt x="103" y="102"/>
                  <a:pt x="103" y="10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7" name="Freeform 141"/>
          <p:cNvSpPr>
            <a:spLocks noEditPoints="1"/>
          </p:cNvSpPr>
          <p:nvPr/>
        </p:nvSpPr>
        <p:spPr bwMode="auto">
          <a:xfrm>
            <a:off x="1183029" y="5792404"/>
            <a:ext cx="230287" cy="207871"/>
          </a:xfrm>
          <a:custGeom>
            <a:avLst/>
            <a:gdLst>
              <a:gd name="T0" fmla="*/ 131 w 138"/>
              <a:gd name="T1" fmla="*/ 73 h 124"/>
              <a:gd name="T2" fmla="*/ 92 w 138"/>
              <a:gd name="T3" fmla="*/ 124 h 124"/>
              <a:gd name="T4" fmla="*/ 51 w 138"/>
              <a:gd name="T5" fmla="*/ 121 h 124"/>
              <a:gd name="T6" fmla="*/ 132 w 138"/>
              <a:gd name="T7" fmla="*/ 64 h 124"/>
              <a:gd name="T8" fmla="*/ 11 w 138"/>
              <a:gd name="T9" fmla="*/ 69 h 124"/>
              <a:gd name="T10" fmla="*/ 132 w 138"/>
              <a:gd name="T11" fmla="*/ 64 h 124"/>
              <a:gd name="T12" fmla="*/ 54 w 138"/>
              <a:gd name="T13" fmla="*/ 27 h 124"/>
              <a:gd name="T14" fmla="*/ 65 w 138"/>
              <a:gd name="T15" fmla="*/ 32 h 124"/>
              <a:gd name="T16" fmla="*/ 120 w 138"/>
              <a:gd name="T17" fmla="*/ 35 h 124"/>
              <a:gd name="T18" fmla="*/ 90 w 138"/>
              <a:gd name="T19" fmla="*/ 26 h 124"/>
              <a:gd name="T20" fmla="*/ 94 w 138"/>
              <a:gd name="T21" fmla="*/ 37 h 124"/>
              <a:gd name="T22" fmla="*/ 107 w 138"/>
              <a:gd name="T23" fmla="*/ 48 h 124"/>
              <a:gd name="T24" fmla="*/ 90 w 138"/>
              <a:gd name="T25" fmla="*/ 32 h 124"/>
              <a:gd name="T26" fmla="*/ 77 w 138"/>
              <a:gd name="T27" fmla="*/ 39 h 124"/>
              <a:gd name="T28" fmla="*/ 65 w 138"/>
              <a:gd name="T29" fmla="*/ 36 h 124"/>
              <a:gd name="T30" fmla="*/ 54 w 138"/>
              <a:gd name="T31" fmla="*/ 31 h 124"/>
              <a:gd name="T32" fmla="*/ 43 w 138"/>
              <a:gd name="T33" fmla="*/ 46 h 124"/>
              <a:gd name="T34" fmla="*/ 34 w 138"/>
              <a:gd name="T35" fmla="*/ 32 h 124"/>
              <a:gd name="T36" fmla="*/ 31 w 138"/>
              <a:gd name="T37" fmla="*/ 43 h 124"/>
              <a:gd name="T38" fmla="*/ 17 w 138"/>
              <a:gd name="T39" fmla="*/ 53 h 124"/>
              <a:gd name="T40" fmla="*/ 116 w 138"/>
              <a:gd name="T41" fmla="*/ 61 h 124"/>
              <a:gd name="T42" fmla="*/ 124 w 138"/>
              <a:gd name="T43" fmla="*/ 50 h 124"/>
              <a:gd name="T44" fmla="*/ 104 w 138"/>
              <a:gd name="T45" fmla="*/ 38 h 124"/>
              <a:gd name="T46" fmla="*/ 123 w 138"/>
              <a:gd name="T47" fmla="*/ 58 h 124"/>
              <a:gd name="T48" fmla="*/ 128 w 138"/>
              <a:gd name="T49" fmla="*/ 61 h 124"/>
              <a:gd name="T50" fmla="*/ 77 w 138"/>
              <a:gd name="T51" fmla="*/ 35 h 124"/>
              <a:gd name="T52" fmla="*/ 78 w 138"/>
              <a:gd name="T53" fmla="*/ 23 h 124"/>
              <a:gd name="T54" fmla="*/ 65 w 138"/>
              <a:gd name="T55" fmla="*/ 32 h 124"/>
              <a:gd name="T56" fmla="*/ 77 w 138"/>
              <a:gd name="T57" fmla="*/ 35 h 124"/>
              <a:gd name="T58" fmla="*/ 52 w 138"/>
              <a:gd name="T59" fmla="*/ 38 h 124"/>
              <a:gd name="T60" fmla="*/ 53 w 138"/>
              <a:gd name="T61" fmla="*/ 23 h 124"/>
              <a:gd name="T62" fmla="*/ 47 w 138"/>
              <a:gd name="T63" fmla="*/ 37 h 124"/>
              <a:gd name="T64" fmla="*/ 34 w 138"/>
              <a:gd name="T65" fmla="*/ 28 h 124"/>
              <a:gd name="T66" fmla="*/ 43 w 138"/>
              <a:gd name="T67" fmla="*/ 42 h 124"/>
              <a:gd name="T68" fmla="*/ 12 w 138"/>
              <a:gd name="T69" fmla="*/ 0 h 124"/>
              <a:gd name="T70" fmla="*/ 23 w 138"/>
              <a:gd name="T71" fmla="*/ 58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38" h="124">
                <a:moveTo>
                  <a:pt x="12" y="73"/>
                </a:moveTo>
                <a:cubicBezTo>
                  <a:pt x="131" y="73"/>
                  <a:pt x="131" y="73"/>
                  <a:pt x="131" y="73"/>
                </a:cubicBezTo>
                <a:cubicBezTo>
                  <a:pt x="128" y="95"/>
                  <a:pt x="112" y="114"/>
                  <a:pt x="92" y="121"/>
                </a:cubicBezTo>
                <a:cubicBezTo>
                  <a:pt x="92" y="124"/>
                  <a:pt x="92" y="124"/>
                  <a:pt x="92" y="124"/>
                </a:cubicBezTo>
                <a:cubicBezTo>
                  <a:pt x="51" y="124"/>
                  <a:pt x="51" y="124"/>
                  <a:pt x="51" y="124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31" y="114"/>
                  <a:pt x="15" y="95"/>
                  <a:pt x="12" y="73"/>
                </a:cubicBezTo>
                <a:close/>
                <a:moveTo>
                  <a:pt x="132" y="64"/>
                </a:moveTo>
                <a:cubicBezTo>
                  <a:pt x="11" y="64"/>
                  <a:pt x="11" y="64"/>
                  <a:pt x="11" y="64"/>
                </a:cubicBezTo>
                <a:cubicBezTo>
                  <a:pt x="11" y="66"/>
                  <a:pt x="11" y="67"/>
                  <a:pt x="11" y="69"/>
                </a:cubicBezTo>
                <a:cubicBezTo>
                  <a:pt x="132" y="69"/>
                  <a:pt x="132" y="69"/>
                  <a:pt x="132" y="69"/>
                </a:cubicBezTo>
                <a:cubicBezTo>
                  <a:pt x="132" y="67"/>
                  <a:pt x="132" y="66"/>
                  <a:pt x="132" y="64"/>
                </a:cubicBezTo>
                <a:close/>
                <a:moveTo>
                  <a:pt x="65" y="32"/>
                </a:moveTo>
                <a:cubicBezTo>
                  <a:pt x="60" y="23"/>
                  <a:pt x="56" y="23"/>
                  <a:pt x="54" y="27"/>
                </a:cubicBezTo>
                <a:cubicBezTo>
                  <a:pt x="56" y="33"/>
                  <a:pt x="56" y="33"/>
                  <a:pt x="56" y="33"/>
                </a:cubicBezTo>
                <a:cubicBezTo>
                  <a:pt x="56" y="33"/>
                  <a:pt x="64" y="41"/>
                  <a:pt x="65" y="32"/>
                </a:cubicBezTo>
                <a:close/>
                <a:moveTo>
                  <a:pt x="120" y="26"/>
                </a:moveTo>
                <a:cubicBezTo>
                  <a:pt x="115" y="21"/>
                  <a:pt x="118" y="32"/>
                  <a:pt x="120" y="35"/>
                </a:cubicBezTo>
                <a:cubicBezTo>
                  <a:pt x="122" y="38"/>
                  <a:pt x="108" y="42"/>
                  <a:pt x="107" y="28"/>
                </a:cubicBezTo>
                <a:cubicBezTo>
                  <a:pt x="107" y="15"/>
                  <a:pt x="92" y="16"/>
                  <a:pt x="90" y="26"/>
                </a:cubicBezTo>
                <a:cubicBezTo>
                  <a:pt x="90" y="27"/>
                  <a:pt x="90" y="28"/>
                  <a:pt x="90" y="28"/>
                </a:cubicBezTo>
                <a:cubicBezTo>
                  <a:pt x="92" y="30"/>
                  <a:pt x="94" y="32"/>
                  <a:pt x="94" y="37"/>
                </a:cubicBezTo>
                <a:cubicBezTo>
                  <a:pt x="95" y="47"/>
                  <a:pt x="103" y="47"/>
                  <a:pt x="106" y="46"/>
                </a:cubicBezTo>
                <a:cubicBezTo>
                  <a:pt x="106" y="47"/>
                  <a:pt x="107" y="47"/>
                  <a:pt x="107" y="48"/>
                </a:cubicBezTo>
                <a:cubicBezTo>
                  <a:pt x="109" y="51"/>
                  <a:pt x="95" y="55"/>
                  <a:pt x="94" y="41"/>
                </a:cubicBezTo>
                <a:cubicBezTo>
                  <a:pt x="94" y="37"/>
                  <a:pt x="92" y="34"/>
                  <a:pt x="90" y="32"/>
                </a:cubicBezTo>
                <a:cubicBezTo>
                  <a:pt x="88" y="31"/>
                  <a:pt x="84" y="31"/>
                  <a:pt x="82" y="33"/>
                </a:cubicBezTo>
                <a:cubicBezTo>
                  <a:pt x="79" y="34"/>
                  <a:pt x="78" y="36"/>
                  <a:pt x="77" y="39"/>
                </a:cubicBezTo>
                <a:cubicBezTo>
                  <a:pt x="75" y="50"/>
                  <a:pt x="73" y="50"/>
                  <a:pt x="65" y="36"/>
                </a:cubicBezTo>
                <a:cubicBezTo>
                  <a:pt x="65" y="36"/>
                  <a:pt x="65" y="36"/>
                  <a:pt x="65" y="36"/>
                </a:cubicBezTo>
                <a:cubicBezTo>
                  <a:pt x="64" y="45"/>
                  <a:pt x="56" y="38"/>
                  <a:pt x="56" y="38"/>
                </a:cubicBezTo>
                <a:cubicBezTo>
                  <a:pt x="54" y="31"/>
                  <a:pt x="54" y="31"/>
                  <a:pt x="54" y="31"/>
                </a:cubicBezTo>
                <a:cubicBezTo>
                  <a:pt x="53" y="34"/>
                  <a:pt x="52" y="38"/>
                  <a:pt x="52" y="42"/>
                </a:cubicBezTo>
                <a:cubicBezTo>
                  <a:pt x="52" y="54"/>
                  <a:pt x="43" y="46"/>
                  <a:pt x="43" y="46"/>
                </a:cubicBezTo>
                <a:cubicBezTo>
                  <a:pt x="40" y="36"/>
                  <a:pt x="40" y="36"/>
                  <a:pt x="40" y="36"/>
                </a:cubicBezTo>
                <a:cubicBezTo>
                  <a:pt x="40" y="36"/>
                  <a:pt x="36" y="33"/>
                  <a:pt x="34" y="32"/>
                </a:cubicBezTo>
                <a:cubicBezTo>
                  <a:pt x="33" y="32"/>
                  <a:pt x="32" y="32"/>
                  <a:pt x="33" y="33"/>
                </a:cubicBezTo>
                <a:cubicBezTo>
                  <a:pt x="31" y="36"/>
                  <a:pt x="31" y="41"/>
                  <a:pt x="31" y="43"/>
                </a:cubicBezTo>
                <a:cubicBezTo>
                  <a:pt x="29" y="43"/>
                  <a:pt x="28" y="42"/>
                  <a:pt x="26" y="41"/>
                </a:cubicBezTo>
                <a:cubicBezTo>
                  <a:pt x="17" y="36"/>
                  <a:pt x="17" y="53"/>
                  <a:pt x="17" y="53"/>
                </a:cubicBezTo>
                <a:cubicBezTo>
                  <a:pt x="17" y="61"/>
                  <a:pt x="17" y="61"/>
                  <a:pt x="17" y="61"/>
                </a:cubicBezTo>
                <a:cubicBezTo>
                  <a:pt x="116" y="61"/>
                  <a:pt x="116" y="61"/>
                  <a:pt x="116" y="61"/>
                </a:cubicBezTo>
                <a:cubicBezTo>
                  <a:pt x="122" y="52"/>
                  <a:pt x="122" y="52"/>
                  <a:pt x="122" y="52"/>
                </a:cubicBezTo>
                <a:cubicBezTo>
                  <a:pt x="124" y="50"/>
                  <a:pt x="124" y="50"/>
                  <a:pt x="124" y="50"/>
                </a:cubicBezTo>
                <a:cubicBezTo>
                  <a:pt x="124" y="50"/>
                  <a:pt x="112" y="44"/>
                  <a:pt x="107" y="39"/>
                </a:cubicBezTo>
                <a:cubicBezTo>
                  <a:pt x="106" y="38"/>
                  <a:pt x="105" y="38"/>
                  <a:pt x="104" y="38"/>
                </a:cubicBezTo>
                <a:cubicBezTo>
                  <a:pt x="103" y="35"/>
                  <a:pt x="104" y="32"/>
                  <a:pt x="107" y="35"/>
                </a:cubicBezTo>
                <a:cubicBezTo>
                  <a:pt x="112" y="40"/>
                  <a:pt x="123" y="58"/>
                  <a:pt x="123" y="58"/>
                </a:cubicBezTo>
                <a:cubicBezTo>
                  <a:pt x="121" y="61"/>
                  <a:pt x="121" y="61"/>
                  <a:pt x="121" y="61"/>
                </a:cubicBezTo>
                <a:cubicBezTo>
                  <a:pt x="128" y="61"/>
                  <a:pt x="128" y="61"/>
                  <a:pt x="128" y="61"/>
                </a:cubicBezTo>
                <a:cubicBezTo>
                  <a:pt x="128" y="61"/>
                  <a:pt x="138" y="43"/>
                  <a:pt x="120" y="26"/>
                </a:cubicBezTo>
                <a:close/>
                <a:moveTo>
                  <a:pt x="77" y="35"/>
                </a:moveTo>
                <a:cubicBezTo>
                  <a:pt x="78" y="32"/>
                  <a:pt x="79" y="30"/>
                  <a:pt x="82" y="28"/>
                </a:cubicBezTo>
                <a:cubicBezTo>
                  <a:pt x="81" y="27"/>
                  <a:pt x="80" y="25"/>
                  <a:pt x="78" y="23"/>
                </a:cubicBezTo>
                <a:cubicBezTo>
                  <a:pt x="70" y="8"/>
                  <a:pt x="65" y="18"/>
                  <a:pt x="65" y="30"/>
                </a:cubicBezTo>
                <a:cubicBezTo>
                  <a:pt x="65" y="30"/>
                  <a:pt x="65" y="31"/>
                  <a:pt x="65" y="32"/>
                </a:cubicBezTo>
                <a:cubicBezTo>
                  <a:pt x="65" y="32"/>
                  <a:pt x="65" y="32"/>
                  <a:pt x="65" y="32"/>
                </a:cubicBezTo>
                <a:cubicBezTo>
                  <a:pt x="73" y="46"/>
                  <a:pt x="75" y="45"/>
                  <a:pt x="77" y="35"/>
                </a:cubicBezTo>
                <a:close/>
                <a:moveTo>
                  <a:pt x="43" y="42"/>
                </a:moveTo>
                <a:cubicBezTo>
                  <a:pt x="43" y="42"/>
                  <a:pt x="52" y="50"/>
                  <a:pt x="52" y="38"/>
                </a:cubicBezTo>
                <a:cubicBezTo>
                  <a:pt x="52" y="34"/>
                  <a:pt x="53" y="30"/>
                  <a:pt x="54" y="27"/>
                </a:cubicBezTo>
                <a:cubicBezTo>
                  <a:pt x="53" y="23"/>
                  <a:pt x="53" y="23"/>
                  <a:pt x="53" y="23"/>
                </a:cubicBezTo>
                <a:cubicBezTo>
                  <a:pt x="53" y="23"/>
                  <a:pt x="42" y="14"/>
                  <a:pt x="47" y="23"/>
                </a:cubicBezTo>
                <a:cubicBezTo>
                  <a:pt x="52" y="32"/>
                  <a:pt x="47" y="37"/>
                  <a:pt x="47" y="37"/>
                </a:cubicBezTo>
                <a:cubicBezTo>
                  <a:pt x="47" y="37"/>
                  <a:pt x="49" y="33"/>
                  <a:pt x="40" y="28"/>
                </a:cubicBezTo>
                <a:cubicBezTo>
                  <a:pt x="37" y="27"/>
                  <a:pt x="36" y="27"/>
                  <a:pt x="34" y="28"/>
                </a:cubicBezTo>
                <a:cubicBezTo>
                  <a:pt x="36" y="29"/>
                  <a:pt x="40" y="32"/>
                  <a:pt x="40" y="32"/>
                </a:cubicBezTo>
                <a:lnTo>
                  <a:pt x="43" y="42"/>
                </a:lnTo>
                <a:close/>
                <a:moveTo>
                  <a:pt x="35" y="53"/>
                </a:moveTo>
                <a:cubicBezTo>
                  <a:pt x="12" y="0"/>
                  <a:pt x="12" y="0"/>
                  <a:pt x="12" y="0"/>
                </a:cubicBezTo>
                <a:cubicBezTo>
                  <a:pt x="0" y="5"/>
                  <a:pt x="0" y="5"/>
                  <a:pt x="0" y="5"/>
                </a:cubicBezTo>
                <a:cubicBezTo>
                  <a:pt x="23" y="58"/>
                  <a:pt x="23" y="58"/>
                  <a:pt x="23" y="58"/>
                </a:cubicBezTo>
                <a:lnTo>
                  <a:pt x="35" y="5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8" name="Freeform 142"/>
          <p:cNvSpPr>
            <a:spLocks noEditPoints="1"/>
          </p:cNvSpPr>
          <p:nvPr/>
        </p:nvSpPr>
        <p:spPr bwMode="auto">
          <a:xfrm>
            <a:off x="1642002" y="5790805"/>
            <a:ext cx="228688" cy="223862"/>
          </a:xfrm>
          <a:custGeom>
            <a:avLst/>
            <a:gdLst>
              <a:gd name="T0" fmla="*/ 13 w 138"/>
              <a:gd name="T1" fmla="*/ 93 h 134"/>
              <a:gd name="T2" fmla="*/ 23 w 138"/>
              <a:gd name="T3" fmla="*/ 20 h 134"/>
              <a:gd name="T4" fmla="*/ 77 w 138"/>
              <a:gd name="T5" fmla="*/ 4 h 134"/>
              <a:gd name="T6" fmla="*/ 47 w 138"/>
              <a:gd name="T7" fmla="*/ 33 h 134"/>
              <a:gd name="T8" fmla="*/ 22 w 138"/>
              <a:gd name="T9" fmla="*/ 65 h 134"/>
              <a:gd name="T10" fmla="*/ 13 w 138"/>
              <a:gd name="T11" fmla="*/ 93 h 134"/>
              <a:gd name="T12" fmla="*/ 114 w 138"/>
              <a:gd name="T13" fmla="*/ 110 h 134"/>
              <a:gd name="T14" fmla="*/ 26 w 138"/>
              <a:gd name="T15" fmla="*/ 110 h 134"/>
              <a:gd name="T16" fmla="*/ 16 w 138"/>
              <a:gd name="T17" fmla="*/ 97 h 134"/>
              <a:gd name="T18" fmla="*/ 25 w 138"/>
              <a:gd name="T19" fmla="*/ 68 h 134"/>
              <a:gd name="T20" fmla="*/ 51 w 138"/>
              <a:gd name="T21" fmla="*/ 35 h 134"/>
              <a:gd name="T22" fmla="*/ 81 w 138"/>
              <a:gd name="T23" fmla="*/ 5 h 134"/>
              <a:gd name="T24" fmla="*/ 114 w 138"/>
              <a:gd name="T25" fmla="*/ 22 h 134"/>
              <a:gd name="T26" fmla="*/ 114 w 138"/>
              <a:gd name="T27" fmla="*/ 110 h 134"/>
              <a:gd name="T28" fmla="*/ 84 w 138"/>
              <a:gd name="T29" fmla="*/ 52 h 134"/>
              <a:gd name="T30" fmla="*/ 56 w 138"/>
              <a:gd name="T31" fmla="*/ 52 h 134"/>
              <a:gd name="T32" fmla="*/ 56 w 138"/>
              <a:gd name="T33" fmla="*/ 80 h 134"/>
              <a:gd name="T34" fmla="*/ 84 w 138"/>
              <a:gd name="T35" fmla="*/ 80 h 134"/>
              <a:gd name="T36" fmla="*/ 84 w 138"/>
              <a:gd name="T37" fmla="*/ 52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8" h="134">
                <a:moveTo>
                  <a:pt x="13" y="93"/>
                </a:moveTo>
                <a:cubicBezTo>
                  <a:pt x="0" y="70"/>
                  <a:pt x="3" y="40"/>
                  <a:pt x="23" y="20"/>
                </a:cubicBezTo>
                <a:cubicBezTo>
                  <a:pt x="37" y="6"/>
                  <a:pt x="58" y="0"/>
                  <a:pt x="77" y="4"/>
                </a:cubicBezTo>
                <a:cubicBezTo>
                  <a:pt x="77" y="4"/>
                  <a:pt x="73" y="36"/>
                  <a:pt x="47" y="33"/>
                </a:cubicBezTo>
                <a:cubicBezTo>
                  <a:pt x="47" y="33"/>
                  <a:pt x="21" y="35"/>
                  <a:pt x="22" y="65"/>
                </a:cubicBezTo>
                <a:cubicBezTo>
                  <a:pt x="22" y="65"/>
                  <a:pt x="22" y="85"/>
                  <a:pt x="13" y="93"/>
                </a:cubicBezTo>
                <a:close/>
                <a:moveTo>
                  <a:pt x="114" y="110"/>
                </a:moveTo>
                <a:cubicBezTo>
                  <a:pt x="89" y="134"/>
                  <a:pt x="50" y="134"/>
                  <a:pt x="26" y="110"/>
                </a:cubicBezTo>
                <a:cubicBezTo>
                  <a:pt x="22" y="106"/>
                  <a:pt x="19" y="101"/>
                  <a:pt x="16" y="97"/>
                </a:cubicBezTo>
                <a:cubicBezTo>
                  <a:pt x="26" y="88"/>
                  <a:pt x="25" y="68"/>
                  <a:pt x="25" y="68"/>
                </a:cubicBezTo>
                <a:cubicBezTo>
                  <a:pt x="25" y="37"/>
                  <a:pt x="51" y="35"/>
                  <a:pt x="51" y="35"/>
                </a:cubicBezTo>
                <a:cubicBezTo>
                  <a:pt x="78" y="38"/>
                  <a:pt x="81" y="5"/>
                  <a:pt x="81" y="5"/>
                </a:cubicBezTo>
                <a:cubicBezTo>
                  <a:pt x="93" y="8"/>
                  <a:pt x="104" y="13"/>
                  <a:pt x="114" y="22"/>
                </a:cubicBezTo>
                <a:cubicBezTo>
                  <a:pt x="138" y="47"/>
                  <a:pt x="138" y="86"/>
                  <a:pt x="114" y="110"/>
                </a:cubicBezTo>
                <a:close/>
                <a:moveTo>
                  <a:pt x="84" y="52"/>
                </a:moveTo>
                <a:cubicBezTo>
                  <a:pt x="76" y="45"/>
                  <a:pt x="64" y="45"/>
                  <a:pt x="56" y="52"/>
                </a:cubicBezTo>
                <a:cubicBezTo>
                  <a:pt x="48" y="60"/>
                  <a:pt x="48" y="72"/>
                  <a:pt x="56" y="80"/>
                </a:cubicBezTo>
                <a:cubicBezTo>
                  <a:pt x="64" y="88"/>
                  <a:pt x="76" y="88"/>
                  <a:pt x="84" y="80"/>
                </a:cubicBezTo>
                <a:cubicBezTo>
                  <a:pt x="91" y="72"/>
                  <a:pt x="91" y="60"/>
                  <a:pt x="84" y="5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39" name="Freeform 143"/>
          <p:cNvSpPr>
            <a:spLocks noEditPoints="1"/>
          </p:cNvSpPr>
          <p:nvPr/>
        </p:nvSpPr>
        <p:spPr bwMode="auto">
          <a:xfrm>
            <a:off x="2116970" y="5739637"/>
            <a:ext cx="225489" cy="255841"/>
          </a:xfrm>
          <a:custGeom>
            <a:avLst/>
            <a:gdLst>
              <a:gd name="T0" fmla="*/ 4 w 135"/>
              <a:gd name="T1" fmla="*/ 20 h 153"/>
              <a:gd name="T2" fmla="*/ 0 w 135"/>
              <a:gd name="T3" fmla="*/ 6 h 153"/>
              <a:gd name="T4" fmla="*/ 17 w 135"/>
              <a:gd name="T5" fmla="*/ 0 h 153"/>
              <a:gd name="T6" fmla="*/ 21 w 135"/>
              <a:gd name="T7" fmla="*/ 15 h 153"/>
              <a:gd name="T8" fmla="*/ 4 w 135"/>
              <a:gd name="T9" fmla="*/ 20 h 153"/>
              <a:gd name="T10" fmla="*/ 126 w 135"/>
              <a:gd name="T11" fmla="*/ 36 h 153"/>
              <a:gd name="T12" fmla="*/ 120 w 135"/>
              <a:gd name="T13" fmla="*/ 48 h 153"/>
              <a:gd name="T14" fmla="*/ 122 w 135"/>
              <a:gd name="T15" fmla="*/ 71 h 153"/>
              <a:gd name="T16" fmla="*/ 119 w 135"/>
              <a:gd name="T17" fmla="*/ 77 h 153"/>
              <a:gd name="T18" fmla="*/ 123 w 135"/>
              <a:gd name="T19" fmla="*/ 77 h 153"/>
              <a:gd name="T20" fmla="*/ 123 w 135"/>
              <a:gd name="T21" fmla="*/ 153 h 153"/>
              <a:gd name="T22" fmla="*/ 0 w 135"/>
              <a:gd name="T23" fmla="*/ 153 h 153"/>
              <a:gd name="T24" fmla="*/ 0 w 135"/>
              <a:gd name="T25" fmla="*/ 77 h 153"/>
              <a:gd name="T26" fmla="*/ 5 w 135"/>
              <a:gd name="T27" fmla="*/ 77 h 153"/>
              <a:gd name="T28" fmla="*/ 5 w 135"/>
              <a:gd name="T29" fmla="*/ 98 h 153"/>
              <a:gd name="T30" fmla="*/ 16 w 135"/>
              <a:gd name="T31" fmla="*/ 98 h 153"/>
              <a:gd name="T32" fmla="*/ 8 w 135"/>
              <a:gd name="T33" fmla="*/ 73 h 153"/>
              <a:gd name="T34" fmla="*/ 4 w 135"/>
              <a:gd name="T35" fmla="*/ 60 h 153"/>
              <a:gd name="T36" fmla="*/ 10 w 135"/>
              <a:gd name="T37" fmla="*/ 38 h 153"/>
              <a:gd name="T38" fmla="*/ 6 w 135"/>
              <a:gd name="T39" fmla="*/ 24 h 153"/>
              <a:gd name="T40" fmla="*/ 22 w 135"/>
              <a:gd name="T41" fmla="*/ 19 h 153"/>
              <a:gd name="T42" fmla="*/ 27 w 135"/>
              <a:gd name="T43" fmla="*/ 33 h 153"/>
              <a:gd name="T44" fmla="*/ 44 w 135"/>
              <a:gd name="T45" fmla="*/ 47 h 153"/>
              <a:gd name="T46" fmla="*/ 49 w 135"/>
              <a:gd name="T47" fmla="*/ 61 h 153"/>
              <a:gd name="T48" fmla="*/ 60 w 135"/>
              <a:gd name="T49" fmla="*/ 98 h 153"/>
              <a:gd name="T50" fmla="*/ 78 w 135"/>
              <a:gd name="T51" fmla="*/ 64 h 153"/>
              <a:gd name="T52" fmla="*/ 84 w 135"/>
              <a:gd name="T53" fmla="*/ 52 h 153"/>
              <a:gd name="T54" fmla="*/ 104 w 135"/>
              <a:gd name="T55" fmla="*/ 40 h 153"/>
              <a:gd name="T56" fmla="*/ 111 w 135"/>
              <a:gd name="T57" fmla="*/ 28 h 153"/>
              <a:gd name="T58" fmla="*/ 126 w 135"/>
              <a:gd name="T59" fmla="*/ 36 h 153"/>
              <a:gd name="T60" fmla="*/ 23 w 135"/>
              <a:gd name="T61" fmla="*/ 134 h 153"/>
              <a:gd name="T62" fmla="*/ 16 w 135"/>
              <a:gd name="T63" fmla="*/ 127 h 153"/>
              <a:gd name="T64" fmla="*/ 9 w 135"/>
              <a:gd name="T65" fmla="*/ 135 h 153"/>
              <a:gd name="T66" fmla="*/ 17 w 135"/>
              <a:gd name="T67" fmla="*/ 142 h 153"/>
              <a:gd name="T68" fmla="*/ 23 w 135"/>
              <a:gd name="T69" fmla="*/ 134 h 153"/>
              <a:gd name="T70" fmla="*/ 31 w 135"/>
              <a:gd name="T71" fmla="*/ 114 h 153"/>
              <a:gd name="T72" fmla="*/ 23 w 135"/>
              <a:gd name="T73" fmla="*/ 108 h 153"/>
              <a:gd name="T74" fmla="*/ 16 w 135"/>
              <a:gd name="T75" fmla="*/ 116 h 153"/>
              <a:gd name="T76" fmla="*/ 24 w 135"/>
              <a:gd name="T77" fmla="*/ 122 h 153"/>
              <a:gd name="T78" fmla="*/ 31 w 135"/>
              <a:gd name="T79" fmla="*/ 114 h 153"/>
              <a:gd name="T80" fmla="*/ 74 w 135"/>
              <a:gd name="T81" fmla="*/ 138 h 153"/>
              <a:gd name="T82" fmla="*/ 67 w 135"/>
              <a:gd name="T83" fmla="*/ 131 h 153"/>
              <a:gd name="T84" fmla="*/ 60 w 135"/>
              <a:gd name="T85" fmla="*/ 139 h 153"/>
              <a:gd name="T86" fmla="*/ 68 w 135"/>
              <a:gd name="T87" fmla="*/ 146 h 153"/>
              <a:gd name="T88" fmla="*/ 74 w 135"/>
              <a:gd name="T89" fmla="*/ 138 h 153"/>
              <a:gd name="T90" fmla="*/ 111 w 135"/>
              <a:gd name="T91" fmla="*/ 114 h 153"/>
              <a:gd name="T92" fmla="*/ 104 w 135"/>
              <a:gd name="T93" fmla="*/ 108 h 153"/>
              <a:gd name="T94" fmla="*/ 97 w 135"/>
              <a:gd name="T95" fmla="*/ 116 h 153"/>
              <a:gd name="T96" fmla="*/ 105 w 135"/>
              <a:gd name="T97" fmla="*/ 122 h 153"/>
              <a:gd name="T98" fmla="*/ 111 w 135"/>
              <a:gd name="T99" fmla="*/ 114 h 153"/>
              <a:gd name="T100" fmla="*/ 118 w 135"/>
              <a:gd name="T101" fmla="*/ 79 h 153"/>
              <a:gd name="T102" fmla="*/ 115 w 135"/>
              <a:gd name="T103" fmla="*/ 84 h 153"/>
              <a:gd name="T104" fmla="*/ 108 w 135"/>
              <a:gd name="T105" fmla="*/ 98 h 153"/>
              <a:gd name="T106" fmla="*/ 118 w 135"/>
              <a:gd name="T107" fmla="*/ 98 h 153"/>
              <a:gd name="T108" fmla="*/ 118 w 135"/>
              <a:gd name="T109" fmla="*/ 79 h 153"/>
              <a:gd name="T110" fmla="*/ 120 w 135"/>
              <a:gd name="T111" fmla="*/ 10 h 153"/>
              <a:gd name="T112" fmla="*/ 113 w 135"/>
              <a:gd name="T113" fmla="*/ 24 h 153"/>
              <a:gd name="T114" fmla="*/ 128 w 135"/>
              <a:gd name="T115" fmla="*/ 32 h 153"/>
              <a:gd name="T116" fmla="*/ 135 w 135"/>
              <a:gd name="T117" fmla="*/ 18 h 153"/>
              <a:gd name="T118" fmla="*/ 120 w 135"/>
              <a:gd name="T119" fmla="*/ 10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135" h="153">
                <a:moveTo>
                  <a:pt x="4" y="20"/>
                </a:moveTo>
                <a:cubicBezTo>
                  <a:pt x="0" y="6"/>
                  <a:pt x="0" y="6"/>
                  <a:pt x="0" y="6"/>
                </a:cubicBezTo>
                <a:cubicBezTo>
                  <a:pt x="17" y="0"/>
                  <a:pt x="17" y="0"/>
                  <a:pt x="17" y="0"/>
                </a:cubicBezTo>
                <a:cubicBezTo>
                  <a:pt x="21" y="15"/>
                  <a:pt x="21" y="15"/>
                  <a:pt x="21" y="15"/>
                </a:cubicBezTo>
                <a:lnTo>
                  <a:pt x="4" y="20"/>
                </a:lnTo>
                <a:close/>
                <a:moveTo>
                  <a:pt x="126" y="36"/>
                </a:moveTo>
                <a:cubicBezTo>
                  <a:pt x="120" y="48"/>
                  <a:pt x="120" y="48"/>
                  <a:pt x="120" y="48"/>
                </a:cubicBezTo>
                <a:cubicBezTo>
                  <a:pt x="125" y="55"/>
                  <a:pt x="126" y="64"/>
                  <a:pt x="122" y="71"/>
                </a:cubicBezTo>
                <a:cubicBezTo>
                  <a:pt x="119" y="77"/>
                  <a:pt x="119" y="77"/>
                  <a:pt x="119" y="77"/>
                </a:cubicBezTo>
                <a:cubicBezTo>
                  <a:pt x="123" y="77"/>
                  <a:pt x="123" y="77"/>
                  <a:pt x="123" y="77"/>
                </a:cubicBezTo>
                <a:cubicBezTo>
                  <a:pt x="123" y="153"/>
                  <a:pt x="123" y="153"/>
                  <a:pt x="123" y="153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77"/>
                  <a:pt x="0" y="77"/>
                  <a:pt x="0" y="77"/>
                </a:cubicBezTo>
                <a:cubicBezTo>
                  <a:pt x="5" y="77"/>
                  <a:pt x="5" y="77"/>
                  <a:pt x="5" y="77"/>
                </a:cubicBezTo>
                <a:cubicBezTo>
                  <a:pt x="5" y="98"/>
                  <a:pt x="5" y="98"/>
                  <a:pt x="5" y="98"/>
                </a:cubicBezTo>
                <a:cubicBezTo>
                  <a:pt x="16" y="98"/>
                  <a:pt x="16" y="98"/>
                  <a:pt x="16" y="98"/>
                </a:cubicBezTo>
                <a:cubicBezTo>
                  <a:pt x="8" y="73"/>
                  <a:pt x="8" y="73"/>
                  <a:pt x="8" y="73"/>
                </a:cubicBezTo>
                <a:cubicBezTo>
                  <a:pt x="4" y="60"/>
                  <a:pt x="4" y="60"/>
                  <a:pt x="4" y="60"/>
                </a:cubicBezTo>
                <a:cubicBezTo>
                  <a:pt x="1" y="52"/>
                  <a:pt x="4" y="43"/>
                  <a:pt x="10" y="38"/>
                </a:cubicBezTo>
                <a:cubicBezTo>
                  <a:pt x="6" y="24"/>
                  <a:pt x="6" y="24"/>
                  <a:pt x="6" y="24"/>
                </a:cubicBezTo>
                <a:cubicBezTo>
                  <a:pt x="22" y="19"/>
                  <a:pt x="22" y="19"/>
                  <a:pt x="22" y="19"/>
                </a:cubicBezTo>
                <a:cubicBezTo>
                  <a:pt x="27" y="33"/>
                  <a:pt x="27" y="33"/>
                  <a:pt x="27" y="33"/>
                </a:cubicBezTo>
                <a:cubicBezTo>
                  <a:pt x="35" y="34"/>
                  <a:pt x="42" y="39"/>
                  <a:pt x="44" y="47"/>
                </a:cubicBezTo>
                <a:cubicBezTo>
                  <a:pt x="49" y="61"/>
                  <a:pt x="49" y="61"/>
                  <a:pt x="49" y="61"/>
                </a:cubicBezTo>
                <a:cubicBezTo>
                  <a:pt x="60" y="98"/>
                  <a:pt x="60" y="98"/>
                  <a:pt x="60" y="98"/>
                </a:cubicBezTo>
                <a:cubicBezTo>
                  <a:pt x="78" y="64"/>
                  <a:pt x="78" y="64"/>
                  <a:pt x="78" y="64"/>
                </a:cubicBezTo>
                <a:cubicBezTo>
                  <a:pt x="84" y="52"/>
                  <a:pt x="84" y="52"/>
                  <a:pt x="84" y="52"/>
                </a:cubicBezTo>
                <a:cubicBezTo>
                  <a:pt x="88" y="44"/>
                  <a:pt x="96" y="40"/>
                  <a:pt x="104" y="40"/>
                </a:cubicBezTo>
                <a:cubicBezTo>
                  <a:pt x="111" y="28"/>
                  <a:pt x="111" y="28"/>
                  <a:pt x="111" y="28"/>
                </a:cubicBezTo>
                <a:lnTo>
                  <a:pt x="126" y="36"/>
                </a:lnTo>
                <a:close/>
                <a:moveTo>
                  <a:pt x="23" y="134"/>
                </a:moveTo>
                <a:cubicBezTo>
                  <a:pt x="16" y="127"/>
                  <a:pt x="16" y="127"/>
                  <a:pt x="16" y="127"/>
                </a:cubicBezTo>
                <a:cubicBezTo>
                  <a:pt x="9" y="135"/>
                  <a:pt x="9" y="135"/>
                  <a:pt x="9" y="135"/>
                </a:cubicBezTo>
                <a:cubicBezTo>
                  <a:pt x="17" y="142"/>
                  <a:pt x="17" y="142"/>
                  <a:pt x="17" y="142"/>
                </a:cubicBezTo>
                <a:lnTo>
                  <a:pt x="23" y="134"/>
                </a:lnTo>
                <a:close/>
                <a:moveTo>
                  <a:pt x="31" y="114"/>
                </a:moveTo>
                <a:cubicBezTo>
                  <a:pt x="23" y="108"/>
                  <a:pt x="23" y="108"/>
                  <a:pt x="23" y="108"/>
                </a:cubicBezTo>
                <a:cubicBezTo>
                  <a:pt x="16" y="116"/>
                  <a:pt x="16" y="116"/>
                  <a:pt x="16" y="116"/>
                </a:cubicBezTo>
                <a:cubicBezTo>
                  <a:pt x="24" y="122"/>
                  <a:pt x="24" y="122"/>
                  <a:pt x="24" y="122"/>
                </a:cubicBezTo>
                <a:lnTo>
                  <a:pt x="31" y="114"/>
                </a:lnTo>
                <a:close/>
                <a:moveTo>
                  <a:pt x="74" y="138"/>
                </a:moveTo>
                <a:cubicBezTo>
                  <a:pt x="67" y="131"/>
                  <a:pt x="67" y="131"/>
                  <a:pt x="67" y="131"/>
                </a:cubicBezTo>
                <a:cubicBezTo>
                  <a:pt x="60" y="139"/>
                  <a:pt x="60" y="139"/>
                  <a:pt x="60" y="139"/>
                </a:cubicBezTo>
                <a:cubicBezTo>
                  <a:pt x="68" y="146"/>
                  <a:pt x="68" y="146"/>
                  <a:pt x="68" y="146"/>
                </a:cubicBezTo>
                <a:lnTo>
                  <a:pt x="74" y="138"/>
                </a:lnTo>
                <a:close/>
                <a:moveTo>
                  <a:pt x="111" y="114"/>
                </a:moveTo>
                <a:cubicBezTo>
                  <a:pt x="104" y="108"/>
                  <a:pt x="104" y="108"/>
                  <a:pt x="104" y="108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105" y="122"/>
                  <a:pt x="105" y="122"/>
                  <a:pt x="105" y="122"/>
                </a:cubicBezTo>
                <a:lnTo>
                  <a:pt x="111" y="114"/>
                </a:lnTo>
                <a:close/>
                <a:moveTo>
                  <a:pt x="118" y="79"/>
                </a:moveTo>
                <a:cubicBezTo>
                  <a:pt x="115" y="84"/>
                  <a:pt x="115" y="84"/>
                  <a:pt x="115" y="84"/>
                </a:cubicBezTo>
                <a:cubicBezTo>
                  <a:pt x="108" y="98"/>
                  <a:pt x="108" y="98"/>
                  <a:pt x="108" y="98"/>
                </a:cubicBezTo>
                <a:cubicBezTo>
                  <a:pt x="118" y="98"/>
                  <a:pt x="118" y="98"/>
                  <a:pt x="118" y="98"/>
                </a:cubicBezTo>
                <a:lnTo>
                  <a:pt x="118" y="79"/>
                </a:lnTo>
                <a:close/>
                <a:moveTo>
                  <a:pt x="120" y="10"/>
                </a:moveTo>
                <a:cubicBezTo>
                  <a:pt x="113" y="24"/>
                  <a:pt x="113" y="24"/>
                  <a:pt x="113" y="24"/>
                </a:cubicBezTo>
                <a:cubicBezTo>
                  <a:pt x="128" y="32"/>
                  <a:pt x="128" y="32"/>
                  <a:pt x="128" y="32"/>
                </a:cubicBezTo>
                <a:cubicBezTo>
                  <a:pt x="135" y="18"/>
                  <a:pt x="135" y="18"/>
                  <a:pt x="135" y="18"/>
                </a:cubicBezTo>
                <a:lnTo>
                  <a:pt x="120" y="1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0" name="Freeform 144"/>
          <p:cNvSpPr>
            <a:spLocks noEditPoints="1"/>
          </p:cNvSpPr>
          <p:nvPr/>
        </p:nvSpPr>
        <p:spPr bwMode="auto">
          <a:xfrm>
            <a:off x="5903912" y="4433247"/>
            <a:ext cx="281462" cy="204673"/>
          </a:xfrm>
          <a:custGeom>
            <a:avLst/>
            <a:gdLst>
              <a:gd name="T0" fmla="*/ 157 w 169"/>
              <a:gd name="T1" fmla="*/ 51 h 122"/>
              <a:gd name="T2" fmla="*/ 147 w 169"/>
              <a:gd name="T3" fmla="*/ 44 h 122"/>
              <a:gd name="T4" fmla="*/ 138 w 169"/>
              <a:gd name="T5" fmla="*/ 58 h 122"/>
              <a:gd name="T6" fmla="*/ 142 w 169"/>
              <a:gd name="T7" fmla="*/ 89 h 122"/>
              <a:gd name="T8" fmla="*/ 150 w 169"/>
              <a:gd name="T9" fmla="*/ 89 h 122"/>
              <a:gd name="T10" fmla="*/ 150 w 169"/>
              <a:gd name="T11" fmla="*/ 78 h 122"/>
              <a:gd name="T12" fmla="*/ 156 w 169"/>
              <a:gd name="T13" fmla="*/ 78 h 122"/>
              <a:gd name="T14" fmla="*/ 156 w 169"/>
              <a:gd name="T15" fmla="*/ 122 h 122"/>
              <a:gd name="T16" fmla="*/ 0 w 169"/>
              <a:gd name="T17" fmla="*/ 122 h 122"/>
              <a:gd name="T18" fmla="*/ 0 w 169"/>
              <a:gd name="T19" fmla="*/ 82 h 122"/>
              <a:gd name="T20" fmla="*/ 6 w 169"/>
              <a:gd name="T21" fmla="*/ 82 h 122"/>
              <a:gd name="T22" fmla="*/ 6 w 169"/>
              <a:gd name="T23" fmla="*/ 89 h 122"/>
              <a:gd name="T24" fmla="*/ 19 w 169"/>
              <a:gd name="T25" fmla="*/ 89 h 122"/>
              <a:gd name="T26" fmla="*/ 80 w 169"/>
              <a:gd name="T27" fmla="*/ 46 h 122"/>
              <a:gd name="T28" fmla="*/ 73 w 169"/>
              <a:gd name="T29" fmla="*/ 76 h 122"/>
              <a:gd name="T30" fmla="*/ 98 w 169"/>
              <a:gd name="T31" fmla="*/ 44 h 122"/>
              <a:gd name="T32" fmla="*/ 118 w 169"/>
              <a:gd name="T33" fmla="*/ 39 h 122"/>
              <a:gd name="T34" fmla="*/ 137 w 169"/>
              <a:gd name="T35" fmla="*/ 21 h 122"/>
              <a:gd name="T36" fmla="*/ 152 w 169"/>
              <a:gd name="T37" fmla="*/ 25 h 122"/>
              <a:gd name="T38" fmla="*/ 157 w 169"/>
              <a:gd name="T39" fmla="*/ 51 h 122"/>
              <a:gd name="T40" fmla="*/ 65 w 169"/>
              <a:gd name="T41" fmla="*/ 32 h 122"/>
              <a:gd name="T42" fmla="*/ 64 w 169"/>
              <a:gd name="T43" fmla="*/ 24 h 122"/>
              <a:gd name="T44" fmla="*/ 68 w 169"/>
              <a:gd name="T45" fmla="*/ 18 h 122"/>
              <a:gd name="T46" fmla="*/ 71 w 169"/>
              <a:gd name="T47" fmla="*/ 8 h 122"/>
              <a:gd name="T48" fmla="*/ 65 w 169"/>
              <a:gd name="T49" fmla="*/ 0 h 122"/>
              <a:gd name="T50" fmla="*/ 67 w 169"/>
              <a:gd name="T51" fmla="*/ 8 h 122"/>
              <a:gd name="T52" fmla="*/ 63 w 169"/>
              <a:gd name="T53" fmla="*/ 14 h 122"/>
              <a:gd name="T54" fmla="*/ 60 w 169"/>
              <a:gd name="T55" fmla="*/ 24 h 122"/>
              <a:gd name="T56" fmla="*/ 65 w 169"/>
              <a:gd name="T57" fmla="*/ 32 h 122"/>
              <a:gd name="T58" fmla="*/ 81 w 169"/>
              <a:gd name="T59" fmla="*/ 35 h 122"/>
              <a:gd name="T60" fmla="*/ 80 w 169"/>
              <a:gd name="T61" fmla="*/ 29 h 122"/>
              <a:gd name="T62" fmla="*/ 83 w 169"/>
              <a:gd name="T63" fmla="*/ 25 h 122"/>
              <a:gd name="T64" fmla="*/ 86 w 169"/>
              <a:gd name="T65" fmla="*/ 18 h 122"/>
              <a:gd name="T66" fmla="*/ 81 w 169"/>
              <a:gd name="T67" fmla="*/ 12 h 122"/>
              <a:gd name="T68" fmla="*/ 81 w 169"/>
              <a:gd name="T69" fmla="*/ 17 h 122"/>
              <a:gd name="T70" fmla="*/ 78 w 169"/>
              <a:gd name="T71" fmla="*/ 21 h 122"/>
              <a:gd name="T72" fmla="*/ 76 w 169"/>
              <a:gd name="T73" fmla="*/ 29 h 122"/>
              <a:gd name="T74" fmla="*/ 81 w 169"/>
              <a:gd name="T75" fmla="*/ 35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9" h="122">
                <a:moveTo>
                  <a:pt x="157" y="51"/>
                </a:moveTo>
                <a:cubicBezTo>
                  <a:pt x="148" y="45"/>
                  <a:pt x="147" y="44"/>
                  <a:pt x="147" y="44"/>
                </a:cubicBezTo>
                <a:cubicBezTo>
                  <a:pt x="147" y="44"/>
                  <a:pt x="134" y="34"/>
                  <a:pt x="138" y="58"/>
                </a:cubicBezTo>
                <a:cubicBezTo>
                  <a:pt x="139" y="68"/>
                  <a:pt x="141" y="79"/>
                  <a:pt x="142" y="89"/>
                </a:cubicBezTo>
                <a:cubicBezTo>
                  <a:pt x="150" y="89"/>
                  <a:pt x="150" y="89"/>
                  <a:pt x="150" y="89"/>
                </a:cubicBezTo>
                <a:cubicBezTo>
                  <a:pt x="150" y="78"/>
                  <a:pt x="150" y="78"/>
                  <a:pt x="150" y="78"/>
                </a:cubicBezTo>
                <a:cubicBezTo>
                  <a:pt x="156" y="78"/>
                  <a:pt x="156" y="78"/>
                  <a:pt x="156" y="78"/>
                </a:cubicBezTo>
                <a:cubicBezTo>
                  <a:pt x="156" y="122"/>
                  <a:pt x="156" y="122"/>
                  <a:pt x="156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82"/>
                  <a:pt x="0" y="82"/>
                  <a:pt x="0" y="82"/>
                </a:cubicBezTo>
                <a:cubicBezTo>
                  <a:pt x="6" y="82"/>
                  <a:pt x="6" y="82"/>
                  <a:pt x="6" y="82"/>
                </a:cubicBezTo>
                <a:cubicBezTo>
                  <a:pt x="6" y="89"/>
                  <a:pt x="6" y="89"/>
                  <a:pt x="6" y="89"/>
                </a:cubicBezTo>
                <a:cubicBezTo>
                  <a:pt x="19" y="89"/>
                  <a:pt x="19" y="89"/>
                  <a:pt x="19" y="89"/>
                </a:cubicBezTo>
                <a:cubicBezTo>
                  <a:pt x="27" y="69"/>
                  <a:pt x="44" y="46"/>
                  <a:pt x="80" y="46"/>
                </a:cubicBezTo>
                <a:cubicBezTo>
                  <a:pt x="80" y="46"/>
                  <a:pt x="57" y="66"/>
                  <a:pt x="73" y="76"/>
                </a:cubicBezTo>
                <a:cubicBezTo>
                  <a:pt x="73" y="76"/>
                  <a:pt x="72" y="47"/>
                  <a:pt x="98" y="44"/>
                </a:cubicBezTo>
                <a:cubicBezTo>
                  <a:pt x="115" y="40"/>
                  <a:pt x="118" y="39"/>
                  <a:pt x="118" y="39"/>
                </a:cubicBezTo>
                <a:cubicBezTo>
                  <a:pt x="118" y="39"/>
                  <a:pt x="136" y="36"/>
                  <a:pt x="137" y="21"/>
                </a:cubicBezTo>
                <a:cubicBezTo>
                  <a:pt x="138" y="6"/>
                  <a:pt x="141" y="10"/>
                  <a:pt x="152" y="25"/>
                </a:cubicBezTo>
                <a:cubicBezTo>
                  <a:pt x="164" y="39"/>
                  <a:pt x="169" y="62"/>
                  <a:pt x="157" y="51"/>
                </a:cubicBezTo>
                <a:close/>
                <a:moveTo>
                  <a:pt x="65" y="32"/>
                </a:moveTo>
                <a:cubicBezTo>
                  <a:pt x="64" y="29"/>
                  <a:pt x="64" y="26"/>
                  <a:pt x="64" y="24"/>
                </a:cubicBezTo>
                <a:cubicBezTo>
                  <a:pt x="65" y="22"/>
                  <a:pt x="66" y="20"/>
                  <a:pt x="68" y="18"/>
                </a:cubicBezTo>
                <a:cubicBezTo>
                  <a:pt x="70" y="15"/>
                  <a:pt x="72" y="12"/>
                  <a:pt x="71" y="8"/>
                </a:cubicBezTo>
                <a:cubicBezTo>
                  <a:pt x="71" y="4"/>
                  <a:pt x="68" y="1"/>
                  <a:pt x="65" y="0"/>
                </a:cubicBezTo>
                <a:cubicBezTo>
                  <a:pt x="67" y="3"/>
                  <a:pt x="67" y="6"/>
                  <a:pt x="67" y="8"/>
                </a:cubicBezTo>
                <a:cubicBezTo>
                  <a:pt x="66" y="10"/>
                  <a:pt x="65" y="12"/>
                  <a:pt x="63" y="14"/>
                </a:cubicBezTo>
                <a:cubicBezTo>
                  <a:pt x="61" y="16"/>
                  <a:pt x="59" y="20"/>
                  <a:pt x="60" y="24"/>
                </a:cubicBezTo>
                <a:cubicBezTo>
                  <a:pt x="60" y="28"/>
                  <a:pt x="62" y="31"/>
                  <a:pt x="65" y="32"/>
                </a:cubicBezTo>
                <a:close/>
                <a:moveTo>
                  <a:pt x="81" y="35"/>
                </a:moveTo>
                <a:cubicBezTo>
                  <a:pt x="80" y="33"/>
                  <a:pt x="80" y="31"/>
                  <a:pt x="80" y="29"/>
                </a:cubicBezTo>
                <a:cubicBezTo>
                  <a:pt x="81" y="28"/>
                  <a:pt x="82" y="27"/>
                  <a:pt x="83" y="25"/>
                </a:cubicBezTo>
                <a:cubicBezTo>
                  <a:pt x="84" y="24"/>
                  <a:pt x="86" y="21"/>
                  <a:pt x="86" y="18"/>
                </a:cubicBezTo>
                <a:cubicBezTo>
                  <a:pt x="85" y="15"/>
                  <a:pt x="83" y="12"/>
                  <a:pt x="81" y="12"/>
                </a:cubicBezTo>
                <a:cubicBezTo>
                  <a:pt x="82" y="14"/>
                  <a:pt x="82" y="16"/>
                  <a:pt x="81" y="17"/>
                </a:cubicBezTo>
                <a:cubicBezTo>
                  <a:pt x="80" y="19"/>
                  <a:pt x="80" y="20"/>
                  <a:pt x="78" y="21"/>
                </a:cubicBezTo>
                <a:cubicBezTo>
                  <a:pt x="77" y="23"/>
                  <a:pt x="75" y="26"/>
                  <a:pt x="76" y="29"/>
                </a:cubicBezTo>
                <a:cubicBezTo>
                  <a:pt x="76" y="32"/>
                  <a:pt x="78" y="35"/>
                  <a:pt x="81" y="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1" name="Freeform 145"/>
          <p:cNvSpPr>
            <a:spLocks noEditPoints="1"/>
          </p:cNvSpPr>
          <p:nvPr/>
        </p:nvSpPr>
        <p:spPr bwMode="auto">
          <a:xfrm>
            <a:off x="2579144" y="5717250"/>
            <a:ext cx="246279" cy="276629"/>
          </a:xfrm>
          <a:custGeom>
            <a:avLst/>
            <a:gdLst>
              <a:gd name="T0" fmla="*/ 54 w 148"/>
              <a:gd name="T1" fmla="*/ 123 h 165"/>
              <a:gd name="T2" fmla="*/ 107 w 148"/>
              <a:gd name="T3" fmla="*/ 67 h 165"/>
              <a:gd name="T4" fmla="*/ 0 w 148"/>
              <a:gd name="T5" fmla="*/ 70 h 165"/>
              <a:gd name="T6" fmla="*/ 8 w 148"/>
              <a:gd name="T7" fmla="*/ 86 h 165"/>
              <a:gd name="T8" fmla="*/ 54 w 148"/>
              <a:gd name="T9" fmla="*/ 118 h 165"/>
              <a:gd name="T10" fmla="*/ 100 w 148"/>
              <a:gd name="T11" fmla="*/ 82 h 165"/>
              <a:gd name="T12" fmla="*/ 6 w 148"/>
              <a:gd name="T13" fmla="*/ 73 h 165"/>
              <a:gd name="T14" fmla="*/ 107 w 148"/>
              <a:gd name="T15" fmla="*/ 149 h 165"/>
              <a:gd name="T16" fmla="*/ 96 w 148"/>
              <a:gd name="T17" fmla="*/ 153 h 165"/>
              <a:gd name="T18" fmla="*/ 88 w 148"/>
              <a:gd name="T19" fmla="*/ 120 h 165"/>
              <a:gd name="T20" fmla="*/ 107 w 148"/>
              <a:gd name="T21" fmla="*/ 149 h 165"/>
              <a:gd name="T22" fmla="*/ 14 w 148"/>
              <a:gd name="T23" fmla="*/ 153 h 165"/>
              <a:gd name="T24" fmla="*/ 4 w 148"/>
              <a:gd name="T25" fmla="*/ 149 h 165"/>
              <a:gd name="T26" fmla="*/ 23 w 148"/>
              <a:gd name="T27" fmla="*/ 120 h 165"/>
              <a:gd name="T28" fmla="*/ 61 w 148"/>
              <a:gd name="T29" fmla="*/ 135 h 165"/>
              <a:gd name="T30" fmla="*/ 56 w 148"/>
              <a:gd name="T31" fmla="*/ 165 h 165"/>
              <a:gd name="T32" fmla="*/ 50 w 148"/>
              <a:gd name="T33" fmla="*/ 135 h 165"/>
              <a:gd name="T34" fmla="*/ 61 w 148"/>
              <a:gd name="T35" fmla="*/ 135 h 165"/>
              <a:gd name="T36" fmla="*/ 148 w 148"/>
              <a:gd name="T37" fmla="*/ 51 h 165"/>
              <a:gd name="T38" fmla="*/ 73 w 148"/>
              <a:gd name="T39" fmla="*/ 53 h 165"/>
              <a:gd name="T40" fmla="*/ 69 w 148"/>
              <a:gd name="T41" fmla="*/ 57 h 165"/>
              <a:gd name="T42" fmla="*/ 55 w 148"/>
              <a:gd name="T43" fmla="*/ 51 h 165"/>
              <a:gd name="T44" fmla="*/ 55 w 148"/>
              <a:gd name="T45" fmla="*/ 56 h 165"/>
              <a:gd name="T46" fmla="*/ 50 w 148"/>
              <a:gd name="T47" fmla="*/ 56 h 165"/>
              <a:gd name="T48" fmla="*/ 50 w 148"/>
              <a:gd name="T49" fmla="*/ 51 h 165"/>
              <a:gd name="T50" fmla="*/ 35 w 148"/>
              <a:gd name="T51" fmla="*/ 58 h 165"/>
              <a:gd name="T52" fmla="*/ 22 w 148"/>
              <a:gd name="T53" fmla="*/ 51 h 165"/>
              <a:gd name="T54" fmla="*/ 33 w 148"/>
              <a:gd name="T55" fmla="*/ 46 h 165"/>
              <a:gd name="T56" fmla="*/ 38 w 148"/>
              <a:gd name="T57" fmla="*/ 46 h 165"/>
              <a:gd name="T58" fmla="*/ 50 w 148"/>
              <a:gd name="T59" fmla="*/ 44 h 165"/>
              <a:gd name="T60" fmla="*/ 52 w 148"/>
              <a:gd name="T61" fmla="*/ 39 h 165"/>
              <a:gd name="T62" fmla="*/ 55 w 148"/>
              <a:gd name="T63" fmla="*/ 44 h 165"/>
              <a:gd name="T64" fmla="*/ 69 w 148"/>
              <a:gd name="T65" fmla="*/ 46 h 165"/>
              <a:gd name="T66" fmla="*/ 70 w 148"/>
              <a:gd name="T67" fmla="*/ 40 h 165"/>
              <a:gd name="T68" fmla="*/ 74 w 148"/>
              <a:gd name="T69" fmla="*/ 46 h 165"/>
              <a:gd name="T70" fmla="*/ 46 w 148"/>
              <a:gd name="T71" fmla="*/ 32 h 165"/>
              <a:gd name="T72" fmla="*/ 49 w 148"/>
              <a:gd name="T73" fmla="*/ 11 h 165"/>
              <a:gd name="T74" fmla="*/ 71 w 148"/>
              <a:gd name="T75" fmla="*/ 13 h 165"/>
              <a:gd name="T76" fmla="*/ 89 w 148"/>
              <a:gd name="T77" fmla="*/ 16 h 165"/>
              <a:gd name="T78" fmla="*/ 94 w 148"/>
              <a:gd name="T79" fmla="*/ 0 h 165"/>
              <a:gd name="T80" fmla="*/ 98 w 148"/>
              <a:gd name="T81" fmla="*/ 10 h 165"/>
              <a:gd name="T82" fmla="*/ 91 w 148"/>
              <a:gd name="T83" fmla="*/ 21 h 165"/>
              <a:gd name="T84" fmla="*/ 70 w 148"/>
              <a:gd name="T85" fmla="*/ 15 h 165"/>
              <a:gd name="T86" fmla="*/ 52 w 148"/>
              <a:gd name="T87" fmla="*/ 14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48" h="165">
                <a:moveTo>
                  <a:pt x="0" y="70"/>
                </a:moveTo>
                <a:cubicBezTo>
                  <a:pt x="0" y="99"/>
                  <a:pt x="24" y="123"/>
                  <a:pt x="54" y="123"/>
                </a:cubicBezTo>
                <a:cubicBezTo>
                  <a:pt x="83" y="123"/>
                  <a:pt x="107" y="99"/>
                  <a:pt x="107" y="70"/>
                </a:cubicBezTo>
                <a:cubicBezTo>
                  <a:pt x="107" y="67"/>
                  <a:pt x="107" y="67"/>
                  <a:pt x="107" y="67"/>
                </a:cubicBezTo>
                <a:cubicBezTo>
                  <a:pt x="0" y="67"/>
                  <a:pt x="0" y="67"/>
                  <a:pt x="0" y="67"/>
                </a:cubicBezTo>
                <a:lnTo>
                  <a:pt x="0" y="70"/>
                </a:lnTo>
                <a:close/>
                <a:moveTo>
                  <a:pt x="54" y="118"/>
                </a:moveTo>
                <a:cubicBezTo>
                  <a:pt x="33" y="118"/>
                  <a:pt x="15" y="104"/>
                  <a:pt x="8" y="86"/>
                </a:cubicBezTo>
                <a:cubicBezTo>
                  <a:pt x="99" y="86"/>
                  <a:pt x="99" y="86"/>
                  <a:pt x="99" y="86"/>
                </a:cubicBezTo>
                <a:cubicBezTo>
                  <a:pt x="93" y="104"/>
                  <a:pt x="75" y="118"/>
                  <a:pt x="54" y="118"/>
                </a:cubicBezTo>
                <a:close/>
                <a:moveTo>
                  <a:pt x="102" y="73"/>
                </a:moveTo>
                <a:cubicBezTo>
                  <a:pt x="102" y="76"/>
                  <a:pt x="101" y="79"/>
                  <a:pt x="100" y="82"/>
                </a:cubicBezTo>
                <a:cubicBezTo>
                  <a:pt x="7" y="82"/>
                  <a:pt x="7" y="82"/>
                  <a:pt x="7" y="82"/>
                </a:cubicBezTo>
                <a:cubicBezTo>
                  <a:pt x="6" y="79"/>
                  <a:pt x="6" y="76"/>
                  <a:pt x="6" y="73"/>
                </a:cubicBezTo>
                <a:lnTo>
                  <a:pt x="102" y="73"/>
                </a:lnTo>
                <a:close/>
                <a:moveTo>
                  <a:pt x="107" y="149"/>
                </a:moveTo>
                <a:cubicBezTo>
                  <a:pt x="108" y="152"/>
                  <a:pt x="106" y="155"/>
                  <a:pt x="104" y="156"/>
                </a:cubicBezTo>
                <a:cubicBezTo>
                  <a:pt x="101" y="158"/>
                  <a:pt x="97" y="156"/>
                  <a:pt x="96" y="153"/>
                </a:cubicBezTo>
                <a:cubicBezTo>
                  <a:pt x="85" y="128"/>
                  <a:pt x="85" y="128"/>
                  <a:pt x="85" y="128"/>
                </a:cubicBezTo>
                <a:cubicBezTo>
                  <a:pt x="83" y="125"/>
                  <a:pt x="85" y="122"/>
                  <a:pt x="88" y="120"/>
                </a:cubicBezTo>
                <a:cubicBezTo>
                  <a:pt x="91" y="119"/>
                  <a:pt x="94" y="120"/>
                  <a:pt x="95" y="123"/>
                </a:cubicBezTo>
                <a:lnTo>
                  <a:pt x="107" y="149"/>
                </a:lnTo>
                <a:close/>
                <a:moveTo>
                  <a:pt x="26" y="128"/>
                </a:moveTo>
                <a:cubicBezTo>
                  <a:pt x="14" y="153"/>
                  <a:pt x="14" y="153"/>
                  <a:pt x="14" y="153"/>
                </a:cubicBezTo>
                <a:cubicBezTo>
                  <a:pt x="13" y="156"/>
                  <a:pt x="10" y="158"/>
                  <a:pt x="7" y="156"/>
                </a:cubicBezTo>
                <a:cubicBezTo>
                  <a:pt x="4" y="155"/>
                  <a:pt x="2" y="152"/>
                  <a:pt x="4" y="149"/>
                </a:cubicBezTo>
                <a:cubicBezTo>
                  <a:pt x="15" y="123"/>
                  <a:pt x="15" y="123"/>
                  <a:pt x="15" y="123"/>
                </a:cubicBezTo>
                <a:cubicBezTo>
                  <a:pt x="16" y="120"/>
                  <a:pt x="20" y="119"/>
                  <a:pt x="23" y="120"/>
                </a:cubicBezTo>
                <a:cubicBezTo>
                  <a:pt x="26" y="122"/>
                  <a:pt x="27" y="125"/>
                  <a:pt x="26" y="128"/>
                </a:cubicBezTo>
                <a:close/>
                <a:moveTo>
                  <a:pt x="61" y="135"/>
                </a:moveTo>
                <a:cubicBezTo>
                  <a:pt x="61" y="160"/>
                  <a:pt x="61" y="160"/>
                  <a:pt x="61" y="160"/>
                </a:cubicBezTo>
                <a:cubicBezTo>
                  <a:pt x="61" y="163"/>
                  <a:pt x="59" y="165"/>
                  <a:pt x="56" y="165"/>
                </a:cubicBezTo>
                <a:cubicBezTo>
                  <a:pt x="53" y="165"/>
                  <a:pt x="50" y="163"/>
                  <a:pt x="50" y="160"/>
                </a:cubicBezTo>
                <a:cubicBezTo>
                  <a:pt x="50" y="135"/>
                  <a:pt x="50" y="135"/>
                  <a:pt x="50" y="135"/>
                </a:cubicBezTo>
                <a:cubicBezTo>
                  <a:pt x="50" y="132"/>
                  <a:pt x="53" y="130"/>
                  <a:pt x="56" y="130"/>
                </a:cubicBezTo>
                <a:cubicBezTo>
                  <a:pt x="59" y="130"/>
                  <a:pt x="61" y="132"/>
                  <a:pt x="61" y="135"/>
                </a:cubicBezTo>
                <a:close/>
                <a:moveTo>
                  <a:pt x="148" y="46"/>
                </a:moveTo>
                <a:cubicBezTo>
                  <a:pt x="148" y="51"/>
                  <a:pt x="148" y="51"/>
                  <a:pt x="148" y="51"/>
                </a:cubicBezTo>
                <a:cubicBezTo>
                  <a:pt x="74" y="51"/>
                  <a:pt x="74" y="51"/>
                  <a:pt x="74" y="51"/>
                </a:cubicBezTo>
                <a:cubicBezTo>
                  <a:pt x="74" y="52"/>
                  <a:pt x="74" y="52"/>
                  <a:pt x="73" y="53"/>
                </a:cubicBezTo>
                <a:cubicBezTo>
                  <a:pt x="73" y="54"/>
                  <a:pt x="72" y="56"/>
                  <a:pt x="70" y="57"/>
                </a:cubicBezTo>
                <a:cubicBezTo>
                  <a:pt x="69" y="57"/>
                  <a:pt x="69" y="57"/>
                  <a:pt x="69" y="57"/>
                </a:cubicBezTo>
                <a:cubicBezTo>
                  <a:pt x="69" y="51"/>
                  <a:pt x="69" y="51"/>
                  <a:pt x="69" y="51"/>
                </a:cubicBezTo>
                <a:cubicBezTo>
                  <a:pt x="55" y="51"/>
                  <a:pt x="55" y="51"/>
                  <a:pt x="55" y="51"/>
                </a:cubicBezTo>
                <a:cubicBezTo>
                  <a:pt x="55" y="53"/>
                  <a:pt x="55" y="53"/>
                  <a:pt x="55" y="53"/>
                </a:cubicBezTo>
                <a:cubicBezTo>
                  <a:pt x="55" y="56"/>
                  <a:pt x="55" y="56"/>
                  <a:pt x="55" y="56"/>
                </a:cubicBezTo>
                <a:cubicBezTo>
                  <a:pt x="54" y="57"/>
                  <a:pt x="53" y="57"/>
                  <a:pt x="52" y="58"/>
                </a:cubicBezTo>
                <a:cubicBezTo>
                  <a:pt x="51" y="57"/>
                  <a:pt x="51" y="57"/>
                  <a:pt x="50" y="56"/>
                </a:cubicBezTo>
                <a:cubicBezTo>
                  <a:pt x="50" y="53"/>
                  <a:pt x="50" y="53"/>
                  <a:pt x="50" y="53"/>
                </a:cubicBezTo>
                <a:cubicBezTo>
                  <a:pt x="50" y="51"/>
                  <a:pt x="50" y="51"/>
                  <a:pt x="50" y="51"/>
                </a:cubicBezTo>
                <a:cubicBezTo>
                  <a:pt x="38" y="51"/>
                  <a:pt x="38" y="51"/>
                  <a:pt x="38" y="51"/>
                </a:cubicBezTo>
                <a:cubicBezTo>
                  <a:pt x="37" y="53"/>
                  <a:pt x="37" y="56"/>
                  <a:pt x="35" y="58"/>
                </a:cubicBezTo>
                <a:cubicBezTo>
                  <a:pt x="34" y="56"/>
                  <a:pt x="33" y="53"/>
                  <a:pt x="33" y="51"/>
                </a:cubicBezTo>
                <a:cubicBezTo>
                  <a:pt x="22" y="51"/>
                  <a:pt x="22" y="51"/>
                  <a:pt x="22" y="51"/>
                </a:cubicBezTo>
                <a:cubicBezTo>
                  <a:pt x="22" y="46"/>
                  <a:pt x="22" y="46"/>
                  <a:pt x="22" y="46"/>
                </a:cubicBezTo>
                <a:cubicBezTo>
                  <a:pt x="33" y="46"/>
                  <a:pt x="33" y="46"/>
                  <a:pt x="33" y="46"/>
                </a:cubicBezTo>
                <a:cubicBezTo>
                  <a:pt x="33" y="44"/>
                  <a:pt x="34" y="41"/>
                  <a:pt x="35" y="39"/>
                </a:cubicBezTo>
                <a:cubicBezTo>
                  <a:pt x="37" y="41"/>
                  <a:pt x="37" y="44"/>
                  <a:pt x="38" y="46"/>
                </a:cubicBezTo>
                <a:cubicBezTo>
                  <a:pt x="50" y="46"/>
                  <a:pt x="50" y="46"/>
                  <a:pt x="50" y="46"/>
                </a:cubicBezTo>
                <a:cubicBezTo>
                  <a:pt x="50" y="44"/>
                  <a:pt x="50" y="44"/>
                  <a:pt x="50" y="44"/>
                </a:cubicBezTo>
                <a:cubicBezTo>
                  <a:pt x="50" y="43"/>
                  <a:pt x="50" y="42"/>
                  <a:pt x="50" y="41"/>
                </a:cubicBezTo>
                <a:cubicBezTo>
                  <a:pt x="51" y="40"/>
                  <a:pt x="51" y="40"/>
                  <a:pt x="52" y="39"/>
                </a:cubicBezTo>
                <a:cubicBezTo>
                  <a:pt x="54" y="40"/>
                  <a:pt x="54" y="40"/>
                  <a:pt x="55" y="41"/>
                </a:cubicBezTo>
                <a:cubicBezTo>
                  <a:pt x="55" y="42"/>
                  <a:pt x="55" y="43"/>
                  <a:pt x="55" y="44"/>
                </a:cubicBezTo>
                <a:cubicBezTo>
                  <a:pt x="55" y="46"/>
                  <a:pt x="55" y="46"/>
                  <a:pt x="55" y="46"/>
                </a:cubicBezTo>
                <a:cubicBezTo>
                  <a:pt x="69" y="46"/>
                  <a:pt x="69" y="46"/>
                  <a:pt x="69" y="46"/>
                </a:cubicBezTo>
                <a:cubicBezTo>
                  <a:pt x="69" y="40"/>
                  <a:pt x="69" y="40"/>
                  <a:pt x="69" y="40"/>
                </a:cubicBezTo>
                <a:cubicBezTo>
                  <a:pt x="70" y="40"/>
                  <a:pt x="70" y="40"/>
                  <a:pt x="70" y="40"/>
                </a:cubicBezTo>
                <a:cubicBezTo>
                  <a:pt x="72" y="41"/>
                  <a:pt x="73" y="43"/>
                  <a:pt x="73" y="44"/>
                </a:cubicBezTo>
                <a:cubicBezTo>
                  <a:pt x="74" y="45"/>
                  <a:pt x="74" y="46"/>
                  <a:pt x="74" y="46"/>
                </a:cubicBezTo>
                <a:lnTo>
                  <a:pt x="148" y="46"/>
                </a:lnTo>
                <a:close/>
                <a:moveTo>
                  <a:pt x="46" y="32"/>
                </a:moveTo>
                <a:cubicBezTo>
                  <a:pt x="44" y="29"/>
                  <a:pt x="44" y="25"/>
                  <a:pt x="44" y="21"/>
                </a:cubicBezTo>
                <a:cubicBezTo>
                  <a:pt x="44" y="18"/>
                  <a:pt x="46" y="13"/>
                  <a:pt x="49" y="11"/>
                </a:cubicBezTo>
                <a:cubicBezTo>
                  <a:pt x="53" y="8"/>
                  <a:pt x="57" y="9"/>
                  <a:pt x="61" y="10"/>
                </a:cubicBezTo>
                <a:cubicBezTo>
                  <a:pt x="64" y="11"/>
                  <a:pt x="68" y="12"/>
                  <a:pt x="71" y="13"/>
                </a:cubicBezTo>
                <a:cubicBezTo>
                  <a:pt x="75" y="14"/>
                  <a:pt x="78" y="15"/>
                  <a:pt x="81" y="16"/>
                </a:cubicBezTo>
                <a:cubicBezTo>
                  <a:pt x="84" y="17"/>
                  <a:pt x="87" y="17"/>
                  <a:pt x="89" y="16"/>
                </a:cubicBezTo>
                <a:cubicBezTo>
                  <a:pt x="91" y="15"/>
                  <a:pt x="93" y="13"/>
                  <a:pt x="93" y="10"/>
                </a:cubicBezTo>
                <a:cubicBezTo>
                  <a:pt x="94" y="7"/>
                  <a:pt x="94" y="3"/>
                  <a:pt x="94" y="0"/>
                </a:cubicBezTo>
                <a:cubicBezTo>
                  <a:pt x="95" y="0"/>
                  <a:pt x="95" y="0"/>
                  <a:pt x="95" y="0"/>
                </a:cubicBezTo>
                <a:cubicBezTo>
                  <a:pt x="97" y="3"/>
                  <a:pt x="97" y="6"/>
                  <a:pt x="98" y="10"/>
                </a:cubicBezTo>
                <a:cubicBezTo>
                  <a:pt x="98" y="12"/>
                  <a:pt x="97" y="14"/>
                  <a:pt x="96" y="16"/>
                </a:cubicBezTo>
                <a:cubicBezTo>
                  <a:pt x="95" y="18"/>
                  <a:pt x="94" y="20"/>
                  <a:pt x="91" y="21"/>
                </a:cubicBezTo>
                <a:cubicBezTo>
                  <a:pt x="87" y="23"/>
                  <a:pt x="83" y="22"/>
                  <a:pt x="79" y="21"/>
                </a:cubicBezTo>
                <a:cubicBezTo>
                  <a:pt x="76" y="19"/>
                  <a:pt x="73" y="17"/>
                  <a:pt x="70" y="15"/>
                </a:cubicBezTo>
                <a:cubicBezTo>
                  <a:pt x="67" y="14"/>
                  <a:pt x="64" y="12"/>
                  <a:pt x="61" y="12"/>
                </a:cubicBezTo>
                <a:cubicBezTo>
                  <a:pt x="57" y="11"/>
                  <a:pt x="54" y="12"/>
                  <a:pt x="52" y="14"/>
                </a:cubicBezTo>
                <a:cubicBezTo>
                  <a:pt x="48" y="18"/>
                  <a:pt x="47" y="25"/>
                  <a:pt x="46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2" name="Freeform 146"/>
          <p:cNvSpPr>
            <a:spLocks noEditPoints="1"/>
          </p:cNvSpPr>
          <p:nvPr/>
        </p:nvSpPr>
        <p:spPr bwMode="auto">
          <a:xfrm>
            <a:off x="7723819" y="5816390"/>
            <a:ext cx="199903" cy="254243"/>
          </a:xfrm>
          <a:custGeom>
            <a:avLst/>
            <a:gdLst>
              <a:gd name="T0" fmla="*/ 102 w 120"/>
              <a:gd name="T1" fmla="*/ 7 h 152"/>
              <a:gd name="T2" fmla="*/ 75 w 120"/>
              <a:gd name="T3" fmla="*/ 2 h 152"/>
              <a:gd name="T4" fmla="*/ 59 w 120"/>
              <a:gd name="T5" fmla="*/ 10 h 152"/>
              <a:gd name="T6" fmla="*/ 50 w 120"/>
              <a:gd name="T7" fmla="*/ 19 h 152"/>
              <a:gd name="T8" fmla="*/ 64 w 120"/>
              <a:gd name="T9" fmla="*/ 25 h 152"/>
              <a:gd name="T10" fmla="*/ 75 w 120"/>
              <a:gd name="T11" fmla="*/ 18 h 152"/>
              <a:gd name="T12" fmla="*/ 94 w 120"/>
              <a:gd name="T13" fmla="*/ 22 h 152"/>
              <a:gd name="T14" fmla="*/ 92 w 120"/>
              <a:gd name="T15" fmla="*/ 51 h 152"/>
              <a:gd name="T16" fmla="*/ 75 w 120"/>
              <a:gd name="T17" fmla="*/ 67 h 152"/>
              <a:gd name="T18" fmla="*/ 64 w 120"/>
              <a:gd name="T19" fmla="*/ 78 h 152"/>
              <a:gd name="T20" fmla="*/ 41 w 120"/>
              <a:gd name="T21" fmla="*/ 102 h 152"/>
              <a:gd name="T22" fmla="*/ 16 w 120"/>
              <a:gd name="T23" fmla="*/ 127 h 152"/>
              <a:gd name="T24" fmla="*/ 10 w 120"/>
              <a:gd name="T25" fmla="*/ 152 h 152"/>
              <a:gd name="T26" fmla="*/ 27 w 120"/>
              <a:gd name="T27" fmla="*/ 136 h 152"/>
              <a:gd name="T28" fmla="*/ 51 w 120"/>
              <a:gd name="T29" fmla="*/ 111 h 152"/>
              <a:gd name="T30" fmla="*/ 75 w 120"/>
              <a:gd name="T31" fmla="*/ 88 h 152"/>
              <a:gd name="T32" fmla="*/ 97 w 120"/>
              <a:gd name="T33" fmla="*/ 65 h 152"/>
              <a:gd name="T34" fmla="*/ 102 w 120"/>
              <a:gd name="T35" fmla="*/ 60 h 152"/>
              <a:gd name="T36" fmla="*/ 106 w 120"/>
              <a:gd name="T37" fmla="*/ 10 h 152"/>
              <a:gd name="T38" fmla="*/ 66 w 120"/>
              <a:gd name="T39" fmla="*/ 7 h 152"/>
              <a:gd name="T40" fmla="*/ 74 w 120"/>
              <a:gd name="T41" fmla="*/ 17 h 152"/>
              <a:gd name="T42" fmla="*/ 25 w 120"/>
              <a:gd name="T43" fmla="*/ 135 h 152"/>
              <a:gd name="T44" fmla="*/ 17 w 120"/>
              <a:gd name="T45" fmla="*/ 127 h 152"/>
              <a:gd name="T46" fmla="*/ 25 w 120"/>
              <a:gd name="T47" fmla="*/ 135 h 152"/>
              <a:gd name="T48" fmla="*/ 42 w 120"/>
              <a:gd name="T49" fmla="*/ 118 h 152"/>
              <a:gd name="T50" fmla="*/ 50 w 120"/>
              <a:gd name="T51" fmla="*/ 95 h 152"/>
              <a:gd name="T52" fmla="*/ 74 w 120"/>
              <a:gd name="T53" fmla="*/ 87 h 152"/>
              <a:gd name="T54" fmla="*/ 66 w 120"/>
              <a:gd name="T55" fmla="*/ 79 h 152"/>
              <a:gd name="T56" fmla="*/ 74 w 120"/>
              <a:gd name="T57" fmla="*/ 87 h 152"/>
              <a:gd name="T58" fmla="*/ 93 w 120"/>
              <a:gd name="T59" fmla="*/ 19 h 152"/>
              <a:gd name="T60" fmla="*/ 101 w 120"/>
              <a:gd name="T61" fmla="*/ 8 h 152"/>
              <a:gd name="T62" fmla="*/ 95 w 120"/>
              <a:gd name="T63" fmla="*/ 21 h 152"/>
              <a:gd name="T64" fmla="*/ 96 w 120"/>
              <a:gd name="T65" fmla="*/ 64 h 152"/>
              <a:gd name="T66" fmla="*/ 93 w 120"/>
              <a:gd name="T67" fmla="*/ 52 h 152"/>
              <a:gd name="T68" fmla="*/ 101 w 120"/>
              <a:gd name="T69" fmla="*/ 40 h 152"/>
              <a:gd name="T70" fmla="*/ 97 w 120"/>
              <a:gd name="T71" fmla="*/ 64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20" h="152">
                <a:moveTo>
                  <a:pt x="106" y="10"/>
                </a:moveTo>
                <a:cubicBezTo>
                  <a:pt x="105" y="9"/>
                  <a:pt x="103" y="8"/>
                  <a:pt x="102" y="7"/>
                </a:cubicBezTo>
                <a:cubicBezTo>
                  <a:pt x="99" y="5"/>
                  <a:pt x="95" y="3"/>
                  <a:pt x="92" y="2"/>
                </a:cubicBezTo>
                <a:cubicBezTo>
                  <a:pt x="86" y="0"/>
                  <a:pt x="81" y="0"/>
                  <a:pt x="75" y="2"/>
                </a:cubicBezTo>
                <a:cubicBezTo>
                  <a:pt x="71" y="3"/>
                  <a:pt x="68" y="4"/>
                  <a:pt x="64" y="6"/>
                </a:cubicBezTo>
                <a:cubicBezTo>
                  <a:pt x="63" y="7"/>
                  <a:pt x="61" y="9"/>
                  <a:pt x="59" y="10"/>
                </a:cubicBezTo>
                <a:cubicBezTo>
                  <a:pt x="51" y="19"/>
                  <a:pt x="51" y="19"/>
                  <a:pt x="51" y="19"/>
                </a:cubicBezTo>
                <a:cubicBezTo>
                  <a:pt x="50" y="19"/>
                  <a:pt x="50" y="19"/>
                  <a:pt x="50" y="19"/>
                </a:cubicBezTo>
                <a:cubicBezTo>
                  <a:pt x="60" y="29"/>
                  <a:pt x="60" y="29"/>
                  <a:pt x="60" y="29"/>
                </a:cubicBezTo>
                <a:cubicBezTo>
                  <a:pt x="64" y="25"/>
                  <a:pt x="64" y="25"/>
                  <a:pt x="64" y="25"/>
                </a:cubicBezTo>
                <a:cubicBezTo>
                  <a:pt x="67" y="23"/>
                  <a:pt x="67" y="23"/>
                  <a:pt x="67" y="23"/>
                </a:cubicBezTo>
                <a:cubicBezTo>
                  <a:pt x="69" y="21"/>
                  <a:pt x="72" y="19"/>
                  <a:pt x="75" y="18"/>
                </a:cubicBezTo>
                <a:cubicBezTo>
                  <a:pt x="80" y="16"/>
                  <a:pt x="86" y="16"/>
                  <a:pt x="92" y="20"/>
                </a:cubicBezTo>
                <a:cubicBezTo>
                  <a:pt x="93" y="20"/>
                  <a:pt x="94" y="21"/>
                  <a:pt x="94" y="22"/>
                </a:cubicBezTo>
                <a:cubicBezTo>
                  <a:pt x="104" y="31"/>
                  <a:pt x="100" y="42"/>
                  <a:pt x="93" y="50"/>
                </a:cubicBezTo>
                <a:cubicBezTo>
                  <a:pt x="92" y="51"/>
                  <a:pt x="92" y="51"/>
                  <a:pt x="92" y="51"/>
                </a:cubicBezTo>
                <a:cubicBezTo>
                  <a:pt x="88" y="55"/>
                  <a:pt x="88" y="55"/>
                  <a:pt x="88" y="55"/>
                </a:cubicBezTo>
                <a:cubicBezTo>
                  <a:pt x="75" y="67"/>
                  <a:pt x="75" y="67"/>
                  <a:pt x="75" y="67"/>
                </a:cubicBezTo>
                <a:cubicBezTo>
                  <a:pt x="73" y="70"/>
                  <a:pt x="73" y="70"/>
                  <a:pt x="73" y="70"/>
                </a:cubicBezTo>
                <a:cubicBezTo>
                  <a:pt x="64" y="78"/>
                  <a:pt x="64" y="78"/>
                  <a:pt x="64" y="78"/>
                </a:cubicBezTo>
                <a:cubicBezTo>
                  <a:pt x="51" y="91"/>
                  <a:pt x="51" y="91"/>
                  <a:pt x="51" y="91"/>
                </a:cubicBezTo>
                <a:cubicBezTo>
                  <a:pt x="41" y="102"/>
                  <a:pt x="41" y="102"/>
                  <a:pt x="41" y="102"/>
                </a:cubicBezTo>
                <a:cubicBezTo>
                  <a:pt x="27" y="116"/>
                  <a:pt x="27" y="116"/>
                  <a:pt x="27" y="116"/>
                </a:cubicBezTo>
                <a:cubicBezTo>
                  <a:pt x="16" y="127"/>
                  <a:pt x="16" y="127"/>
                  <a:pt x="16" y="127"/>
                </a:cubicBezTo>
                <a:cubicBezTo>
                  <a:pt x="0" y="142"/>
                  <a:pt x="0" y="142"/>
                  <a:pt x="0" y="142"/>
                </a:cubicBezTo>
                <a:cubicBezTo>
                  <a:pt x="10" y="152"/>
                  <a:pt x="10" y="152"/>
                  <a:pt x="10" y="152"/>
                </a:cubicBezTo>
                <a:cubicBezTo>
                  <a:pt x="16" y="147"/>
                  <a:pt x="16" y="147"/>
                  <a:pt x="16" y="147"/>
                </a:cubicBezTo>
                <a:cubicBezTo>
                  <a:pt x="27" y="136"/>
                  <a:pt x="27" y="136"/>
                  <a:pt x="27" y="136"/>
                </a:cubicBezTo>
                <a:cubicBezTo>
                  <a:pt x="41" y="122"/>
                  <a:pt x="41" y="122"/>
                  <a:pt x="41" y="122"/>
                </a:cubicBezTo>
                <a:cubicBezTo>
                  <a:pt x="51" y="111"/>
                  <a:pt x="51" y="111"/>
                  <a:pt x="51" y="111"/>
                </a:cubicBezTo>
                <a:cubicBezTo>
                  <a:pt x="64" y="98"/>
                  <a:pt x="64" y="98"/>
                  <a:pt x="64" y="98"/>
                </a:cubicBezTo>
                <a:cubicBezTo>
                  <a:pt x="75" y="88"/>
                  <a:pt x="75" y="88"/>
                  <a:pt x="75" y="88"/>
                </a:cubicBezTo>
                <a:cubicBezTo>
                  <a:pt x="92" y="71"/>
                  <a:pt x="92" y="71"/>
                  <a:pt x="92" y="71"/>
                </a:cubicBezTo>
                <a:cubicBezTo>
                  <a:pt x="97" y="65"/>
                  <a:pt x="97" y="65"/>
                  <a:pt x="97" y="65"/>
                </a:cubicBezTo>
                <a:cubicBezTo>
                  <a:pt x="98" y="65"/>
                  <a:pt x="98" y="65"/>
                  <a:pt x="98" y="65"/>
                </a:cubicBezTo>
                <a:cubicBezTo>
                  <a:pt x="102" y="60"/>
                  <a:pt x="102" y="60"/>
                  <a:pt x="102" y="60"/>
                </a:cubicBezTo>
                <a:cubicBezTo>
                  <a:pt x="107" y="56"/>
                  <a:pt x="107" y="56"/>
                  <a:pt x="107" y="56"/>
                </a:cubicBezTo>
                <a:cubicBezTo>
                  <a:pt x="120" y="43"/>
                  <a:pt x="119" y="23"/>
                  <a:pt x="106" y="10"/>
                </a:cubicBezTo>
                <a:close/>
                <a:moveTo>
                  <a:pt x="66" y="22"/>
                </a:moveTo>
                <a:cubicBezTo>
                  <a:pt x="66" y="7"/>
                  <a:pt x="66" y="7"/>
                  <a:pt x="66" y="7"/>
                </a:cubicBezTo>
                <a:cubicBezTo>
                  <a:pt x="68" y="6"/>
                  <a:pt x="71" y="4"/>
                  <a:pt x="74" y="4"/>
                </a:cubicBezTo>
                <a:cubicBezTo>
                  <a:pt x="74" y="17"/>
                  <a:pt x="74" y="17"/>
                  <a:pt x="74" y="17"/>
                </a:cubicBezTo>
                <a:cubicBezTo>
                  <a:pt x="71" y="18"/>
                  <a:pt x="68" y="20"/>
                  <a:pt x="66" y="22"/>
                </a:cubicBezTo>
                <a:close/>
                <a:moveTo>
                  <a:pt x="25" y="135"/>
                </a:moveTo>
                <a:cubicBezTo>
                  <a:pt x="17" y="143"/>
                  <a:pt x="17" y="143"/>
                  <a:pt x="17" y="143"/>
                </a:cubicBezTo>
                <a:cubicBezTo>
                  <a:pt x="17" y="127"/>
                  <a:pt x="17" y="127"/>
                  <a:pt x="17" y="127"/>
                </a:cubicBezTo>
                <a:cubicBezTo>
                  <a:pt x="25" y="120"/>
                  <a:pt x="25" y="120"/>
                  <a:pt x="25" y="120"/>
                </a:cubicBezTo>
                <a:lnTo>
                  <a:pt x="25" y="135"/>
                </a:lnTo>
                <a:close/>
                <a:moveTo>
                  <a:pt x="50" y="111"/>
                </a:moveTo>
                <a:cubicBezTo>
                  <a:pt x="42" y="118"/>
                  <a:pt x="42" y="118"/>
                  <a:pt x="42" y="118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50" y="95"/>
                  <a:pt x="50" y="95"/>
                  <a:pt x="50" y="95"/>
                </a:cubicBezTo>
                <a:lnTo>
                  <a:pt x="50" y="111"/>
                </a:lnTo>
                <a:close/>
                <a:moveTo>
                  <a:pt x="74" y="87"/>
                </a:moveTo>
                <a:cubicBezTo>
                  <a:pt x="66" y="95"/>
                  <a:pt x="66" y="95"/>
                  <a:pt x="66" y="95"/>
                </a:cubicBezTo>
                <a:cubicBezTo>
                  <a:pt x="66" y="79"/>
                  <a:pt x="66" y="79"/>
                  <a:pt x="66" y="79"/>
                </a:cubicBezTo>
                <a:cubicBezTo>
                  <a:pt x="74" y="71"/>
                  <a:pt x="74" y="71"/>
                  <a:pt x="74" y="71"/>
                </a:cubicBezTo>
                <a:lnTo>
                  <a:pt x="74" y="87"/>
                </a:lnTo>
                <a:close/>
                <a:moveTo>
                  <a:pt x="95" y="21"/>
                </a:moveTo>
                <a:cubicBezTo>
                  <a:pt x="95" y="20"/>
                  <a:pt x="94" y="19"/>
                  <a:pt x="93" y="19"/>
                </a:cubicBezTo>
                <a:cubicBezTo>
                  <a:pt x="93" y="4"/>
                  <a:pt x="93" y="4"/>
                  <a:pt x="93" y="4"/>
                </a:cubicBezTo>
                <a:cubicBezTo>
                  <a:pt x="96" y="5"/>
                  <a:pt x="98" y="6"/>
                  <a:pt x="101" y="8"/>
                </a:cubicBezTo>
                <a:cubicBezTo>
                  <a:pt x="101" y="29"/>
                  <a:pt x="101" y="29"/>
                  <a:pt x="101" y="29"/>
                </a:cubicBezTo>
                <a:cubicBezTo>
                  <a:pt x="100" y="26"/>
                  <a:pt x="98" y="23"/>
                  <a:pt x="95" y="21"/>
                </a:cubicBezTo>
                <a:close/>
                <a:moveTo>
                  <a:pt x="97" y="64"/>
                </a:moveTo>
                <a:cubicBezTo>
                  <a:pt x="96" y="64"/>
                  <a:pt x="96" y="64"/>
                  <a:pt x="96" y="64"/>
                </a:cubicBezTo>
                <a:cubicBezTo>
                  <a:pt x="93" y="67"/>
                  <a:pt x="93" y="67"/>
                  <a:pt x="93" y="67"/>
                </a:cubicBezTo>
                <a:cubicBezTo>
                  <a:pt x="93" y="52"/>
                  <a:pt x="93" y="52"/>
                  <a:pt x="93" y="52"/>
                </a:cubicBezTo>
                <a:cubicBezTo>
                  <a:pt x="94" y="51"/>
                  <a:pt x="94" y="51"/>
                  <a:pt x="94" y="51"/>
                </a:cubicBezTo>
                <a:cubicBezTo>
                  <a:pt x="97" y="48"/>
                  <a:pt x="99" y="44"/>
                  <a:pt x="101" y="40"/>
                </a:cubicBezTo>
                <a:cubicBezTo>
                  <a:pt x="101" y="60"/>
                  <a:pt x="101" y="60"/>
                  <a:pt x="101" y="60"/>
                </a:cubicBezTo>
                <a:lnTo>
                  <a:pt x="97" y="6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3" name="Freeform 147"/>
          <p:cNvSpPr>
            <a:spLocks noEditPoints="1"/>
          </p:cNvSpPr>
          <p:nvPr/>
        </p:nvSpPr>
        <p:spPr bwMode="auto">
          <a:xfrm>
            <a:off x="8155608" y="5861162"/>
            <a:ext cx="190307" cy="222262"/>
          </a:xfrm>
          <a:custGeom>
            <a:avLst/>
            <a:gdLst>
              <a:gd name="T0" fmla="*/ 13 w 114"/>
              <a:gd name="T1" fmla="*/ 133 h 133"/>
              <a:gd name="T2" fmla="*/ 13 w 114"/>
              <a:gd name="T3" fmla="*/ 14 h 133"/>
              <a:gd name="T4" fmla="*/ 6 w 114"/>
              <a:gd name="T5" fmla="*/ 39 h 133"/>
              <a:gd name="T6" fmla="*/ 6 w 114"/>
              <a:gd name="T7" fmla="*/ 49 h 133"/>
              <a:gd name="T8" fmla="*/ 13 w 114"/>
              <a:gd name="T9" fmla="*/ 66 h 133"/>
              <a:gd name="T10" fmla="*/ 13 w 114"/>
              <a:gd name="T11" fmla="*/ 72 h 133"/>
              <a:gd name="T12" fmla="*/ 6 w 114"/>
              <a:gd name="T13" fmla="*/ 89 h 133"/>
              <a:gd name="T14" fmla="*/ 6 w 114"/>
              <a:gd name="T15" fmla="*/ 100 h 133"/>
              <a:gd name="T16" fmla="*/ 13 w 114"/>
              <a:gd name="T17" fmla="*/ 118 h 133"/>
              <a:gd name="T18" fmla="*/ 18 w 114"/>
              <a:gd name="T19" fmla="*/ 39 h 133"/>
              <a:gd name="T20" fmla="*/ 13 w 114"/>
              <a:gd name="T21" fmla="*/ 39 h 133"/>
              <a:gd name="T22" fmla="*/ 18 w 114"/>
              <a:gd name="T23" fmla="*/ 55 h 133"/>
              <a:gd name="T24" fmla="*/ 13 w 114"/>
              <a:gd name="T25" fmla="*/ 55 h 133"/>
              <a:gd name="T26" fmla="*/ 18 w 114"/>
              <a:gd name="T27" fmla="*/ 66 h 133"/>
              <a:gd name="T28" fmla="*/ 13 w 114"/>
              <a:gd name="T29" fmla="*/ 89 h 133"/>
              <a:gd name="T30" fmla="*/ 13 w 114"/>
              <a:gd name="T31" fmla="*/ 83 h 133"/>
              <a:gd name="T32" fmla="*/ 18 w 114"/>
              <a:gd name="T33" fmla="*/ 105 h 133"/>
              <a:gd name="T34" fmla="*/ 13 w 114"/>
              <a:gd name="T35" fmla="*/ 105 h 133"/>
              <a:gd name="T36" fmla="*/ 18 w 114"/>
              <a:gd name="T37" fmla="*/ 123 h 133"/>
              <a:gd name="T38" fmla="*/ 109 w 114"/>
              <a:gd name="T39" fmla="*/ 126 h 133"/>
              <a:gd name="T40" fmla="*/ 98 w 114"/>
              <a:gd name="T41" fmla="*/ 126 h 133"/>
              <a:gd name="T42" fmla="*/ 18 w 114"/>
              <a:gd name="T43" fmla="*/ 123 h 133"/>
              <a:gd name="T44" fmla="*/ 18 w 114"/>
              <a:gd name="T45" fmla="*/ 118 h 133"/>
              <a:gd name="T46" fmla="*/ 24 w 114"/>
              <a:gd name="T47" fmla="*/ 100 h 133"/>
              <a:gd name="T48" fmla="*/ 24 w 114"/>
              <a:gd name="T49" fmla="*/ 89 h 133"/>
              <a:gd name="T50" fmla="*/ 18 w 114"/>
              <a:gd name="T51" fmla="*/ 72 h 133"/>
              <a:gd name="T52" fmla="*/ 18 w 114"/>
              <a:gd name="T53" fmla="*/ 66 h 133"/>
              <a:gd name="T54" fmla="*/ 24 w 114"/>
              <a:gd name="T55" fmla="*/ 49 h 133"/>
              <a:gd name="T56" fmla="*/ 24 w 114"/>
              <a:gd name="T57" fmla="*/ 39 h 133"/>
              <a:gd name="T58" fmla="*/ 18 w 114"/>
              <a:gd name="T59" fmla="*/ 14 h 133"/>
              <a:gd name="T60" fmla="*/ 104 w 114"/>
              <a:gd name="T61" fmla="*/ 121 h 133"/>
              <a:gd name="T62" fmla="*/ 14 w 114"/>
              <a:gd name="T63" fmla="*/ 10 h 133"/>
              <a:gd name="T64" fmla="*/ 109 w 114"/>
              <a:gd name="T65" fmla="*/ 0 h 133"/>
              <a:gd name="T66" fmla="*/ 109 w 114"/>
              <a:gd name="T67" fmla="*/ 126 h 133"/>
              <a:gd name="T68" fmla="*/ 68 w 114"/>
              <a:gd name="T69" fmla="*/ 64 h 133"/>
              <a:gd name="T70" fmla="*/ 53 w 114"/>
              <a:gd name="T71" fmla="*/ 64 h 133"/>
              <a:gd name="T72" fmla="*/ 53 w 114"/>
              <a:gd name="T73" fmla="*/ 55 h 133"/>
              <a:gd name="T74" fmla="*/ 50 w 114"/>
              <a:gd name="T75" fmla="*/ 57 h 133"/>
              <a:gd name="T76" fmla="*/ 35 w 114"/>
              <a:gd name="T77" fmla="*/ 51 h 133"/>
              <a:gd name="T78" fmla="*/ 32 w 114"/>
              <a:gd name="T79" fmla="*/ 54 h 133"/>
              <a:gd name="T80" fmla="*/ 41 w 114"/>
              <a:gd name="T81" fmla="*/ 66 h 133"/>
              <a:gd name="T82" fmla="*/ 57 w 114"/>
              <a:gd name="T83" fmla="*/ 74 h 133"/>
              <a:gd name="T84" fmla="*/ 61 w 114"/>
              <a:gd name="T85" fmla="*/ 78 h 133"/>
              <a:gd name="T86" fmla="*/ 64 w 114"/>
              <a:gd name="T87" fmla="*/ 74 h 133"/>
              <a:gd name="T88" fmla="*/ 83 w 114"/>
              <a:gd name="T89" fmla="*/ 63 h 1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14" h="133">
                <a:moveTo>
                  <a:pt x="6" y="123"/>
                </a:moveTo>
                <a:cubicBezTo>
                  <a:pt x="13" y="123"/>
                  <a:pt x="13" y="123"/>
                  <a:pt x="13" y="123"/>
                </a:cubicBezTo>
                <a:cubicBezTo>
                  <a:pt x="13" y="133"/>
                  <a:pt x="13" y="133"/>
                  <a:pt x="13" y="133"/>
                </a:cubicBezTo>
                <a:cubicBezTo>
                  <a:pt x="0" y="133"/>
                  <a:pt x="0" y="133"/>
                  <a:pt x="0" y="133"/>
                </a:cubicBezTo>
                <a:cubicBezTo>
                  <a:pt x="0" y="14"/>
                  <a:pt x="0" y="14"/>
                  <a:pt x="0" y="14"/>
                </a:cubicBezTo>
                <a:cubicBezTo>
                  <a:pt x="13" y="14"/>
                  <a:pt x="13" y="14"/>
                  <a:pt x="13" y="14"/>
                </a:cubicBezTo>
                <a:cubicBezTo>
                  <a:pt x="13" y="33"/>
                  <a:pt x="13" y="33"/>
                  <a:pt x="13" y="33"/>
                </a:cubicBezTo>
                <a:cubicBezTo>
                  <a:pt x="6" y="33"/>
                  <a:pt x="6" y="33"/>
                  <a:pt x="6" y="33"/>
                </a:cubicBezTo>
                <a:cubicBezTo>
                  <a:pt x="6" y="39"/>
                  <a:pt x="6" y="39"/>
                  <a:pt x="6" y="39"/>
                </a:cubicBezTo>
                <a:cubicBezTo>
                  <a:pt x="13" y="39"/>
                  <a:pt x="13" y="39"/>
                  <a:pt x="13" y="39"/>
                </a:cubicBezTo>
                <a:cubicBezTo>
                  <a:pt x="13" y="49"/>
                  <a:pt x="13" y="49"/>
                  <a:pt x="13" y="49"/>
                </a:cubicBezTo>
                <a:cubicBezTo>
                  <a:pt x="6" y="49"/>
                  <a:pt x="6" y="49"/>
                  <a:pt x="6" y="49"/>
                </a:cubicBezTo>
                <a:cubicBezTo>
                  <a:pt x="6" y="55"/>
                  <a:pt x="6" y="55"/>
                  <a:pt x="6" y="55"/>
                </a:cubicBezTo>
                <a:cubicBezTo>
                  <a:pt x="13" y="55"/>
                  <a:pt x="13" y="55"/>
                  <a:pt x="13" y="55"/>
                </a:cubicBezTo>
                <a:cubicBezTo>
                  <a:pt x="13" y="66"/>
                  <a:pt x="13" y="66"/>
                  <a:pt x="13" y="66"/>
                </a:cubicBezTo>
                <a:cubicBezTo>
                  <a:pt x="6" y="66"/>
                  <a:pt x="6" y="66"/>
                  <a:pt x="6" y="66"/>
                </a:cubicBezTo>
                <a:cubicBezTo>
                  <a:pt x="6" y="72"/>
                  <a:pt x="6" y="72"/>
                  <a:pt x="6" y="72"/>
                </a:cubicBezTo>
                <a:cubicBezTo>
                  <a:pt x="13" y="72"/>
                  <a:pt x="13" y="72"/>
                  <a:pt x="13" y="72"/>
                </a:cubicBezTo>
                <a:cubicBezTo>
                  <a:pt x="13" y="83"/>
                  <a:pt x="13" y="83"/>
                  <a:pt x="13" y="83"/>
                </a:cubicBezTo>
                <a:cubicBezTo>
                  <a:pt x="6" y="83"/>
                  <a:pt x="6" y="83"/>
                  <a:pt x="6" y="83"/>
                </a:cubicBezTo>
                <a:cubicBezTo>
                  <a:pt x="6" y="89"/>
                  <a:pt x="6" y="89"/>
                  <a:pt x="6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3" y="100"/>
                  <a:pt x="13" y="100"/>
                  <a:pt x="13" y="100"/>
                </a:cubicBezTo>
                <a:cubicBezTo>
                  <a:pt x="6" y="100"/>
                  <a:pt x="6" y="100"/>
                  <a:pt x="6" y="100"/>
                </a:cubicBezTo>
                <a:cubicBezTo>
                  <a:pt x="6" y="105"/>
                  <a:pt x="6" y="105"/>
                  <a:pt x="6" y="105"/>
                </a:cubicBezTo>
                <a:cubicBezTo>
                  <a:pt x="13" y="105"/>
                  <a:pt x="13" y="105"/>
                  <a:pt x="13" y="105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6" y="118"/>
                  <a:pt x="6" y="118"/>
                  <a:pt x="6" y="118"/>
                </a:cubicBezTo>
                <a:lnTo>
                  <a:pt x="6" y="123"/>
                </a:lnTo>
                <a:close/>
                <a:moveTo>
                  <a:pt x="18" y="39"/>
                </a:moveTo>
                <a:cubicBezTo>
                  <a:pt x="18" y="33"/>
                  <a:pt x="18" y="33"/>
                  <a:pt x="18" y="33"/>
                </a:cubicBezTo>
                <a:cubicBezTo>
                  <a:pt x="13" y="33"/>
                  <a:pt x="13" y="33"/>
                  <a:pt x="13" y="33"/>
                </a:cubicBezTo>
                <a:cubicBezTo>
                  <a:pt x="13" y="39"/>
                  <a:pt x="13" y="39"/>
                  <a:pt x="13" y="39"/>
                </a:cubicBezTo>
                <a:lnTo>
                  <a:pt x="18" y="39"/>
                </a:lnTo>
                <a:close/>
                <a:moveTo>
                  <a:pt x="13" y="55"/>
                </a:moveTo>
                <a:cubicBezTo>
                  <a:pt x="18" y="55"/>
                  <a:pt x="18" y="55"/>
                  <a:pt x="18" y="55"/>
                </a:cubicBezTo>
                <a:cubicBezTo>
                  <a:pt x="18" y="49"/>
                  <a:pt x="18" y="49"/>
                  <a:pt x="18" y="49"/>
                </a:cubicBezTo>
                <a:cubicBezTo>
                  <a:pt x="13" y="49"/>
                  <a:pt x="13" y="49"/>
                  <a:pt x="13" y="49"/>
                </a:cubicBezTo>
                <a:lnTo>
                  <a:pt x="13" y="55"/>
                </a:lnTo>
                <a:close/>
                <a:moveTo>
                  <a:pt x="13" y="72"/>
                </a:moveTo>
                <a:cubicBezTo>
                  <a:pt x="18" y="72"/>
                  <a:pt x="18" y="72"/>
                  <a:pt x="18" y="72"/>
                </a:cubicBezTo>
                <a:cubicBezTo>
                  <a:pt x="18" y="66"/>
                  <a:pt x="18" y="66"/>
                  <a:pt x="18" y="66"/>
                </a:cubicBezTo>
                <a:cubicBezTo>
                  <a:pt x="13" y="66"/>
                  <a:pt x="13" y="66"/>
                  <a:pt x="13" y="66"/>
                </a:cubicBezTo>
                <a:lnTo>
                  <a:pt x="13" y="72"/>
                </a:lnTo>
                <a:close/>
                <a:moveTo>
                  <a:pt x="13" y="89"/>
                </a:moveTo>
                <a:cubicBezTo>
                  <a:pt x="18" y="89"/>
                  <a:pt x="18" y="89"/>
                  <a:pt x="18" y="89"/>
                </a:cubicBezTo>
                <a:cubicBezTo>
                  <a:pt x="18" y="83"/>
                  <a:pt x="18" y="83"/>
                  <a:pt x="18" y="83"/>
                </a:cubicBezTo>
                <a:cubicBezTo>
                  <a:pt x="13" y="83"/>
                  <a:pt x="13" y="83"/>
                  <a:pt x="13" y="83"/>
                </a:cubicBezTo>
                <a:lnTo>
                  <a:pt x="13" y="89"/>
                </a:lnTo>
                <a:close/>
                <a:moveTo>
                  <a:pt x="13" y="105"/>
                </a:moveTo>
                <a:cubicBezTo>
                  <a:pt x="18" y="105"/>
                  <a:pt x="18" y="105"/>
                  <a:pt x="18" y="105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3" y="100"/>
                  <a:pt x="13" y="100"/>
                  <a:pt x="13" y="100"/>
                </a:cubicBezTo>
                <a:lnTo>
                  <a:pt x="13" y="105"/>
                </a:lnTo>
                <a:close/>
                <a:moveTo>
                  <a:pt x="13" y="118"/>
                </a:moveTo>
                <a:cubicBezTo>
                  <a:pt x="13" y="123"/>
                  <a:pt x="13" y="123"/>
                  <a:pt x="13" y="12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18" y="118"/>
                  <a:pt x="18" y="118"/>
                  <a:pt x="18" y="118"/>
                </a:cubicBezTo>
                <a:lnTo>
                  <a:pt x="13" y="118"/>
                </a:lnTo>
                <a:close/>
                <a:moveTo>
                  <a:pt x="109" y="126"/>
                </a:moveTo>
                <a:cubicBezTo>
                  <a:pt x="104" y="126"/>
                  <a:pt x="104" y="126"/>
                  <a:pt x="104" y="126"/>
                </a:cubicBezTo>
                <a:cubicBezTo>
                  <a:pt x="104" y="126"/>
                  <a:pt x="104" y="126"/>
                  <a:pt x="104" y="126"/>
                </a:cubicBezTo>
                <a:cubicBezTo>
                  <a:pt x="98" y="126"/>
                  <a:pt x="98" y="126"/>
                  <a:pt x="98" y="126"/>
                </a:cubicBezTo>
                <a:cubicBezTo>
                  <a:pt x="98" y="133"/>
                  <a:pt x="98" y="133"/>
                  <a:pt x="98" y="133"/>
                </a:cubicBezTo>
                <a:cubicBezTo>
                  <a:pt x="18" y="133"/>
                  <a:pt x="18" y="133"/>
                  <a:pt x="18" y="133"/>
                </a:cubicBezTo>
                <a:cubicBezTo>
                  <a:pt x="18" y="123"/>
                  <a:pt x="18" y="123"/>
                  <a:pt x="18" y="123"/>
                </a:cubicBezTo>
                <a:cubicBezTo>
                  <a:pt x="24" y="123"/>
                  <a:pt x="24" y="123"/>
                  <a:pt x="24" y="123"/>
                </a:cubicBezTo>
                <a:cubicBezTo>
                  <a:pt x="24" y="118"/>
                  <a:pt x="24" y="118"/>
                  <a:pt x="24" y="118"/>
                </a:cubicBezTo>
                <a:cubicBezTo>
                  <a:pt x="18" y="118"/>
                  <a:pt x="18" y="118"/>
                  <a:pt x="18" y="118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24" y="105"/>
                  <a:pt x="24" y="105"/>
                  <a:pt x="24" y="105"/>
                </a:cubicBezTo>
                <a:cubicBezTo>
                  <a:pt x="24" y="100"/>
                  <a:pt x="24" y="100"/>
                  <a:pt x="24" y="100"/>
                </a:cubicBezTo>
                <a:cubicBezTo>
                  <a:pt x="18" y="100"/>
                  <a:pt x="18" y="100"/>
                  <a:pt x="18" y="100"/>
                </a:cubicBezTo>
                <a:cubicBezTo>
                  <a:pt x="18" y="89"/>
                  <a:pt x="18" y="89"/>
                  <a:pt x="18" y="89"/>
                </a:cubicBezTo>
                <a:cubicBezTo>
                  <a:pt x="24" y="89"/>
                  <a:pt x="24" y="89"/>
                  <a:pt x="24" y="89"/>
                </a:cubicBezTo>
                <a:cubicBezTo>
                  <a:pt x="24" y="83"/>
                  <a:pt x="24" y="83"/>
                  <a:pt x="24" y="83"/>
                </a:cubicBezTo>
                <a:cubicBezTo>
                  <a:pt x="18" y="83"/>
                  <a:pt x="18" y="83"/>
                  <a:pt x="18" y="83"/>
                </a:cubicBezTo>
                <a:cubicBezTo>
                  <a:pt x="18" y="72"/>
                  <a:pt x="18" y="72"/>
                  <a:pt x="18" y="72"/>
                </a:cubicBezTo>
                <a:cubicBezTo>
                  <a:pt x="24" y="72"/>
                  <a:pt x="24" y="72"/>
                  <a:pt x="24" y="72"/>
                </a:cubicBezTo>
                <a:cubicBezTo>
                  <a:pt x="24" y="66"/>
                  <a:pt x="24" y="66"/>
                  <a:pt x="24" y="66"/>
                </a:cubicBezTo>
                <a:cubicBezTo>
                  <a:pt x="18" y="66"/>
                  <a:pt x="18" y="66"/>
                  <a:pt x="18" y="66"/>
                </a:cubicBezTo>
                <a:cubicBezTo>
                  <a:pt x="18" y="55"/>
                  <a:pt x="18" y="55"/>
                  <a:pt x="18" y="55"/>
                </a:cubicBezTo>
                <a:cubicBezTo>
                  <a:pt x="24" y="55"/>
                  <a:pt x="24" y="55"/>
                  <a:pt x="24" y="55"/>
                </a:cubicBezTo>
                <a:cubicBezTo>
                  <a:pt x="24" y="49"/>
                  <a:pt x="24" y="49"/>
                  <a:pt x="24" y="49"/>
                </a:cubicBezTo>
                <a:cubicBezTo>
                  <a:pt x="18" y="49"/>
                  <a:pt x="18" y="49"/>
                  <a:pt x="18" y="49"/>
                </a:cubicBezTo>
                <a:cubicBezTo>
                  <a:pt x="18" y="39"/>
                  <a:pt x="18" y="39"/>
                  <a:pt x="18" y="39"/>
                </a:cubicBezTo>
                <a:cubicBezTo>
                  <a:pt x="24" y="39"/>
                  <a:pt x="24" y="39"/>
                  <a:pt x="24" y="39"/>
                </a:cubicBezTo>
                <a:cubicBezTo>
                  <a:pt x="24" y="33"/>
                  <a:pt x="24" y="33"/>
                  <a:pt x="24" y="33"/>
                </a:cubicBezTo>
                <a:cubicBezTo>
                  <a:pt x="18" y="33"/>
                  <a:pt x="18" y="33"/>
                  <a:pt x="18" y="33"/>
                </a:cubicBezTo>
                <a:cubicBezTo>
                  <a:pt x="18" y="14"/>
                  <a:pt x="18" y="14"/>
                  <a:pt x="18" y="14"/>
                </a:cubicBezTo>
                <a:cubicBezTo>
                  <a:pt x="98" y="14"/>
                  <a:pt x="98" y="14"/>
                  <a:pt x="98" y="14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104" y="121"/>
                  <a:pt x="104" y="121"/>
                  <a:pt x="104" y="121"/>
                </a:cubicBezTo>
                <a:cubicBezTo>
                  <a:pt x="104" y="15"/>
                  <a:pt x="104" y="15"/>
                  <a:pt x="104" y="15"/>
                </a:cubicBezTo>
                <a:cubicBezTo>
                  <a:pt x="104" y="15"/>
                  <a:pt x="104" y="10"/>
                  <a:pt x="99" y="10"/>
                </a:cubicBezTo>
                <a:cubicBezTo>
                  <a:pt x="14" y="10"/>
                  <a:pt x="14" y="10"/>
                  <a:pt x="14" y="10"/>
                </a:cubicBezTo>
                <a:cubicBezTo>
                  <a:pt x="0" y="10"/>
                  <a:pt x="0" y="10"/>
                  <a:pt x="0" y="10"/>
                </a:cubicBezTo>
                <a:cubicBezTo>
                  <a:pt x="1" y="6"/>
                  <a:pt x="5" y="0"/>
                  <a:pt x="13" y="0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0"/>
                  <a:pt x="114" y="1"/>
                  <a:pt x="114" y="5"/>
                </a:cubicBezTo>
                <a:cubicBezTo>
                  <a:pt x="114" y="121"/>
                  <a:pt x="114" y="121"/>
                  <a:pt x="114" y="121"/>
                </a:cubicBezTo>
                <a:cubicBezTo>
                  <a:pt x="114" y="121"/>
                  <a:pt x="114" y="126"/>
                  <a:pt x="109" y="126"/>
                </a:cubicBezTo>
                <a:close/>
                <a:moveTo>
                  <a:pt x="86" y="49"/>
                </a:moveTo>
                <a:cubicBezTo>
                  <a:pt x="83" y="46"/>
                  <a:pt x="76" y="47"/>
                  <a:pt x="72" y="52"/>
                </a:cubicBezTo>
                <a:cubicBezTo>
                  <a:pt x="68" y="55"/>
                  <a:pt x="66" y="60"/>
                  <a:pt x="68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1" y="71"/>
                  <a:pt x="61" y="71"/>
                  <a:pt x="61" y="71"/>
                </a:cubicBezTo>
                <a:cubicBezTo>
                  <a:pt x="53" y="64"/>
                  <a:pt x="53" y="64"/>
                  <a:pt x="53" y="64"/>
                </a:cubicBezTo>
                <a:cubicBezTo>
                  <a:pt x="53" y="64"/>
                  <a:pt x="53" y="64"/>
                  <a:pt x="53" y="64"/>
                </a:cubicBezTo>
                <a:cubicBezTo>
                  <a:pt x="55" y="61"/>
                  <a:pt x="56" y="59"/>
                  <a:pt x="53" y="55"/>
                </a:cubicBezTo>
                <a:cubicBezTo>
                  <a:pt x="53" y="55"/>
                  <a:pt x="53" y="55"/>
                  <a:pt x="53" y="55"/>
                </a:cubicBezTo>
                <a:cubicBezTo>
                  <a:pt x="42" y="44"/>
                  <a:pt x="42" y="44"/>
                  <a:pt x="42" y="44"/>
                </a:cubicBezTo>
                <a:cubicBezTo>
                  <a:pt x="40" y="46"/>
                  <a:pt x="40" y="46"/>
                  <a:pt x="40" y="46"/>
                </a:cubicBezTo>
                <a:cubicBezTo>
                  <a:pt x="50" y="57"/>
                  <a:pt x="50" y="57"/>
                  <a:pt x="50" y="57"/>
                </a:cubicBezTo>
                <a:cubicBezTo>
                  <a:pt x="48" y="59"/>
                  <a:pt x="48" y="59"/>
                  <a:pt x="48" y="59"/>
                </a:cubicBezTo>
                <a:cubicBezTo>
                  <a:pt x="37" y="49"/>
                  <a:pt x="37" y="49"/>
                  <a:pt x="37" y="49"/>
                </a:cubicBezTo>
                <a:cubicBezTo>
                  <a:pt x="35" y="51"/>
                  <a:pt x="35" y="51"/>
                  <a:pt x="35" y="51"/>
                </a:cubicBezTo>
                <a:cubicBezTo>
                  <a:pt x="45" y="61"/>
                  <a:pt x="45" y="61"/>
                  <a:pt x="45" y="61"/>
                </a:cubicBezTo>
                <a:cubicBezTo>
                  <a:pt x="43" y="63"/>
                  <a:pt x="43" y="63"/>
                  <a:pt x="43" y="63"/>
                </a:cubicBezTo>
                <a:cubicBezTo>
                  <a:pt x="32" y="54"/>
                  <a:pt x="32" y="54"/>
                  <a:pt x="32" y="54"/>
                </a:cubicBezTo>
                <a:cubicBezTo>
                  <a:pt x="30" y="56"/>
                  <a:pt x="30" y="56"/>
                  <a:pt x="30" y="56"/>
                </a:cubicBezTo>
                <a:cubicBezTo>
                  <a:pt x="41" y="66"/>
                  <a:pt x="41" y="66"/>
                  <a:pt x="41" y="66"/>
                </a:cubicBezTo>
                <a:cubicBezTo>
                  <a:pt x="41" y="66"/>
                  <a:pt x="41" y="66"/>
                  <a:pt x="41" y="66"/>
                </a:cubicBezTo>
                <a:cubicBezTo>
                  <a:pt x="45" y="70"/>
                  <a:pt x="47" y="68"/>
                  <a:pt x="50" y="67"/>
                </a:cubicBezTo>
                <a:cubicBezTo>
                  <a:pt x="50" y="67"/>
                  <a:pt x="50" y="67"/>
                  <a:pt x="50" y="67"/>
                </a:cubicBezTo>
                <a:cubicBezTo>
                  <a:pt x="57" y="74"/>
                  <a:pt x="57" y="74"/>
                  <a:pt x="57" y="74"/>
                </a:cubicBezTo>
                <a:cubicBezTo>
                  <a:pt x="41" y="90"/>
                  <a:pt x="41" y="90"/>
                  <a:pt x="41" y="90"/>
                </a:cubicBezTo>
                <a:cubicBezTo>
                  <a:pt x="41" y="94"/>
                  <a:pt x="45" y="94"/>
                  <a:pt x="45" y="94"/>
                </a:cubicBezTo>
                <a:cubicBezTo>
                  <a:pt x="61" y="78"/>
                  <a:pt x="61" y="78"/>
                  <a:pt x="61" y="78"/>
                </a:cubicBezTo>
                <a:cubicBezTo>
                  <a:pt x="77" y="94"/>
                  <a:pt x="77" y="94"/>
                  <a:pt x="77" y="94"/>
                </a:cubicBezTo>
                <a:cubicBezTo>
                  <a:pt x="80" y="94"/>
                  <a:pt x="80" y="90"/>
                  <a:pt x="80" y="90"/>
                </a:cubicBezTo>
                <a:cubicBezTo>
                  <a:pt x="64" y="74"/>
                  <a:pt x="64" y="74"/>
                  <a:pt x="64" y="74"/>
                </a:cubicBezTo>
                <a:cubicBezTo>
                  <a:pt x="71" y="67"/>
                  <a:pt x="71" y="67"/>
                  <a:pt x="71" y="67"/>
                </a:cubicBezTo>
                <a:cubicBezTo>
                  <a:pt x="71" y="67"/>
                  <a:pt x="71" y="67"/>
                  <a:pt x="71" y="67"/>
                </a:cubicBezTo>
                <a:cubicBezTo>
                  <a:pt x="74" y="68"/>
                  <a:pt x="79" y="67"/>
                  <a:pt x="83" y="63"/>
                </a:cubicBezTo>
                <a:cubicBezTo>
                  <a:pt x="88" y="58"/>
                  <a:pt x="89" y="52"/>
                  <a:pt x="86" y="4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4" name="Freeform 148"/>
          <p:cNvSpPr>
            <a:spLocks noEditPoints="1"/>
          </p:cNvSpPr>
          <p:nvPr/>
        </p:nvSpPr>
        <p:spPr bwMode="auto">
          <a:xfrm>
            <a:off x="8509034" y="5811592"/>
            <a:ext cx="201501" cy="227059"/>
          </a:xfrm>
          <a:custGeom>
            <a:avLst/>
            <a:gdLst>
              <a:gd name="T0" fmla="*/ 121 w 121"/>
              <a:gd name="T1" fmla="*/ 65 h 136"/>
              <a:gd name="T2" fmla="*/ 95 w 121"/>
              <a:gd name="T3" fmla="*/ 97 h 136"/>
              <a:gd name="T4" fmla="*/ 95 w 121"/>
              <a:gd name="T5" fmla="*/ 121 h 136"/>
              <a:gd name="T6" fmla="*/ 30 w 121"/>
              <a:gd name="T7" fmla="*/ 121 h 136"/>
              <a:gd name="T8" fmla="*/ 30 w 121"/>
              <a:gd name="T9" fmla="*/ 98 h 136"/>
              <a:gd name="T10" fmla="*/ 0 w 121"/>
              <a:gd name="T11" fmla="*/ 65 h 136"/>
              <a:gd name="T12" fmla="*/ 30 w 121"/>
              <a:gd name="T13" fmla="*/ 33 h 136"/>
              <a:gd name="T14" fmla="*/ 30 w 121"/>
              <a:gd name="T15" fmla="*/ 33 h 136"/>
              <a:gd name="T16" fmla="*/ 63 w 121"/>
              <a:gd name="T17" fmla="*/ 0 h 136"/>
              <a:gd name="T18" fmla="*/ 95 w 121"/>
              <a:gd name="T19" fmla="*/ 33 h 136"/>
              <a:gd name="T20" fmla="*/ 95 w 121"/>
              <a:gd name="T21" fmla="*/ 34 h 136"/>
              <a:gd name="T22" fmla="*/ 121 w 121"/>
              <a:gd name="T23" fmla="*/ 65 h 136"/>
              <a:gd name="T24" fmla="*/ 31 w 121"/>
              <a:gd name="T25" fmla="*/ 136 h 136"/>
              <a:gd name="T26" fmla="*/ 95 w 121"/>
              <a:gd name="T27" fmla="*/ 136 h 136"/>
              <a:gd name="T28" fmla="*/ 95 w 121"/>
              <a:gd name="T29" fmla="*/ 123 h 136"/>
              <a:gd name="T30" fmla="*/ 31 w 121"/>
              <a:gd name="T31" fmla="*/ 123 h 136"/>
              <a:gd name="T32" fmla="*/ 31 w 121"/>
              <a:gd name="T33" fmla="*/ 13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21" h="136">
                <a:moveTo>
                  <a:pt x="121" y="65"/>
                </a:moveTo>
                <a:cubicBezTo>
                  <a:pt x="121" y="81"/>
                  <a:pt x="110" y="94"/>
                  <a:pt x="95" y="97"/>
                </a:cubicBezTo>
                <a:cubicBezTo>
                  <a:pt x="95" y="121"/>
                  <a:pt x="95" y="121"/>
                  <a:pt x="95" y="121"/>
                </a:cubicBezTo>
                <a:cubicBezTo>
                  <a:pt x="30" y="121"/>
                  <a:pt x="30" y="121"/>
                  <a:pt x="30" y="121"/>
                </a:cubicBezTo>
                <a:cubicBezTo>
                  <a:pt x="30" y="98"/>
                  <a:pt x="30" y="98"/>
                  <a:pt x="30" y="98"/>
                </a:cubicBezTo>
                <a:cubicBezTo>
                  <a:pt x="13" y="97"/>
                  <a:pt x="0" y="83"/>
                  <a:pt x="0" y="65"/>
                </a:cubicBezTo>
                <a:cubicBezTo>
                  <a:pt x="0" y="48"/>
                  <a:pt x="13" y="34"/>
                  <a:pt x="30" y="33"/>
                </a:cubicBezTo>
                <a:cubicBezTo>
                  <a:pt x="30" y="33"/>
                  <a:pt x="30" y="33"/>
                  <a:pt x="30" y="33"/>
                </a:cubicBezTo>
                <a:cubicBezTo>
                  <a:pt x="30" y="15"/>
                  <a:pt x="45" y="0"/>
                  <a:pt x="63" y="0"/>
                </a:cubicBezTo>
                <a:cubicBezTo>
                  <a:pt x="81" y="0"/>
                  <a:pt x="95" y="15"/>
                  <a:pt x="95" y="33"/>
                </a:cubicBezTo>
                <a:cubicBezTo>
                  <a:pt x="95" y="33"/>
                  <a:pt x="95" y="33"/>
                  <a:pt x="95" y="34"/>
                </a:cubicBezTo>
                <a:cubicBezTo>
                  <a:pt x="110" y="37"/>
                  <a:pt x="121" y="50"/>
                  <a:pt x="121" y="65"/>
                </a:cubicBezTo>
                <a:close/>
                <a:moveTo>
                  <a:pt x="31" y="136"/>
                </a:moveTo>
                <a:cubicBezTo>
                  <a:pt x="95" y="136"/>
                  <a:pt x="95" y="136"/>
                  <a:pt x="95" y="136"/>
                </a:cubicBezTo>
                <a:cubicBezTo>
                  <a:pt x="95" y="123"/>
                  <a:pt x="95" y="123"/>
                  <a:pt x="95" y="123"/>
                </a:cubicBezTo>
                <a:cubicBezTo>
                  <a:pt x="31" y="123"/>
                  <a:pt x="31" y="123"/>
                  <a:pt x="31" y="123"/>
                </a:cubicBezTo>
                <a:lnTo>
                  <a:pt x="31" y="13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5" name="Freeform 149"/>
          <p:cNvSpPr>
            <a:spLocks noEditPoints="1"/>
          </p:cNvSpPr>
          <p:nvPr/>
        </p:nvSpPr>
        <p:spPr bwMode="auto">
          <a:xfrm>
            <a:off x="5545689" y="4406065"/>
            <a:ext cx="151925" cy="227059"/>
          </a:xfrm>
          <a:custGeom>
            <a:avLst/>
            <a:gdLst>
              <a:gd name="T0" fmla="*/ 37 w 95"/>
              <a:gd name="T1" fmla="*/ 22 h 142"/>
              <a:gd name="T2" fmla="*/ 24 w 95"/>
              <a:gd name="T3" fmla="*/ 0 h 142"/>
              <a:gd name="T4" fmla="*/ 0 w 95"/>
              <a:gd name="T5" fmla="*/ 0 h 142"/>
              <a:gd name="T6" fmla="*/ 0 w 95"/>
              <a:gd name="T7" fmla="*/ 3 h 142"/>
              <a:gd name="T8" fmla="*/ 22 w 95"/>
              <a:gd name="T9" fmla="*/ 3 h 142"/>
              <a:gd name="T10" fmla="*/ 33 w 95"/>
              <a:gd name="T11" fmla="*/ 22 h 142"/>
              <a:gd name="T12" fmla="*/ 10 w 95"/>
              <a:gd name="T13" fmla="*/ 22 h 142"/>
              <a:gd name="T14" fmla="*/ 10 w 95"/>
              <a:gd name="T15" fmla="*/ 41 h 142"/>
              <a:gd name="T16" fmla="*/ 18 w 95"/>
              <a:gd name="T17" fmla="*/ 41 h 142"/>
              <a:gd name="T18" fmla="*/ 20 w 95"/>
              <a:gd name="T19" fmla="*/ 59 h 142"/>
              <a:gd name="T20" fmla="*/ 18 w 95"/>
              <a:gd name="T21" fmla="*/ 44 h 142"/>
              <a:gd name="T22" fmla="*/ 20 w 95"/>
              <a:gd name="T23" fmla="*/ 60 h 142"/>
              <a:gd name="T24" fmla="*/ 21 w 95"/>
              <a:gd name="T25" fmla="*/ 68 h 142"/>
              <a:gd name="T26" fmla="*/ 21 w 95"/>
              <a:gd name="T27" fmla="*/ 68 h 142"/>
              <a:gd name="T28" fmla="*/ 21 w 95"/>
              <a:gd name="T29" fmla="*/ 69 h 142"/>
              <a:gd name="T30" fmla="*/ 21 w 95"/>
              <a:gd name="T31" fmla="*/ 70 h 142"/>
              <a:gd name="T32" fmla="*/ 21 w 95"/>
              <a:gd name="T33" fmla="*/ 70 h 142"/>
              <a:gd name="T34" fmla="*/ 24 w 95"/>
              <a:gd name="T35" fmla="*/ 100 h 142"/>
              <a:gd name="T36" fmla="*/ 29 w 95"/>
              <a:gd name="T37" fmla="*/ 142 h 142"/>
              <a:gd name="T38" fmla="*/ 76 w 95"/>
              <a:gd name="T39" fmla="*/ 142 h 142"/>
              <a:gd name="T40" fmla="*/ 79 w 95"/>
              <a:gd name="T41" fmla="*/ 120 h 142"/>
              <a:gd name="T42" fmla="*/ 81 w 95"/>
              <a:gd name="T43" fmla="*/ 99 h 142"/>
              <a:gd name="T44" fmla="*/ 81 w 95"/>
              <a:gd name="T45" fmla="*/ 99 h 142"/>
              <a:gd name="T46" fmla="*/ 87 w 95"/>
              <a:gd name="T47" fmla="*/ 41 h 142"/>
              <a:gd name="T48" fmla="*/ 95 w 95"/>
              <a:gd name="T49" fmla="*/ 41 h 142"/>
              <a:gd name="T50" fmla="*/ 95 w 95"/>
              <a:gd name="T51" fmla="*/ 22 h 142"/>
              <a:gd name="T52" fmla="*/ 37 w 95"/>
              <a:gd name="T53" fmla="*/ 22 h 142"/>
              <a:gd name="T54" fmla="*/ 75 w 95"/>
              <a:gd name="T55" fmla="*/ 138 h 142"/>
              <a:gd name="T56" fmla="*/ 56 w 95"/>
              <a:gd name="T57" fmla="*/ 124 h 142"/>
              <a:gd name="T58" fmla="*/ 26 w 95"/>
              <a:gd name="T59" fmla="*/ 97 h 142"/>
              <a:gd name="T60" fmla="*/ 23 w 95"/>
              <a:gd name="T61" fmla="*/ 72 h 142"/>
              <a:gd name="T62" fmla="*/ 77 w 95"/>
              <a:gd name="T63" fmla="*/ 121 h 142"/>
              <a:gd name="T64" fmla="*/ 75 w 95"/>
              <a:gd name="T65" fmla="*/ 138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95" h="142">
                <a:moveTo>
                  <a:pt x="37" y="22"/>
                </a:moveTo>
                <a:lnTo>
                  <a:pt x="24" y="0"/>
                </a:lnTo>
                <a:lnTo>
                  <a:pt x="0" y="0"/>
                </a:lnTo>
                <a:lnTo>
                  <a:pt x="0" y="3"/>
                </a:lnTo>
                <a:lnTo>
                  <a:pt x="22" y="3"/>
                </a:lnTo>
                <a:lnTo>
                  <a:pt x="33" y="22"/>
                </a:lnTo>
                <a:lnTo>
                  <a:pt x="10" y="22"/>
                </a:lnTo>
                <a:lnTo>
                  <a:pt x="10" y="41"/>
                </a:lnTo>
                <a:lnTo>
                  <a:pt x="18" y="41"/>
                </a:lnTo>
                <a:lnTo>
                  <a:pt x="20" y="59"/>
                </a:lnTo>
                <a:lnTo>
                  <a:pt x="18" y="44"/>
                </a:lnTo>
                <a:lnTo>
                  <a:pt x="20" y="60"/>
                </a:lnTo>
                <a:lnTo>
                  <a:pt x="21" y="68"/>
                </a:lnTo>
                <a:lnTo>
                  <a:pt x="21" y="68"/>
                </a:lnTo>
                <a:lnTo>
                  <a:pt x="21" y="69"/>
                </a:lnTo>
                <a:lnTo>
                  <a:pt x="21" y="70"/>
                </a:lnTo>
                <a:lnTo>
                  <a:pt x="21" y="70"/>
                </a:lnTo>
                <a:lnTo>
                  <a:pt x="24" y="100"/>
                </a:lnTo>
                <a:lnTo>
                  <a:pt x="29" y="142"/>
                </a:lnTo>
                <a:lnTo>
                  <a:pt x="76" y="142"/>
                </a:lnTo>
                <a:lnTo>
                  <a:pt x="79" y="120"/>
                </a:lnTo>
                <a:lnTo>
                  <a:pt x="81" y="99"/>
                </a:lnTo>
                <a:lnTo>
                  <a:pt x="81" y="99"/>
                </a:lnTo>
                <a:lnTo>
                  <a:pt x="87" y="41"/>
                </a:lnTo>
                <a:lnTo>
                  <a:pt x="95" y="41"/>
                </a:lnTo>
                <a:lnTo>
                  <a:pt x="95" y="22"/>
                </a:lnTo>
                <a:lnTo>
                  <a:pt x="37" y="22"/>
                </a:lnTo>
                <a:close/>
                <a:moveTo>
                  <a:pt x="75" y="138"/>
                </a:moveTo>
                <a:lnTo>
                  <a:pt x="56" y="124"/>
                </a:lnTo>
                <a:lnTo>
                  <a:pt x="26" y="97"/>
                </a:lnTo>
                <a:lnTo>
                  <a:pt x="23" y="72"/>
                </a:lnTo>
                <a:lnTo>
                  <a:pt x="77" y="121"/>
                </a:lnTo>
                <a:lnTo>
                  <a:pt x="75" y="13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6" name="Freeform 150"/>
          <p:cNvSpPr>
            <a:spLocks noEditPoints="1"/>
          </p:cNvSpPr>
          <p:nvPr/>
        </p:nvSpPr>
        <p:spPr bwMode="auto">
          <a:xfrm>
            <a:off x="5524898" y="5744434"/>
            <a:ext cx="198303" cy="294217"/>
          </a:xfrm>
          <a:custGeom>
            <a:avLst/>
            <a:gdLst>
              <a:gd name="T0" fmla="*/ 64 w 119"/>
              <a:gd name="T1" fmla="*/ 10 h 176"/>
              <a:gd name="T2" fmla="*/ 66 w 119"/>
              <a:gd name="T3" fmla="*/ 22 h 176"/>
              <a:gd name="T4" fmla="*/ 55 w 119"/>
              <a:gd name="T5" fmla="*/ 19 h 176"/>
              <a:gd name="T6" fmla="*/ 48 w 119"/>
              <a:gd name="T7" fmla="*/ 13 h 176"/>
              <a:gd name="T8" fmla="*/ 52 w 119"/>
              <a:gd name="T9" fmla="*/ 4 h 176"/>
              <a:gd name="T10" fmla="*/ 43 w 119"/>
              <a:gd name="T11" fmla="*/ 0 h 176"/>
              <a:gd name="T12" fmla="*/ 118 w 119"/>
              <a:gd name="T13" fmla="*/ 65 h 176"/>
              <a:gd name="T14" fmla="*/ 71 w 119"/>
              <a:gd name="T15" fmla="*/ 65 h 176"/>
              <a:gd name="T16" fmla="*/ 22 w 119"/>
              <a:gd name="T17" fmla="*/ 65 h 176"/>
              <a:gd name="T18" fmla="*/ 0 w 119"/>
              <a:gd name="T19" fmla="*/ 54 h 176"/>
              <a:gd name="T20" fmla="*/ 16 w 119"/>
              <a:gd name="T21" fmla="*/ 48 h 176"/>
              <a:gd name="T22" fmla="*/ 22 w 119"/>
              <a:gd name="T23" fmla="*/ 45 h 176"/>
              <a:gd name="T24" fmla="*/ 27 w 119"/>
              <a:gd name="T25" fmla="*/ 54 h 176"/>
              <a:gd name="T26" fmla="*/ 28 w 119"/>
              <a:gd name="T27" fmla="*/ 48 h 176"/>
              <a:gd name="T28" fmla="*/ 19 w 119"/>
              <a:gd name="T29" fmla="*/ 38 h 176"/>
              <a:gd name="T30" fmla="*/ 28 w 119"/>
              <a:gd name="T31" fmla="*/ 29 h 176"/>
              <a:gd name="T32" fmla="*/ 32 w 119"/>
              <a:gd name="T33" fmla="*/ 37 h 176"/>
              <a:gd name="T34" fmla="*/ 40 w 119"/>
              <a:gd name="T35" fmla="*/ 32 h 176"/>
              <a:gd name="T36" fmla="*/ 52 w 119"/>
              <a:gd name="T37" fmla="*/ 28 h 176"/>
              <a:gd name="T38" fmla="*/ 58 w 119"/>
              <a:gd name="T39" fmla="*/ 29 h 176"/>
              <a:gd name="T40" fmla="*/ 70 w 119"/>
              <a:gd name="T41" fmla="*/ 25 h 176"/>
              <a:gd name="T42" fmla="*/ 79 w 119"/>
              <a:gd name="T43" fmla="*/ 30 h 176"/>
              <a:gd name="T44" fmla="*/ 89 w 119"/>
              <a:gd name="T45" fmla="*/ 31 h 176"/>
              <a:gd name="T46" fmla="*/ 96 w 119"/>
              <a:gd name="T47" fmla="*/ 29 h 176"/>
              <a:gd name="T48" fmla="*/ 106 w 119"/>
              <a:gd name="T49" fmla="*/ 36 h 176"/>
              <a:gd name="T50" fmla="*/ 105 w 119"/>
              <a:gd name="T51" fmla="*/ 41 h 176"/>
              <a:gd name="T52" fmla="*/ 101 w 119"/>
              <a:gd name="T53" fmla="*/ 51 h 176"/>
              <a:gd name="T54" fmla="*/ 92 w 119"/>
              <a:gd name="T55" fmla="*/ 44 h 176"/>
              <a:gd name="T56" fmla="*/ 90 w 119"/>
              <a:gd name="T57" fmla="*/ 36 h 176"/>
              <a:gd name="T58" fmla="*/ 92 w 119"/>
              <a:gd name="T59" fmla="*/ 42 h 176"/>
              <a:gd name="T60" fmla="*/ 92 w 119"/>
              <a:gd name="T61" fmla="*/ 53 h 176"/>
              <a:gd name="T62" fmla="*/ 118 w 119"/>
              <a:gd name="T63" fmla="*/ 65 h 176"/>
              <a:gd name="T64" fmla="*/ 60 w 119"/>
              <a:gd name="T65" fmla="*/ 42 h 176"/>
              <a:gd name="T66" fmla="*/ 66 w 119"/>
              <a:gd name="T67" fmla="*/ 50 h 176"/>
              <a:gd name="T68" fmla="*/ 64 w 119"/>
              <a:gd name="T69" fmla="*/ 45 h 176"/>
              <a:gd name="T70" fmla="*/ 60 w 119"/>
              <a:gd name="T71" fmla="*/ 54 h 176"/>
              <a:gd name="T72" fmla="*/ 80 w 119"/>
              <a:gd name="T73" fmla="*/ 47 h 176"/>
              <a:gd name="T74" fmla="*/ 78 w 119"/>
              <a:gd name="T75" fmla="*/ 45 h 176"/>
              <a:gd name="T76" fmla="*/ 74 w 119"/>
              <a:gd name="T77" fmla="*/ 54 h 176"/>
              <a:gd name="T78" fmla="*/ 74 w 119"/>
              <a:gd name="T79" fmla="*/ 39 h 176"/>
              <a:gd name="T80" fmla="*/ 75 w 119"/>
              <a:gd name="T81" fmla="*/ 41 h 176"/>
              <a:gd name="T82" fmla="*/ 78 w 119"/>
              <a:gd name="T83" fmla="*/ 37 h 176"/>
              <a:gd name="T84" fmla="*/ 51 w 119"/>
              <a:gd name="T85" fmla="*/ 40 h 176"/>
              <a:gd name="T86" fmla="*/ 49 w 119"/>
              <a:gd name="T87" fmla="*/ 47 h 176"/>
              <a:gd name="T88" fmla="*/ 55 w 119"/>
              <a:gd name="T89" fmla="*/ 53 h 176"/>
              <a:gd name="T90" fmla="*/ 59 w 119"/>
              <a:gd name="T91" fmla="*/ 42 h 176"/>
              <a:gd name="T92" fmla="*/ 51 w 119"/>
              <a:gd name="T93" fmla="*/ 40 h 176"/>
              <a:gd name="T94" fmla="*/ 37 w 119"/>
              <a:gd name="T95" fmla="*/ 53 h 176"/>
              <a:gd name="T96" fmla="*/ 104 w 119"/>
              <a:gd name="T97" fmla="*/ 174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19" h="176">
                <a:moveTo>
                  <a:pt x="55" y="15"/>
                </a:moveTo>
                <a:cubicBezTo>
                  <a:pt x="55" y="13"/>
                  <a:pt x="56" y="11"/>
                  <a:pt x="58" y="10"/>
                </a:cubicBezTo>
                <a:cubicBezTo>
                  <a:pt x="60" y="10"/>
                  <a:pt x="62" y="10"/>
                  <a:pt x="63" y="12"/>
                </a:cubicBezTo>
                <a:cubicBezTo>
                  <a:pt x="63" y="11"/>
                  <a:pt x="64" y="10"/>
                  <a:pt x="64" y="10"/>
                </a:cubicBezTo>
                <a:cubicBezTo>
                  <a:pt x="66" y="10"/>
                  <a:pt x="67" y="11"/>
                  <a:pt x="68" y="12"/>
                </a:cubicBezTo>
                <a:cubicBezTo>
                  <a:pt x="68" y="13"/>
                  <a:pt x="68" y="14"/>
                  <a:pt x="67" y="14"/>
                </a:cubicBezTo>
                <a:cubicBezTo>
                  <a:pt x="68" y="15"/>
                  <a:pt x="68" y="15"/>
                  <a:pt x="69" y="16"/>
                </a:cubicBezTo>
                <a:cubicBezTo>
                  <a:pt x="69" y="19"/>
                  <a:pt x="68" y="21"/>
                  <a:pt x="66" y="22"/>
                </a:cubicBezTo>
                <a:cubicBezTo>
                  <a:pt x="65" y="22"/>
                  <a:pt x="65" y="22"/>
                  <a:pt x="64" y="22"/>
                </a:cubicBezTo>
                <a:cubicBezTo>
                  <a:pt x="64" y="23"/>
                  <a:pt x="63" y="23"/>
                  <a:pt x="62" y="24"/>
                </a:cubicBezTo>
                <a:cubicBezTo>
                  <a:pt x="61" y="24"/>
                  <a:pt x="59" y="23"/>
                  <a:pt x="58" y="22"/>
                </a:cubicBezTo>
                <a:cubicBezTo>
                  <a:pt x="57" y="21"/>
                  <a:pt x="56" y="20"/>
                  <a:pt x="55" y="19"/>
                </a:cubicBezTo>
                <a:cubicBezTo>
                  <a:pt x="55" y="18"/>
                  <a:pt x="55" y="16"/>
                  <a:pt x="55" y="15"/>
                </a:cubicBezTo>
                <a:close/>
                <a:moveTo>
                  <a:pt x="40" y="9"/>
                </a:moveTo>
                <a:cubicBezTo>
                  <a:pt x="41" y="10"/>
                  <a:pt x="42" y="11"/>
                  <a:pt x="44" y="12"/>
                </a:cubicBezTo>
                <a:cubicBezTo>
                  <a:pt x="44" y="13"/>
                  <a:pt x="46" y="14"/>
                  <a:pt x="48" y="13"/>
                </a:cubicBezTo>
                <a:cubicBezTo>
                  <a:pt x="48" y="13"/>
                  <a:pt x="49" y="13"/>
                  <a:pt x="49" y="12"/>
                </a:cubicBezTo>
                <a:cubicBezTo>
                  <a:pt x="50" y="12"/>
                  <a:pt x="50" y="12"/>
                  <a:pt x="51" y="12"/>
                </a:cubicBezTo>
                <a:cubicBezTo>
                  <a:pt x="53" y="11"/>
                  <a:pt x="54" y="9"/>
                  <a:pt x="54" y="6"/>
                </a:cubicBezTo>
                <a:cubicBezTo>
                  <a:pt x="53" y="5"/>
                  <a:pt x="53" y="5"/>
                  <a:pt x="52" y="4"/>
                </a:cubicBezTo>
                <a:cubicBezTo>
                  <a:pt x="53" y="4"/>
                  <a:pt x="53" y="3"/>
                  <a:pt x="53" y="2"/>
                </a:cubicBezTo>
                <a:cubicBezTo>
                  <a:pt x="52" y="0"/>
                  <a:pt x="51" y="0"/>
                  <a:pt x="50" y="0"/>
                </a:cubicBezTo>
                <a:cubicBezTo>
                  <a:pt x="49" y="0"/>
                  <a:pt x="48" y="1"/>
                  <a:pt x="48" y="1"/>
                </a:cubicBezTo>
                <a:cubicBezTo>
                  <a:pt x="47" y="0"/>
                  <a:pt x="45" y="0"/>
                  <a:pt x="43" y="0"/>
                </a:cubicBezTo>
                <a:cubicBezTo>
                  <a:pt x="41" y="1"/>
                  <a:pt x="40" y="3"/>
                  <a:pt x="40" y="5"/>
                </a:cubicBezTo>
                <a:cubicBezTo>
                  <a:pt x="40" y="6"/>
                  <a:pt x="40" y="7"/>
                  <a:pt x="40" y="9"/>
                </a:cubicBezTo>
                <a:close/>
                <a:moveTo>
                  <a:pt x="118" y="65"/>
                </a:moveTo>
                <a:cubicBezTo>
                  <a:pt x="118" y="65"/>
                  <a:pt x="118" y="65"/>
                  <a:pt x="118" y="65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85" y="174"/>
                  <a:pt x="85" y="174"/>
                  <a:pt x="85" y="174"/>
                </a:cubicBezTo>
                <a:cubicBezTo>
                  <a:pt x="94" y="65"/>
                  <a:pt x="94" y="65"/>
                  <a:pt x="94" y="65"/>
                </a:cubicBezTo>
                <a:cubicBezTo>
                  <a:pt x="71" y="65"/>
                  <a:pt x="71" y="65"/>
                  <a:pt x="71" y="65"/>
                </a:cubicBezTo>
                <a:cubicBezTo>
                  <a:pt x="71" y="174"/>
                  <a:pt x="71" y="174"/>
                  <a:pt x="71" y="174"/>
                </a:cubicBezTo>
                <a:cubicBezTo>
                  <a:pt x="47" y="174"/>
                  <a:pt x="47" y="174"/>
                  <a:pt x="47" y="174"/>
                </a:cubicBezTo>
                <a:cubicBezTo>
                  <a:pt x="47" y="65"/>
                  <a:pt x="47" y="65"/>
                  <a:pt x="47" y="65"/>
                </a:cubicBezTo>
                <a:cubicBezTo>
                  <a:pt x="22" y="65"/>
                  <a:pt x="22" y="65"/>
                  <a:pt x="22" y="65"/>
                </a:cubicBezTo>
                <a:cubicBezTo>
                  <a:pt x="33" y="174"/>
                  <a:pt x="33" y="174"/>
                  <a:pt x="33" y="174"/>
                </a:cubicBezTo>
                <a:cubicBezTo>
                  <a:pt x="16" y="174"/>
                  <a:pt x="16" y="174"/>
                  <a:pt x="16" y="174"/>
                </a:cubicBezTo>
                <a:cubicBezTo>
                  <a:pt x="2" y="65"/>
                  <a:pt x="2" y="65"/>
                  <a:pt x="2" y="65"/>
                </a:cubicBezTo>
                <a:cubicBezTo>
                  <a:pt x="0" y="54"/>
                  <a:pt x="0" y="54"/>
                  <a:pt x="0" y="54"/>
                </a:cubicBezTo>
                <a:cubicBezTo>
                  <a:pt x="0" y="54"/>
                  <a:pt x="0" y="54"/>
                  <a:pt x="0" y="54"/>
                </a:cubicBezTo>
                <a:cubicBezTo>
                  <a:pt x="13" y="54"/>
                  <a:pt x="13" y="54"/>
                  <a:pt x="13" y="54"/>
                </a:cubicBezTo>
                <a:cubicBezTo>
                  <a:pt x="13" y="54"/>
                  <a:pt x="13" y="53"/>
                  <a:pt x="13" y="53"/>
                </a:cubicBezTo>
                <a:cubicBezTo>
                  <a:pt x="13" y="51"/>
                  <a:pt x="14" y="49"/>
                  <a:pt x="16" y="48"/>
                </a:cubicBezTo>
                <a:cubicBezTo>
                  <a:pt x="15" y="48"/>
                  <a:pt x="15" y="47"/>
                  <a:pt x="15" y="47"/>
                </a:cubicBezTo>
                <a:cubicBezTo>
                  <a:pt x="15" y="45"/>
                  <a:pt x="16" y="44"/>
                  <a:pt x="18" y="44"/>
                </a:cubicBezTo>
                <a:cubicBezTo>
                  <a:pt x="19" y="44"/>
                  <a:pt x="19" y="45"/>
                  <a:pt x="20" y="45"/>
                </a:cubicBezTo>
                <a:cubicBezTo>
                  <a:pt x="21" y="45"/>
                  <a:pt x="21" y="45"/>
                  <a:pt x="22" y="45"/>
                </a:cubicBezTo>
                <a:cubicBezTo>
                  <a:pt x="25" y="45"/>
                  <a:pt x="27" y="47"/>
                  <a:pt x="27" y="49"/>
                </a:cubicBezTo>
                <a:cubicBezTo>
                  <a:pt x="27" y="50"/>
                  <a:pt x="27" y="50"/>
                  <a:pt x="27" y="51"/>
                </a:cubicBezTo>
                <a:cubicBezTo>
                  <a:pt x="27" y="51"/>
                  <a:pt x="27" y="52"/>
                  <a:pt x="27" y="53"/>
                </a:cubicBezTo>
                <a:cubicBezTo>
                  <a:pt x="27" y="53"/>
                  <a:pt x="27" y="54"/>
                  <a:pt x="27" y="54"/>
                </a:cubicBezTo>
                <a:cubicBezTo>
                  <a:pt x="33" y="54"/>
                  <a:pt x="33" y="54"/>
                  <a:pt x="33" y="54"/>
                </a:cubicBezTo>
                <a:cubicBezTo>
                  <a:pt x="32" y="54"/>
                  <a:pt x="32" y="53"/>
                  <a:pt x="32" y="53"/>
                </a:cubicBezTo>
                <a:cubicBezTo>
                  <a:pt x="30" y="52"/>
                  <a:pt x="29" y="51"/>
                  <a:pt x="28" y="50"/>
                </a:cubicBezTo>
                <a:cubicBezTo>
                  <a:pt x="28" y="49"/>
                  <a:pt x="28" y="48"/>
                  <a:pt x="28" y="48"/>
                </a:cubicBezTo>
                <a:cubicBezTo>
                  <a:pt x="27" y="47"/>
                  <a:pt x="26" y="46"/>
                  <a:pt x="26" y="44"/>
                </a:cubicBezTo>
                <a:cubicBezTo>
                  <a:pt x="26" y="44"/>
                  <a:pt x="26" y="43"/>
                  <a:pt x="26" y="43"/>
                </a:cubicBezTo>
                <a:cubicBezTo>
                  <a:pt x="24" y="43"/>
                  <a:pt x="23" y="42"/>
                  <a:pt x="22" y="41"/>
                </a:cubicBezTo>
                <a:cubicBezTo>
                  <a:pt x="20" y="41"/>
                  <a:pt x="19" y="39"/>
                  <a:pt x="19" y="38"/>
                </a:cubicBezTo>
                <a:cubicBezTo>
                  <a:pt x="18" y="37"/>
                  <a:pt x="18" y="35"/>
                  <a:pt x="19" y="34"/>
                </a:cubicBezTo>
                <a:cubicBezTo>
                  <a:pt x="18" y="32"/>
                  <a:pt x="19" y="30"/>
                  <a:pt x="22" y="29"/>
                </a:cubicBezTo>
                <a:cubicBezTo>
                  <a:pt x="23" y="29"/>
                  <a:pt x="25" y="29"/>
                  <a:pt x="27" y="31"/>
                </a:cubicBezTo>
                <a:cubicBezTo>
                  <a:pt x="27" y="30"/>
                  <a:pt x="27" y="30"/>
                  <a:pt x="28" y="29"/>
                </a:cubicBezTo>
                <a:cubicBezTo>
                  <a:pt x="29" y="29"/>
                  <a:pt x="31" y="30"/>
                  <a:pt x="31" y="31"/>
                </a:cubicBezTo>
                <a:cubicBezTo>
                  <a:pt x="32" y="32"/>
                  <a:pt x="31" y="33"/>
                  <a:pt x="31" y="33"/>
                </a:cubicBezTo>
                <a:cubicBezTo>
                  <a:pt x="31" y="34"/>
                  <a:pt x="32" y="35"/>
                  <a:pt x="32" y="35"/>
                </a:cubicBezTo>
                <a:cubicBezTo>
                  <a:pt x="32" y="36"/>
                  <a:pt x="32" y="36"/>
                  <a:pt x="32" y="37"/>
                </a:cubicBezTo>
                <a:cubicBezTo>
                  <a:pt x="32" y="37"/>
                  <a:pt x="33" y="37"/>
                  <a:pt x="33" y="37"/>
                </a:cubicBezTo>
                <a:cubicBezTo>
                  <a:pt x="33" y="36"/>
                  <a:pt x="34" y="36"/>
                  <a:pt x="35" y="36"/>
                </a:cubicBezTo>
                <a:cubicBezTo>
                  <a:pt x="36" y="36"/>
                  <a:pt x="37" y="36"/>
                  <a:pt x="37" y="37"/>
                </a:cubicBezTo>
                <a:cubicBezTo>
                  <a:pt x="37" y="35"/>
                  <a:pt x="38" y="33"/>
                  <a:pt x="40" y="32"/>
                </a:cubicBezTo>
                <a:cubicBezTo>
                  <a:pt x="41" y="32"/>
                  <a:pt x="42" y="32"/>
                  <a:pt x="42" y="32"/>
                </a:cubicBezTo>
                <a:cubicBezTo>
                  <a:pt x="42" y="30"/>
                  <a:pt x="43" y="28"/>
                  <a:pt x="45" y="27"/>
                </a:cubicBezTo>
                <a:cubicBezTo>
                  <a:pt x="47" y="27"/>
                  <a:pt x="49" y="27"/>
                  <a:pt x="50" y="29"/>
                </a:cubicBezTo>
                <a:cubicBezTo>
                  <a:pt x="50" y="28"/>
                  <a:pt x="51" y="28"/>
                  <a:pt x="52" y="28"/>
                </a:cubicBezTo>
                <a:cubicBezTo>
                  <a:pt x="53" y="27"/>
                  <a:pt x="54" y="28"/>
                  <a:pt x="55" y="29"/>
                </a:cubicBezTo>
                <a:cubicBezTo>
                  <a:pt x="55" y="30"/>
                  <a:pt x="55" y="31"/>
                  <a:pt x="54" y="32"/>
                </a:cubicBezTo>
                <a:cubicBezTo>
                  <a:pt x="55" y="32"/>
                  <a:pt x="55" y="32"/>
                  <a:pt x="55" y="32"/>
                </a:cubicBezTo>
                <a:cubicBezTo>
                  <a:pt x="56" y="31"/>
                  <a:pt x="57" y="30"/>
                  <a:pt x="58" y="29"/>
                </a:cubicBezTo>
                <a:cubicBezTo>
                  <a:pt x="60" y="29"/>
                  <a:pt x="62" y="29"/>
                  <a:pt x="63" y="31"/>
                </a:cubicBezTo>
                <a:cubicBezTo>
                  <a:pt x="63" y="30"/>
                  <a:pt x="64" y="30"/>
                  <a:pt x="64" y="29"/>
                </a:cubicBezTo>
                <a:cubicBezTo>
                  <a:pt x="65" y="29"/>
                  <a:pt x="66" y="29"/>
                  <a:pt x="67" y="30"/>
                </a:cubicBezTo>
                <a:cubicBezTo>
                  <a:pt x="67" y="28"/>
                  <a:pt x="68" y="26"/>
                  <a:pt x="70" y="25"/>
                </a:cubicBezTo>
                <a:cubicBezTo>
                  <a:pt x="72" y="25"/>
                  <a:pt x="74" y="25"/>
                  <a:pt x="75" y="27"/>
                </a:cubicBezTo>
                <a:cubicBezTo>
                  <a:pt x="75" y="26"/>
                  <a:pt x="76" y="26"/>
                  <a:pt x="76" y="25"/>
                </a:cubicBezTo>
                <a:cubicBezTo>
                  <a:pt x="78" y="25"/>
                  <a:pt x="79" y="26"/>
                  <a:pt x="79" y="27"/>
                </a:cubicBezTo>
                <a:cubicBezTo>
                  <a:pt x="80" y="28"/>
                  <a:pt x="80" y="29"/>
                  <a:pt x="79" y="30"/>
                </a:cubicBezTo>
                <a:cubicBezTo>
                  <a:pt x="79" y="30"/>
                  <a:pt x="79" y="30"/>
                  <a:pt x="79" y="30"/>
                </a:cubicBezTo>
                <a:cubicBezTo>
                  <a:pt x="80" y="29"/>
                  <a:pt x="80" y="29"/>
                  <a:pt x="81" y="28"/>
                </a:cubicBezTo>
                <a:cubicBezTo>
                  <a:pt x="82" y="26"/>
                  <a:pt x="85" y="26"/>
                  <a:pt x="87" y="27"/>
                </a:cubicBezTo>
                <a:cubicBezTo>
                  <a:pt x="88" y="28"/>
                  <a:pt x="89" y="29"/>
                  <a:pt x="89" y="31"/>
                </a:cubicBezTo>
                <a:cubicBezTo>
                  <a:pt x="90" y="31"/>
                  <a:pt x="91" y="31"/>
                  <a:pt x="91" y="31"/>
                </a:cubicBezTo>
                <a:cubicBezTo>
                  <a:pt x="92" y="32"/>
                  <a:pt x="92" y="32"/>
                  <a:pt x="92" y="33"/>
                </a:cubicBezTo>
                <a:cubicBezTo>
                  <a:pt x="93" y="31"/>
                  <a:pt x="95" y="31"/>
                  <a:pt x="96" y="31"/>
                </a:cubicBezTo>
                <a:cubicBezTo>
                  <a:pt x="96" y="30"/>
                  <a:pt x="96" y="29"/>
                  <a:pt x="96" y="29"/>
                </a:cubicBezTo>
                <a:cubicBezTo>
                  <a:pt x="97" y="28"/>
                  <a:pt x="99" y="27"/>
                  <a:pt x="100" y="28"/>
                </a:cubicBezTo>
                <a:cubicBezTo>
                  <a:pt x="101" y="28"/>
                  <a:pt x="101" y="29"/>
                  <a:pt x="101" y="30"/>
                </a:cubicBezTo>
                <a:cubicBezTo>
                  <a:pt x="102" y="30"/>
                  <a:pt x="103" y="30"/>
                  <a:pt x="104" y="30"/>
                </a:cubicBezTo>
                <a:cubicBezTo>
                  <a:pt x="106" y="31"/>
                  <a:pt x="107" y="34"/>
                  <a:pt x="106" y="36"/>
                </a:cubicBezTo>
                <a:cubicBezTo>
                  <a:pt x="105" y="37"/>
                  <a:pt x="105" y="37"/>
                  <a:pt x="105" y="37"/>
                </a:cubicBezTo>
                <a:cubicBezTo>
                  <a:pt x="105" y="38"/>
                  <a:pt x="105" y="39"/>
                  <a:pt x="105" y="40"/>
                </a:cubicBezTo>
                <a:cubicBezTo>
                  <a:pt x="104" y="40"/>
                  <a:pt x="104" y="40"/>
                  <a:pt x="104" y="40"/>
                </a:cubicBezTo>
                <a:cubicBezTo>
                  <a:pt x="105" y="40"/>
                  <a:pt x="105" y="40"/>
                  <a:pt x="105" y="41"/>
                </a:cubicBezTo>
                <a:cubicBezTo>
                  <a:pt x="105" y="42"/>
                  <a:pt x="105" y="43"/>
                  <a:pt x="104" y="43"/>
                </a:cubicBezTo>
                <a:cubicBezTo>
                  <a:pt x="105" y="44"/>
                  <a:pt x="105" y="44"/>
                  <a:pt x="106" y="45"/>
                </a:cubicBezTo>
                <a:cubicBezTo>
                  <a:pt x="107" y="48"/>
                  <a:pt x="105" y="50"/>
                  <a:pt x="103" y="51"/>
                </a:cubicBezTo>
                <a:cubicBezTo>
                  <a:pt x="102" y="51"/>
                  <a:pt x="102" y="51"/>
                  <a:pt x="101" y="51"/>
                </a:cubicBezTo>
                <a:cubicBezTo>
                  <a:pt x="101" y="52"/>
                  <a:pt x="100" y="52"/>
                  <a:pt x="100" y="53"/>
                </a:cubicBezTo>
                <a:cubicBezTo>
                  <a:pt x="98" y="53"/>
                  <a:pt x="96" y="52"/>
                  <a:pt x="96" y="51"/>
                </a:cubicBezTo>
                <a:cubicBezTo>
                  <a:pt x="94" y="50"/>
                  <a:pt x="93" y="49"/>
                  <a:pt x="92" y="48"/>
                </a:cubicBezTo>
                <a:cubicBezTo>
                  <a:pt x="92" y="47"/>
                  <a:pt x="92" y="45"/>
                  <a:pt x="92" y="44"/>
                </a:cubicBezTo>
                <a:cubicBezTo>
                  <a:pt x="92" y="43"/>
                  <a:pt x="93" y="41"/>
                  <a:pt x="94" y="40"/>
                </a:cubicBezTo>
                <a:cubicBezTo>
                  <a:pt x="94" y="40"/>
                  <a:pt x="94" y="39"/>
                  <a:pt x="93" y="39"/>
                </a:cubicBezTo>
                <a:cubicBezTo>
                  <a:pt x="92" y="38"/>
                  <a:pt x="92" y="37"/>
                  <a:pt x="91" y="36"/>
                </a:cubicBezTo>
                <a:cubicBezTo>
                  <a:pt x="91" y="36"/>
                  <a:pt x="91" y="36"/>
                  <a:pt x="90" y="36"/>
                </a:cubicBezTo>
                <a:cubicBezTo>
                  <a:pt x="90" y="36"/>
                  <a:pt x="90" y="37"/>
                  <a:pt x="90" y="37"/>
                </a:cubicBezTo>
                <a:cubicBezTo>
                  <a:pt x="90" y="37"/>
                  <a:pt x="91" y="38"/>
                  <a:pt x="91" y="38"/>
                </a:cubicBezTo>
                <a:cubicBezTo>
                  <a:pt x="91" y="39"/>
                  <a:pt x="91" y="40"/>
                  <a:pt x="90" y="40"/>
                </a:cubicBezTo>
                <a:cubicBezTo>
                  <a:pt x="91" y="41"/>
                  <a:pt x="91" y="42"/>
                  <a:pt x="92" y="42"/>
                </a:cubicBezTo>
                <a:cubicBezTo>
                  <a:pt x="92" y="44"/>
                  <a:pt x="92" y="46"/>
                  <a:pt x="90" y="47"/>
                </a:cubicBezTo>
                <a:cubicBezTo>
                  <a:pt x="90" y="48"/>
                  <a:pt x="91" y="48"/>
                  <a:pt x="91" y="48"/>
                </a:cubicBezTo>
                <a:cubicBezTo>
                  <a:pt x="91" y="49"/>
                  <a:pt x="91" y="50"/>
                  <a:pt x="90" y="51"/>
                </a:cubicBezTo>
                <a:cubicBezTo>
                  <a:pt x="91" y="51"/>
                  <a:pt x="91" y="52"/>
                  <a:pt x="92" y="53"/>
                </a:cubicBezTo>
                <a:cubicBezTo>
                  <a:pt x="92" y="53"/>
                  <a:pt x="92" y="54"/>
                  <a:pt x="92" y="54"/>
                </a:cubicBezTo>
                <a:cubicBezTo>
                  <a:pt x="95" y="54"/>
                  <a:pt x="95" y="54"/>
                  <a:pt x="95" y="54"/>
                </a:cubicBezTo>
                <a:cubicBezTo>
                  <a:pt x="119" y="54"/>
                  <a:pt x="119" y="54"/>
                  <a:pt x="119" y="54"/>
                </a:cubicBezTo>
                <a:lnTo>
                  <a:pt x="118" y="65"/>
                </a:lnTo>
                <a:close/>
                <a:moveTo>
                  <a:pt x="60" y="42"/>
                </a:moveTo>
                <a:cubicBezTo>
                  <a:pt x="60" y="42"/>
                  <a:pt x="60" y="43"/>
                  <a:pt x="60" y="43"/>
                </a:cubicBezTo>
                <a:cubicBezTo>
                  <a:pt x="60" y="43"/>
                  <a:pt x="60" y="43"/>
                  <a:pt x="60" y="43"/>
                </a:cubicBezTo>
                <a:cubicBezTo>
                  <a:pt x="60" y="42"/>
                  <a:pt x="60" y="42"/>
                  <a:pt x="60" y="42"/>
                </a:cubicBezTo>
                <a:close/>
                <a:moveTo>
                  <a:pt x="60" y="54"/>
                </a:moveTo>
                <a:cubicBezTo>
                  <a:pt x="70" y="54"/>
                  <a:pt x="70" y="54"/>
                  <a:pt x="70" y="54"/>
                </a:cubicBezTo>
                <a:cubicBezTo>
                  <a:pt x="70" y="54"/>
                  <a:pt x="70" y="53"/>
                  <a:pt x="69" y="53"/>
                </a:cubicBezTo>
                <a:cubicBezTo>
                  <a:pt x="68" y="52"/>
                  <a:pt x="66" y="51"/>
                  <a:pt x="66" y="50"/>
                </a:cubicBezTo>
                <a:cubicBezTo>
                  <a:pt x="65" y="49"/>
                  <a:pt x="66" y="47"/>
                  <a:pt x="66" y="46"/>
                </a:cubicBezTo>
                <a:cubicBezTo>
                  <a:pt x="66" y="46"/>
                  <a:pt x="66" y="46"/>
                  <a:pt x="66" y="46"/>
                </a:cubicBezTo>
                <a:cubicBezTo>
                  <a:pt x="65" y="46"/>
                  <a:pt x="65" y="45"/>
                  <a:pt x="64" y="45"/>
                </a:cubicBezTo>
                <a:cubicBezTo>
                  <a:pt x="64" y="45"/>
                  <a:pt x="64" y="45"/>
                  <a:pt x="64" y="45"/>
                </a:cubicBezTo>
                <a:cubicBezTo>
                  <a:pt x="65" y="46"/>
                  <a:pt x="65" y="47"/>
                  <a:pt x="65" y="47"/>
                </a:cubicBezTo>
                <a:cubicBezTo>
                  <a:pt x="66" y="50"/>
                  <a:pt x="65" y="52"/>
                  <a:pt x="63" y="53"/>
                </a:cubicBezTo>
                <a:cubicBezTo>
                  <a:pt x="62" y="53"/>
                  <a:pt x="62" y="53"/>
                  <a:pt x="61" y="53"/>
                </a:cubicBezTo>
                <a:cubicBezTo>
                  <a:pt x="61" y="54"/>
                  <a:pt x="61" y="54"/>
                  <a:pt x="60" y="54"/>
                </a:cubicBezTo>
                <a:close/>
                <a:moveTo>
                  <a:pt x="79" y="46"/>
                </a:moveTo>
                <a:cubicBezTo>
                  <a:pt x="79" y="47"/>
                  <a:pt x="79" y="47"/>
                  <a:pt x="79" y="47"/>
                </a:cubicBezTo>
                <a:cubicBezTo>
                  <a:pt x="79" y="47"/>
                  <a:pt x="79" y="47"/>
                  <a:pt x="80" y="48"/>
                </a:cubicBezTo>
                <a:cubicBezTo>
                  <a:pt x="80" y="47"/>
                  <a:pt x="80" y="47"/>
                  <a:pt x="80" y="47"/>
                </a:cubicBezTo>
                <a:cubicBezTo>
                  <a:pt x="80" y="47"/>
                  <a:pt x="79" y="47"/>
                  <a:pt x="79" y="46"/>
                </a:cubicBezTo>
                <a:close/>
                <a:moveTo>
                  <a:pt x="79" y="46"/>
                </a:moveTo>
                <a:cubicBezTo>
                  <a:pt x="78" y="46"/>
                  <a:pt x="78" y="45"/>
                  <a:pt x="78" y="45"/>
                </a:cubicBezTo>
                <a:cubicBezTo>
                  <a:pt x="78" y="45"/>
                  <a:pt x="78" y="45"/>
                  <a:pt x="78" y="45"/>
                </a:cubicBezTo>
                <a:cubicBezTo>
                  <a:pt x="78" y="46"/>
                  <a:pt x="78" y="46"/>
                  <a:pt x="79" y="46"/>
                </a:cubicBezTo>
                <a:close/>
                <a:moveTo>
                  <a:pt x="77" y="53"/>
                </a:moveTo>
                <a:cubicBezTo>
                  <a:pt x="76" y="53"/>
                  <a:pt x="76" y="53"/>
                  <a:pt x="75" y="53"/>
                </a:cubicBezTo>
                <a:cubicBezTo>
                  <a:pt x="75" y="54"/>
                  <a:pt x="75" y="54"/>
                  <a:pt x="74" y="54"/>
                </a:cubicBezTo>
                <a:cubicBezTo>
                  <a:pt x="78" y="54"/>
                  <a:pt x="78" y="54"/>
                  <a:pt x="78" y="54"/>
                </a:cubicBezTo>
                <a:cubicBezTo>
                  <a:pt x="78" y="53"/>
                  <a:pt x="78" y="53"/>
                  <a:pt x="78" y="52"/>
                </a:cubicBezTo>
                <a:cubicBezTo>
                  <a:pt x="78" y="53"/>
                  <a:pt x="77" y="53"/>
                  <a:pt x="77" y="53"/>
                </a:cubicBezTo>
                <a:close/>
                <a:moveTo>
                  <a:pt x="74" y="39"/>
                </a:moveTo>
                <a:cubicBezTo>
                  <a:pt x="74" y="39"/>
                  <a:pt x="74" y="39"/>
                  <a:pt x="74" y="39"/>
                </a:cubicBezTo>
                <a:cubicBezTo>
                  <a:pt x="74" y="40"/>
                  <a:pt x="74" y="41"/>
                  <a:pt x="73" y="42"/>
                </a:cubicBezTo>
                <a:cubicBezTo>
                  <a:pt x="73" y="42"/>
                  <a:pt x="74" y="42"/>
                  <a:pt x="74" y="43"/>
                </a:cubicBezTo>
                <a:cubicBezTo>
                  <a:pt x="74" y="42"/>
                  <a:pt x="75" y="41"/>
                  <a:pt x="75" y="41"/>
                </a:cubicBezTo>
                <a:cubicBezTo>
                  <a:pt x="76" y="41"/>
                  <a:pt x="77" y="41"/>
                  <a:pt x="78" y="42"/>
                </a:cubicBezTo>
                <a:cubicBezTo>
                  <a:pt x="78" y="42"/>
                  <a:pt x="78" y="42"/>
                  <a:pt x="78" y="41"/>
                </a:cubicBezTo>
                <a:cubicBezTo>
                  <a:pt x="78" y="40"/>
                  <a:pt x="78" y="39"/>
                  <a:pt x="79" y="38"/>
                </a:cubicBezTo>
                <a:cubicBezTo>
                  <a:pt x="79" y="38"/>
                  <a:pt x="79" y="37"/>
                  <a:pt x="78" y="37"/>
                </a:cubicBezTo>
                <a:cubicBezTo>
                  <a:pt x="78" y="37"/>
                  <a:pt x="78" y="37"/>
                  <a:pt x="78" y="37"/>
                </a:cubicBezTo>
                <a:cubicBezTo>
                  <a:pt x="77" y="37"/>
                  <a:pt x="77" y="37"/>
                  <a:pt x="76" y="37"/>
                </a:cubicBezTo>
                <a:cubicBezTo>
                  <a:pt x="76" y="38"/>
                  <a:pt x="75" y="39"/>
                  <a:pt x="74" y="39"/>
                </a:cubicBezTo>
                <a:close/>
                <a:moveTo>
                  <a:pt x="51" y="40"/>
                </a:moveTo>
                <a:cubicBezTo>
                  <a:pt x="51" y="40"/>
                  <a:pt x="51" y="40"/>
                  <a:pt x="51" y="40"/>
                </a:cubicBezTo>
                <a:cubicBezTo>
                  <a:pt x="51" y="41"/>
                  <a:pt x="50" y="43"/>
                  <a:pt x="49" y="44"/>
                </a:cubicBezTo>
                <a:cubicBezTo>
                  <a:pt x="50" y="44"/>
                  <a:pt x="50" y="44"/>
                  <a:pt x="50" y="45"/>
                </a:cubicBezTo>
                <a:cubicBezTo>
                  <a:pt x="50" y="46"/>
                  <a:pt x="50" y="46"/>
                  <a:pt x="49" y="47"/>
                </a:cubicBezTo>
                <a:cubicBezTo>
                  <a:pt x="50" y="48"/>
                  <a:pt x="51" y="48"/>
                  <a:pt x="51" y="49"/>
                </a:cubicBezTo>
                <a:cubicBezTo>
                  <a:pt x="52" y="51"/>
                  <a:pt x="51" y="53"/>
                  <a:pt x="50" y="54"/>
                </a:cubicBezTo>
                <a:cubicBezTo>
                  <a:pt x="56" y="54"/>
                  <a:pt x="56" y="54"/>
                  <a:pt x="56" y="54"/>
                </a:cubicBezTo>
                <a:cubicBezTo>
                  <a:pt x="56" y="54"/>
                  <a:pt x="55" y="53"/>
                  <a:pt x="55" y="53"/>
                </a:cubicBezTo>
                <a:cubicBezTo>
                  <a:pt x="54" y="52"/>
                  <a:pt x="52" y="51"/>
                  <a:pt x="52" y="50"/>
                </a:cubicBezTo>
                <a:cubicBezTo>
                  <a:pt x="51" y="49"/>
                  <a:pt x="52" y="47"/>
                  <a:pt x="52" y="46"/>
                </a:cubicBezTo>
                <a:cubicBezTo>
                  <a:pt x="52" y="44"/>
                  <a:pt x="53" y="42"/>
                  <a:pt x="55" y="41"/>
                </a:cubicBezTo>
                <a:cubicBezTo>
                  <a:pt x="56" y="41"/>
                  <a:pt x="58" y="41"/>
                  <a:pt x="59" y="42"/>
                </a:cubicBezTo>
                <a:cubicBezTo>
                  <a:pt x="59" y="42"/>
                  <a:pt x="59" y="41"/>
                  <a:pt x="58" y="41"/>
                </a:cubicBezTo>
                <a:cubicBezTo>
                  <a:pt x="57" y="41"/>
                  <a:pt x="56" y="40"/>
                  <a:pt x="55" y="38"/>
                </a:cubicBezTo>
                <a:cubicBezTo>
                  <a:pt x="54" y="39"/>
                  <a:pt x="54" y="39"/>
                  <a:pt x="53" y="39"/>
                </a:cubicBezTo>
                <a:cubicBezTo>
                  <a:pt x="52" y="40"/>
                  <a:pt x="52" y="40"/>
                  <a:pt x="51" y="40"/>
                </a:cubicBezTo>
                <a:close/>
                <a:moveTo>
                  <a:pt x="37" y="54"/>
                </a:moveTo>
                <a:cubicBezTo>
                  <a:pt x="39" y="54"/>
                  <a:pt x="39" y="54"/>
                  <a:pt x="39" y="54"/>
                </a:cubicBezTo>
                <a:cubicBezTo>
                  <a:pt x="39" y="54"/>
                  <a:pt x="39" y="54"/>
                  <a:pt x="38" y="53"/>
                </a:cubicBezTo>
                <a:cubicBezTo>
                  <a:pt x="38" y="53"/>
                  <a:pt x="38" y="53"/>
                  <a:pt x="37" y="53"/>
                </a:cubicBezTo>
                <a:cubicBezTo>
                  <a:pt x="37" y="54"/>
                  <a:pt x="37" y="54"/>
                  <a:pt x="37" y="54"/>
                </a:cubicBezTo>
                <a:close/>
                <a:moveTo>
                  <a:pt x="16" y="176"/>
                </a:moveTo>
                <a:cubicBezTo>
                  <a:pt x="104" y="176"/>
                  <a:pt x="104" y="176"/>
                  <a:pt x="104" y="176"/>
                </a:cubicBezTo>
                <a:cubicBezTo>
                  <a:pt x="104" y="174"/>
                  <a:pt x="104" y="174"/>
                  <a:pt x="104" y="174"/>
                </a:cubicBezTo>
                <a:cubicBezTo>
                  <a:pt x="16" y="174"/>
                  <a:pt x="16" y="174"/>
                  <a:pt x="16" y="174"/>
                </a:cubicBezTo>
                <a:lnTo>
                  <a:pt x="16" y="17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7" name="Freeform 151"/>
          <p:cNvSpPr>
            <a:spLocks noEditPoints="1"/>
          </p:cNvSpPr>
          <p:nvPr/>
        </p:nvSpPr>
        <p:spPr bwMode="auto">
          <a:xfrm>
            <a:off x="369028" y="5770018"/>
            <a:ext cx="119942" cy="223862"/>
          </a:xfrm>
          <a:custGeom>
            <a:avLst/>
            <a:gdLst>
              <a:gd name="T0" fmla="*/ 0 w 75"/>
              <a:gd name="T1" fmla="*/ 51 h 140"/>
              <a:gd name="T2" fmla="*/ 6 w 75"/>
              <a:gd name="T3" fmla="*/ 51 h 140"/>
              <a:gd name="T4" fmla="*/ 7 w 75"/>
              <a:gd name="T5" fmla="*/ 52 h 140"/>
              <a:gd name="T6" fmla="*/ 7 w 75"/>
              <a:gd name="T7" fmla="*/ 52 h 140"/>
              <a:gd name="T8" fmla="*/ 8 w 75"/>
              <a:gd name="T9" fmla="*/ 68 h 140"/>
              <a:gd name="T10" fmla="*/ 9 w 75"/>
              <a:gd name="T11" fmla="*/ 75 h 140"/>
              <a:gd name="T12" fmla="*/ 9 w 75"/>
              <a:gd name="T13" fmla="*/ 75 h 140"/>
              <a:gd name="T14" fmla="*/ 9 w 75"/>
              <a:gd name="T15" fmla="*/ 78 h 140"/>
              <a:gd name="T16" fmla="*/ 12 w 75"/>
              <a:gd name="T17" fmla="*/ 99 h 140"/>
              <a:gd name="T18" fmla="*/ 12 w 75"/>
              <a:gd name="T19" fmla="*/ 99 h 140"/>
              <a:gd name="T20" fmla="*/ 17 w 75"/>
              <a:gd name="T21" fmla="*/ 140 h 140"/>
              <a:gd name="T22" fmla="*/ 58 w 75"/>
              <a:gd name="T23" fmla="*/ 140 h 140"/>
              <a:gd name="T24" fmla="*/ 58 w 75"/>
              <a:gd name="T25" fmla="*/ 140 h 140"/>
              <a:gd name="T26" fmla="*/ 59 w 75"/>
              <a:gd name="T27" fmla="*/ 140 h 140"/>
              <a:gd name="T28" fmla="*/ 61 w 75"/>
              <a:gd name="T29" fmla="*/ 121 h 140"/>
              <a:gd name="T30" fmla="*/ 61 w 75"/>
              <a:gd name="T31" fmla="*/ 121 h 140"/>
              <a:gd name="T32" fmla="*/ 64 w 75"/>
              <a:gd name="T33" fmla="*/ 102 h 140"/>
              <a:gd name="T34" fmla="*/ 69 w 75"/>
              <a:gd name="T35" fmla="*/ 51 h 140"/>
              <a:gd name="T36" fmla="*/ 75 w 75"/>
              <a:gd name="T37" fmla="*/ 51 h 140"/>
              <a:gd name="T38" fmla="*/ 75 w 75"/>
              <a:gd name="T39" fmla="*/ 33 h 140"/>
              <a:gd name="T40" fmla="*/ 0 w 75"/>
              <a:gd name="T41" fmla="*/ 33 h 140"/>
              <a:gd name="T42" fmla="*/ 0 w 75"/>
              <a:gd name="T43" fmla="*/ 51 h 140"/>
              <a:gd name="T44" fmla="*/ 59 w 75"/>
              <a:gd name="T45" fmla="*/ 122 h 140"/>
              <a:gd name="T46" fmla="*/ 57 w 75"/>
              <a:gd name="T47" fmla="*/ 136 h 140"/>
              <a:gd name="T48" fmla="*/ 13 w 75"/>
              <a:gd name="T49" fmla="*/ 98 h 140"/>
              <a:gd name="T50" fmla="*/ 11 w 75"/>
              <a:gd name="T51" fmla="*/ 79 h 140"/>
              <a:gd name="T52" fmla="*/ 59 w 75"/>
              <a:gd name="T53" fmla="*/ 122 h 140"/>
              <a:gd name="T54" fmla="*/ 75 w 75"/>
              <a:gd name="T55" fmla="*/ 13 h 140"/>
              <a:gd name="T56" fmla="*/ 75 w 75"/>
              <a:gd name="T57" fmla="*/ 28 h 140"/>
              <a:gd name="T58" fmla="*/ 0 w 75"/>
              <a:gd name="T59" fmla="*/ 28 h 140"/>
              <a:gd name="T60" fmla="*/ 0 w 75"/>
              <a:gd name="T61" fmla="*/ 13 h 140"/>
              <a:gd name="T62" fmla="*/ 5 w 75"/>
              <a:gd name="T63" fmla="*/ 13 h 140"/>
              <a:gd name="T64" fmla="*/ 5 w 75"/>
              <a:gd name="T65" fmla="*/ 7 h 140"/>
              <a:gd name="T66" fmla="*/ 12 w 75"/>
              <a:gd name="T67" fmla="*/ 7 h 140"/>
              <a:gd name="T68" fmla="*/ 12 w 75"/>
              <a:gd name="T69" fmla="*/ 0 h 140"/>
              <a:gd name="T70" fmla="*/ 62 w 75"/>
              <a:gd name="T71" fmla="*/ 0 h 140"/>
              <a:gd name="T72" fmla="*/ 62 w 75"/>
              <a:gd name="T73" fmla="*/ 7 h 140"/>
              <a:gd name="T74" fmla="*/ 71 w 75"/>
              <a:gd name="T75" fmla="*/ 7 h 140"/>
              <a:gd name="T76" fmla="*/ 71 w 75"/>
              <a:gd name="T77" fmla="*/ 13 h 140"/>
              <a:gd name="T78" fmla="*/ 75 w 75"/>
              <a:gd name="T79" fmla="*/ 13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75" h="140">
                <a:moveTo>
                  <a:pt x="0" y="51"/>
                </a:moveTo>
                <a:lnTo>
                  <a:pt x="6" y="51"/>
                </a:lnTo>
                <a:lnTo>
                  <a:pt x="7" y="52"/>
                </a:lnTo>
                <a:lnTo>
                  <a:pt x="7" y="52"/>
                </a:lnTo>
                <a:lnTo>
                  <a:pt x="8" y="68"/>
                </a:lnTo>
                <a:lnTo>
                  <a:pt x="9" y="75"/>
                </a:lnTo>
                <a:lnTo>
                  <a:pt x="9" y="75"/>
                </a:lnTo>
                <a:lnTo>
                  <a:pt x="9" y="78"/>
                </a:lnTo>
                <a:lnTo>
                  <a:pt x="12" y="99"/>
                </a:lnTo>
                <a:lnTo>
                  <a:pt x="12" y="99"/>
                </a:lnTo>
                <a:lnTo>
                  <a:pt x="17" y="140"/>
                </a:lnTo>
                <a:lnTo>
                  <a:pt x="58" y="140"/>
                </a:lnTo>
                <a:lnTo>
                  <a:pt x="58" y="140"/>
                </a:lnTo>
                <a:lnTo>
                  <a:pt x="59" y="140"/>
                </a:lnTo>
                <a:lnTo>
                  <a:pt x="61" y="121"/>
                </a:lnTo>
                <a:lnTo>
                  <a:pt x="61" y="121"/>
                </a:lnTo>
                <a:lnTo>
                  <a:pt x="64" y="102"/>
                </a:lnTo>
                <a:lnTo>
                  <a:pt x="69" y="51"/>
                </a:lnTo>
                <a:lnTo>
                  <a:pt x="75" y="51"/>
                </a:lnTo>
                <a:lnTo>
                  <a:pt x="75" y="33"/>
                </a:lnTo>
                <a:lnTo>
                  <a:pt x="0" y="33"/>
                </a:lnTo>
                <a:lnTo>
                  <a:pt x="0" y="51"/>
                </a:lnTo>
                <a:close/>
                <a:moveTo>
                  <a:pt x="59" y="122"/>
                </a:moveTo>
                <a:lnTo>
                  <a:pt x="57" y="136"/>
                </a:lnTo>
                <a:lnTo>
                  <a:pt x="13" y="98"/>
                </a:lnTo>
                <a:lnTo>
                  <a:pt x="11" y="79"/>
                </a:lnTo>
                <a:lnTo>
                  <a:pt x="59" y="122"/>
                </a:lnTo>
                <a:close/>
                <a:moveTo>
                  <a:pt x="75" y="13"/>
                </a:moveTo>
                <a:lnTo>
                  <a:pt x="75" y="28"/>
                </a:lnTo>
                <a:lnTo>
                  <a:pt x="0" y="28"/>
                </a:lnTo>
                <a:lnTo>
                  <a:pt x="0" y="13"/>
                </a:lnTo>
                <a:lnTo>
                  <a:pt x="5" y="13"/>
                </a:lnTo>
                <a:lnTo>
                  <a:pt x="5" y="7"/>
                </a:lnTo>
                <a:lnTo>
                  <a:pt x="12" y="7"/>
                </a:lnTo>
                <a:lnTo>
                  <a:pt x="12" y="0"/>
                </a:lnTo>
                <a:lnTo>
                  <a:pt x="62" y="0"/>
                </a:lnTo>
                <a:lnTo>
                  <a:pt x="62" y="7"/>
                </a:lnTo>
                <a:lnTo>
                  <a:pt x="71" y="7"/>
                </a:lnTo>
                <a:lnTo>
                  <a:pt x="71" y="13"/>
                </a:lnTo>
                <a:lnTo>
                  <a:pt x="75" y="1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8" name="Freeform 152"/>
          <p:cNvSpPr>
            <a:spLocks noEditPoints="1"/>
          </p:cNvSpPr>
          <p:nvPr/>
        </p:nvSpPr>
        <p:spPr bwMode="auto">
          <a:xfrm>
            <a:off x="1650000" y="3939155"/>
            <a:ext cx="254275" cy="222262"/>
          </a:xfrm>
          <a:custGeom>
            <a:avLst/>
            <a:gdLst>
              <a:gd name="T0" fmla="*/ 35 w 153"/>
              <a:gd name="T1" fmla="*/ 5 h 134"/>
              <a:gd name="T2" fmla="*/ 35 w 153"/>
              <a:gd name="T3" fmla="*/ 38 h 134"/>
              <a:gd name="T4" fmla="*/ 35 w 153"/>
              <a:gd name="T5" fmla="*/ 38 h 134"/>
              <a:gd name="T6" fmla="*/ 23 w 153"/>
              <a:gd name="T7" fmla="*/ 53 h 134"/>
              <a:gd name="T8" fmla="*/ 23 w 153"/>
              <a:gd name="T9" fmla="*/ 74 h 134"/>
              <a:gd name="T10" fmla="*/ 24 w 153"/>
              <a:gd name="T11" fmla="*/ 74 h 134"/>
              <a:gd name="T12" fmla="*/ 23 w 153"/>
              <a:gd name="T13" fmla="*/ 128 h 134"/>
              <a:gd name="T14" fmla="*/ 13 w 153"/>
              <a:gd name="T15" fmla="*/ 128 h 134"/>
              <a:gd name="T16" fmla="*/ 13 w 153"/>
              <a:gd name="T17" fmla="*/ 75 h 134"/>
              <a:gd name="T18" fmla="*/ 13 w 153"/>
              <a:gd name="T19" fmla="*/ 75 h 134"/>
              <a:gd name="T20" fmla="*/ 13 w 153"/>
              <a:gd name="T21" fmla="*/ 53 h 134"/>
              <a:gd name="T22" fmla="*/ 13 w 153"/>
              <a:gd name="T23" fmla="*/ 53 h 134"/>
              <a:gd name="T24" fmla="*/ 0 w 153"/>
              <a:gd name="T25" fmla="*/ 38 h 134"/>
              <a:gd name="T26" fmla="*/ 0 w 153"/>
              <a:gd name="T27" fmla="*/ 38 h 134"/>
              <a:gd name="T28" fmla="*/ 0 w 153"/>
              <a:gd name="T29" fmla="*/ 5 h 134"/>
              <a:gd name="T30" fmla="*/ 6 w 153"/>
              <a:gd name="T31" fmla="*/ 5 h 134"/>
              <a:gd name="T32" fmla="*/ 8 w 153"/>
              <a:gd name="T33" fmla="*/ 37 h 134"/>
              <a:gd name="T34" fmla="*/ 14 w 153"/>
              <a:gd name="T35" fmla="*/ 37 h 134"/>
              <a:gd name="T36" fmla="*/ 15 w 153"/>
              <a:gd name="T37" fmla="*/ 4 h 134"/>
              <a:gd name="T38" fmla="*/ 20 w 153"/>
              <a:gd name="T39" fmla="*/ 4 h 134"/>
              <a:gd name="T40" fmla="*/ 21 w 153"/>
              <a:gd name="T41" fmla="*/ 37 h 134"/>
              <a:gd name="T42" fmla="*/ 28 w 153"/>
              <a:gd name="T43" fmla="*/ 37 h 134"/>
              <a:gd name="T44" fmla="*/ 30 w 153"/>
              <a:gd name="T45" fmla="*/ 5 h 134"/>
              <a:gd name="T46" fmla="*/ 35 w 153"/>
              <a:gd name="T47" fmla="*/ 5 h 134"/>
              <a:gd name="T48" fmla="*/ 68 w 153"/>
              <a:gd name="T49" fmla="*/ 3 h 134"/>
              <a:gd name="T50" fmla="*/ 61 w 153"/>
              <a:gd name="T51" fmla="*/ 3 h 134"/>
              <a:gd name="T52" fmla="*/ 61 w 153"/>
              <a:gd name="T53" fmla="*/ 127 h 134"/>
              <a:gd name="T54" fmla="*/ 76 w 153"/>
              <a:gd name="T55" fmla="*/ 127 h 134"/>
              <a:gd name="T56" fmla="*/ 76 w 153"/>
              <a:gd name="T57" fmla="*/ 61 h 134"/>
              <a:gd name="T58" fmla="*/ 89 w 153"/>
              <a:gd name="T59" fmla="*/ 61 h 134"/>
              <a:gd name="T60" fmla="*/ 76 w 153"/>
              <a:gd name="T61" fmla="*/ 3 h 134"/>
              <a:gd name="T62" fmla="*/ 68 w 153"/>
              <a:gd name="T63" fmla="*/ 3 h 134"/>
              <a:gd name="T64" fmla="*/ 133 w 153"/>
              <a:gd name="T65" fmla="*/ 0 h 134"/>
              <a:gd name="T66" fmla="*/ 113 w 153"/>
              <a:gd name="T67" fmla="*/ 30 h 134"/>
              <a:gd name="T68" fmla="*/ 127 w 153"/>
              <a:gd name="T69" fmla="*/ 58 h 134"/>
              <a:gd name="T70" fmla="*/ 127 w 153"/>
              <a:gd name="T71" fmla="*/ 127 h 134"/>
              <a:gd name="T72" fmla="*/ 140 w 153"/>
              <a:gd name="T73" fmla="*/ 127 h 134"/>
              <a:gd name="T74" fmla="*/ 140 w 153"/>
              <a:gd name="T75" fmla="*/ 58 h 134"/>
              <a:gd name="T76" fmla="*/ 153 w 153"/>
              <a:gd name="T77" fmla="*/ 30 h 134"/>
              <a:gd name="T78" fmla="*/ 133 w 153"/>
              <a:gd name="T79" fmla="*/ 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53" h="134">
                <a:moveTo>
                  <a:pt x="35" y="5"/>
                </a:moveTo>
                <a:cubicBezTo>
                  <a:pt x="35" y="38"/>
                  <a:pt x="35" y="38"/>
                  <a:pt x="35" y="38"/>
                </a:cubicBezTo>
                <a:cubicBezTo>
                  <a:pt x="35" y="38"/>
                  <a:pt x="35" y="38"/>
                  <a:pt x="35" y="38"/>
                </a:cubicBezTo>
                <a:cubicBezTo>
                  <a:pt x="35" y="49"/>
                  <a:pt x="23" y="53"/>
                  <a:pt x="23" y="53"/>
                </a:cubicBezTo>
                <a:cubicBezTo>
                  <a:pt x="23" y="74"/>
                  <a:pt x="23" y="74"/>
                  <a:pt x="23" y="74"/>
                </a:cubicBezTo>
                <a:cubicBezTo>
                  <a:pt x="24" y="74"/>
                  <a:pt x="24" y="74"/>
                  <a:pt x="24" y="74"/>
                </a:cubicBezTo>
                <a:cubicBezTo>
                  <a:pt x="23" y="128"/>
                  <a:pt x="23" y="128"/>
                  <a:pt x="23" y="128"/>
                </a:cubicBezTo>
                <a:cubicBezTo>
                  <a:pt x="23" y="128"/>
                  <a:pt x="19" y="134"/>
                  <a:pt x="13" y="128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75"/>
                  <a:pt x="13" y="75"/>
                  <a:pt x="13" y="75"/>
                </a:cubicBezTo>
                <a:cubicBezTo>
                  <a:pt x="13" y="53"/>
                  <a:pt x="13" y="53"/>
                  <a:pt x="13" y="53"/>
                </a:cubicBezTo>
                <a:cubicBezTo>
                  <a:pt x="13" y="53"/>
                  <a:pt x="13" y="53"/>
                  <a:pt x="13" y="53"/>
                </a:cubicBezTo>
                <a:cubicBezTo>
                  <a:pt x="6" y="50"/>
                  <a:pt x="1" y="49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5"/>
                  <a:pt x="0" y="5"/>
                  <a:pt x="0" y="5"/>
                </a:cubicBezTo>
                <a:cubicBezTo>
                  <a:pt x="6" y="5"/>
                  <a:pt x="6" y="5"/>
                  <a:pt x="6" y="5"/>
                </a:cubicBezTo>
                <a:cubicBezTo>
                  <a:pt x="8" y="37"/>
                  <a:pt x="8" y="37"/>
                  <a:pt x="8" y="37"/>
                </a:cubicBezTo>
                <a:cubicBezTo>
                  <a:pt x="14" y="37"/>
                  <a:pt x="14" y="37"/>
                  <a:pt x="14" y="37"/>
                </a:cubicBezTo>
                <a:cubicBezTo>
                  <a:pt x="15" y="4"/>
                  <a:pt x="15" y="4"/>
                  <a:pt x="15" y="4"/>
                </a:cubicBezTo>
                <a:cubicBezTo>
                  <a:pt x="20" y="4"/>
                  <a:pt x="20" y="4"/>
                  <a:pt x="20" y="4"/>
                </a:cubicBezTo>
                <a:cubicBezTo>
                  <a:pt x="21" y="37"/>
                  <a:pt x="21" y="37"/>
                  <a:pt x="21" y="37"/>
                </a:cubicBezTo>
                <a:cubicBezTo>
                  <a:pt x="28" y="37"/>
                  <a:pt x="28" y="37"/>
                  <a:pt x="28" y="37"/>
                </a:cubicBezTo>
                <a:cubicBezTo>
                  <a:pt x="30" y="5"/>
                  <a:pt x="30" y="5"/>
                  <a:pt x="30" y="5"/>
                </a:cubicBezTo>
                <a:lnTo>
                  <a:pt x="35" y="5"/>
                </a:lnTo>
                <a:close/>
                <a:moveTo>
                  <a:pt x="68" y="3"/>
                </a:moveTo>
                <a:cubicBezTo>
                  <a:pt x="61" y="3"/>
                  <a:pt x="61" y="3"/>
                  <a:pt x="61" y="3"/>
                </a:cubicBezTo>
                <a:cubicBezTo>
                  <a:pt x="61" y="127"/>
                  <a:pt x="61" y="127"/>
                  <a:pt x="61" y="127"/>
                </a:cubicBezTo>
                <a:cubicBezTo>
                  <a:pt x="76" y="127"/>
                  <a:pt x="76" y="127"/>
                  <a:pt x="76" y="127"/>
                </a:cubicBezTo>
                <a:cubicBezTo>
                  <a:pt x="76" y="61"/>
                  <a:pt x="76" y="61"/>
                  <a:pt x="76" y="61"/>
                </a:cubicBezTo>
                <a:cubicBezTo>
                  <a:pt x="89" y="61"/>
                  <a:pt x="89" y="61"/>
                  <a:pt x="89" y="61"/>
                </a:cubicBezTo>
                <a:cubicBezTo>
                  <a:pt x="96" y="29"/>
                  <a:pt x="76" y="3"/>
                  <a:pt x="76" y="3"/>
                </a:cubicBezTo>
                <a:lnTo>
                  <a:pt x="68" y="3"/>
                </a:lnTo>
                <a:close/>
                <a:moveTo>
                  <a:pt x="133" y="0"/>
                </a:moveTo>
                <a:cubicBezTo>
                  <a:pt x="122" y="0"/>
                  <a:pt x="113" y="13"/>
                  <a:pt x="113" y="30"/>
                </a:cubicBezTo>
                <a:cubicBezTo>
                  <a:pt x="113" y="43"/>
                  <a:pt x="119" y="54"/>
                  <a:pt x="127" y="58"/>
                </a:cubicBezTo>
                <a:cubicBezTo>
                  <a:pt x="127" y="127"/>
                  <a:pt x="127" y="127"/>
                  <a:pt x="127" y="127"/>
                </a:cubicBezTo>
                <a:cubicBezTo>
                  <a:pt x="140" y="127"/>
                  <a:pt x="140" y="127"/>
                  <a:pt x="140" y="127"/>
                </a:cubicBezTo>
                <a:cubicBezTo>
                  <a:pt x="140" y="58"/>
                  <a:pt x="140" y="58"/>
                  <a:pt x="140" y="58"/>
                </a:cubicBezTo>
                <a:cubicBezTo>
                  <a:pt x="148" y="54"/>
                  <a:pt x="153" y="43"/>
                  <a:pt x="153" y="30"/>
                </a:cubicBezTo>
                <a:cubicBezTo>
                  <a:pt x="153" y="13"/>
                  <a:pt x="144" y="0"/>
                  <a:pt x="133" y="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49" name="Freeform 153"/>
          <p:cNvSpPr>
            <a:spLocks noEditPoints="1"/>
          </p:cNvSpPr>
          <p:nvPr/>
        </p:nvSpPr>
        <p:spPr bwMode="auto">
          <a:xfrm>
            <a:off x="2627120" y="5335088"/>
            <a:ext cx="195104" cy="255841"/>
          </a:xfrm>
          <a:custGeom>
            <a:avLst/>
            <a:gdLst>
              <a:gd name="T0" fmla="*/ 55 w 117"/>
              <a:gd name="T1" fmla="*/ 13 h 154"/>
              <a:gd name="T2" fmla="*/ 58 w 117"/>
              <a:gd name="T3" fmla="*/ 7 h 154"/>
              <a:gd name="T4" fmla="*/ 53 w 117"/>
              <a:gd name="T5" fmla="*/ 0 h 154"/>
              <a:gd name="T6" fmla="*/ 18 w 117"/>
              <a:gd name="T7" fmla="*/ 0 h 154"/>
              <a:gd name="T8" fmla="*/ 13 w 117"/>
              <a:gd name="T9" fmla="*/ 7 h 154"/>
              <a:gd name="T10" fmla="*/ 16 w 117"/>
              <a:gd name="T11" fmla="*/ 13 h 154"/>
              <a:gd name="T12" fmla="*/ 0 w 117"/>
              <a:gd name="T13" fmla="*/ 41 h 154"/>
              <a:gd name="T14" fmla="*/ 0 w 117"/>
              <a:gd name="T15" fmla="*/ 42 h 154"/>
              <a:gd name="T16" fmla="*/ 0 w 117"/>
              <a:gd name="T17" fmla="*/ 43 h 154"/>
              <a:gd name="T18" fmla="*/ 0 w 117"/>
              <a:gd name="T19" fmla="*/ 137 h 154"/>
              <a:gd name="T20" fmla="*/ 17 w 117"/>
              <a:gd name="T21" fmla="*/ 154 h 154"/>
              <a:gd name="T22" fmla="*/ 53 w 117"/>
              <a:gd name="T23" fmla="*/ 154 h 154"/>
              <a:gd name="T24" fmla="*/ 71 w 117"/>
              <a:gd name="T25" fmla="*/ 137 h 154"/>
              <a:gd name="T26" fmla="*/ 71 w 117"/>
              <a:gd name="T27" fmla="*/ 43 h 154"/>
              <a:gd name="T28" fmla="*/ 71 w 117"/>
              <a:gd name="T29" fmla="*/ 42 h 154"/>
              <a:gd name="T30" fmla="*/ 71 w 117"/>
              <a:gd name="T31" fmla="*/ 41 h 154"/>
              <a:gd name="T32" fmla="*/ 55 w 117"/>
              <a:gd name="T33" fmla="*/ 13 h 154"/>
              <a:gd name="T34" fmla="*/ 35 w 117"/>
              <a:gd name="T35" fmla="*/ 43 h 154"/>
              <a:gd name="T36" fmla="*/ 5 w 117"/>
              <a:gd name="T37" fmla="*/ 43 h 154"/>
              <a:gd name="T38" fmla="*/ 22 w 117"/>
              <a:gd name="T39" fmla="*/ 14 h 154"/>
              <a:gd name="T40" fmla="*/ 49 w 117"/>
              <a:gd name="T41" fmla="*/ 14 h 154"/>
              <a:gd name="T42" fmla="*/ 66 w 117"/>
              <a:gd name="T43" fmla="*/ 43 h 154"/>
              <a:gd name="T44" fmla="*/ 35 w 117"/>
              <a:gd name="T45" fmla="*/ 43 h 154"/>
              <a:gd name="T46" fmla="*/ 73 w 117"/>
              <a:gd name="T47" fmla="*/ 95 h 154"/>
              <a:gd name="T48" fmla="*/ 78 w 117"/>
              <a:gd name="T49" fmla="*/ 153 h 154"/>
              <a:gd name="T50" fmla="*/ 113 w 117"/>
              <a:gd name="T51" fmla="*/ 153 h 154"/>
              <a:gd name="T52" fmla="*/ 117 w 117"/>
              <a:gd name="T53" fmla="*/ 95 h 154"/>
              <a:gd name="T54" fmla="*/ 73 w 117"/>
              <a:gd name="T55" fmla="*/ 95 h 154"/>
              <a:gd name="T56" fmla="*/ 96 w 117"/>
              <a:gd name="T57" fmla="*/ 111 h 154"/>
              <a:gd name="T58" fmla="*/ 78 w 117"/>
              <a:gd name="T59" fmla="*/ 111 h 154"/>
              <a:gd name="T60" fmla="*/ 77 w 117"/>
              <a:gd name="T61" fmla="*/ 98 h 154"/>
              <a:gd name="T62" fmla="*/ 114 w 117"/>
              <a:gd name="T63" fmla="*/ 98 h 154"/>
              <a:gd name="T64" fmla="*/ 113 w 117"/>
              <a:gd name="T65" fmla="*/ 111 h 154"/>
              <a:gd name="T66" fmla="*/ 96 w 117"/>
              <a:gd name="T67" fmla="*/ 111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17" h="154">
                <a:moveTo>
                  <a:pt x="55" y="13"/>
                </a:moveTo>
                <a:cubicBezTo>
                  <a:pt x="57" y="12"/>
                  <a:pt x="58" y="10"/>
                  <a:pt x="58" y="7"/>
                </a:cubicBezTo>
                <a:cubicBezTo>
                  <a:pt x="58" y="3"/>
                  <a:pt x="56" y="0"/>
                  <a:pt x="53" y="0"/>
                </a:cubicBezTo>
                <a:cubicBezTo>
                  <a:pt x="18" y="0"/>
                  <a:pt x="18" y="0"/>
                  <a:pt x="18" y="0"/>
                </a:cubicBezTo>
                <a:cubicBezTo>
                  <a:pt x="15" y="0"/>
                  <a:pt x="13" y="3"/>
                  <a:pt x="13" y="7"/>
                </a:cubicBezTo>
                <a:cubicBezTo>
                  <a:pt x="13" y="10"/>
                  <a:pt x="14" y="12"/>
                  <a:pt x="16" y="13"/>
                </a:cubicBezTo>
                <a:cubicBezTo>
                  <a:pt x="8" y="23"/>
                  <a:pt x="0" y="40"/>
                  <a:pt x="0" y="41"/>
                </a:cubicBezTo>
                <a:cubicBezTo>
                  <a:pt x="0" y="42"/>
                  <a:pt x="0" y="42"/>
                  <a:pt x="0" y="42"/>
                </a:cubicBezTo>
                <a:cubicBezTo>
                  <a:pt x="0" y="43"/>
                  <a:pt x="0" y="43"/>
                  <a:pt x="0" y="43"/>
                </a:cubicBezTo>
                <a:cubicBezTo>
                  <a:pt x="0" y="137"/>
                  <a:pt x="0" y="137"/>
                  <a:pt x="0" y="137"/>
                </a:cubicBezTo>
                <a:cubicBezTo>
                  <a:pt x="0" y="146"/>
                  <a:pt x="7" y="154"/>
                  <a:pt x="17" y="154"/>
                </a:cubicBezTo>
                <a:cubicBezTo>
                  <a:pt x="53" y="154"/>
                  <a:pt x="53" y="154"/>
                  <a:pt x="53" y="154"/>
                </a:cubicBezTo>
                <a:cubicBezTo>
                  <a:pt x="63" y="154"/>
                  <a:pt x="71" y="146"/>
                  <a:pt x="71" y="137"/>
                </a:cubicBezTo>
                <a:cubicBezTo>
                  <a:pt x="71" y="43"/>
                  <a:pt x="71" y="43"/>
                  <a:pt x="71" y="43"/>
                </a:cubicBezTo>
                <a:cubicBezTo>
                  <a:pt x="71" y="42"/>
                  <a:pt x="71" y="42"/>
                  <a:pt x="71" y="42"/>
                </a:cubicBezTo>
                <a:cubicBezTo>
                  <a:pt x="71" y="41"/>
                  <a:pt x="71" y="41"/>
                  <a:pt x="71" y="41"/>
                </a:cubicBezTo>
                <a:cubicBezTo>
                  <a:pt x="70" y="40"/>
                  <a:pt x="63" y="23"/>
                  <a:pt x="55" y="13"/>
                </a:cubicBezTo>
                <a:close/>
                <a:moveTo>
                  <a:pt x="35" y="43"/>
                </a:moveTo>
                <a:cubicBezTo>
                  <a:pt x="22" y="52"/>
                  <a:pt x="5" y="43"/>
                  <a:pt x="5" y="43"/>
                </a:cubicBezTo>
                <a:cubicBezTo>
                  <a:pt x="5" y="43"/>
                  <a:pt x="14" y="23"/>
                  <a:pt x="22" y="14"/>
                </a:cubicBezTo>
                <a:cubicBezTo>
                  <a:pt x="49" y="14"/>
                  <a:pt x="49" y="14"/>
                  <a:pt x="49" y="14"/>
                </a:cubicBezTo>
                <a:cubicBezTo>
                  <a:pt x="57" y="23"/>
                  <a:pt x="66" y="43"/>
                  <a:pt x="66" y="43"/>
                </a:cubicBezTo>
                <a:cubicBezTo>
                  <a:pt x="66" y="43"/>
                  <a:pt x="47" y="34"/>
                  <a:pt x="35" y="43"/>
                </a:cubicBezTo>
                <a:close/>
                <a:moveTo>
                  <a:pt x="73" y="95"/>
                </a:moveTo>
                <a:cubicBezTo>
                  <a:pt x="78" y="153"/>
                  <a:pt x="78" y="153"/>
                  <a:pt x="78" y="153"/>
                </a:cubicBezTo>
                <a:cubicBezTo>
                  <a:pt x="113" y="153"/>
                  <a:pt x="113" y="153"/>
                  <a:pt x="113" y="153"/>
                </a:cubicBezTo>
                <a:cubicBezTo>
                  <a:pt x="117" y="95"/>
                  <a:pt x="117" y="95"/>
                  <a:pt x="117" y="95"/>
                </a:cubicBezTo>
                <a:lnTo>
                  <a:pt x="73" y="95"/>
                </a:lnTo>
                <a:close/>
                <a:moveTo>
                  <a:pt x="96" y="111"/>
                </a:moveTo>
                <a:cubicBezTo>
                  <a:pt x="90" y="115"/>
                  <a:pt x="78" y="111"/>
                  <a:pt x="78" y="111"/>
                </a:cubicBezTo>
                <a:cubicBezTo>
                  <a:pt x="77" y="98"/>
                  <a:pt x="77" y="98"/>
                  <a:pt x="77" y="98"/>
                </a:cubicBezTo>
                <a:cubicBezTo>
                  <a:pt x="114" y="98"/>
                  <a:pt x="114" y="98"/>
                  <a:pt x="114" y="98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3" y="111"/>
                  <a:pt x="101" y="108"/>
                  <a:pt x="96" y="1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0" name="Freeform 154"/>
          <p:cNvSpPr>
            <a:spLocks noEditPoints="1"/>
          </p:cNvSpPr>
          <p:nvPr/>
        </p:nvSpPr>
        <p:spPr bwMode="auto">
          <a:xfrm>
            <a:off x="4184756" y="5790805"/>
            <a:ext cx="279863" cy="217465"/>
          </a:xfrm>
          <a:custGeom>
            <a:avLst/>
            <a:gdLst>
              <a:gd name="T0" fmla="*/ 157 w 168"/>
              <a:gd name="T1" fmla="*/ 67 h 130"/>
              <a:gd name="T2" fmla="*/ 150 w 168"/>
              <a:gd name="T3" fmla="*/ 53 h 130"/>
              <a:gd name="T4" fmla="*/ 139 w 168"/>
              <a:gd name="T5" fmla="*/ 59 h 130"/>
              <a:gd name="T6" fmla="*/ 137 w 168"/>
              <a:gd name="T7" fmla="*/ 60 h 130"/>
              <a:gd name="T8" fmla="*/ 131 w 168"/>
              <a:gd name="T9" fmla="*/ 64 h 130"/>
              <a:gd name="T10" fmla="*/ 113 w 168"/>
              <a:gd name="T11" fmla="*/ 62 h 130"/>
              <a:gd name="T12" fmla="*/ 77 w 168"/>
              <a:gd name="T13" fmla="*/ 72 h 130"/>
              <a:gd name="T14" fmla="*/ 106 w 168"/>
              <a:gd name="T15" fmla="*/ 51 h 130"/>
              <a:gd name="T16" fmla="*/ 114 w 168"/>
              <a:gd name="T17" fmla="*/ 35 h 130"/>
              <a:gd name="T18" fmla="*/ 121 w 168"/>
              <a:gd name="T19" fmla="*/ 32 h 130"/>
              <a:gd name="T20" fmla="*/ 123 w 168"/>
              <a:gd name="T21" fmla="*/ 31 h 130"/>
              <a:gd name="T22" fmla="*/ 126 w 168"/>
              <a:gd name="T23" fmla="*/ 12 h 130"/>
              <a:gd name="T24" fmla="*/ 117 w 168"/>
              <a:gd name="T25" fmla="*/ 0 h 130"/>
              <a:gd name="T26" fmla="*/ 107 w 168"/>
              <a:gd name="T27" fmla="*/ 9 h 130"/>
              <a:gd name="T28" fmla="*/ 105 w 168"/>
              <a:gd name="T29" fmla="*/ 10 h 130"/>
              <a:gd name="T30" fmla="*/ 101 w 168"/>
              <a:gd name="T31" fmla="*/ 16 h 130"/>
              <a:gd name="T32" fmla="*/ 83 w 168"/>
              <a:gd name="T33" fmla="*/ 18 h 130"/>
              <a:gd name="T34" fmla="*/ 30 w 168"/>
              <a:gd name="T35" fmla="*/ 56 h 130"/>
              <a:gd name="T36" fmla="*/ 22 w 168"/>
              <a:gd name="T37" fmla="*/ 71 h 130"/>
              <a:gd name="T38" fmla="*/ 17 w 168"/>
              <a:gd name="T39" fmla="*/ 73 h 130"/>
              <a:gd name="T40" fmla="*/ 15 w 168"/>
              <a:gd name="T41" fmla="*/ 74 h 130"/>
              <a:gd name="T42" fmla="*/ 12 w 168"/>
              <a:gd name="T43" fmla="*/ 88 h 130"/>
              <a:gd name="T44" fmla="*/ 12 w 168"/>
              <a:gd name="T45" fmla="*/ 93 h 130"/>
              <a:gd name="T46" fmla="*/ 21 w 168"/>
              <a:gd name="T47" fmla="*/ 105 h 130"/>
              <a:gd name="T48" fmla="*/ 26 w 168"/>
              <a:gd name="T49" fmla="*/ 110 h 130"/>
              <a:gd name="T50" fmla="*/ 24 w 168"/>
              <a:gd name="T51" fmla="*/ 115 h 130"/>
              <a:gd name="T52" fmla="*/ 30 w 168"/>
              <a:gd name="T53" fmla="*/ 129 h 130"/>
              <a:gd name="T54" fmla="*/ 42 w 168"/>
              <a:gd name="T55" fmla="*/ 123 h 130"/>
              <a:gd name="T56" fmla="*/ 44 w 168"/>
              <a:gd name="T57" fmla="*/ 123 h 130"/>
              <a:gd name="T58" fmla="*/ 49 w 168"/>
              <a:gd name="T59" fmla="*/ 119 h 130"/>
              <a:gd name="T60" fmla="*/ 65 w 168"/>
              <a:gd name="T61" fmla="*/ 122 h 130"/>
              <a:gd name="T62" fmla="*/ 127 w 168"/>
              <a:gd name="T63" fmla="*/ 100 h 130"/>
              <a:gd name="T64" fmla="*/ 139 w 168"/>
              <a:gd name="T65" fmla="*/ 86 h 130"/>
              <a:gd name="T66" fmla="*/ 146 w 168"/>
              <a:gd name="T67" fmla="*/ 86 h 130"/>
              <a:gd name="T68" fmla="*/ 148 w 168"/>
              <a:gd name="T69" fmla="*/ 85 h 130"/>
              <a:gd name="T70" fmla="*/ 157 w 168"/>
              <a:gd name="T71" fmla="*/ 67 h 130"/>
              <a:gd name="T72" fmla="*/ 40 w 168"/>
              <a:gd name="T73" fmla="*/ 96 h 130"/>
              <a:gd name="T74" fmla="*/ 35 w 168"/>
              <a:gd name="T75" fmla="*/ 97 h 130"/>
              <a:gd name="T76" fmla="*/ 33 w 168"/>
              <a:gd name="T77" fmla="*/ 97 h 130"/>
              <a:gd name="T78" fmla="*/ 28 w 168"/>
              <a:gd name="T79" fmla="*/ 100 h 130"/>
              <a:gd name="T80" fmla="*/ 31 w 168"/>
              <a:gd name="T81" fmla="*/ 97 h 130"/>
              <a:gd name="T82" fmla="*/ 33 w 168"/>
              <a:gd name="T83" fmla="*/ 96 h 130"/>
              <a:gd name="T84" fmla="*/ 37 w 168"/>
              <a:gd name="T85" fmla="*/ 91 h 130"/>
              <a:gd name="T86" fmla="*/ 42 w 168"/>
              <a:gd name="T87" fmla="*/ 92 h 130"/>
              <a:gd name="T88" fmla="*/ 40 w 168"/>
              <a:gd name="T89" fmla="*/ 96 h 130"/>
              <a:gd name="T90" fmla="*/ 52 w 168"/>
              <a:gd name="T91" fmla="*/ 78 h 130"/>
              <a:gd name="T92" fmla="*/ 77 w 168"/>
              <a:gd name="T93" fmla="*/ 60 h 130"/>
              <a:gd name="T94" fmla="*/ 87 w 168"/>
              <a:gd name="T95" fmla="*/ 53 h 130"/>
              <a:gd name="T96" fmla="*/ 99 w 168"/>
              <a:gd name="T97" fmla="*/ 44 h 130"/>
              <a:gd name="T98" fmla="*/ 89 w 168"/>
              <a:gd name="T99" fmla="*/ 55 h 130"/>
              <a:gd name="T100" fmla="*/ 78 w 168"/>
              <a:gd name="T101" fmla="*/ 65 h 130"/>
              <a:gd name="T102" fmla="*/ 66 w 168"/>
              <a:gd name="T103" fmla="*/ 73 h 130"/>
              <a:gd name="T104" fmla="*/ 52 w 168"/>
              <a:gd name="T105" fmla="*/ 78 h 130"/>
              <a:gd name="T106" fmla="*/ 109 w 168"/>
              <a:gd name="T107" fmla="*/ 99 h 130"/>
              <a:gd name="T108" fmla="*/ 96 w 168"/>
              <a:gd name="T109" fmla="*/ 105 h 130"/>
              <a:gd name="T110" fmla="*/ 82 w 168"/>
              <a:gd name="T111" fmla="*/ 110 h 130"/>
              <a:gd name="T112" fmla="*/ 67 w 168"/>
              <a:gd name="T113" fmla="*/ 111 h 130"/>
              <a:gd name="T114" fmla="*/ 96 w 168"/>
              <a:gd name="T115" fmla="*/ 100 h 130"/>
              <a:gd name="T116" fmla="*/ 108 w 168"/>
              <a:gd name="T117" fmla="*/ 96 h 130"/>
              <a:gd name="T118" fmla="*/ 122 w 168"/>
              <a:gd name="T119" fmla="*/ 91 h 130"/>
              <a:gd name="T120" fmla="*/ 109 w 168"/>
              <a:gd name="T121" fmla="*/ 99 h 1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68" h="130">
                <a:moveTo>
                  <a:pt x="157" y="67"/>
                </a:moveTo>
                <a:cubicBezTo>
                  <a:pt x="155" y="63"/>
                  <a:pt x="154" y="55"/>
                  <a:pt x="150" y="53"/>
                </a:cubicBezTo>
                <a:cubicBezTo>
                  <a:pt x="148" y="53"/>
                  <a:pt x="142" y="58"/>
                  <a:pt x="139" y="59"/>
                </a:cubicBezTo>
                <a:cubicBezTo>
                  <a:pt x="137" y="60"/>
                  <a:pt x="137" y="60"/>
                  <a:pt x="137" y="60"/>
                </a:cubicBezTo>
                <a:cubicBezTo>
                  <a:pt x="134" y="61"/>
                  <a:pt x="132" y="62"/>
                  <a:pt x="131" y="64"/>
                </a:cubicBezTo>
                <a:cubicBezTo>
                  <a:pt x="126" y="61"/>
                  <a:pt x="119" y="59"/>
                  <a:pt x="113" y="62"/>
                </a:cubicBezTo>
                <a:cubicBezTo>
                  <a:pt x="113" y="62"/>
                  <a:pt x="94" y="66"/>
                  <a:pt x="77" y="72"/>
                </a:cubicBezTo>
                <a:cubicBezTo>
                  <a:pt x="106" y="51"/>
                  <a:pt x="106" y="51"/>
                  <a:pt x="106" y="51"/>
                </a:cubicBezTo>
                <a:cubicBezTo>
                  <a:pt x="112" y="47"/>
                  <a:pt x="114" y="41"/>
                  <a:pt x="114" y="35"/>
                </a:cubicBezTo>
                <a:cubicBezTo>
                  <a:pt x="117" y="35"/>
                  <a:pt x="119" y="34"/>
                  <a:pt x="121" y="32"/>
                </a:cubicBezTo>
                <a:cubicBezTo>
                  <a:pt x="123" y="31"/>
                  <a:pt x="123" y="31"/>
                  <a:pt x="123" y="31"/>
                </a:cubicBezTo>
                <a:cubicBezTo>
                  <a:pt x="140" y="19"/>
                  <a:pt x="126" y="12"/>
                  <a:pt x="126" y="12"/>
                </a:cubicBezTo>
                <a:cubicBezTo>
                  <a:pt x="124" y="8"/>
                  <a:pt x="121" y="0"/>
                  <a:pt x="117" y="0"/>
                </a:cubicBezTo>
                <a:cubicBezTo>
                  <a:pt x="114" y="0"/>
                  <a:pt x="110" y="7"/>
                  <a:pt x="107" y="9"/>
                </a:cubicBezTo>
                <a:cubicBezTo>
                  <a:pt x="105" y="10"/>
                  <a:pt x="105" y="10"/>
                  <a:pt x="105" y="10"/>
                </a:cubicBezTo>
                <a:cubicBezTo>
                  <a:pt x="103" y="11"/>
                  <a:pt x="102" y="14"/>
                  <a:pt x="101" y="16"/>
                </a:cubicBezTo>
                <a:cubicBezTo>
                  <a:pt x="95" y="14"/>
                  <a:pt x="88" y="14"/>
                  <a:pt x="83" y="18"/>
                </a:cubicBezTo>
                <a:cubicBezTo>
                  <a:pt x="83" y="18"/>
                  <a:pt x="41" y="41"/>
                  <a:pt x="30" y="56"/>
                </a:cubicBezTo>
                <a:cubicBezTo>
                  <a:pt x="24" y="63"/>
                  <a:pt x="22" y="65"/>
                  <a:pt x="22" y="71"/>
                </a:cubicBezTo>
                <a:cubicBezTo>
                  <a:pt x="20" y="71"/>
                  <a:pt x="18" y="72"/>
                  <a:pt x="17" y="73"/>
                </a:cubicBezTo>
                <a:cubicBezTo>
                  <a:pt x="15" y="74"/>
                  <a:pt x="15" y="74"/>
                  <a:pt x="15" y="74"/>
                </a:cubicBezTo>
                <a:cubicBezTo>
                  <a:pt x="8" y="80"/>
                  <a:pt x="0" y="90"/>
                  <a:pt x="12" y="88"/>
                </a:cubicBezTo>
                <a:cubicBezTo>
                  <a:pt x="12" y="93"/>
                  <a:pt x="12" y="93"/>
                  <a:pt x="12" y="93"/>
                </a:cubicBezTo>
                <a:cubicBezTo>
                  <a:pt x="14" y="97"/>
                  <a:pt x="17" y="104"/>
                  <a:pt x="21" y="105"/>
                </a:cubicBezTo>
                <a:cubicBezTo>
                  <a:pt x="19" y="107"/>
                  <a:pt x="20" y="109"/>
                  <a:pt x="26" y="110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6" y="119"/>
                  <a:pt x="27" y="128"/>
                  <a:pt x="30" y="129"/>
                </a:cubicBezTo>
                <a:cubicBezTo>
                  <a:pt x="33" y="130"/>
                  <a:pt x="39" y="124"/>
                  <a:pt x="42" y="123"/>
                </a:cubicBezTo>
                <a:cubicBezTo>
                  <a:pt x="44" y="123"/>
                  <a:pt x="44" y="123"/>
                  <a:pt x="44" y="123"/>
                </a:cubicBezTo>
                <a:cubicBezTo>
                  <a:pt x="46" y="122"/>
                  <a:pt x="47" y="121"/>
                  <a:pt x="49" y="119"/>
                </a:cubicBezTo>
                <a:cubicBezTo>
                  <a:pt x="53" y="123"/>
                  <a:pt x="60" y="124"/>
                  <a:pt x="65" y="122"/>
                </a:cubicBezTo>
                <a:cubicBezTo>
                  <a:pt x="127" y="100"/>
                  <a:pt x="127" y="100"/>
                  <a:pt x="127" y="100"/>
                </a:cubicBezTo>
                <a:cubicBezTo>
                  <a:pt x="133" y="97"/>
                  <a:pt x="137" y="92"/>
                  <a:pt x="139" y="86"/>
                </a:cubicBezTo>
                <a:cubicBezTo>
                  <a:pt x="141" y="87"/>
                  <a:pt x="144" y="87"/>
                  <a:pt x="146" y="86"/>
                </a:cubicBezTo>
                <a:cubicBezTo>
                  <a:pt x="148" y="85"/>
                  <a:pt x="148" y="85"/>
                  <a:pt x="148" y="85"/>
                </a:cubicBezTo>
                <a:cubicBezTo>
                  <a:pt x="168" y="78"/>
                  <a:pt x="157" y="67"/>
                  <a:pt x="157" y="67"/>
                </a:cubicBezTo>
                <a:close/>
                <a:moveTo>
                  <a:pt x="40" y="96"/>
                </a:moveTo>
                <a:cubicBezTo>
                  <a:pt x="38" y="96"/>
                  <a:pt x="36" y="96"/>
                  <a:pt x="35" y="97"/>
                </a:cubicBezTo>
                <a:cubicBezTo>
                  <a:pt x="33" y="97"/>
                  <a:pt x="33" y="97"/>
                  <a:pt x="33" y="97"/>
                </a:cubicBezTo>
                <a:cubicBezTo>
                  <a:pt x="31" y="98"/>
                  <a:pt x="30" y="99"/>
                  <a:pt x="28" y="100"/>
                </a:cubicBezTo>
                <a:cubicBezTo>
                  <a:pt x="29" y="98"/>
                  <a:pt x="30" y="97"/>
                  <a:pt x="31" y="97"/>
                </a:cubicBezTo>
                <a:cubicBezTo>
                  <a:pt x="33" y="96"/>
                  <a:pt x="33" y="96"/>
                  <a:pt x="33" y="96"/>
                </a:cubicBezTo>
                <a:cubicBezTo>
                  <a:pt x="34" y="94"/>
                  <a:pt x="36" y="93"/>
                  <a:pt x="37" y="91"/>
                </a:cubicBezTo>
                <a:cubicBezTo>
                  <a:pt x="38" y="92"/>
                  <a:pt x="40" y="92"/>
                  <a:pt x="42" y="92"/>
                </a:cubicBezTo>
                <a:cubicBezTo>
                  <a:pt x="41" y="93"/>
                  <a:pt x="41" y="94"/>
                  <a:pt x="40" y="96"/>
                </a:cubicBezTo>
                <a:close/>
                <a:moveTo>
                  <a:pt x="52" y="78"/>
                </a:moveTo>
                <a:cubicBezTo>
                  <a:pt x="77" y="60"/>
                  <a:pt x="77" y="60"/>
                  <a:pt x="77" y="60"/>
                </a:cubicBezTo>
                <a:cubicBezTo>
                  <a:pt x="80" y="58"/>
                  <a:pt x="84" y="55"/>
                  <a:pt x="87" y="53"/>
                </a:cubicBezTo>
                <a:cubicBezTo>
                  <a:pt x="91" y="50"/>
                  <a:pt x="95" y="47"/>
                  <a:pt x="99" y="44"/>
                </a:cubicBezTo>
                <a:cubicBezTo>
                  <a:pt x="96" y="48"/>
                  <a:pt x="93" y="52"/>
                  <a:pt x="89" y="55"/>
                </a:cubicBezTo>
                <a:cubicBezTo>
                  <a:pt x="86" y="59"/>
                  <a:pt x="82" y="62"/>
                  <a:pt x="78" y="65"/>
                </a:cubicBezTo>
                <a:cubicBezTo>
                  <a:pt x="74" y="68"/>
                  <a:pt x="70" y="70"/>
                  <a:pt x="66" y="73"/>
                </a:cubicBezTo>
                <a:cubicBezTo>
                  <a:pt x="62" y="75"/>
                  <a:pt x="57" y="77"/>
                  <a:pt x="52" y="78"/>
                </a:cubicBezTo>
                <a:close/>
                <a:moveTo>
                  <a:pt x="109" y="99"/>
                </a:moveTo>
                <a:cubicBezTo>
                  <a:pt x="105" y="102"/>
                  <a:pt x="101" y="104"/>
                  <a:pt x="96" y="105"/>
                </a:cubicBezTo>
                <a:cubicBezTo>
                  <a:pt x="92" y="107"/>
                  <a:pt x="87" y="109"/>
                  <a:pt x="82" y="110"/>
                </a:cubicBezTo>
                <a:cubicBezTo>
                  <a:pt x="77" y="111"/>
                  <a:pt x="72" y="111"/>
                  <a:pt x="67" y="111"/>
                </a:cubicBezTo>
                <a:cubicBezTo>
                  <a:pt x="96" y="100"/>
                  <a:pt x="96" y="100"/>
                  <a:pt x="96" y="100"/>
                </a:cubicBezTo>
                <a:cubicBezTo>
                  <a:pt x="100" y="99"/>
                  <a:pt x="104" y="97"/>
                  <a:pt x="108" y="96"/>
                </a:cubicBezTo>
                <a:cubicBezTo>
                  <a:pt x="112" y="94"/>
                  <a:pt x="117" y="93"/>
                  <a:pt x="122" y="91"/>
                </a:cubicBezTo>
                <a:cubicBezTo>
                  <a:pt x="118" y="94"/>
                  <a:pt x="114" y="97"/>
                  <a:pt x="109" y="9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1" name="Freeform 155"/>
          <p:cNvSpPr>
            <a:spLocks noEditPoints="1"/>
          </p:cNvSpPr>
          <p:nvPr/>
        </p:nvSpPr>
        <p:spPr bwMode="auto">
          <a:xfrm>
            <a:off x="3861714" y="5859562"/>
            <a:ext cx="180712" cy="183886"/>
          </a:xfrm>
          <a:custGeom>
            <a:avLst/>
            <a:gdLst>
              <a:gd name="T0" fmla="*/ 97 w 109"/>
              <a:gd name="T1" fmla="*/ 30 h 110"/>
              <a:gd name="T2" fmla="*/ 91 w 109"/>
              <a:gd name="T3" fmla="*/ 27 h 110"/>
              <a:gd name="T4" fmla="*/ 79 w 109"/>
              <a:gd name="T5" fmla="*/ 27 h 110"/>
              <a:gd name="T6" fmla="*/ 58 w 109"/>
              <a:gd name="T7" fmla="*/ 0 h 110"/>
              <a:gd name="T8" fmla="*/ 39 w 109"/>
              <a:gd name="T9" fmla="*/ 13 h 110"/>
              <a:gd name="T10" fmla="*/ 31 w 109"/>
              <a:gd name="T11" fmla="*/ 27 h 110"/>
              <a:gd name="T12" fmla="*/ 18 w 109"/>
              <a:gd name="T13" fmla="*/ 27 h 110"/>
              <a:gd name="T14" fmla="*/ 11 w 109"/>
              <a:gd name="T15" fmla="*/ 30 h 110"/>
              <a:gd name="T16" fmla="*/ 5 w 109"/>
              <a:gd name="T17" fmla="*/ 37 h 110"/>
              <a:gd name="T18" fmla="*/ 104 w 109"/>
              <a:gd name="T19" fmla="*/ 37 h 110"/>
              <a:gd name="T20" fmla="*/ 97 w 109"/>
              <a:gd name="T21" fmla="*/ 30 h 110"/>
              <a:gd name="T22" fmla="*/ 60 w 109"/>
              <a:gd name="T23" fmla="*/ 27 h 110"/>
              <a:gd name="T24" fmla="*/ 60 w 109"/>
              <a:gd name="T25" fmla="*/ 26 h 110"/>
              <a:gd name="T26" fmla="*/ 60 w 109"/>
              <a:gd name="T27" fmla="*/ 27 h 110"/>
              <a:gd name="T28" fmla="*/ 0 w 109"/>
              <a:gd name="T29" fmla="*/ 41 h 110"/>
              <a:gd name="T30" fmla="*/ 5 w 109"/>
              <a:gd name="T31" fmla="*/ 74 h 110"/>
              <a:gd name="T32" fmla="*/ 8 w 109"/>
              <a:gd name="T33" fmla="*/ 95 h 110"/>
              <a:gd name="T34" fmla="*/ 10 w 109"/>
              <a:gd name="T35" fmla="*/ 110 h 110"/>
              <a:gd name="T36" fmla="*/ 99 w 109"/>
              <a:gd name="T37" fmla="*/ 110 h 110"/>
              <a:gd name="T38" fmla="*/ 104 w 109"/>
              <a:gd name="T39" fmla="*/ 73 h 110"/>
              <a:gd name="T40" fmla="*/ 108 w 109"/>
              <a:gd name="T41" fmla="*/ 51 h 110"/>
              <a:gd name="T42" fmla="*/ 109 w 109"/>
              <a:gd name="T43" fmla="*/ 41 h 110"/>
              <a:gd name="T44" fmla="*/ 0 w 109"/>
              <a:gd name="T45" fmla="*/ 41 h 110"/>
              <a:gd name="T46" fmla="*/ 103 w 109"/>
              <a:gd name="T47" fmla="*/ 72 h 110"/>
              <a:gd name="T48" fmla="*/ 9 w 109"/>
              <a:gd name="T49" fmla="*/ 93 h 110"/>
              <a:gd name="T50" fmla="*/ 6 w 109"/>
              <a:gd name="T51" fmla="*/ 75 h 110"/>
              <a:gd name="T52" fmla="*/ 106 w 109"/>
              <a:gd name="T53" fmla="*/ 53 h 110"/>
              <a:gd name="T54" fmla="*/ 103 w 109"/>
              <a:gd name="T55" fmla="*/ 72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9" h="110">
                <a:moveTo>
                  <a:pt x="97" y="30"/>
                </a:moveTo>
                <a:cubicBezTo>
                  <a:pt x="96" y="28"/>
                  <a:pt x="94" y="27"/>
                  <a:pt x="91" y="27"/>
                </a:cubicBezTo>
                <a:cubicBezTo>
                  <a:pt x="79" y="27"/>
                  <a:pt x="79" y="27"/>
                  <a:pt x="79" y="27"/>
                </a:cubicBezTo>
                <a:cubicBezTo>
                  <a:pt x="79" y="13"/>
                  <a:pt x="57" y="8"/>
                  <a:pt x="58" y="0"/>
                </a:cubicBezTo>
                <a:cubicBezTo>
                  <a:pt x="55" y="9"/>
                  <a:pt x="43" y="10"/>
                  <a:pt x="39" y="13"/>
                </a:cubicBezTo>
                <a:cubicBezTo>
                  <a:pt x="31" y="18"/>
                  <a:pt x="31" y="23"/>
                  <a:pt x="31" y="27"/>
                </a:cubicBezTo>
                <a:cubicBezTo>
                  <a:pt x="18" y="27"/>
                  <a:pt x="18" y="27"/>
                  <a:pt x="18" y="27"/>
                </a:cubicBezTo>
                <a:cubicBezTo>
                  <a:pt x="15" y="27"/>
                  <a:pt x="13" y="28"/>
                  <a:pt x="11" y="30"/>
                </a:cubicBezTo>
                <a:cubicBezTo>
                  <a:pt x="8" y="31"/>
                  <a:pt x="5" y="33"/>
                  <a:pt x="5" y="37"/>
                </a:cubicBezTo>
                <a:cubicBezTo>
                  <a:pt x="104" y="37"/>
                  <a:pt x="104" y="37"/>
                  <a:pt x="104" y="37"/>
                </a:cubicBezTo>
                <a:cubicBezTo>
                  <a:pt x="104" y="33"/>
                  <a:pt x="101" y="31"/>
                  <a:pt x="97" y="30"/>
                </a:cubicBezTo>
                <a:close/>
                <a:moveTo>
                  <a:pt x="60" y="27"/>
                </a:moveTo>
                <a:cubicBezTo>
                  <a:pt x="60" y="27"/>
                  <a:pt x="60" y="26"/>
                  <a:pt x="60" y="26"/>
                </a:cubicBezTo>
                <a:cubicBezTo>
                  <a:pt x="60" y="26"/>
                  <a:pt x="60" y="27"/>
                  <a:pt x="60" y="27"/>
                </a:cubicBezTo>
                <a:close/>
                <a:moveTo>
                  <a:pt x="0" y="41"/>
                </a:moveTo>
                <a:cubicBezTo>
                  <a:pt x="5" y="74"/>
                  <a:pt x="5" y="74"/>
                  <a:pt x="5" y="74"/>
                </a:cubicBezTo>
                <a:cubicBezTo>
                  <a:pt x="8" y="95"/>
                  <a:pt x="8" y="95"/>
                  <a:pt x="8" y="95"/>
                </a:cubicBezTo>
                <a:cubicBezTo>
                  <a:pt x="10" y="110"/>
                  <a:pt x="10" y="110"/>
                  <a:pt x="10" y="110"/>
                </a:cubicBezTo>
                <a:cubicBezTo>
                  <a:pt x="99" y="110"/>
                  <a:pt x="99" y="110"/>
                  <a:pt x="99" y="110"/>
                </a:cubicBezTo>
                <a:cubicBezTo>
                  <a:pt x="104" y="73"/>
                  <a:pt x="104" y="73"/>
                  <a:pt x="104" y="73"/>
                </a:cubicBezTo>
                <a:cubicBezTo>
                  <a:pt x="108" y="51"/>
                  <a:pt x="108" y="51"/>
                  <a:pt x="108" y="51"/>
                </a:cubicBezTo>
                <a:cubicBezTo>
                  <a:pt x="109" y="41"/>
                  <a:pt x="109" y="41"/>
                  <a:pt x="109" y="41"/>
                </a:cubicBezTo>
                <a:lnTo>
                  <a:pt x="0" y="41"/>
                </a:lnTo>
                <a:close/>
                <a:moveTo>
                  <a:pt x="103" y="72"/>
                </a:moveTo>
                <a:cubicBezTo>
                  <a:pt x="9" y="93"/>
                  <a:pt x="9" y="93"/>
                  <a:pt x="9" y="93"/>
                </a:cubicBezTo>
                <a:cubicBezTo>
                  <a:pt x="6" y="75"/>
                  <a:pt x="6" y="75"/>
                  <a:pt x="6" y="75"/>
                </a:cubicBezTo>
                <a:cubicBezTo>
                  <a:pt x="106" y="53"/>
                  <a:pt x="106" y="53"/>
                  <a:pt x="106" y="53"/>
                </a:cubicBezTo>
                <a:lnTo>
                  <a:pt x="103" y="7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2" name="Freeform 156"/>
          <p:cNvSpPr>
            <a:spLocks noEditPoints="1"/>
          </p:cNvSpPr>
          <p:nvPr/>
        </p:nvSpPr>
        <p:spPr bwMode="auto">
          <a:xfrm>
            <a:off x="369027" y="3902377"/>
            <a:ext cx="191906" cy="223862"/>
          </a:xfrm>
          <a:custGeom>
            <a:avLst/>
            <a:gdLst>
              <a:gd name="T0" fmla="*/ 110 w 115"/>
              <a:gd name="T1" fmla="*/ 118 h 134"/>
              <a:gd name="T2" fmla="*/ 110 w 115"/>
              <a:gd name="T3" fmla="*/ 80 h 134"/>
              <a:gd name="T4" fmla="*/ 111 w 115"/>
              <a:gd name="T5" fmla="*/ 80 h 134"/>
              <a:gd name="T6" fmla="*/ 113 w 115"/>
              <a:gd name="T7" fmla="*/ 77 h 134"/>
              <a:gd name="T8" fmla="*/ 113 w 115"/>
              <a:gd name="T9" fmla="*/ 76 h 134"/>
              <a:gd name="T10" fmla="*/ 85 w 115"/>
              <a:gd name="T11" fmla="*/ 30 h 134"/>
              <a:gd name="T12" fmla="*/ 34 w 115"/>
              <a:gd name="T13" fmla="*/ 8 h 134"/>
              <a:gd name="T14" fmla="*/ 59 w 115"/>
              <a:gd name="T15" fmla="*/ 58 h 134"/>
              <a:gd name="T16" fmla="*/ 70 w 115"/>
              <a:gd name="T17" fmla="*/ 67 h 134"/>
              <a:gd name="T18" fmla="*/ 56 w 115"/>
              <a:gd name="T19" fmla="*/ 67 h 134"/>
              <a:gd name="T20" fmla="*/ 0 w 115"/>
              <a:gd name="T21" fmla="*/ 77 h 134"/>
              <a:gd name="T22" fmla="*/ 2 w 115"/>
              <a:gd name="T23" fmla="*/ 80 h 134"/>
              <a:gd name="T24" fmla="*/ 2 w 115"/>
              <a:gd name="T25" fmla="*/ 119 h 134"/>
              <a:gd name="T26" fmla="*/ 0 w 115"/>
              <a:gd name="T27" fmla="*/ 122 h 134"/>
              <a:gd name="T28" fmla="*/ 56 w 115"/>
              <a:gd name="T29" fmla="*/ 134 h 134"/>
              <a:gd name="T30" fmla="*/ 113 w 115"/>
              <a:gd name="T31" fmla="*/ 122 h 134"/>
              <a:gd name="T32" fmla="*/ 110 w 115"/>
              <a:gd name="T33" fmla="*/ 118 h 134"/>
              <a:gd name="T34" fmla="*/ 56 w 115"/>
              <a:gd name="T35" fmla="*/ 84 h 134"/>
              <a:gd name="T36" fmla="*/ 4 w 115"/>
              <a:gd name="T37" fmla="*/ 78 h 134"/>
              <a:gd name="T38" fmla="*/ 4 w 115"/>
              <a:gd name="T39" fmla="*/ 78 h 134"/>
              <a:gd name="T40" fmla="*/ 2 w 115"/>
              <a:gd name="T41" fmla="*/ 77 h 134"/>
              <a:gd name="T42" fmla="*/ 56 w 115"/>
              <a:gd name="T43" fmla="*/ 69 h 134"/>
              <a:gd name="T44" fmla="*/ 73 w 115"/>
              <a:gd name="T45" fmla="*/ 70 h 134"/>
              <a:gd name="T46" fmla="*/ 97 w 115"/>
              <a:gd name="T47" fmla="*/ 81 h 134"/>
              <a:gd name="T48" fmla="*/ 56 w 115"/>
              <a:gd name="T49" fmla="*/ 84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15" h="134">
                <a:moveTo>
                  <a:pt x="110" y="118"/>
                </a:moveTo>
                <a:cubicBezTo>
                  <a:pt x="110" y="80"/>
                  <a:pt x="110" y="80"/>
                  <a:pt x="110" y="80"/>
                </a:cubicBezTo>
                <a:cubicBezTo>
                  <a:pt x="110" y="80"/>
                  <a:pt x="110" y="80"/>
                  <a:pt x="111" y="80"/>
                </a:cubicBezTo>
                <a:cubicBezTo>
                  <a:pt x="112" y="79"/>
                  <a:pt x="113" y="78"/>
                  <a:pt x="113" y="77"/>
                </a:cubicBezTo>
                <a:cubicBezTo>
                  <a:pt x="113" y="76"/>
                  <a:pt x="113" y="76"/>
                  <a:pt x="113" y="76"/>
                </a:cubicBezTo>
                <a:cubicBezTo>
                  <a:pt x="115" y="66"/>
                  <a:pt x="104" y="47"/>
                  <a:pt x="85" y="30"/>
                </a:cubicBezTo>
                <a:cubicBezTo>
                  <a:pt x="64" y="10"/>
                  <a:pt x="41" y="0"/>
                  <a:pt x="34" y="8"/>
                </a:cubicBezTo>
                <a:cubicBezTo>
                  <a:pt x="26" y="16"/>
                  <a:pt x="38" y="38"/>
                  <a:pt x="59" y="58"/>
                </a:cubicBezTo>
                <a:cubicBezTo>
                  <a:pt x="63" y="61"/>
                  <a:pt x="66" y="64"/>
                  <a:pt x="70" y="67"/>
                </a:cubicBezTo>
                <a:cubicBezTo>
                  <a:pt x="65" y="67"/>
                  <a:pt x="61" y="67"/>
                  <a:pt x="56" y="67"/>
                </a:cubicBezTo>
                <a:cubicBezTo>
                  <a:pt x="33" y="67"/>
                  <a:pt x="0" y="70"/>
                  <a:pt x="0" y="77"/>
                </a:cubicBezTo>
                <a:cubicBezTo>
                  <a:pt x="0" y="78"/>
                  <a:pt x="1" y="79"/>
                  <a:pt x="2" y="80"/>
                </a:cubicBezTo>
                <a:cubicBezTo>
                  <a:pt x="2" y="119"/>
                  <a:pt x="2" y="119"/>
                  <a:pt x="2" y="119"/>
                </a:cubicBezTo>
                <a:cubicBezTo>
                  <a:pt x="1" y="120"/>
                  <a:pt x="0" y="121"/>
                  <a:pt x="0" y="122"/>
                </a:cubicBezTo>
                <a:cubicBezTo>
                  <a:pt x="0" y="129"/>
                  <a:pt x="25" y="134"/>
                  <a:pt x="56" y="134"/>
                </a:cubicBezTo>
                <a:cubicBezTo>
                  <a:pt x="88" y="134"/>
                  <a:pt x="113" y="129"/>
                  <a:pt x="113" y="122"/>
                </a:cubicBezTo>
                <a:cubicBezTo>
                  <a:pt x="113" y="121"/>
                  <a:pt x="112" y="120"/>
                  <a:pt x="110" y="118"/>
                </a:cubicBezTo>
                <a:close/>
                <a:moveTo>
                  <a:pt x="56" y="84"/>
                </a:moveTo>
                <a:cubicBezTo>
                  <a:pt x="38" y="84"/>
                  <a:pt x="14" y="83"/>
                  <a:pt x="4" y="78"/>
                </a:cubicBezTo>
                <a:cubicBezTo>
                  <a:pt x="4" y="78"/>
                  <a:pt x="4" y="78"/>
                  <a:pt x="4" y="78"/>
                </a:cubicBezTo>
                <a:cubicBezTo>
                  <a:pt x="3" y="78"/>
                  <a:pt x="2" y="77"/>
                  <a:pt x="2" y="77"/>
                </a:cubicBezTo>
                <a:cubicBezTo>
                  <a:pt x="2" y="74"/>
                  <a:pt x="21" y="69"/>
                  <a:pt x="56" y="69"/>
                </a:cubicBezTo>
                <a:cubicBezTo>
                  <a:pt x="62" y="69"/>
                  <a:pt x="68" y="69"/>
                  <a:pt x="73" y="70"/>
                </a:cubicBezTo>
                <a:cubicBezTo>
                  <a:pt x="82" y="76"/>
                  <a:pt x="90" y="80"/>
                  <a:pt x="97" y="81"/>
                </a:cubicBezTo>
                <a:cubicBezTo>
                  <a:pt x="85" y="83"/>
                  <a:pt x="69" y="84"/>
                  <a:pt x="56" y="8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3" name="Freeform 157"/>
          <p:cNvSpPr>
            <a:spLocks/>
          </p:cNvSpPr>
          <p:nvPr/>
        </p:nvSpPr>
        <p:spPr bwMode="auto">
          <a:xfrm>
            <a:off x="7647058" y="4898560"/>
            <a:ext cx="291057" cy="209470"/>
          </a:xfrm>
          <a:custGeom>
            <a:avLst/>
            <a:gdLst>
              <a:gd name="T0" fmla="*/ 165 w 175"/>
              <a:gd name="T1" fmla="*/ 30 h 125"/>
              <a:gd name="T2" fmla="*/ 162 w 175"/>
              <a:gd name="T3" fmla="*/ 42 h 125"/>
              <a:gd name="T4" fmla="*/ 158 w 175"/>
              <a:gd name="T5" fmla="*/ 58 h 125"/>
              <a:gd name="T6" fmla="*/ 0 w 175"/>
              <a:gd name="T7" fmla="*/ 118 h 125"/>
              <a:gd name="T8" fmla="*/ 116 w 175"/>
              <a:gd name="T9" fmla="*/ 31 h 125"/>
              <a:gd name="T10" fmla="*/ 148 w 175"/>
              <a:gd name="T11" fmla="*/ 22 h 125"/>
              <a:gd name="T12" fmla="*/ 161 w 175"/>
              <a:gd name="T13" fmla="*/ 24 h 125"/>
              <a:gd name="T14" fmla="*/ 173 w 175"/>
              <a:gd name="T15" fmla="*/ 1 h 125"/>
              <a:gd name="T16" fmla="*/ 175 w 175"/>
              <a:gd name="T17" fmla="*/ 0 h 125"/>
              <a:gd name="T18" fmla="*/ 165 w 175"/>
              <a:gd name="T19" fmla="*/ 30 h 1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75" h="125">
                <a:moveTo>
                  <a:pt x="165" y="30"/>
                </a:moveTo>
                <a:cubicBezTo>
                  <a:pt x="167" y="34"/>
                  <a:pt x="165" y="39"/>
                  <a:pt x="162" y="42"/>
                </a:cubicBezTo>
                <a:cubicBezTo>
                  <a:pt x="163" y="48"/>
                  <a:pt x="162" y="53"/>
                  <a:pt x="158" y="58"/>
                </a:cubicBezTo>
                <a:cubicBezTo>
                  <a:pt x="144" y="90"/>
                  <a:pt x="12" y="125"/>
                  <a:pt x="0" y="118"/>
                </a:cubicBezTo>
                <a:cubicBezTo>
                  <a:pt x="68" y="98"/>
                  <a:pt x="116" y="31"/>
                  <a:pt x="116" y="31"/>
                </a:cubicBezTo>
                <a:cubicBezTo>
                  <a:pt x="116" y="31"/>
                  <a:pt x="134" y="11"/>
                  <a:pt x="148" y="22"/>
                </a:cubicBezTo>
                <a:cubicBezTo>
                  <a:pt x="152" y="20"/>
                  <a:pt x="161" y="24"/>
                  <a:pt x="161" y="24"/>
                </a:cubicBezTo>
                <a:cubicBezTo>
                  <a:pt x="161" y="24"/>
                  <a:pt x="173" y="29"/>
                  <a:pt x="173" y="1"/>
                </a:cubicBezTo>
                <a:cubicBezTo>
                  <a:pt x="175" y="0"/>
                  <a:pt x="175" y="0"/>
                  <a:pt x="175" y="0"/>
                </a:cubicBezTo>
                <a:cubicBezTo>
                  <a:pt x="174" y="8"/>
                  <a:pt x="173" y="25"/>
                  <a:pt x="165" y="3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4" name="Freeform 158"/>
          <p:cNvSpPr>
            <a:spLocks noEditPoints="1"/>
          </p:cNvSpPr>
          <p:nvPr/>
        </p:nvSpPr>
        <p:spPr bwMode="auto">
          <a:xfrm>
            <a:off x="8109230" y="4936936"/>
            <a:ext cx="246279" cy="230257"/>
          </a:xfrm>
          <a:custGeom>
            <a:avLst/>
            <a:gdLst>
              <a:gd name="T0" fmla="*/ 86 w 148"/>
              <a:gd name="T1" fmla="*/ 107 h 138"/>
              <a:gd name="T2" fmla="*/ 117 w 148"/>
              <a:gd name="T3" fmla="*/ 68 h 138"/>
              <a:gd name="T4" fmla="*/ 84 w 148"/>
              <a:gd name="T5" fmla="*/ 71 h 138"/>
              <a:gd name="T6" fmla="*/ 0 w 148"/>
              <a:gd name="T7" fmla="*/ 65 h 138"/>
              <a:gd name="T8" fmla="*/ 0 w 148"/>
              <a:gd name="T9" fmla="*/ 66 h 138"/>
              <a:gd name="T10" fmla="*/ 0 w 148"/>
              <a:gd name="T11" fmla="*/ 67 h 138"/>
              <a:gd name="T12" fmla="*/ 0 w 148"/>
              <a:gd name="T13" fmla="*/ 104 h 138"/>
              <a:gd name="T14" fmla="*/ 148 w 148"/>
              <a:gd name="T15" fmla="*/ 92 h 138"/>
              <a:gd name="T16" fmla="*/ 144 w 148"/>
              <a:gd name="T17" fmla="*/ 89 h 138"/>
              <a:gd name="T18" fmla="*/ 88 w 148"/>
              <a:gd name="T19" fmla="*/ 104 h 138"/>
              <a:gd name="T20" fmla="*/ 104 w 148"/>
              <a:gd name="T21" fmla="*/ 74 h 138"/>
              <a:gd name="T22" fmla="*/ 91 w 148"/>
              <a:gd name="T23" fmla="*/ 77 h 138"/>
              <a:gd name="T24" fmla="*/ 52 w 148"/>
              <a:gd name="T25" fmla="*/ 95 h 138"/>
              <a:gd name="T26" fmla="*/ 80 w 148"/>
              <a:gd name="T27" fmla="*/ 72 h 138"/>
              <a:gd name="T28" fmla="*/ 29 w 148"/>
              <a:gd name="T29" fmla="*/ 83 h 138"/>
              <a:gd name="T30" fmla="*/ 18 w 148"/>
              <a:gd name="T31" fmla="*/ 80 h 138"/>
              <a:gd name="T32" fmla="*/ 29 w 148"/>
              <a:gd name="T33" fmla="*/ 87 h 138"/>
              <a:gd name="T34" fmla="*/ 26 w 148"/>
              <a:gd name="T35" fmla="*/ 85 h 138"/>
              <a:gd name="T36" fmla="*/ 24 w 148"/>
              <a:gd name="T37" fmla="*/ 83 h 138"/>
              <a:gd name="T38" fmla="*/ 21 w 148"/>
              <a:gd name="T39" fmla="*/ 81 h 138"/>
              <a:gd name="T40" fmla="*/ 33 w 148"/>
              <a:gd name="T41" fmla="*/ 89 h 138"/>
              <a:gd name="T42" fmla="*/ 31 w 148"/>
              <a:gd name="T43" fmla="*/ 88 h 138"/>
              <a:gd name="T44" fmla="*/ 44 w 148"/>
              <a:gd name="T45" fmla="*/ 95 h 138"/>
              <a:gd name="T46" fmla="*/ 60 w 148"/>
              <a:gd name="T47" fmla="*/ 51 h 138"/>
              <a:gd name="T48" fmla="*/ 57 w 148"/>
              <a:gd name="T49" fmla="*/ 50 h 138"/>
              <a:gd name="T50" fmla="*/ 43 w 148"/>
              <a:gd name="T51" fmla="*/ 94 h 138"/>
              <a:gd name="T52" fmla="*/ 37 w 148"/>
              <a:gd name="T53" fmla="*/ 91 h 138"/>
              <a:gd name="T54" fmla="*/ 36 w 148"/>
              <a:gd name="T55" fmla="*/ 91 h 138"/>
              <a:gd name="T56" fmla="*/ 35 w 148"/>
              <a:gd name="T57" fmla="*/ 44 h 138"/>
              <a:gd name="T58" fmla="*/ 4 w 148"/>
              <a:gd name="T59" fmla="*/ 56 h 138"/>
              <a:gd name="T60" fmla="*/ 13 w 148"/>
              <a:gd name="T61" fmla="*/ 76 h 138"/>
              <a:gd name="T62" fmla="*/ 11 w 148"/>
              <a:gd name="T63" fmla="*/ 75 h 138"/>
              <a:gd name="T64" fmla="*/ 10 w 148"/>
              <a:gd name="T65" fmla="*/ 74 h 138"/>
              <a:gd name="T66" fmla="*/ 7 w 148"/>
              <a:gd name="T67" fmla="*/ 72 h 138"/>
              <a:gd name="T68" fmla="*/ 3 w 148"/>
              <a:gd name="T69" fmla="*/ 68 h 138"/>
              <a:gd name="T70" fmla="*/ 2 w 148"/>
              <a:gd name="T71" fmla="*/ 68 h 138"/>
              <a:gd name="T72" fmla="*/ 1 w 148"/>
              <a:gd name="T73" fmla="*/ 67 h 138"/>
              <a:gd name="T74" fmla="*/ 85 w 148"/>
              <a:gd name="T75" fmla="*/ 107 h 138"/>
              <a:gd name="T76" fmla="*/ 68 w 148"/>
              <a:gd name="T77" fmla="*/ 104 h 138"/>
              <a:gd name="T78" fmla="*/ 72 w 148"/>
              <a:gd name="T79" fmla="*/ 27 h 138"/>
              <a:gd name="T80" fmla="*/ 81 w 148"/>
              <a:gd name="T81" fmla="*/ 17 h 138"/>
              <a:gd name="T82" fmla="*/ 81 w 148"/>
              <a:gd name="T83" fmla="*/ 5 h 138"/>
              <a:gd name="T84" fmla="*/ 80 w 148"/>
              <a:gd name="T85" fmla="*/ 23 h 138"/>
              <a:gd name="T86" fmla="*/ 77 w 148"/>
              <a:gd name="T87" fmla="*/ 41 h 138"/>
              <a:gd name="T88" fmla="*/ 85 w 148"/>
              <a:gd name="T89" fmla="*/ 48 h 138"/>
              <a:gd name="T90" fmla="*/ 91 w 148"/>
              <a:gd name="T91" fmla="*/ 37 h 138"/>
              <a:gd name="T92" fmla="*/ 91 w 148"/>
              <a:gd name="T93" fmla="*/ 15 h 138"/>
              <a:gd name="T94" fmla="*/ 98 w 148"/>
              <a:gd name="T95" fmla="*/ 32 h 138"/>
              <a:gd name="T96" fmla="*/ 89 w 148"/>
              <a:gd name="T97" fmla="*/ 40 h 138"/>
              <a:gd name="T98" fmla="*/ 87 w 148"/>
              <a:gd name="T99" fmla="*/ 51 h 138"/>
              <a:gd name="T100" fmla="*/ 106 w 148"/>
              <a:gd name="T101" fmla="*/ 42 h 138"/>
              <a:gd name="T102" fmla="*/ 114 w 148"/>
              <a:gd name="T103" fmla="*/ 31 h 138"/>
              <a:gd name="T104" fmla="*/ 115 w 148"/>
              <a:gd name="T105" fmla="*/ 19 h 138"/>
              <a:gd name="T106" fmla="*/ 113 w 148"/>
              <a:gd name="T107" fmla="*/ 37 h 138"/>
              <a:gd name="T108" fmla="*/ 111 w 148"/>
              <a:gd name="T109" fmla="*/ 55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148" h="138">
                <a:moveTo>
                  <a:pt x="148" y="92"/>
                </a:moveTo>
                <a:cubicBezTo>
                  <a:pt x="148" y="92"/>
                  <a:pt x="148" y="92"/>
                  <a:pt x="148" y="92"/>
                </a:cubicBezTo>
                <a:cubicBezTo>
                  <a:pt x="148" y="90"/>
                  <a:pt x="148" y="90"/>
                  <a:pt x="148" y="90"/>
                </a:cubicBezTo>
                <a:cubicBezTo>
                  <a:pt x="128" y="106"/>
                  <a:pt x="106" y="110"/>
                  <a:pt x="86" y="107"/>
                </a:cubicBezTo>
                <a:cubicBezTo>
                  <a:pt x="86" y="107"/>
                  <a:pt x="86" y="107"/>
                  <a:pt x="86" y="107"/>
                </a:cubicBezTo>
                <a:cubicBezTo>
                  <a:pt x="89" y="108"/>
                  <a:pt x="93" y="108"/>
                  <a:pt x="97" y="108"/>
                </a:cubicBezTo>
                <a:cubicBezTo>
                  <a:pt x="114" y="108"/>
                  <a:pt x="131" y="103"/>
                  <a:pt x="148" y="90"/>
                </a:cubicBezTo>
                <a:cubicBezTo>
                  <a:pt x="145" y="80"/>
                  <a:pt x="134" y="68"/>
                  <a:pt x="117" y="68"/>
                </a:cubicBezTo>
                <a:cubicBezTo>
                  <a:pt x="112" y="68"/>
                  <a:pt x="108" y="69"/>
                  <a:pt x="103" y="71"/>
                </a:cubicBezTo>
                <a:cubicBezTo>
                  <a:pt x="98" y="73"/>
                  <a:pt x="94" y="74"/>
                  <a:pt x="91" y="74"/>
                </a:cubicBezTo>
                <a:cubicBezTo>
                  <a:pt x="89" y="74"/>
                  <a:pt x="87" y="73"/>
                  <a:pt x="85" y="72"/>
                </a:cubicBezTo>
                <a:cubicBezTo>
                  <a:pt x="84" y="71"/>
                  <a:pt x="84" y="71"/>
                  <a:pt x="84" y="71"/>
                </a:cubicBezTo>
                <a:cubicBezTo>
                  <a:pt x="77" y="66"/>
                  <a:pt x="75" y="54"/>
                  <a:pt x="62" y="48"/>
                </a:cubicBezTo>
                <a:cubicBezTo>
                  <a:pt x="50" y="43"/>
                  <a:pt x="39" y="41"/>
                  <a:pt x="29" y="41"/>
                </a:cubicBezTo>
                <a:cubicBezTo>
                  <a:pt x="16" y="41"/>
                  <a:pt x="5" y="46"/>
                  <a:pt x="1" y="54"/>
                </a:cubicBezTo>
                <a:cubicBezTo>
                  <a:pt x="0" y="58"/>
                  <a:pt x="0" y="61"/>
                  <a:pt x="0" y="65"/>
                </a:cubicBezTo>
                <a:cubicBezTo>
                  <a:pt x="0" y="65"/>
                  <a:pt x="0" y="64"/>
                  <a:pt x="0" y="64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4"/>
                  <a:pt x="0" y="65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6"/>
                  <a:pt x="0" y="66"/>
                </a:cubicBezTo>
                <a:cubicBezTo>
                  <a:pt x="0" y="66"/>
                  <a:pt x="0" y="67"/>
                  <a:pt x="0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0" y="69"/>
                  <a:pt x="0" y="69"/>
                  <a:pt x="0" y="69"/>
                </a:cubicBezTo>
                <a:cubicBezTo>
                  <a:pt x="0" y="69"/>
                  <a:pt x="0" y="68"/>
                  <a:pt x="0" y="68"/>
                </a:cubicBezTo>
                <a:cubicBezTo>
                  <a:pt x="0" y="68"/>
                  <a:pt x="0" y="68"/>
                  <a:pt x="0" y="68"/>
                </a:cubicBezTo>
                <a:cubicBezTo>
                  <a:pt x="0" y="104"/>
                  <a:pt x="0" y="104"/>
                  <a:pt x="0" y="104"/>
                </a:cubicBezTo>
                <a:cubicBezTo>
                  <a:pt x="0" y="104"/>
                  <a:pt x="35" y="138"/>
                  <a:pt x="83" y="136"/>
                </a:cubicBezTo>
                <a:cubicBezTo>
                  <a:pt x="83" y="136"/>
                  <a:pt x="139" y="136"/>
                  <a:pt x="148" y="118"/>
                </a:cubicBezTo>
                <a:cubicBezTo>
                  <a:pt x="148" y="94"/>
                  <a:pt x="148" y="94"/>
                  <a:pt x="148" y="94"/>
                </a:cubicBezTo>
                <a:cubicBezTo>
                  <a:pt x="148" y="94"/>
                  <a:pt x="148" y="93"/>
                  <a:pt x="148" y="92"/>
                </a:cubicBezTo>
                <a:close/>
                <a:moveTo>
                  <a:pt x="144" y="89"/>
                </a:moveTo>
                <a:cubicBezTo>
                  <a:pt x="133" y="97"/>
                  <a:pt x="121" y="102"/>
                  <a:pt x="108" y="104"/>
                </a:cubicBezTo>
                <a:cubicBezTo>
                  <a:pt x="129" y="74"/>
                  <a:pt x="129" y="74"/>
                  <a:pt x="129" y="74"/>
                </a:cubicBezTo>
                <a:cubicBezTo>
                  <a:pt x="137" y="77"/>
                  <a:pt x="142" y="84"/>
                  <a:pt x="144" y="89"/>
                </a:cubicBezTo>
                <a:close/>
                <a:moveTo>
                  <a:pt x="124" y="72"/>
                </a:moveTo>
                <a:cubicBezTo>
                  <a:pt x="102" y="105"/>
                  <a:pt x="102" y="105"/>
                  <a:pt x="102" y="105"/>
                </a:cubicBezTo>
                <a:cubicBezTo>
                  <a:pt x="100" y="105"/>
                  <a:pt x="98" y="105"/>
                  <a:pt x="97" y="105"/>
                </a:cubicBezTo>
                <a:cubicBezTo>
                  <a:pt x="94" y="105"/>
                  <a:pt x="91" y="105"/>
                  <a:pt x="88" y="104"/>
                </a:cubicBezTo>
                <a:cubicBezTo>
                  <a:pt x="111" y="72"/>
                  <a:pt x="111" y="72"/>
                  <a:pt x="111" y="72"/>
                </a:cubicBezTo>
                <a:cubicBezTo>
                  <a:pt x="113" y="71"/>
                  <a:pt x="115" y="71"/>
                  <a:pt x="117" y="71"/>
                </a:cubicBezTo>
                <a:cubicBezTo>
                  <a:pt x="120" y="71"/>
                  <a:pt x="122" y="72"/>
                  <a:pt x="124" y="72"/>
                </a:cubicBezTo>
                <a:close/>
                <a:moveTo>
                  <a:pt x="104" y="74"/>
                </a:moveTo>
                <a:cubicBezTo>
                  <a:pt x="82" y="104"/>
                  <a:pt x="82" y="104"/>
                  <a:pt x="82" y="104"/>
                </a:cubicBezTo>
                <a:cubicBezTo>
                  <a:pt x="77" y="103"/>
                  <a:pt x="71" y="102"/>
                  <a:pt x="66" y="100"/>
                </a:cubicBezTo>
                <a:cubicBezTo>
                  <a:pt x="84" y="75"/>
                  <a:pt x="84" y="75"/>
                  <a:pt x="84" y="75"/>
                </a:cubicBezTo>
                <a:cubicBezTo>
                  <a:pt x="86" y="76"/>
                  <a:pt x="88" y="77"/>
                  <a:pt x="91" y="77"/>
                </a:cubicBezTo>
                <a:cubicBezTo>
                  <a:pt x="95" y="77"/>
                  <a:pt x="99" y="76"/>
                  <a:pt x="104" y="74"/>
                </a:cubicBezTo>
                <a:close/>
                <a:moveTo>
                  <a:pt x="80" y="72"/>
                </a:moveTo>
                <a:cubicBezTo>
                  <a:pt x="62" y="99"/>
                  <a:pt x="62" y="99"/>
                  <a:pt x="62" y="99"/>
                </a:cubicBezTo>
                <a:cubicBezTo>
                  <a:pt x="58" y="98"/>
                  <a:pt x="55" y="96"/>
                  <a:pt x="52" y="95"/>
                </a:cubicBezTo>
                <a:cubicBezTo>
                  <a:pt x="51" y="94"/>
                  <a:pt x="50" y="94"/>
                  <a:pt x="48" y="94"/>
                </a:cubicBezTo>
                <a:cubicBezTo>
                  <a:pt x="72" y="60"/>
                  <a:pt x="72" y="60"/>
                  <a:pt x="72" y="60"/>
                </a:cubicBezTo>
                <a:cubicBezTo>
                  <a:pt x="73" y="61"/>
                  <a:pt x="74" y="63"/>
                  <a:pt x="75" y="65"/>
                </a:cubicBezTo>
                <a:cubicBezTo>
                  <a:pt x="77" y="67"/>
                  <a:pt x="78" y="70"/>
                  <a:pt x="80" y="72"/>
                </a:cubicBezTo>
                <a:close/>
                <a:moveTo>
                  <a:pt x="19" y="77"/>
                </a:moveTo>
                <a:cubicBezTo>
                  <a:pt x="40" y="45"/>
                  <a:pt x="40" y="45"/>
                  <a:pt x="40" y="45"/>
                </a:cubicBezTo>
                <a:cubicBezTo>
                  <a:pt x="45" y="46"/>
                  <a:pt x="49" y="47"/>
                  <a:pt x="53" y="48"/>
                </a:cubicBezTo>
                <a:cubicBezTo>
                  <a:pt x="29" y="83"/>
                  <a:pt x="29" y="83"/>
                  <a:pt x="29" y="83"/>
                </a:cubicBezTo>
                <a:cubicBezTo>
                  <a:pt x="26" y="81"/>
                  <a:pt x="22" y="79"/>
                  <a:pt x="19" y="77"/>
                </a:cubicBezTo>
                <a:close/>
                <a:moveTo>
                  <a:pt x="18" y="80"/>
                </a:moveTo>
                <a:cubicBezTo>
                  <a:pt x="18" y="80"/>
                  <a:pt x="18" y="80"/>
                  <a:pt x="19" y="80"/>
                </a:cubicBezTo>
                <a:cubicBezTo>
                  <a:pt x="18" y="80"/>
                  <a:pt x="18" y="80"/>
                  <a:pt x="18" y="80"/>
                </a:cubicBezTo>
                <a:close/>
                <a:moveTo>
                  <a:pt x="16" y="78"/>
                </a:moveTo>
                <a:cubicBezTo>
                  <a:pt x="16" y="79"/>
                  <a:pt x="17" y="79"/>
                  <a:pt x="17" y="79"/>
                </a:cubicBezTo>
                <a:cubicBezTo>
                  <a:pt x="17" y="79"/>
                  <a:pt x="16" y="79"/>
                  <a:pt x="16" y="78"/>
                </a:cubicBezTo>
                <a:close/>
                <a:moveTo>
                  <a:pt x="29" y="87"/>
                </a:moveTo>
                <a:cubicBezTo>
                  <a:pt x="29" y="86"/>
                  <a:pt x="28" y="86"/>
                  <a:pt x="28" y="86"/>
                </a:cubicBezTo>
                <a:cubicBezTo>
                  <a:pt x="28" y="86"/>
                  <a:pt x="29" y="86"/>
                  <a:pt x="29" y="87"/>
                </a:cubicBezTo>
                <a:close/>
                <a:moveTo>
                  <a:pt x="27" y="85"/>
                </a:moveTo>
                <a:cubicBezTo>
                  <a:pt x="26" y="85"/>
                  <a:pt x="26" y="85"/>
                  <a:pt x="26" y="85"/>
                </a:cubicBezTo>
                <a:cubicBezTo>
                  <a:pt x="26" y="85"/>
                  <a:pt x="26" y="85"/>
                  <a:pt x="27" y="85"/>
                </a:cubicBezTo>
                <a:close/>
                <a:moveTo>
                  <a:pt x="24" y="83"/>
                </a:moveTo>
                <a:cubicBezTo>
                  <a:pt x="24" y="84"/>
                  <a:pt x="24" y="84"/>
                  <a:pt x="25" y="84"/>
                </a:cubicBezTo>
                <a:cubicBezTo>
                  <a:pt x="24" y="84"/>
                  <a:pt x="24" y="84"/>
                  <a:pt x="24" y="83"/>
                </a:cubicBezTo>
                <a:close/>
                <a:moveTo>
                  <a:pt x="22" y="83"/>
                </a:moveTo>
                <a:cubicBezTo>
                  <a:pt x="22" y="83"/>
                  <a:pt x="22" y="82"/>
                  <a:pt x="22" y="82"/>
                </a:cubicBezTo>
                <a:cubicBezTo>
                  <a:pt x="22" y="82"/>
                  <a:pt x="22" y="83"/>
                  <a:pt x="22" y="83"/>
                </a:cubicBezTo>
                <a:close/>
                <a:moveTo>
                  <a:pt x="21" y="81"/>
                </a:moveTo>
                <a:cubicBezTo>
                  <a:pt x="20" y="81"/>
                  <a:pt x="20" y="81"/>
                  <a:pt x="20" y="81"/>
                </a:cubicBezTo>
                <a:cubicBezTo>
                  <a:pt x="20" y="81"/>
                  <a:pt x="20" y="81"/>
                  <a:pt x="21" y="81"/>
                </a:cubicBezTo>
                <a:close/>
                <a:moveTo>
                  <a:pt x="32" y="89"/>
                </a:moveTo>
                <a:cubicBezTo>
                  <a:pt x="33" y="89"/>
                  <a:pt x="33" y="89"/>
                  <a:pt x="33" y="89"/>
                </a:cubicBezTo>
                <a:cubicBezTo>
                  <a:pt x="33" y="89"/>
                  <a:pt x="33" y="89"/>
                  <a:pt x="32" y="89"/>
                </a:cubicBezTo>
                <a:close/>
                <a:moveTo>
                  <a:pt x="31" y="88"/>
                </a:moveTo>
                <a:cubicBezTo>
                  <a:pt x="31" y="88"/>
                  <a:pt x="30" y="88"/>
                  <a:pt x="30" y="87"/>
                </a:cubicBezTo>
                <a:cubicBezTo>
                  <a:pt x="30" y="88"/>
                  <a:pt x="31" y="88"/>
                  <a:pt x="31" y="88"/>
                </a:cubicBezTo>
                <a:close/>
                <a:moveTo>
                  <a:pt x="47" y="96"/>
                </a:moveTo>
                <a:cubicBezTo>
                  <a:pt x="47" y="96"/>
                  <a:pt x="48" y="97"/>
                  <a:pt x="48" y="97"/>
                </a:cubicBezTo>
                <a:cubicBezTo>
                  <a:pt x="48" y="97"/>
                  <a:pt x="47" y="96"/>
                  <a:pt x="47" y="96"/>
                </a:cubicBezTo>
                <a:close/>
                <a:moveTo>
                  <a:pt x="44" y="95"/>
                </a:moveTo>
                <a:cubicBezTo>
                  <a:pt x="45" y="95"/>
                  <a:pt x="45" y="95"/>
                  <a:pt x="45" y="95"/>
                </a:cubicBezTo>
                <a:cubicBezTo>
                  <a:pt x="45" y="95"/>
                  <a:pt x="45" y="95"/>
                  <a:pt x="44" y="95"/>
                </a:cubicBezTo>
                <a:close/>
                <a:moveTo>
                  <a:pt x="60" y="51"/>
                </a:moveTo>
                <a:cubicBezTo>
                  <a:pt x="60" y="51"/>
                  <a:pt x="60" y="51"/>
                  <a:pt x="60" y="51"/>
                </a:cubicBezTo>
                <a:cubicBezTo>
                  <a:pt x="64" y="53"/>
                  <a:pt x="66" y="54"/>
                  <a:pt x="69" y="56"/>
                </a:cubicBezTo>
                <a:cubicBezTo>
                  <a:pt x="44" y="92"/>
                  <a:pt x="44" y="92"/>
                  <a:pt x="44" y="92"/>
                </a:cubicBezTo>
                <a:cubicBezTo>
                  <a:pt x="40" y="90"/>
                  <a:pt x="37" y="88"/>
                  <a:pt x="33" y="86"/>
                </a:cubicBezTo>
                <a:cubicBezTo>
                  <a:pt x="57" y="50"/>
                  <a:pt x="57" y="50"/>
                  <a:pt x="57" y="50"/>
                </a:cubicBezTo>
                <a:cubicBezTo>
                  <a:pt x="58" y="50"/>
                  <a:pt x="59" y="51"/>
                  <a:pt x="60" y="51"/>
                </a:cubicBezTo>
                <a:close/>
                <a:moveTo>
                  <a:pt x="43" y="94"/>
                </a:moveTo>
                <a:cubicBezTo>
                  <a:pt x="43" y="94"/>
                  <a:pt x="42" y="94"/>
                  <a:pt x="42" y="94"/>
                </a:cubicBezTo>
                <a:cubicBezTo>
                  <a:pt x="42" y="94"/>
                  <a:pt x="43" y="94"/>
                  <a:pt x="43" y="94"/>
                </a:cubicBezTo>
                <a:close/>
                <a:moveTo>
                  <a:pt x="40" y="93"/>
                </a:moveTo>
                <a:cubicBezTo>
                  <a:pt x="40" y="93"/>
                  <a:pt x="40" y="93"/>
                  <a:pt x="39" y="93"/>
                </a:cubicBezTo>
                <a:cubicBezTo>
                  <a:pt x="40" y="93"/>
                  <a:pt x="40" y="93"/>
                  <a:pt x="40" y="93"/>
                </a:cubicBezTo>
                <a:close/>
                <a:moveTo>
                  <a:pt x="37" y="91"/>
                </a:moveTo>
                <a:cubicBezTo>
                  <a:pt x="37" y="91"/>
                  <a:pt x="38" y="92"/>
                  <a:pt x="38" y="92"/>
                </a:cubicBezTo>
                <a:cubicBezTo>
                  <a:pt x="38" y="92"/>
                  <a:pt x="37" y="91"/>
                  <a:pt x="37" y="91"/>
                </a:cubicBezTo>
                <a:close/>
                <a:moveTo>
                  <a:pt x="35" y="90"/>
                </a:moveTo>
                <a:cubicBezTo>
                  <a:pt x="35" y="90"/>
                  <a:pt x="35" y="90"/>
                  <a:pt x="36" y="91"/>
                </a:cubicBezTo>
                <a:cubicBezTo>
                  <a:pt x="35" y="90"/>
                  <a:pt x="35" y="90"/>
                  <a:pt x="35" y="90"/>
                </a:cubicBezTo>
                <a:close/>
                <a:moveTo>
                  <a:pt x="4" y="56"/>
                </a:moveTo>
                <a:cubicBezTo>
                  <a:pt x="8" y="48"/>
                  <a:pt x="17" y="44"/>
                  <a:pt x="29" y="44"/>
                </a:cubicBezTo>
                <a:cubicBezTo>
                  <a:pt x="31" y="44"/>
                  <a:pt x="33" y="44"/>
                  <a:pt x="35" y="44"/>
                </a:cubicBezTo>
                <a:cubicBezTo>
                  <a:pt x="16" y="74"/>
                  <a:pt x="16" y="74"/>
                  <a:pt x="16" y="74"/>
                </a:cubicBezTo>
                <a:cubicBezTo>
                  <a:pt x="10" y="70"/>
                  <a:pt x="5" y="67"/>
                  <a:pt x="3" y="65"/>
                </a:cubicBezTo>
                <a:cubicBezTo>
                  <a:pt x="3" y="64"/>
                  <a:pt x="3" y="64"/>
                  <a:pt x="3" y="64"/>
                </a:cubicBezTo>
                <a:cubicBezTo>
                  <a:pt x="3" y="61"/>
                  <a:pt x="3" y="58"/>
                  <a:pt x="4" y="56"/>
                </a:cubicBezTo>
                <a:close/>
                <a:moveTo>
                  <a:pt x="14" y="77"/>
                </a:moveTo>
                <a:cubicBezTo>
                  <a:pt x="15" y="77"/>
                  <a:pt x="15" y="77"/>
                  <a:pt x="15" y="78"/>
                </a:cubicBezTo>
                <a:cubicBezTo>
                  <a:pt x="15" y="77"/>
                  <a:pt x="15" y="77"/>
                  <a:pt x="14" y="77"/>
                </a:cubicBezTo>
                <a:close/>
                <a:moveTo>
                  <a:pt x="13" y="76"/>
                </a:moveTo>
                <a:cubicBezTo>
                  <a:pt x="13" y="76"/>
                  <a:pt x="13" y="76"/>
                  <a:pt x="13" y="76"/>
                </a:cubicBezTo>
                <a:cubicBezTo>
                  <a:pt x="13" y="76"/>
                  <a:pt x="13" y="76"/>
                  <a:pt x="13" y="76"/>
                </a:cubicBezTo>
                <a:close/>
                <a:moveTo>
                  <a:pt x="12" y="75"/>
                </a:moveTo>
                <a:cubicBezTo>
                  <a:pt x="12" y="75"/>
                  <a:pt x="11" y="75"/>
                  <a:pt x="11" y="75"/>
                </a:cubicBezTo>
                <a:cubicBezTo>
                  <a:pt x="11" y="75"/>
                  <a:pt x="12" y="75"/>
                  <a:pt x="12" y="75"/>
                </a:cubicBezTo>
                <a:close/>
                <a:moveTo>
                  <a:pt x="10" y="74"/>
                </a:moveTo>
                <a:cubicBezTo>
                  <a:pt x="10" y="74"/>
                  <a:pt x="10" y="74"/>
                  <a:pt x="10" y="74"/>
                </a:cubicBezTo>
                <a:cubicBezTo>
                  <a:pt x="10" y="74"/>
                  <a:pt x="10" y="74"/>
                  <a:pt x="10" y="74"/>
                </a:cubicBezTo>
                <a:close/>
                <a:moveTo>
                  <a:pt x="8" y="73"/>
                </a:moveTo>
                <a:cubicBezTo>
                  <a:pt x="9" y="73"/>
                  <a:pt x="9" y="73"/>
                  <a:pt x="9" y="73"/>
                </a:cubicBezTo>
                <a:cubicBezTo>
                  <a:pt x="9" y="73"/>
                  <a:pt x="9" y="73"/>
                  <a:pt x="8" y="73"/>
                </a:cubicBezTo>
                <a:close/>
                <a:moveTo>
                  <a:pt x="7" y="72"/>
                </a:moveTo>
                <a:cubicBezTo>
                  <a:pt x="7" y="72"/>
                  <a:pt x="7" y="72"/>
                  <a:pt x="7" y="72"/>
                </a:cubicBezTo>
                <a:cubicBezTo>
                  <a:pt x="7" y="72"/>
                  <a:pt x="7" y="72"/>
                  <a:pt x="7" y="72"/>
                </a:cubicBezTo>
                <a:close/>
                <a:moveTo>
                  <a:pt x="3" y="68"/>
                </a:moveTo>
                <a:cubicBezTo>
                  <a:pt x="3" y="68"/>
                  <a:pt x="3" y="68"/>
                  <a:pt x="3" y="68"/>
                </a:cubicBezTo>
                <a:cubicBezTo>
                  <a:pt x="3" y="68"/>
                  <a:pt x="3" y="68"/>
                  <a:pt x="3" y="68"/>
                </a:cubicBezTo>
                <a:close/>
                <a:moveTo>
                  <a:pt x="2" y="68"/>
                </a:moveTo>
                <a:cubicBezTo>
                  <a:pt x="2" y="68"/>
                  <a:pt x="2" y="68"/>
                  <a:pt x="2" y="68"/>
                </a:cubicBezTo>
                <a:cubicBezTo>
                  <a:pt x="2" y="68"/>
                  <a:pt x="2" y="68"/>
                  <a:pt x="2" y="68"/>
                </a:cubicBezTo>
                <a:close/>
                <a:moveTo>
                  <a:pt x="1" y="67"/>
                </a:moveTo>
                <a:cubicBezTo>
                  <a:pt x="1" y="67"/>
                  <a:pt x="1" y="67"/>
                  <a:pt x="1" y="66"/>
                </a:cubicBezTo>
                <a:cubicBezTo>
                  <a:pt x="1" y="67"/>
                  <a:pt x="1" y="67"/>
                  <a:pt x="1" y="67"/>
                </a:cubicBezTo>
                <a:close/>
                <a:moveTo>
                  <a:pt x="1" y="67"/>
                </a:moveTo>
                <a:cubicBezTo>
                  <a:pt x="1" y="67"/>
                  <a:pt x="1" y="67"/>
                  <a:pt x="1" y="67"/>
                </a:cubicBezTo>
                <a:cubicBezTo>
                  <a:pt x="1" y="67"/>
                  <a:pt x="1" y="67"/>
                  <a:pt x="1" y="67"/>
                </a:cubicBezTo>
                <a:close/>
                <a:moveTo>
                  <a:pt x="69" y="104"/>
                </a:moveTo>
                <a:cubicBezTo>
                  <a:pt x="74" y="106"/>
                  <a:pt x="80" y="107"/>
                  <a:pt x="85" y="107"/>
                </a:cubicBezTo>
                <a:cubicBezTo>
                  <a:pt x="85" y="107"/>
                  <a:pt x="85" y="107"/>
                  <a:pt x="85" y="107"/>
                </a:cubicBezTo>
                <a:cubicBezTo>
                  <a:pt x="80" y="107"/>
                  <a:pt x="74" y="106"/>
                  <a:pt x="69" y="104"/>
                </a:cubicBezTo>
                <a:close/>
                <a:moveTo>
                  <a:pt x="66" y="103"/>
                </a:moveTo>
                <a:cubicBezTo>
                  <a:pt x="67" y="104"/>
                  <a:pt x="68" y="104"/>
                  <a:pt x="68" y="104"/>
                </a:cubicBezTo>
                <a:cubicBezTo>
                  <a:pt x="68" y="104"/>
                  <a:pt x="67" y="104"/>
                  <a:pt x="66" y="103"/>
                </a:cubicBezTo>
                <a:close/>
                <a:moveTo>
                  <a:pt x="71" y="34"/>
                </a:moveTo>
                <a:cubicBezTo>
                  <a:pt x="71" y="33"/>
                  <a:pt x="71" y="32"/>
                  <a:pt x="71" y="31"/>
                </a:cubicBezTo>
                <a:cubicBezTo>
                  <a:pt x="71" y="30"/>
                  <a:pt x="71" y="28"/>
                  <a:pt x="72" y="27"/>
                </a:cubicBezTo>
                <a:cubicBezTo>
                  <a:pt x="73" y="27"/>
                  <a:pt x="73" y="26"/>
                  <a:pt x="74" y="25"/>
                </a:cubicBezTo>
                <a:cubicBezTo>
                  <a:pt x="75" y="24"/>
                  <a:pt x="76" y="24"/>
                  <a:pt x="76" y="23"/>
                </a:cubicBezTo>
                <a:cubicBezTo>
                  <a:pt x="77" y="23"/>
                  <a:pt x="78" y="22"/>
                  <a:pt x="79" y="21"/>
                </a:cubicBezTo>
                <a:cubicBezTo>
                  <a:pt x="80" y="20"/>
                  <a:pt x="80" y="18"/>
                  <a:pt x="81" y="17"/>
                </a:cubicBezTo>
                <a:cubicBezTo>
                  <a:pt x="81" y="15"/>
                  <a:pt x="81" y="13"/>
                  <a:pt x="80" y="12"/>
                </a:cubicBezTo>
                <a:cubicBezTo>
                  <a:pt x="80" y="8"/>
                  <a:pt x="78" y="4"/>
                  <a:pt x="77" y="1"/>
                </a:cubicBezTo>
                <a:cubicBezTo>
                  <a:pt x="77" y="0"/>
                  <a:pt x="77" y="0"/>
                  <a:pt x="77" y="0"/>
                </a:cubicBezTo>
                <a:cubicBezTo>
                  <a:pt x="79" y="2"/>
                  <a:pt x="80" y="3"/>
                  <a:pt x="81" y="5"/>
                </a:cubicBezTo>
                <a:cubicBezTo>
                  <a:pt x="82" y="7"/>
                  <a:pt x="83" y="9"/>
                  <a:pt x="83" y="11"/>
                </a:cubicBezTo>
                <a:cubicBezTo>
                  <a:pt x="84" y="13"/>
                  <a:pt x="84" y="15"/>
                  <a:pt x="83" y="17"/>
                </a:cubicBezTo>
                <a:cubicBezTo>
                  <a:pt x="83" y="18"/>
                  <a:pt x="83" y="20"/>
                  <a:pt x="82" y="20"/>
                </a:cubicBezTo>
                <a:cubicBezTo>
                  <a:pt x="81" y="21"/>
                  <a:pt x="81" y="22"/>
                  <a:pt x="80" y="23"/>
                </a:cubicBezTo>
                <a:cubicBezTo>
                  <a:pt x="79" y="23"/>
                  <a:pt x="78" y="24"/>
                  <a:pt x="77" y="24"/>
                </a:cubicBezTo>
                <a:cubicBezTo>
                  <a:pt x="76" y="25"/>
                  <a:pt x="75" y="25"/>
                  <a:pt x="75" y="26"/>
                </a:cubicBezTo>
                <a:cubicBezTo>
                  <a:pt x="73" y="27"/>
                  <a:pt x="73" y="29"/>
                  <a:pt x="73" y="31"/>
                </a:cubicBezTo>
                <a:cubicBezTo>
                  <a:pt x="74" y="34"/>
                  <a:pt x="75" y="37"/>
                  <a:pt x="77" y="41"/>
                </a:cubicBezTo>
                <a:cubicBezTo>
                  <a:pt x="77" y="41"/>
                  <a:pt x="77" y="41"/>
                  <a:pt x="77" y="41"/>
                </a:cubicBezTo>
                <a:cubicBezTo>
                  <a:pt x="75" y="40"/>
                  <a:pt x="74" y="39"/>
                  <a:pt x="73" y="37"/>
                </a:cubicBezTo>
                <a:cubicBezTo>
                  <a:pt x="72" y="36"/>
                  <a:pt x="72" y="35"/>
                  <a:pt x="71" y="34"/>
                </a:cubicBezTo>
                <a:close/>
                <a:moveTo>
                  <a:pt x="85" y="48"/>
                </a:moveTo>
                <a:cubicBezTo>
                  <a:pt x="85" y="47"/>
                  <a:pt x="85" y="46"/>
                  <a:pt x="85" y="45"/>
                </a:cubicBezTo>
                <a:cubicBezTo>
                  <a:pt x="85" y="44"/>
                  <a:pt x="85" y="43"/>
                  <a:pt x="86" y="42"/>
                </a:cubicBezTo>
                <a:cubicBezTo>
                  <a:pt x="87" y="41"/>
                  <a:pt x="87" y="40"/>
                  <a:pt x="88" y="39"/>
                </a:cubicBezTo>
                <a:cubicBezTo>
                  <a:pt x="89" y="39"/>
                  <a:pt x="90" y="38"/>
                  <a:pt x="91" y="37"/>
                </a:cubicBezTo>
                <a:cubicBezTo>
                  <a:pt x="91" y="37"/>
                  <a:pt x="92" y="36"/>
                  <a:pt x="93" y="36"/>
                </a:cubicBezTo>
                <a:cubicBezTo>
                  <a:pt x="94" y="34"/>
                  <a:pt x="95" y="33"/>
                  <a:pt x="95" y="31"/>
                </a:cubicBezTo>
                <a:cubicBezTo>
                  <a:pt x="95" y="29"/>
                  <a:pt x="95" y="28"/>
                  <a:pt x="94" y="26"/>
                </a:cubicBezTo>
                <a:cubicBezTo>
                  <a:pt x="94" y="22"/>
                  <a:pt x="92" y="19"/>
                  <a:pt x="91" y="15"/>
                </a:cubicBezTo>
                <a:cubicBezTo>
                  <a:pt x="91" y="15"/>
                  <a:pt x="91" y="15"/>
                  <a:pt x="91" y="15"/>
                </a:cubicBezTo>
                <a:cubicBezTo>
                  <a:pt x="93" y="16"/>
                  <a:pt x="94" y="18"/>
                  <a:pt x="95" y="19"/>
                </a:cubicBezTo>
                <a:cubicBezTo>
                  <a:pt x="96" y="21"/>
                  <a:pt x="97" y="23"/>
                  <a:pt x="98" y="25"/>
                </a:cubicBezTo>
                <a:cubicBezTo>
                  <a:pt x="98" y="27"/>
                  <a:pt x="98" y="29"/>
                  <a:pt x="98" y="32"/>
                </a:cubicBezTo>
                <a:cubicBezTo>
                  <a:pt x="97" y="33"/>
                  <a:pt x="97" y="34"/>
                  <a:pt x="96" y="35"/>
                </a:cubicBezTo>
                <a:cubicBezTo>
                  <a:pt x="96" y="36"/>
                  <a:pt x="95" y="36"/>
                  <a:pt x="94" y="37"/>
                </a:cubicBezTo>
                <a:cubicBezTo>
                  <a:pt x="93" y="38"/>
                  <a:pt x="92" y="38"/>
                  <a:pt x="91" y="38"/>
                </a:cubicBezTo>
                <a:cubicBezTo>
                  <a:pt x="90" y="39"/>
                  <a:pt x="89" y="39"/>
                  <a:pt x="89" y="40"/>
                </a:cubicBezTo>
                <a:cubicBezTo>
                  <a:pt x="88" y="41"/>
                  <a:pt x="87" y="43"/>
                  <a:pt x="88" y="45"/>
                </a:cubicBezTo>
                <a:cubicBezTo>
                  <a:pt x="88" y="48"/>
                  <a:pt x="90" y="52"/>
                  <a:pt x="91" y="55"/>
                </a:cubicBezTo>
                <a:cubicBezTo>
                  <a:pt x="91" y="55"/>
                  <a:pt x="91" y="55"/>
                  <a:pt x="91" y="55"/>
                </a:cubicBezTo>
                <a:cubicBezTo>
                  <a:pt x="89" y="54"/>
                  <a:pt x="88" y="53"/>
                  <a:pt x="87" y="51"/>
                </a:cubicBezTo>
                <a:cubicBezTo>
                  <a:pt x="86" y="50"/>
                  <a:pt x="86" y="49"/>
                  <a:pt x="85" y="48"/>
                </a:cubicBezTo>
                <a:close/>
                <a:moveTo>
                  <a:pt x="105" y="48"/>
                </a:moveTo>
                <a:cubicBezTo>
                  <a:pt x="105" y="47"/>
                  <a:pt x="104" y="46"/>
                  <a:pt x="104" y="45"/>
                </a:cubicBezTo>
                <a:cubicBezTo>
                  <a:pt x="105" y="44"/>
                  <a:pt x="105" y="43"/>
                  <a:pt x="106" y="42"/>
                </a:cubicBezTo>
                <a:cubicBezTo>
                  <a:pt x="106" y="41"/>
                  <a:pt x="107" y="40"/>
                  <a:pt x="108" y="39"/>
                </a:cubicBezTo>
                <a:cubicBezTo>
                  <a:pt x="108" y="39"/>
                  <a:pt x="109" y="38"/>
                  <a:pt x="110" y="37"/>
                </a:cubicBezTo>
                <a:cubicBezTo>
                  <a:pt x="111" y="37"/>
                  <a:pt x="112" y="36"/>
                  <a:pt x="112" y="36"/>
                </a:cubicBezTo>
                <a:cubicBezTo>
                  <a:pt x="113" y="34"/>
                  <a:pt x="114" y="33"/>
                  <a:pt x="114" y="31"/>
                </a:cubicBezTo>
                <a:cubicBezTo>
                  <a:pt x="115" y="29"/>
                  <a:pt x="114" y="28"/>
                  <a:pt x="114" y="26"/>
                </a:cubicBezTo>
                <a:cubicBezTo>
                  <a:pt x="113" y="22"/>
                  <a:pt x="112" y="19"/>
                  <a:pt x="111" y="15"/>
                </a:cubicBezTo>
                <a:cubicBezTo>
                  <a:pt x="111" y="15"/>
                  <a:pt x="111" y="15"/>
                  <a:pt x="111" y="15"/>
                </a:cubicBezTo>
                <a:cubicBezTo>
                  <a:pt x="112" y="16"/>
                  <a:pt x="114" y="18"/>
                  <a:pt x="115" y="19"/>
                </a:cubicBezTo>
                <a:cubicBezTo>
                  <a:pt x="116" y="21"/>
                  <a:pt x="117" y="23"/>
                  <a:pt x="117" y="25"/>
                </a:cubicBezTo>
                <a:cubicBezTo>
                  <a:pt x="118" y="27"/>
                  <a:pt x="118" y="29"/>
                  <a:pt x="117" y="32"/>
                </a:cubicBezTo>
                <a:cubicBezTo>
                  <a:pt x="117" y="33"/>
                  <a:pt x="116" y="34"/>
                  <a:pt x="116" y="35"/>
                </a:cubicBezTo>
                <a:cubicBezTo>
                  <a:pt x="115" y="36"/>
                  <a:pt x="114" y="36"/>
                  <a:pt x="113" y="37"/>
                </a:cubicBezTo>
                <a:cubicBezTo>
                  <a:pt x="112" y="38"/>
                  <a:pt x="111" y="38"/>
                  <a:pt x="111" y="38"/>
                </a:cubicBezTo>
                <a:cubicBezTo>
                  <a:pt x="110" y="39"/>
                  <a:pt x="109" y="39"/>
                  <a:pt x="108" y="40"/>
                </a:cubicBezTo>
                <a:cubicBezTo>
                  <a:pt x="107" y="41"/>
                  <a:pt x="107" y="43"/>
                  <a:pt x="107" y="45"/>
                </a:cubicBezTo>
                <a:cubicBezTo>
                  <a:pt x="107" y="48"/>
                  <a:pt x="109" y="52"/>
                  <a:pt x="111" y="55"/>
                </a:cubicBezTo>
                <a:cubicBezTo>
                  <a:pt x="111" y="55"/>
                  <a:pt x="111" y="55"/>
                  <a:pt x="111" y="55"/>
                </a:cubicBezTo>
                <a:cubicBezTo>
                  <a:pt x="109" y="54"/>
                  <a:pt x="108" y="53"/>
                  <a:pt x="106" y="51"/>
                </a:cubicBezTo>
                <a:cubicBezTo>
                  <a:pt x="106" y="50"/>
                  <a:pt x="105" y="49"/>
                  <a:pt x="105" y="4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5" name="Freeform 159"/>
          <p:cNvSpPr>
            <a:spLocks noEditPoints="1"/>
          </p:cNvSpPr>
          <p:nvPr/>
        </p:nvSpPr>
        <p:spPr bwMode="auto">
          <a:xfrm>
            <a:off x="2107374" y="5423033"/>
            <a:ext cx="262271" cy="174293"/>
          </a:xfrm>
          <a:custGeom>
            <a:avLst/>
            <a:gdLst>
              <a:gd name="T0" fmla="*/ 44 w 158"/>
              <a:gd name="T1" fmla="*/ 32 h 105"/>
              <a:gd name="T2" fmla="*/ 43 w 158"/>
              <a:gd name="T3" fmla="*/ 32 h 105"/>
              <a:gd name="T4" fmla="*/ 71 w 158"/>
              <a:gd name="T5" fmla="*/ 8 h 105"/>
              <a:gd name="T6" fmla="*/ 80 w 158"/>
              <a:gd name="T7" fmla="*/ 0 h 105"/>
              <a:gd name="T8" fmla="*/ 89 w 158"/>
              <a:gd name="T9" fmla="*/ 8 h 105"/>
              <a:gd name="T10" fmla="*/ 118 w 158"/>
              <a:gd name="T11" fmla="*/ 32 h 105"/>
              <a:gd name="T12" fmla="*/ 117 w 158"/>
              <a:gd name="T13" fmla="*/ 32 h 105"/>
              <a:gd name="T14" fmla="*/ 117 w 158"/>
              <a:gd name="T15" fmla="*/ 32 h 105"/>
              <a:gd name="T16" fmla="*/ 44 w 158"/>
              <a:gd name="T17" fmla="*/ 32 h 105"/>
              <a:gd name="T18" fmla="*/ 44 w 158"/>
              <a:gd name="T19" fmla="*/ 32 h 105"/>
              <a:gd name="T20" fmla="*/ 126 w 158"/>
              <a:gd name="T21" fmla="*/ 85 h 105"/>
              <a:gd name="T22" fmla="*/ 80 w 158"/>
              <a:gd name="T23" fmla="*/ 105 h 105"/>
              <a:gd name="T24" fmla="*/ 39 w 158"/>
              <a:gd name="T25" fmla="*/ 90 h 105"/>
              <a:gd name="T26" fmla="*/ 20 w 158"/>
              <a:gd name="T27" fmla="*/ 82 h 105"/>
              <a:gd name="T28" fmla="*/ 11 w 158"/>
              <a:gd name="T29" fmla="*/ 58 h 105"/>
              <a:gd name="T30" fmla="*/ 11 w 158"/>
              <a:gd name="T31" fmla="*/ 58 h 105"/>
              <a:gd name="T32" fmla="*/ 11 w 158"/>
              <a:gd name="T33" fmla="*/ 57 h 105"/>
              <a:gd name="T34" fmla="*/ 10 w 158"/>
              <a:gd name="T35" fmla="*/ 53 h 105"/>
              <a:gd name="T36" fmla="*/ 0 w 158"/>
              <a:gd name="T37" fmla="*/ 51 h 105"/>
              <a:gd name="T38" fmla="*/ 0 w 158"/>
              <a:gd name="T39" fmla="*/ 41 h 105"/>
              <a:gd name="T40" fmla="*/ 1 w 158"/>
              <a:gd name="T41" fmla="*/ 41 h 105"/>
              <a:gd name="T42" fmla="*/ 18 w 158"/>
              <a:gd name="T43" fmla="*/ 47 h 105"/>
              <a:gd name="T44" fmla="*/ 21 w 158"/>
              <a:gd name="T45" fmla="*/ 59 h 105"/>
              <a:gd name="T46" fmla="*/ 26 w 158"/>
              <a:gd name="T47" fmla="*/ 75 h 105"/>
              <a:gd name="T48" fmla="*/ 29 w 158"/>
              <a:gd name="T49" fmla="*/ 77 h 105"/>
              <a:gd name="T50" fmla="*/ 26 w 158"/>
              <a:gd name="T51" fmla="*/ 63 h 105"/>
              <a:gd name="T52" fmla="*/ 42 w 158"/>
              <a:gd name="T53" fmla="*/ 33 h 105"/>
              <a:gd name="T54" fmla="*/ 119 w 158"/>
              <a:gd name="T55" fmla="*/ 33 h 105"/>
              <a:gd name="T56" fmla="*/ 120 w 158"/>
              <a:gd name="T57" fmla="*/ 34 h 105"/>
              <a:gd name="T58" fmla="*/ 141 w 158"/>
              <a:gd name="T59" fmla="*/ 31 h 105"/>
              <a:gd name="T60" fmla="*/ 151 w 158"/>
              <a:gd name="T61" fmla="*/ 40 h 105"/>
              <a:gd name="T62" fmla="*/ 126 w 158"/>
              <a:gd name="T63" fmla="*/ 85 h 105"/>
              <a:gd name="T64" fmla="*/ 147 w 158"/>
              <a:gd name="T65" fmla="*/ 42 h 105"/>
              <a:gd name="T66" fmla="*/ 140 w 158"/>
              <a:gd name="T67" fmla="*/ 35 h 105"/>
              <a:gd name="T68" fmla="*/ 124 w 158"/>
              <a:gd name="T69" fmla="*/ 37 h 105"/>
              <a:gd name="T70" fmla="*/ 135 w 158"/>
              <a:gd name="T71" fmla="*/ 63 h 105"/>
              <a:gd name="T72" fmla="*/ 132 w 158"/>
              <a:gd name="T73" fmla="*/ 75 h 105"/>
              <a:gd name="T74" fmla="*/ 147 w 158"/>
              <a:gd name="T75" fmla="*/ 42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58" h="105">
                <a:moveTo>
                  <a:pt x="44" y="32"/>
                </a:moveTo>
                <a:cubicBezTo>
                  <a:pt x="43" y="32"/>
                  <a:pt x="43" y="32"/>
                  <a:pt x="43" y="32"/>
                </a:cubicBezTo>
                <a:cubicBezTo>
                  <a:pt x="48" y="20"/>
                  <a:pt x="58" y="11"/>
                  <a:pt x="71" y="8"/>
                </a:cubicBezTo>
                <a:cubicBezTo>
                  <a:pt x="72" y="4"/>
                  <a:pt x="76" y="0"/>
                  <a:pt x="80" y="0"/>
                </a:cubicBezTo>
                <a:cubicBezTo>
                  <a:pt x="85" y="0"/>
                  <a:pt x="88" y="4"/>
                  <a:pt x="89" y="8"/>
                </a:cubicBezTo>
                <a:cubicBezTo>
                  <a:pt x="102" y="11"/>
                  <a:pt x="113" y="20"/>
                  <a:pt x="118" y="32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117" y="32"/>
                  <a:pt x="117" y="32"/>
                  <a:pt x="117" y="32"/>
                </a:cubicBezTo>
                <a:cubicBezTo>
                  <a:pt x="44" y="32"/>
                  <a:pt x="44" y="32"/>
                  <a:pt x="44" y="32"/>
                </a:cubicBezTo>
                <a:cubicBezTo>
                  <a:pt x="44" y="32"/>
                  <a:pt x="44" y="32"/>
                  <a:pt x="44" y="32"/>
                </a:cubicBezTo>
                <a:close/>
                <a:moveTo>
                  <a:pt x="126" y="85"/>
                </a:moveTo>
                <a:cubicBezTo>
                  <a:pt x="117" y="97"/>
                  <a:pt x="100" y="105"/>
                  <a:pt x="80" y="105"/>
                </a:cubicBezTo>
                <a:cubicBezTo>
                  <a:pt x="64" y="105"/>
                  <a:pt x="49" y="99"/>
                  <a:pt x="39" y="90"/>
                </a:cubicBezTo>
                <a:cubicBezTo>
                  <a:pt x="37" y="90"/>
                  <a:pt x="27" y="89"/>
                  <a:pt x="20" y="82"/>
                </a:cubicBezTo>
                <a:cubicBezTo>
                  <a:pt x="14" y="77"/>
                  <a:pt x="11" y="69"/>
                  <a:pt x="11" y="58"/>
                </a:cubicBezTo>
                <a:cubicBezTo>
                  <a:pt x="11" y="58"/>
                  <a:pt x="11" y="58"/>
                  <a:pt x="11" y="58"/>
                </a:cubicBezTo>
                <a:cubicBezTo>
                  <a:pt x="11" y="57"/>
                  <a:pt x="11" y="57"/>
                  <a:pt x="11" y="57"/>
                </a:cubicBezTo>
                <a:cubicBezTo>
                  <a:pt x="11" y="57"/>
                  <a:pt x="11" y="55"/>
                  <a:pt x="10" y="53"/>
                </a:cubicBezTo>
                <a:cubicBezTo>
                  <a:pt x="8" y="52"/>
                  <a:pt x="5" y="51"/>
                  <a:pt x="0" y="51"/>
                </a:cubicBezTo>
                <a:cubicBezTo>
                  <a:pt x="0" y="41"/>
                  <a:pt x="0" y="41"/>
                  <a:pt x="0" y="41"/>
                </a:cubicBezTo>
                <a:cubicBezTo>
                  <a:pt x="0" y="41"/>
                  <a:pt x="0" y="41"/>
                  <a:pt x="1" y="41"/>
                </a:cubicBezTo>
                <a:cubicBezTo>
                  <a:pt x="8" y="41"/>
                  <a:pt x="14" y="43"/>
                  <a:pt x="18" y="47"/>
                </a:cubicBezTo>
                <a:cubicBezTo>
                  <a:pt x="21" y="52"/>
                  <a:pt x="21" y="57"/>
                  <a:pt x="21" y="59"/>
                </a:cubicBezTo>
                <a:cubicBezTo>
                  <a:pt x="21" y="66"/>
                  <a:pt x="23" y="72"/>
                  <a:pt x="26" y="75"/>
                </a:cubicBezTo>
                <a:cubicBezTo>
                  <a:pt x="27" y="76"/>
                  <a:pt x="28" y="77"/>
                  <a:pt x="29" y="77"/>
                </a:cubicBezTo>
                <a:cubicBezTo>
                  <a:pt x="27" y="73"/>
                  <a:pt x="26" y="68"/>
                  <a:pt x="26" y="63"/>
                </a:cubicBezTo>
                <a:cubicBezTo>
                  <a:pt x="26" y="51"/>
                  <a:pt x="32" y="41"/>
                  <a:pt x="42" y="33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19" y="33"/>
                  <a:pt x="120" y="34"/>
                  <a:pt x="120" y="34"/>
                </a:cubicBezTo>
                <a:cubicBezTo>
                  <a:pt x="126" y="32"/>
                  <a:pt x="134" y="29"/>
                  <a:pt x="141" y="31"/>
                </a:cubicBezTo>
                <a:cubicBezTo>
                  <a:pt x="145" y="32"/>
                  <a:pt x="149" y="35"/>
                  <a:pt x="151" y="40"/>
                </a:cubicBezTo>
                <a:cubicBezTo>
                  <a:pt x="158" y="58"/>
                  <a:pt x="147" y="70"/>
                  <a:pt x="126" y="85"/>
                </a:cubicBezTo>
                <a:close/>
                <a:moveTo>
                  <a:pt x="147" y="42"/>
                </a:moveTo>
                <a:cubicBezTo>
                  <a:pt x="145" y="38"/>
                  <a:pt x="143" y="36"/>
                  <a:pt x="140" y="35"/>
                </a:cubicBezTo>
                <a:cubicBezTo>
                  <a:pt x="135" y="33"/>
                  <a:pt x="128" y="35"/>
                  <a:pt x="124" y="37"/>
                </a:cubicBezTo>
                <a:cubicBezTo>
                  <a:pt x="131" y="44"/>
                  <a:pt x="135" y="53"/>
                  <a:pt x="135" y="63"/>
                </a:cubicBezTo>
                <a:cubicBezTo>
                  <a:pt x="135" y="67"/>
                  <a:pt x="134" y="71"/>
                  <a:pt x="132" y="75"/>
                </a:cubicBezTo>
                <a:cubicBezTo>
                  <a:pt x="147" y="63"/>
                  <a:pt x="152" y="55"/>
                  <a:pt x="147" y="4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6" name="Freeform 160"/>
          <p:cNvSpPr>
            <a:spLocks noEditPoints="1"/>
          </p:cNvSpPr>
          <p:nvPr/>
        </p:nvSpPr>
        <p:spPr bwMode="auto">
          <a:xfrm>
            <a:off x="1219809" y="5392652"/>
            <a:ext cx="217493" cy="167896"/>
          </a:xfrm>
          <a:custGeom>
            <a:avLst/>
            <a:gdLst>
              <a:gd name="T0" fmla="*/ 29 w 131"/>
              <a:gd name="T1" fmla="*/ 48 h 101"/>
              <a:gd name="T2" fmla="*/ 8 w 131"/>
              <a:gd name="T3" fmla="*/ 57 h 101"/>
              <a:gd name="T4" fmla="*/ 7 w 131"/>
              <a:gd name="T5" fmla="*/ 54 h 101"/>
              <a:gd name="T6" fmla="*/ 26 w 131"/>
              <a:gd name="T7" fmla="*/ 47 h 101"/>
              <a:gd name="T8" fmla="*/ 29 w 131"/>
              <a:gd name="T9" fmla="*/ 48 h 101"/>
              <a:gd name="T10" fmla="*/ 130 w 131"/>
              <a:gd name="T11" fmla="*/ 35 h 101"/>
              <a:gd name="T12" fmla="*/ 116 w 131"/>
              <a:gd name="T13" fmla="*/ 22 h 101"/>
              <a:gd name="T14" fmla="*/ 114 w 131"/>
              <a:gd name="T15" fmla="*/ 23 h 101"/>
              <a:gd name="T16" fmla="*/ 128 w 131"/>
              <a:gd name="T17" fmla="*/ 35 h 101"/>
              <a:gd name="T18" fmla="*/ 69 w 131"/>
              <a:gd name="T19" fmla="*/ 53 h 101"/>
              <a:gd name="T20" fmla="*/ 42 w 131"/>
              <a:gd name="T21" fmla="*/ 51 h 101"/>
              <a:gd name="T22" fmla="*/ 9 w 131"/>
              <a:gd name="T23" fmla="*/ 62 h 101"/>
              <a:gd name="T24" fmla="*/ 69 w 131"/>
              <a:gd name="T25" fmla="*/ 101 h 101"/>
              <a:gd name="T26" fmla="*/ 131 w 131"/>
              <a:gd name="T27" fmla="*/ 49 h 101"/>
              <a:gd name="T28" fmla="*/ 130 w 131"/>
              <a:gd name="T29" fmla="*/ 35 h 101"/>
              <a:gd name="T30" fmla="*/ 130 w 131"/>
              <a:gd name="T31" fmla="*/ 35 h 101"/>
              <a:gd name="T32" fmla="*/ 16 w 131"/>
              <a:gd name="T33" fmla="*/ 44 h 101"/>
              <a:gd name="T34" fmla="*/ 9 w 131"/>
              <a:gd name="T35" fmla="*/ 35 h 101"/>
              <a:gd name="T36" fmla="*/ 69 w 131"/>
              <a:gd name="T37" fmla="*/ 17 h 101"/>
              <a:gd name="T38" fmla="*/ 73 w 131"/>
              <a:gd name="T39" fmla="*/ 17 h 101"/>
              <a:gd name="T40" fmla="*/ 76 w 131"/>
              <a:gd name="T41" fmla="*/ 15 h 101"/>
              <a:gd name="T42" fmla="*/ 69 w 131"/>
              <a:gd name="T43" fmla="*/ 15 h 101"/>
              <a:gd name="T44" fmla="*/ 8 w 131"/>
              <a:gd name="T45" fmla="*/ 35 h 101"/>
              <a:gd name="T46" fmla="*/ 8 w 131"/>
              <a:gd name="T47" fmla="*/ 35 h 101"/>
              <a:gd name="T48" fmla="*/ 7 w 131"/>
              <a:gd name="T49" fmla="*/ 48 h 101"/>
              <a:gd name="T50" fmla="*/ 16 w 131"/>
              <a:gd name="T51" fmla="*/ 44 h 101"/>
              <a:gd name="T52" fmla="*/ 118 w 131"/>
              <a:gd name="T53" fmla="*/ 0 h 101"/>
              <a:gd name="T54" fmla="*/ 0 w 131"/>
              <a:gd name="T55" fmla="*/ 53 h 101"/>
              <a:gd name="T56" fmla="*/ 121 w 131"/>
              <a:gd name="T57" fmla="*/ 6 h 101"/>
              <a:gd name="T58" fmla="*/ 118 w 131"/>
              <a:gd name="T59" fmla="*/ 0 h 101"/>
              <a:gd name="T60" fmla="*/ 131 w 131"/>
              <a:gd name="T61" fmla="*/ 12 h 101"/>
              <a:gd name="T62" fmla="*/ 129 w 131"/>
              <a:gd name="T63" fmla="*/ 6 h 101"/>
              <a:gd name="T64" fmla="*/ 11 w 131"/>
              <a:gd name="T65" fmla="*/ 59 h 101"/>
              <a:gd name="T66" fmla="*/ 131 w 131"/>
              <a:gd name="T67" fmla="*/ 12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31" h="101">
                <a:moveTo>
                  <a:pt x="29" y="48"/>
                </a:moveTo>
                <a:cubicBezTo>
                  <a:pt x="8" y="57"/>
                  <a:pt x="8" y="57"/>
                  <a:pt x="8" y="57"/>
                </a:cubicBezTo>
                <a:cubicBezTo>
                  <a:pt x="8" y="56"/>
                  <a:pt x="7" y="56"/>
                  <a:pt x="7" y="54"/>
                </a:cubicBezTo>
                <a:cubicBezTo>
                  <a:pt x="26" y="47"/>
                  <a:pt x="26" y="47"/>
                  <a:pt x="26" y="47"/>
                </a:cubicBezTo>
                <a:cubicBezTo>
                  <a:pt x="26" y="47"/>
                  <a:pt x="28" y="48"/>
                  <a:pt x="29" y="48"/>
                </a:cubicBezTo>
                <a:close/>
                <a:moveTo>
                  <a:pt x="130" y="35"/>
                </a:moveTo>
                <a:cubicBezTo>
                  <a:pt x="130" y="30"/>
                  <a:pt x="125" y="26"/>
                  <a:pt x="116" y="22"/>
                </a:cubicBezTo>
                <a:cubicBezTo>
                  <a:pt x="114" y="23"/>
                  <a:pt x="114" y="23"/>
                  <a:pt x="114" y="23"/>
                </a:cubicBezTo>
                <a:cubicBezTo>
                  <a:pt x="123" y="26"/>
                  <a:pt x="128" y="30"/>
                  <a:pt x="128" y="35"/>
                </a:cubicBezTo>
                <a:cubicBezTo>
                  <a:pt x="128" y="45"/>
                  <a:pt x="101" y="53"/>
                  <a:pt x="69" y="53"/>
                </a:cubicBezTo>
                <a:cubicBezTo>
                  <a:pt x="59" y="53"/>
                  <a:pt x="50" y="52"/>
                  <a:pt x="42" y="51"/>
                </a:cubicBezTo>
                <a:cubicBezTo>
                  <a:pt x="9" y="62"/>
                  <a:pt x="9" y="62"/>
                  <a:pt x="9" y="62"/>
                </a:cubicBezTo>
                <a:cubicBezTo>
                  <a:pt x="16" y="84"/>
                  <a:pt x="40" y="101"/>
                  <a:pt x="69" y="101"/>
                </a:cubicBezTo>
                <a:cubicBezTo>
                  <a:pt x="103" y="101"/>
                  <a:pt x="131" y="77"/>
                  <a:pt x="131" y="49"/>
                </a:cubicBezTo>
                <a:cubicBezTo>
                  <a:pt x="131" y="45"/>
                  <a:pt x="130" y="39"/>
                  <a:pt x="130" y="35"/>
                </a:cubicBezTo>
                <a:cubicBezTo>
                  <a:pt x="130" y="35"/>
                  <a:pt x="130" y="35"/>
                  <a:pt x="130" y="35"/>
                </a:cubicBezTo>
                <a:close/>
                <a:moveTo>
                  <a:pt x="16" y="44"/>
                </a:moveTo>
                <a:cubicBezTo>
                  <a:pt x="12" y="41"/>
                  <a:pt x="9" y="38"/>
                  <a:pt x="9" y="35"/>
                </a:cubicBezTo>
                <a:cubicBezTo>
                  <a:pt x="9" y="25"/>
                  <a:pt x="37" y="17"/>
                  <a:pt x="69" y="17"/>
                </a:cubicBezTo>
                <a:cubicBezTo>
                  <a:pt x="70" y="17"/>
                  <a:pt x="71" y="17"/>
                  <a:pt x="73" y="17"/>
                </a:cubicBezTo>
                <a:cubicBezTo>
                  <a:pt x="76" y="15"/>
                  <a:pt x="76" y="15"/>
                  <a:pt x="76" y="15"/>
                </a:cubicBezTo>
                <a:cubicBezTo>
                  <a:pt x="73" y="15"/>
                  <a:pt x="71" y="15"/>
                  <a:pt x="69" y="15"/>
                </a:cubicBezTo>
                <a:cubicBezTo>
                  <a:pt x="35" y="15"/>
                  <a:pt x="8" y="24"/>
                  <a:pt x="8" y="35"/>
                </a:cubicBezTo>
                <a:cubicBezTo>
                  <a:pt x="8" y="35"/>
                  <a:pt x="8" y="35"/>
                  <a:pt x="8" y="35"/>
                </a:cubicBezTo>
                <a:cubicBezTo>
                  <a:pt x="7" y="38"/>
                  <a:pt x="7" y="44"/>
                  <a:pt x="7" y="48"/>
                </a:cubicBezTo>
                <a:lnTo>
                  <a:pt x="16" y="44"/>
                </a:lnTo>
                <a:close/>
                <a:moveTo>
                  <a:pt x="118" y="0"/>
                </a:moveTo>
                <a:cubicBezTo>
                  <a:pt x="0" y="53"/>
                  <a:pt x="0" y="53"/>
                  <a:pt x="0" y="53"/>
                </a:cubicBezTo>
                <a:cubicBezTo>
                  <a:pt x="121" y="6"/>
                  <a:pt x="121" y="6"/>
                  <a:pt x="121" y="6"/>
                </a:cubicBezTo>
                <a:lnTo>
                  <a:pt x="118" y="0"/>
                </a:lnTo>
                <a:close/>
                <a:moveTo>
                  <a:pt x="131" y="12"/>
                </a:moveTo>
                <a:cubicBezTo>
                  <a:pt x="129" y="6"/>
                  <a:pt x="129" y="6"/>
                  <a:pt x="129" y="6"/>
                </a:cubicBezTo>
                <a:cubicBezTo>
                  <a:pt x="11" y="59"/>
                  <a:pt x="11" y="59"/>
                  <a:pt x="11" y="59"/>
                </a:cubicBezTo>
                <a:lnTo>
                  <a:pt x="131" y="1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7" name="Freeform 161"/>
          <p:cNvSpPr>
            <a:spLocks noEditPoints="1"/>
          </p:cNvSpPr>
          <p:nvPr/>
        </p:nvSpPr>
        <p:spPr bwMode="auto">
          <a:xfrm>
            <a:off x="7234459" y="4861782"/>
            <a:ext cx="268668" cy="236654"/>
          </a:xfrm>
          <a:custGeom>
            <a:avLst/>
            <a:gdLst>
              <a:gd name="T0" fmla="*/ 0 w 161"/>
              <a:gd name="T1" fmla="*/ 94 h 141"/>
              <a:gd name="T2" fmla="*/ 25 w 161"/>
              <a:gd name="T3" fmla="*/ 108 h 141"/>
              <a:gd name="T4" fmla="*/ 1 w 161"/>
              <a:gd name="T5" fmla="*/ 99 h 141"/>
              <a:gd name="T6" fmla="*/ 46 w 161"/>
              <a:gd name="T7" fmla="*/ 55 h 141"/>
              <a:gd name="T8" fmla="*/ 22 w 161"/>
              <a:gd name="T9" fmla="*/ 89 h 141"/>
              <a:gd name="T10" fmla="*/ 36 w 161"/>
              <a:gd name="T11" fmla="*/ 89 h 141"/>
              <a:gd name="T12" fmla="*/ 161 w 161"/>
              <a:gd name="T13" fmla="*/ 75 h 141"/>
              <a:gd name="T14" fmla="*/ 139 w 161"/>
              <a:gd name="T15" fmla="*/ 103 h 141"/>
              <a:gd name="T16" fmla="*/ 47 w 161"/>
              <a:gd name="T17" fmla="*/ 136 h 141"/>
              <a:gd name="T18" fmla="*/ 72 w 161"/>
              <a:gd name="T19" fmla="*/ 49 h 141"/>
              <a:gd name="T20" fmla="*/ 161 w 161"/>
              <a:gd name="T21" fmla="*/ 75 h 141"/>
              <a:gd name="T22" fmla="*/ 80 w 161"/>
              <a:gd name="T23" fmla="*/ 4 h 141"/>
              <a:gd name="T24" fmla="*/ 86 w 161"/>
              <a:gd name="T25" fmla="*/ 1 h 141"/>
              <a:gd name="T26" fmla="*/ 81 w 161"/>
              <a:gd name="T27" fmla="*/ 8 h 141"/>
              <a:gd name="T28" fmla="*/ 82 w 161"/>
              <a:gd name="T29" fmla="*/ 16 h 141"/>
              <a:gd name="T30" fmla="*/ 91 w 161"/>
              <a:gd name="T31" fmla="*/ 24 h 141"/>
              <a:gd name="T32" fmla="*/ 92 w 161"/>
              <a:gd name="T33" fmla="*/ 37 h 141"/>
              <a:gd name="T34" fmla="*/ 86 w 161"/>
              <a:gd name="T35" fmla="*/ 41 h 141"/>
              <a:gd name="T36" fmla="*/ 91 w 161"/>
              <a:gd name="T37" fmla="*/ 31 h 141"/>
              <a:gd name="T38" fmla="*/ 85 w 161"/>
              <a:gd name="T39" fmla="*/ 21 h 141"/>
              <a:gd name="T40" fmla="*/ 78 w 161"/>
              <a:gd name="T41" fmla="*/ 10 h 141"/>
              <a:gd name="T42" fmla="*/ 105 w 161"/>
              <a:gd name="T43" fmla="*/ 4 h 141"/>
              <a:gd name="T44" fmla="*/ 111 w 161"/>
              <a:gd name="T45" fmla="*/ 1 h 141"/>
              <a:gd name="T46" fmla="*/ 106 w 161"/>
              <a:gd name="T47" fmla="*/ 8 h 141"/>
              <a:gd name="T48" fmla="*/ 107 w 161"/>
              <a:gd name="T49" fmla="*/ 16 h 141"/>
              <a:gd name="T50" fmla="*/ 116 w 161"/>
              <a:gd name="T51" fmla="*/ 24 h 141"/>
              <a:gd name="T52" fmla="*/ 117 w 161"/>
              <a:gd name="T53" fmla="*/ 37 h 141"/>
              <a:gd name="T54" fmla="*/ 111 w 161"/>
              <a:gd name="T55" fmla="*/ 41 h 141"/>
              <a:gd name="T56" fmla="*/ 116 w 161"/>
              <a:gd name="T57" fmla="*/ 31 h 141"/>
              <a:gd name="T58" fmla="*/ 110 w 161"/>
              <a:gd name="T59" fmla="*/ 21 h 141"/>
              <a:gd name="T60" fmla="*/ 102 w 161"/>
              <a:gd name="T61" fmla="*/ 10 h 141"/>
              <a:gd name="T62" fmla="*/ 53 w 161"/>
              <a:gd name="T63" fmla="*/ 4 h 141"/>
              <a:gd name="T64" fmla="*/ 59 w 161"/>
              <a:gd name="T65" fmla="*/ 1 h 141"/>
              <a:gd name="T66" fmla="*/ 53 w 161"/>
              <a:gd name="T67" fmla="*/ 8 h 141"/>
              <a:gd name="T68" fmla="*/ 54 w 161"/>
              <a:gd name="T69" fmla="*/ 16 h 141"/>
              <a:gd name="T70" fmla="*/ 64 w 161"/>
              <a:gd name="T71" fmla="*/ 24 h 141"/>
              <a:gd name="T72" fmla="*/ 65 w 161"/>
              <a:gd name="T73" fmla="*/ 37 h 141"/>
              <a:gd name="T74" fmla="*/ 59 w 161"/>
              <a:gd name="T75" fmla="*/ 41 h 141"/>
              <a:gd name="T76" fmla="*/ 64 w 161"/>
              <a:gd name="T77" fmla="*/ 31 h 141"/>
              <a:gd name="T78" fmla="*/ 58 w 161"/>
              <a:gd name="T79" fmla="*/ 21 h 141"/>
              <a:gd name="T80" fmla="*/ 50 w 161"/>
              <a:gd name="T81" fmla="*/ 10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61" h="141">
                <a:moveTo>
                  <a:pt x="46" y="55"/>
                </a:moveTo>
                <a:cubicBezTo>
                  <a:pt x="18" y="68"/>
                  <a:pt x="0" y="94"/>
                  <a:pt x="0" y="94"/>
                </a:cubicBezTo>
                <a:cubicBezTo>
                  <a:pt x="0" y="94"/>
                  <a:pt x="14" y="110"/>
                  <a:pt x="25" y="106"/>
                </a:cubicBezTo>
                <a:cubicBezTo>
                  <a:pt x="25" y="108"/>
                  <a:pt x="25" y="108"/>
                  <a:pt x="25" y="108"/>
                </a:cubicBezTo>
                <a:cubicBezTo>
                  <a:pt x="24" y="109"/>
                  <a:pt x="22" y="109"/>
                  <a:pt x="21" y="109"/>
                </a:cubicBezTo>
                <a:cubicBezTo>
                  <a:pt x="13" y="109"/>
                  <a:pt x="5" y="103"/>
                  <a:pt x="1" y="99"/>
                </a:cubicBezTo>
                <a:cubicBezTo>
                  <a:pt x="7" y="106"/>
                  <a:pt x="23" y="125"/>
                  <a:pt x="44" y="135"/>
                </a:cubicBezTo>
                <a:cubicBezTo>
                  <a:pt x="60" y="108"/>
                  <a:pt x="48" y="64"/>
                  <a:pt x="46" y="55"/>
                </a:cubicBezTo>
                <a:close/>
                <a:moveTo>
                  <a:pt x="29" y="96"/>
                </a:moveTo>
                <a:cubicBezTo>
                  <a:pt x="25" y="96"/>
                  <a:pt x="22" y="93"/>
                  <a:pt x="22" y="89"/>
                </a:cubicBezTo>
                <a:cubicBezTo>
                  <a:pt x="22" y="85"/>
                  <a:pt x="25" y="82"/>
                  <a:pt x="29" y="82"/>
                </a:cubicBezTo>
                <a:cubicBezTo>
                  <a:pt x="33" y="82"/>
                  <a:pt x="36" y="85"/>
                  <a:pt x="36" y="89"/>
                </a:cubicBezTo>
                <a:cubicBezTo>
                  <a:pt x="36" y="93"/>
                  <a:pt x="33" y="96"/>
                  <a:pt x="29" y="96"/>
                </a:cubicBezTo>
                <a:close/>
                <a:moveTo>
                  <a:pt x="161" y="75"/>
                </a:moveTo>
                <a:cubicBezTo>
                  <a:pt x="161" y="116"/>
                  <a:pt x="161" y="116"/>
                  <a:pt x="161" y="116"/>
                </a:cubicBezTo>
                <a:cubicBezTo>
                  <a:pt x="139" y="103"/>
                  <a:pt x="139" y="103"/>
                  <a:pt x="139" y="103"/>
                </a:cubicBezTo>
                <a:cubicBezTo>
                  <a:pt x="127" y="116"/>
                  <a:pt x="101" y="141"/>
                  <a:pt x="72" y="141"/>
                </a:cubicBezTo>
                <a:cubicBezTo>
                  <a:pt x="63" y="141"/>
                  <a:pt x="55" y="139"/>
                  <a:pt x="47" y="136"/>
                </a:cubicBezTo>
                <a:cubicBezTo>
                  <a:pt x="64" y="107"/>
                  <a:pt x="51" y="62"/>
                  <a:pt x="49" y="54"/>
                </a:cubicBezTo>
                <a:cubicBezTo>
                  <a:pt x="56" y="51"/>
                  <a:pt x="64" y="49"/>
                  <a:pt x="72" y="49"/>
                </a:cubicBezTo>
                <a:cubicBezTo>
                  <a:pt x="100" y="49"/>
                  <a:pt x="124" y="72"/>
                  <a:pt x="137" y="85"/>
                </a:cubicBezTo>
                <a:lnTo>
                  <a:pt x="161" y="75"/>
                </a:lnTo>
                <a:close/>
                <a:moveTo>
                  <a:pt x="78" y="10"/>
                </a:moveTo>
                <a:cubicBezTo>
                  <a:pt x="77" y="8"/>
                  <a:pt x="78" y="5"/>
                  <a:pt x="80" y="4"/>
                </a:cubicBezTo>
                <a:cubicBezTo>
                  <a:pt x="82" y="2"/>
                  <a:pt x="84" y="1"/>
                  <a:pt x="86" y="0"/>
                </a:cubicBezTo>
                <a:cubicBezTo>
                  <a:pt x="86" y="1"/>
                  <a:pt x="86" y="1"/>
                  <a:pt x="86" y="1"/>
                </a:cubicBezTo>
                <a:cubicBezTo>
                  <a:pt x="84" y="2"/>
                  <a:pt x="83" y="4"/>
                  <a:pt x="82" y="5"/>
                </a:cubicBezTo>
                <a:cubicBezTo>
                  <a:pt x="81" y="6"/>
                  <a:pt x="81" y="7"/>
                  <a:pt x="81" y="8"/>
                </a:cubicBezTo>
                <a:cubicBezTo>
                  <a:pt x="80" y="9"/>
                  <a:pt x="80" y="9"/>
                  <a:pt x="80" y="10"/>
                </a:cubicBezTo>
                <a:cubicBezTo>
                  <a:pt x="80" y="12"/>
                  <a:pt x="80" y="14"/>
                  <a:pt x="82" y="16"/>
                </a:cubicBezTo>
                <a:cubicBezTo>
                  <a:pt x="83" y="18"/>
                  <a:pt x="84" y="19"/>
                  <a:pt x="86" y="20"/>
                </a:cubicBezTo>
                <a:cubicBezTo>
                  <a:pt x="88" y="21"/>
                  <a:pt x="90" y="22"/>
                  <a:pt x="91" y="24"/>
                </a:cubicBezTo>
                <a:cubicBezTo>
                  <a:pt x="93" y="26"/>
                  <a:pt x="94" y="28"/>
                  <a:pt x="94" y="31"/>
                </a:cubicBezTo>
                <a:cubicBezTo>
                  <a:pt x="95" y="33"/>
                  <a:pt x="93" y="36"/>
                  <a:pt x="92" y="37"/>
                </a:cubicBezTo>
                <a:cubicBezTo>
                  <a:pt x="90" y="39"/>
                  <a:pt x="88" y="40"/>
                  <a:pt x="86" y="41"/>
                </a:cubicBezTo>
                <a:cubicBezTo>
                  <a:pt x="86" y="41"/>
                  <a:pt x="86" y="41"/>
                  <a:pt x="86" y="41"/>
                </a:cubicBezTo>
                <a:cubicBezTo>
                  <a:pt x="87" y="39"/>
                  <a:pt x="89" y="38"/>
                  <a:pt x="90" y="36"/>
                </a:cubicBezTo>
                <a:cubicBezTo>
                  <a:pt x="91" y="34"/>
                  <a:pt x="91" y="33"/>
                  <a:pt x="91" y="31"/>
                </a:cubicBezTo>
                <a:cubicBezTo>
                  <a:pt x="91" y="29"/>
                  <a:pt x="90" y="28"/>
                  <a:pt x="89" y="26"/>
                </a:cubicBezTo>
                <a:cubicBezTo>
                  <a:pt x="88" y="24"/>
                  <a:pt x="87" y="23"/>
                  <a:pt x="85" y="21"/>
                </a:cubicBezTo>
                <a:cubicBezTo>
                  <a:pt x="84" y="20"/>
                  <a:pt x="82" y="18"/>
                  <a:pt x="81" y="16"/>
                </a:cubicBezTo>
                <a:cubicBezTo>
                  <a:pt x="79" y="15"/>
                  <a:pt x="78" y="13"/>
                  <a:pt x="78" y="10"/>
                </a:cubicBezTo>
                <a:close/>
                <a:moveTo>
                  <a:pt x="102" y="10"/>
                </a:moveTo>
                <a:cubicBezTo>
                  <a:pt x="102" y="8"/>
                  <a:pt x="103" y="5"/>
                  <a:pt x="105" y="4"/>
                </a:cubicBezTo>
                <a:cubicBezTo>
                  <a:pt x="107" y="2"/>
                  <a:pt x="109" y="1"/>
                  <a:pt x="111" y="0"/>
                </a:cubicBezTo>
                <a:cubicBezTo>
                  <a:pt x="111" y="1"/>
                  <a:pt x="111" y="1"/>
                  <a:pt x="111" y="1"/>
                </a:cubicBezTo>
                <a:cubicBezTo>
                  <a:pt x="109" y="2"/>
                  <a:pt x="108" y="4"/>
                  <a:pt x="107" y="5"/>
                </a:cubicBezTo>
                <a:cubicBezTo>
                  <a:pt x="106" y="6"/>
                  <a:pt x="106" y="7"/>
                  <a:pt x="106" y="8"/>
                </a:cubicBezTo>
                <a:cubicBezTo>
                  <a:pt x="105" y="9"/>
                  <a:pt x="105" y="9"/>
                  <a:pt x="105" y="10"/>
                </a:cubicBezTo>
                <a:cubicBezTo>
                  <a:pt x="105" y="12"/>
                  <a:pt x="105" y="14"/>
                  <a:pt x="107" y="16"/>
                </a:cubicBezTo>
                <a:cubicBezTo>
                  <a:pt x="108" y="18"/>
                  <a:pt x="109" y="19"/>
                  <a:pt x="111" y="20"/>
                </a:cubicBezTo>
                <a:cubicBezTo>
                  <a:pt x="113" y="21"/>
                  <a:pt x="115" y="22"/>
                  <a:pt x="116" y="24"/>
                </a:cubicBezTo>
                <a:cubicBezTo>
                  <a:pt x="118" y="26"/>
                  <a:pt x="119" y="28"/>
                  <a:pt x="119" y="31"/>
                </a:cubicBezTo>
                <a:cubicBezTo>
                  <a:pt x="120" y="33"/>
                  <a:pt x="118" y="36"/>
                  <a:pt x="117" y="37"/>
                </a:cubicBezTo>
                <a:cubicBezTo>
                  <a:pt x="115" y="39"/>
                  <a:pt x="113" y="40"/>
                  <a:pt x="111" y="41"/>
                </a:cubicBezTo>
                <a:cubicBezTo>
                  <a:pt x="111" y="41"/>
                  <a:pt x="111" y="41"/>
                  <a:pt x="111" y="41"/>
                </a:cubicBezTo>
                <a:cubicBezTo>
                  <a:pt x="112" y="39"/>
                  <a:pt x="114" y="38"/>
                  <a:pt x="115" y="36"/>
                </a:cubicBezTo>
                <a:cubicBezTo>
                  <a:pt x="116" y="34"/>
                  <a:pt x="116" y="33"/>
                  <a:pt x="116" y="31"/>
                </a:cubicBezTo>
                <a:cubicBezTo>
                  <a:pt x="116" y="29"/>
                  <a:pt x="115" y="28"/>
                  <a:pt x="114" y="26"/>
                </a:cubicBezTo>
                <a:cubicBezTo>
                  <a:pt x="113" y="24"/>
                  <a:pt x="112" y="23"/>
                  <a:pt x="110" y="21"/>
                </a:cubicBezTo>
                <a:cubicBezTo>
                  <a:pt x="109" y="20"/>
                  <a:pt x="107" y="18"/>
                  <a:pt x="106" y="16"/>
                </a:cubicBezTo>
                <a:cubicBezTo>
                  <a:pt x="104" y="15"/>
                  <a:pt x="103" y="13"/>
                  <a:pt x="102" y="10"/>
                </a:cubicBezTo>
                <a:close/>
                <a:moveTo>
                  <a:pt x="50" y="10"/>
                </a:moveTo>
                <a:cubicBezTo>
                  <a:pt x="50" y="8"/>
                  <a:pt x="51" y="5"/>
                  <a:pt x="53" y="4"/>
                </a:cubicBezTo>
                <a:cubicBezTo>
                  <a:pt x="54" y="2"/>
                  <a:pt x="56" y="1"/>
                  <a:pt x="59" y="0"/>
                </a:cubicBezTo>
                <a:cubicBezTo>
                  <a:pt x="59" y="1"/>
                  <a:pt x="59" y="1"/>
                  <a:pt x="59" y="1"/>
                </a:cubicBezTo>
                <a:cubicBezTo>
                  <a:pt x="57" y="2"/>
                  <a:pt x="56" y="4"/>
                  <a:pt x="55" y="5"/>
                </a:cubicBezTo>
                <a:cubicBezTo>
                  <a:pt x="54" y="6"/>
                  <a:pt x="54" y="7"/>
                  <a:pt x="53" y="8"/>
                </a:cubicBezTo>
                <a:cubicBezTo>
                  <a:pt x="53" y="9"/>
                  <a:pt x="53" y="9"/>
                  <a:pt x="53" y="10"/>
                </a:cubicBezTo>
                <a:cubicBezTo>
                  <a:pt x="53" y="12"/>
                  <a:pt x="53" y="14"/>
                  <a:pt x="54" y="16"/>
                </a:cubicBezTo>
                <a:cubicBezTo>
                  <a:pt x="55" y="18"/>
                  <a:pt x="57" y="19"/>
                  <a:pt x="59" y="20"/>
                </a:cubicBezTo>
                <a:cubicBezTo>
                  <a:pt x="61" y="21"/>
                  <a:pt x="63" y="22"/>
                  <a:pt x="64" y="24"/>
                </a:cubicBezTo>
                <a:cubicBezTo>
                  <a:pt x="66" y="26"/>
                  <a:pt x="67" y="28"/>
                  <a:pt x="67" y="31"/>
                </a:cubicBezTo>
                <a:cubicBezTo>
                  <a:pt x="67" y="33"/>
                  <a:pt x="66" y="36"/>
                  <a:pt x="65" y="37"/>
                </a:cubicBezTo>
                <a:cubicBezTo>
                  <a:pt x="63" y="39"/>
                  <a:pt x="61" y="40"/>
                  <a:pt x="59" y="41"/>
                </a:cubicBezTo>
                <a:cubicBezTo>
                  <a:pt x="59" y="41"/>
                  <a:pt x="59" y="41"/>
                  <a:pt x="59" y="41"/>
                </a:cubicBezTo>
                <a:cubicBezTo>
                  <a:pt x="60" y="39"/>
                  <a:pt x="62" y="38"/>
                  <a:pt x="63" y="36"/>
                </a:cubicBezTo>
                <a:cubicBezTo>
                  <a:pt x="64" y="34"/>
                  <a:pt x="64" y="33"/>
                  <a:pt x="64" y="31"/>
                </a:cubicBezTo>
                <a:cubicBezTo>
                  <a:pt x="64" y="29"/>
                  <a:pt x="63" y="28"/>
                  <a:pt x="62" y="26"/>
                </a:cubicBezTo>
                <a:cubicBezTo>
                  <a:pt x="61" y="24"/>
                  <a:pt x="59" y="23"/>
                  <a:pt x="58" y="21"/>
                </a:cubicBezTo>
                <a:cubicBezTo>
                  <a:pt x="56" y="20"/>
                  <a:pt x="55" y="18"/>
                  <a:pt x="54" y="16"/>
                </a:cubicBezTo>
                <a:cubicBezTo>
                  <a:pt x="52" y="15"/>
                  <a:pt x="51" y="13"/>
                  <a:pt x="50" y="1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8" name="Freeform 162"/>
          <p:cNvSpPr>
            <a:spLocks noEditPoints="1"/>
          </p:cNvSpPr>
          <p:nvPr/>
        </p:nvSpPr>
        <p:spPr bwMode="auto">
          <a:xfrm>
            <a:off x="1216612" y="3883190"/>
            <a:ext cx="246279" cy="246247"/>
          </a:xfrm>
          <a:custGeom>
            <a:avLst/>
            <a:gdLst>
              <a:gd name="T0" fmla="*/ 0 w 148"/>
              <a:gd name="T1" fmla="*/ 74 h 147"/>
              <a:gd name="T2" fmla="*/ 148 w 148"/>
              <a:gd name="T3" fmla="*/ 74 h 147"/>
              <a:gd name="T4" fmla="*/ 77 w 148"/>
              <a:gd name="T5" fmla="*/ 135 h 147"/>
              <a:gd name="T6" fmla="*/ 74 w 148"/>
              <a:gd name="T7" fmla="*/ 121 h 147"/>
              <a:gd name="T8" fmla="*/ 71 w 148"/>
              <a:gd name="T9" fmla="*/ 135 h 147"/>
              <a:gd name="T10" fmla="*/ 23 w 148"/>
              <a:gd name="T11" fmla="*/ 77 h 147"/>
              <a:gd name="T12" fmla="*/ 23 w 148"/>
              <a:gd name="T13" fmla="*/ 70 h 147"/>
              <a:gd name="T14" fmla="*/ 71 w 148"/>
              <a:gd name="T15" fmla="*/ 12 h 147"/>
              <a:gd name="T16" fmla="*/ 71 w 148"/>
              <a:gd name="T17" fmla="*/ 24 h 147"/>
              <a:gd name="T18" fmla="*/ 77 w 148"/>
              <a:gd name="T19" fmla="*/ 24 h 147"/>
              <a:gd name="T20" fmla="*/ 77 w 148"/>
              <a:gd name="T21" fmla="*/ 12 h 147"/>
              <a:gd name="T22" fmla="*/ 125 w 148"/>
              <a:gd name="T23" fmla="*/ 70 h 147"/>
              <a:gd name="T24" fmla="*/ 125 w 148"/>
              <a:gd name="T25" fmla="*/ 77 h 147"/>
              <a:gd name="T26" fmla="*/ 77 w 148"/>
              <a:gd name="T27" fmla="*/ 135 h 147"/>
              <a:gd name="T28" fmla="*/ 84 w 148"/>
              <a:gd name="T29" fmla="*/ 50 h 147"/>
              <a:gd name="T30" fmla="*/ 65 w 148"/>
              <a:gd name="T31" fmla="*/ 62 h 147"/>
              <a:gd name="T32" fmla="*/ 70 w 148"/>
              <a:gd name="T33" fmla="*/ 71 h 147"/>
              <a:gd name="T34" fmla="*/ 66 w 148"/>
              <a:gd name="T35" fmla="*/ 73 h 147"/>
              <a:gd name="T36" fmla="*/ 72 w 148"/>
              <a:gd name="T37" fmla="*/ 80 h 147"/>
              <a:gd name="T38" fmla="*/ 86 w 148"/>
              <a:gd name="T39" fmla="*/ 102 h 147"/>
              <a:gd name="T40" fmla="*/ 101 w 148"/>
              <a:gd name="T41" fmla="*/ 88 h 147"/>
              <a:gd name="T42" fmla="*/ 80 w 148"/>
              <a:gd name="T43" fmla="*/ 75 h 147"/>
              <a:gd name="T44" fmla="*/ 80 w 148"/>
              <a:gd name="T45" fmla="*/ 69 h 147"/>
              <a:gd name="T46" fmla="*/ 104 w 148"/>
              <a:gd name="T47" fmla="*/ 53 h 147"/>
              <a:gd name="T48" fmla="*/ 88 w 148"/>
              <a:gd name="T49" fmla="*/ 37 h 147"/>
              <a:gd name="T50" fmla="*/ 79 w 148"/>
              <a:gd name="T51" fmla="*/ 76 h 147"/>
              <a:gd name="T52" fmla="*/ 79 w 148"/>
              <a:gd name="T53" fmla="*/ 76 h 147"/>
              <a:gd name="T54" fmla="*/ 88 w 148"/>
              <a:gd name="T55" fmla="*/ 84 h 147"/>
              <a:gd name="T56" fmla="*/ 85 w 148"/>
              <a:gd name="T57" fmla="*/ 86 h 147"/>
              <a:gd name="T58" fmla="*/ 83 w 148"/>
              <a:gd name="T59" fmla="*/ 89 h 147"/>
              <a:gd name="T60" fmla="*/ 73 w 148"/>
              <a:gd name="T61" fmla="*/ 79 h 147"/>
              <a:gd name="T62" fmla="*/ 72 w 148"/>
              <a:gd name="T63" fmla="*/ 79 h 147"/>
              <a:gd name="T64" fmla="*/ 67 w 148"/>
              <a:gd name="T65" fmla="*/ 74 h 147"/>
              <a:gd name="T66" fmla="*/ 70 w 148"/>
              <a:gd name="T67" fmla="*/ 73 h 147"/>
              <a:gd name="T68" fmla="*/ 71 w 148"/>
              <a:gd name="T69" fmla="*/ 70 h 147"/>
              <a:gd name="T70" fmla="*/ 71 w 148"/>
              <a:gd name="T71" fmla="*/ 69 h 147"/>
              <a:gd name="T72" fmla="*/ 66 w 148"/>
              <a:gd name="T73" fmla="*/ 68 h 147"/>
              <a:gd name="T74" fmla="*/ 72 w 148"/>
              <a:gd name="T75" fmla="*/ 63 h 147"/>
              <a:gd name="T76" fmla="*/ 73 w 148"/>
              <a:gd name="T77" fmla="*/ 63 h 147"/>
              <a:gd name="T78" fmla="*/ 84 w 148"/>
              <a:gd name="T79" fmla="*/ 52 h 147"/>
              <a:gd name="T80" fmla="*/ 86 w 148"/>
              <a:gd name="T81" fmla="*/ 55 h 147"/>
              <a:gd name="T82" fmla="*/ 90 w 148"/>
              <a:gd name="T83" fmla="*/ 57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8" h="147">
                <a:moveTo>
                  <a:pt x="74" y="0"/>
                </a:moveTo>
                <a:cubicBezTo>
                  <a:pt x="33" y="0"/>
                  <a:pt x="0" y="33"/>
                  <a:pt x="0" y="74"/>
                </a:cubicBezTo>
                <a:cubicBezTo>
                  <a:pt x="0" y="114"/>
                  <a:pt x="33" y="147"/>
                  <a:pt x="74" y="147"/>
                </a:cubicBezTo>
                <a:cubicBezTo>
                  <a:pt x="115" y="147"/>
                  <a:pt x="148" y="114"/>
                  <a:pt x="148" y="74"/>
                </a:cubicBezTo>
                <a:cubicBezTo>
                  <a:pt x="148" y="33"/>
                  <a:pt x="115" y="0"/>
                  <a:pt x="74" y="0"/>
                </a:cubicBezTo>
                <a:close/>
                <a:moveTo>
                  <a:pt x="77" y="135"/>
                </a:moveTo>
                <a:cubicBezTo>
                  <a:pt x="77" y="124"/>
                  <a:pt x="77" y="124"/>
                  <a:pt x="77" y="124"/>
                </a:cubicBezTo>
                <a:cubicBezTo>
                  <a:pt x="77" y="122"/>
                  <a:pt x="76" y="121"/>
                  <a:pt x="74" y="121"/>
                </a:cubicBezTo>
                <a:cubicBezTo>
                  <a:pt x="72" y="121"/>
                  <a:pt x="71" y="122"/>
                  <a:pt x="71" y="124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39" y="134"/>
                  <a:pt x="14" y="108"/>
                  <a:pt x="12" y="77"/>
                </a:cubicBezTo>
                <a:cubicBezTo>
                  <a:pt x="23" y="77"/>
                  <a:pt x="23" y="77"/>
                  <a:pt x="23" y="77"/>
                </a:cubicBezTo>
                <a:cubicBezTo>
                  <a:pt x="25" y="77"/>
                  <a:pt x="26" y="75"/>
                  <a:pt x="26" y="74"/>
                </a:cubicBezTo>
                <a:cubicBezTo>
                  <a:pt x="26" y="72"/>
                  <a:pt x="25" y="70"/>
                  <a:pt x="23" y="70"/>
                </a:cubicBezTo>
                <a:cubicBezTo>
                  <a:pt x="12" y="70"/>
                  <a:pt x="12" y="70"/>
                  <a:pt x="12" y="70"/>
                </a:cubicBezTo>
                <a:cubicBezTo>
                  <a:pt x="14" y="39"/>
                  <a:pt x="39" y="14"/>
                  <a:pt x="71" y="12"/>
                </a:cubicBezTo>
                <a:cubicBezTo>
                  <a:pt x="71" y="12"/>
                  <a:pt x="71" y="12"/>
                  <a:pt x="71" y="12"/>
                </a:cubicBezTo>
                <a:cubicBezTo>
                  <a:pt x="71" y="24"/>
                  <a:pt x="71" y="24"/>
                  <a:pt x="71" y="24"/>
                </a:cubicBezTo>
                <a:cubicBezTo>
                  <a:pt x="71" y="25"/>
                  <a:pt x="72" y="27"/>
                  <a:pt x="74" y="27"/>
                </a:cubicBezTo>
                <a:cubicBezTo>
                  <a:pt x="76" y="27"/>
                  <a:pt x="77" y="25"/>
                  <a:pt x="77" y="24"/>
                </a:cubicBezTo>
                <a:cubicBezTo>
                  <a:pt x="77" y="12"/>
                  <a:pt x="77" y="12"/>
                  <a:pt x="77" y="12"/>
                </a:cubicBezTo>
                <a:cubicBezTo>
                  <a:pt x="77" y="12"/>
                  <a:pt x="77" y="12"/>
                  <a:pt x="77" y="12"/>
                </a:cubicBezTo>
                <a:cubicBezTo>
                  <a:pt x="109" y="14"/>
                  <a:pt x="134" y="39"/>
                  <a:pt x="135" y="70"/>
                </a:cubicBezTo>
                <a:cubicBezTo>
                  <a:pt x="125" y="70"/>
                  <a:pt x="125" y="70"/>
                  <a:pt x="125" y="70"/>
                </a:cubicBezTo>
                <a:cubicBezTo>
                  <a:pt x="123" y="70"/>
                  <a:pt x="122" y="72"/>
                  <a:pt x="122" y="74"/>
                </a:cubicBezTo>
                <a:cubicBezTo>
                  <a:pt x="122" y="75"/>
                  <a:pt x="123" y="77"/>
                  <a:pt x="125" y="77"/>
                </a:cubicBezTo>
                <a:cubicBezTo>
                  <a:pt x="135" y="77"/>
                  <a:pt x="135" y="77"/>
                  <a:pt x="135" y="77"/>
                </a:cubicBezTo>
                <a:cubicBezTo>
                  <a:pt x="134" y="108"/>
                  <a:pt x="109" y="134"/>
                  <a:pt x="77" y="135"/>
                </a:cubicBezTo>
                <a:close/>
                <a:moveTo>
                  <a:pt x="88" y="37"/>
                </a:moveTo>
                <a:cubicBezTo>
                  <a:pt x="85" y="40"/>
                  <a:pt x="83" y="46"/>
                  <a:pt x="84" y="50"/>
                </a:cubicBezTo>
                <a:cubicBezTo>
                  <a:pt x="72" y="62"/>
                  <a:pt x="72" y="62"/>
                  <a:pt x="72" y="62"/>
                </a:cubicBezTo>
                <a:cubicBezTo>
                  <a:pt x="70" y="60"/>
                  <a:pt x="67" y="60"/>
                  <a:pt x="65" y="62"/>
                </a:cubicBezTo>
                <a:cubicBezTo>
                  <a:pt x="63" y="64"/>
                  <a:pt x="63" y="67"/>
                  <a:pt x="65" y="69"/>
                </a:cubicBezTo>
                <a:cubicBezTo>
                  <a:pt x="67" y="71"/>
                  <a:pt x="69" y="71"/>
                  <a:pt x="70" y="71"/>
                </a:cubicBezTo>
                <a:cubicBezTo>
                  <a:pt x="70" y="72"/>
                  <a:pt x="70" y="72"/>
                  <a:pt x="70" y="72"/>
                </a:cubicBezTo>
                <a:cubicBezTo>
                  <a:pt x="69" y="72"/>
                  <a:pt x="67" y="72"/>
                  <a:pt x="66" y="73"/>
                </a:cubicBezTo>
                <a:cubicBezTo>
                  <a:pt x="65" y="75"/>
                  <a:pt x="65" y="78"/>
                  <a:pt x="66" y="80"/>
                </a:cubicBezTo>
                <a:cubicBezTo>
                  <a:pt x="68" y="82"/>
                  <a:pt x="71" y="82"/>
                  <a:pt x="72" y="80"/>
                </a:cubicBezTo>
                <a:cubicBezTo>
                  <a:pt x="83" y="91"/>
                  <a:pt x="83" y="91"/>
                  <a:pt x="83" y="91"/>
                </a:cubicBezTo>
                <a:cubicBezTo>
                  <a:pt x="82" y="95"/>
                  <a:pt x="84" y="99"/>
                  <a:pt x="86" y="102"/>
                </a:cubicBezTo>
                <a:cubicBezTo>
                  <a:pt x="90" y="106"/>
                  <a:pt x="97" y="106"/>
                  <a:pt x="101" y="102"/>
                </a:cubicBezTo>
                <a:cubicBezTo>
                  <a:pt x="105" y="98"/>
                  <a:pt x="105" y="92"/>
                  <a:pt x="101" y="88"/>
                </a:cubicBezTo>
                <a:cubicBezTo>
                  <a:pt x="98" y="85"/>
                  <a:pt x="93" y="83"/>
                  <a:pt x="89" y="84"/>
                </a:cubicBezTo>
                <a:cubicBezTo>
                  <a:pt x="80" y="75"/>
                  <a:pt x="80" y="75"/>
                  <a:pt x="80" y="75"/>
                </a:cubicBezTo>
                <a:cubicBezTo>
                  <a:pt x="80" y="75"/>
                  <a:pt x="80" y="75"/>
                  <a:pt x="80" y="75"/>
                </a:cubicBezTo>
                <a:cubicBezTo>
                  <a:pt x="80" y="69"/>
                  <a:pt x="80" y="69"/>
                  <a:pt x="80" y="69"/>
                </a:cubicBezTo>
                <a:cubicBezTo>
                  <a:pt x="91" y="57"/>
                  <a:pt x="91" y="57"/>
                  <a:pt x="91" y="57"/>
                </a:cubicBezTo>
                <a:cubicBezTo>
                  <a:pt x="96" y="58"/>
                  <a:pt x="101" y="56"/>
                  <a:pt x="104" y="53"/>
                </a:cubicBezTo>
                <a:cubicBezTo>
                  <a:pt x="109" y="49"/>
                  <a:pt x="109" y="41"/>
                  <a:pt x="104" y="37"/>
                </a:cubicBezTo>
                <a:cubicBezTo>
                  <a:pt x="100" y="32"/>
                  <a:pt x="93" y="32"/>
                  <a:pt x="88" y="37"/>
                </a:cubicBezTo>
                <a:close/>
                <a:moveTo>
                  <a:pt x="79" y="68"/>
                </a:moveTo>
                <a:cubicBezTo>
                  <a:pt x="79" y="76"/>
                  <a:pt x="79" y="76"/>
                  <a:pt x="79" y="76"/>
                </a:cubicBezTo>
                <a:cubicBezTo>
                  <a:pt x="79" y="75"/>
                  <a:pt x="79" y="75"/>
                  <a:pt x="79" y="75"/>
                </a:cubicBezTo>
                <a:cubicBezTo>
                  <a:pt x="79" y="76"/>
                  <a:pt x="79" y="76"/>
                  <a:pt x="79" y="76"/>
                </a:cubicBezTo>
                <a:cubicBezTo>
                  <a:pt x="79" y="76"/>
                  <a:pt x="79" y="76"/>
                  <a:pt x="79" y="76"/>
                </a:cubicBezTo>
                <a:cubicBezTo>
                  <a:pt x="88" y="84"/>
                  <a:pt x="88" y="84"/>
                  <a:pt x="88" y="84"/>
                </a:cubicBezTo>
                <a:cubicBezTo>
                  <a:pt x="87" y="84"/>
                  <a:pt x="87" y="85"/>
                  <a:pt x="87" y="85"/>
                </a:cubicBezTo>
                <a:cubicBezTo>
                  <a:pt x="86" y="85"/>
                  <a:pt x="85" y="85"/>
                  <a:pt x="85" y="86"/>
                </a:cubicBezTo>
                <a:cubicBezTo>
                  <a:pt x="84" y="87"/>
                  <a:pt x="83" y="88"/>
                  <a:pt x="83" y="89"/>
                </a:cubicBezTo>
                <a:cubicBezTo>
                  <a:pt x="83" y="89"/>
                  <a:pt x="83" y="89"/>
                  <a:pt x="83" y="89"/>
                </a:cubicBezTo>
                <a:cubicBezTo>
                  <a:pt x="73" y="79"/>
                  <a:pt x="73" y="79"/>
                  <a:pt x="73" y="79"/>
                </a:cubicBezTo>
                <a:cubicBezTo>
                  <a:pt x="73" y="79"/>
                  <a:pt x="73" y="79"/>
                  <a:pt x="73" y="79"/>
                </a:cubicBezTo>
                <a:cubicBezTo>
                  <a:pt x="72" y="79"/>
                  <a:pt x="72" y="79"/>
                  <a:pt x="72" y="79"/>
                </a:cubicBezTo>
                <a:cubicBezTo>
                  <a:pt x="72" y="79"/>
                  <a:pt x="72" y="79"/>
                  <a:pt x="72" y="79"/>
                </a:cubicBezTo>
                <a:cubicBezTo>
                  <a:pt x="71" y="80"/>
                  <a:pt x="69" y="80"/>
                  <a:pt x="67" y="79"/>
                </a:cubicBezTo>
                <a:cubicBezTo>
                  <a:pt x="66" y="78"/>
                  <a:pt x="66" y="76"/>
                  <a:pt x="67" y="74"/>
                </a:cubicBezTo>
                <a:cubicBezTo>
                  <a:pt x="68" y="74"/>
                  <a:pt x="69" y="73"/>
                  <a:pt x="70" y="73"/>
                </a:cubicBezTo>
                <a:cubicBezTo>
                  <a:pt x="70" y="73"/>
                  <a:pt x="70" y="73"/>
                  <a:pt x="70" y="73"/>
                </a:cubicBezTo>
                <a:cubicBezTo>
                  <a:pt x="70" y="74"/>
                  <a:pt x="71" y="73"/>
                  <a:pt x="71" y="73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70"/>
                  <a:pt x="71" y="70"/>
                  <a:pt x="71" y="70"/>
                </a:cubicBezTo>
                <a:cubicBezTo>
                  <a:pt x="71" y="69"/>
                  <a:pt x="71" y="69"/>
                  <a:pt x="71" y="69"/>
                </a:cubicBezTo>
                <a:cubicBezTo>
                  <a:pt x="71" y="69"/>
                  <a:pt x="71" y="69"/>
                  <a:pt x="71" y="69"/>
                </a:cubicBezTo>
                <a:cubicBezTo>
                  <a:pt x="69" y="70"/>
                  <a:pt x="68" y="69"/>
                  <a:pt x="66" y="68"/>
                </a:cubicBezTo>
                <a:cubicBezTo>
                  <a:pt x="65" y="67"/>
                  <a:pt x="65" y="65"/>
                  <a:pt x="66" y="63"/>
                </a:cubicBezTo>
                <a:cubicBezTo>
                  <a:pt x="68" y="62"/>
                  <a:pt x="70" y="62"/>
                  <a:pt x="72" y="63"/>
                </a:cubicBezTo>
                <a:cubicBezTo>
                  <a:pt x="72" y="63"/>
                  <a:pt x="72" y="64"/>
                  <a:pt x="72" y="64"/>
                </a:cubicBezTo>
                <a:cubicBezTo>
                  <a:pt x="73" y="63"/>
                  <a:pt x="73" y="63"/>
                  <a:pt x="73" y="63"/>
                </a:cubicBezTo>
                <a:cubicBezTo>
                  <a:pt x="73" y="63"/>
                  <a:pt x="73" y="63"/>
                  <a:pt x="73" y="63"/>
                </a:cubicBezTo>
                <a:cubicBezTo>
                  <a:pt x="84" y="52"/>
                  <a:pt x="84" y="52"/>
                  <a:pt x="84" y="52"/>
                </a:cubicBezTo>
                <a:cubicBezTo>
                  <a:pt x="84" y="52"/>
                  <a:pt x="84" y="52"/>
                  <a:pt x="84" y="53"/>
                </a:cubicBezTo>
                <a:cubicBezTo>
                  <a:pt x="85" y="54"/>
                  <a:pt x="85" y="54"/>
                  <a:pt x="86" y="55"/>
                </a:cubicBezTo>
                <a:cubicBezTo>
                  <a:pt x="87" y="56"/>
                  <a:pt x="88" y="56"/>
                  <a:pt x="89" y="57"/>
                </a:cubicBezTo>
                <a:cubicBezTo>
                  <a:pt x="89" y="57"/>
                  <a:pt x="89" y="57"/>
                  <a:pt x="90" y="57"/>
                </a:cubicBezTo>
                <a:lnTo>
                  <a:pt x="79" y="68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59" name="Freeform 163"/>
          <p:cNvSpPr>
            <a:spLocks noEditPoints="1"/>
          </p:cNvSpPr>
          <p:nvPr/>
        </p:nvSpPr>
        <p:spPr bwMode="auto">
          <a:xfrm>
            <a:off x="8475451" y="4914549"/>
            <a:ext cx="228688" cy="183886"/>
          </a:xfrm>
          <a:custGeom>
            <a:avLst/>
            <a:gdLst>
              <a:gd name="T0" fmla="*/ 127 w 137"/>
              <a:gd name="T1" fmla="*/ 16 h 110"/>
              <a:gd name="T2" fmla="*/ 93 w 137"/>
              <a:gd name="T3" fmla="*/ 11 h 110"/>
              <a:gd name="T4" fmla="*/ 90 w 137"/>
              <a:gd name="T5" fmla="*/ 11 h 110"/>
              <a:gd name="T6" fmla="*/ 87 w 137"/>
              <a:gd name="T7" fmla="*/ 8 h 110"/>
              <a:gd name="T8" fmla="*/ 15 w 137"/>
              <a:gd name="T9" fmla="*/ 8 h 110"/>
              <a:gd name="T10" fmla="*/ 12 w 137"/>
              <a:gd name="T11" fmla="*/ 34 h 110"/>
              <a:gd name="T12" fmla="*/ 12 w 137"/>
              <a:gd name="T13" fmla="*/ 95 h 110"/>
              <a:gd name="T14" fmla="*/ 23 w 137"/>
              <a:gd name="T15" fmla="*/ 106 h 110"/>
              <a:gd name="T16" fmla="*/ 59 w 137"/>
              <a:gd name="T17" fmla="*/ 106 h 110"/>
              <a:gd name="T18" fmla="*/ 68 w 137"/>
              <a:gd name="T19" fmla="*/ 110 h 110"/>
              <a:gd name="T20" fmla="*/ 117 w 137"/>
              <a:gd name="T21" fmla="*/ 110 h 110"/>
              <a:gd name="T22" fmla="*/ 129 w 137"/>
              <a:gd name="T23" fmla="*/ 97 h 110"/>
              <a:gd name="T24" fmla="*/ 129 w 137"/>
              <a:gd name="T25" fmla="*/ 42 h 110"/>
              <a:gd name="T26" fmla="*/ 131 w 137"/>
              <a:gd name="T27" fmla="*/ 37 h 110"/>
              <a:gd name="T28" fmla="*/ 127 w 137"/>
              <a:gd name="T29" fmla="*/ 16 h 110"/>
              <a:gd name="T30" fmla="*/ 17 w 137"/>
              <a:gd name="T31" fmla="*/ 36 h 110"/>
              <a:gd name="T32" fmla="*/ 16 w 137"/>
              <a:gd name="T33" fmla="*/ 35 h 110"/>
              <a:gd name="T34" fmla="*/ 17 w 137"/>
              <a:gd name="T35" fmla="*/ 34 h 110"/>
              <a:gd name="T36" fmla="*/ 18 w 137"/>
              <a:gd name="T37" fmla="*/ 35 h 110"/>
              <a:gd name="T38" fmla="*/ 17 w 137"/>
              <a:gd name="T39" fmla="*/ 36 h 110"/>
              <a:gd name="T40" fmla="*/ 51 w 137"/>
              <a:gd name="T41" fmla="*/ 39 h 110"/>
              <a:gd name="T42" fmla="*/ 53 w 137"/>
              <a:gd name="T43" fmla="*/ 41 h 110"/>
              <a:gd name="T44" fmla="*/ 51 w 137"/>
              <a:gd name="T45" fmla="*/ 43 h 110"/>
              <a:gd name="T46" fmla="*/ 48 w 137"/>
              <a:gd name="T47" fmla="*/ 41 h 110"/>
              <a:gd name="T48" fmla="*/ 51 w 137"/>
              <a:gd name="T49" fmla="*/ 39 h 110"/>
              <a:gd name="T50" fmla="*/ 32 w 137"/>
              <a:gd name="T51" fmla="*/ 54 h 110"/>
              <a:gd name="T52" fmla="*/ 28 w 137"/>
              <a:gd name="T53" fmla="*/ 54 h 110"/>
              <a:gd name="T54" fmla="*/ 28 w 137"/>
              <a:gd name="T55" fmla="*/ 50 h 110"/>
              <a:gd name="T56" fmla="*/ 32 w 137"/>
              <a:gd name="T57" fmla="*/ 50 h 110"/>
              <a:gd name="T58" fmla="*/ 32 w 137"/>
              <a:gd name="T59" fmla="*/ 54 h 110"/>
              <a:gd name="T60" fmla="*/ 49 w 137"/>
              <a:gd name="T61" fmla="*/ 66 h 110"/>
              <a:gd name="T62" fmla="*/ 48 w 137"/>
              <a:gd name="T63" fmla="*/ 65 h 110"/>
              <a:gd name="T64" fmla="*/ 49 w 137"/>
              <a:gd name="T65" fmla="*/ 64 h 110"/>
              <a:gd name="T66" fmla="*/ 51 w 137"/>
              <a:gd name="T67" fmla="*/ 65 h 110"/>
              <a:gd name="T68" fmla="*/ 49 w 137"/>
              <a:gd name="T69" fmla="*/ 66 h 110"/>
              <a:gd name="T70" fmla="*/ 56 w 137"/>
              <a:gd name="T71" fmla="*/ 86 h 110"/>
              <a:gd name="T72" fmla="*/ 51 w 137"/>
              <a:gd name="T73" fmla="*/ 86 h 110"/>
              <a:gd name="T74" fmla="*/ 51 w 137"/>
              <a:gd name="T75" fmla="*/ 84 h 110"/>
              <a:gd name="T76" fmla="*/ 56 w 137"/>
              <a:gd name="T77" fmla="*/ 84 h 110"/>
              <a:gd name="T78" fmla="*/ 56 w 137"/>
              <a:gd name="T79" fmla="*/ 86 h 110"/>
              <a:gd name="T80" fmla="*/ 59 w 137"/>
              <a:gd name="T81" fmla="*/ 56 h 110"/>
              <a:gd name="T82" fmla="*/ 56 w 137"/>
              <a:gd name="T83" fmla="*/ 53 h 110"/>
              <a:gd name="T84" fmla="*/ 59 w 137"/>
              <a:gd name="T85" fmla="*/ 50 h 110"/>
              <a:gd name="T86" fmla="*/ 62 w 137"/>
              <a:gd name="T87" fmla="*/ 53 h 110"/>
              <a:gd name="T88" fmla="*/ 59 w 137"/>
              <a:gd name="T89" fmla="*/ 56 h 110"/>
              <a:gd name="T90" fmla="*/ 77 w 137"/>
              <a:gd name="T91" fmla="*/ 79 h 110"/>
              <a:gd name="T92" fmla="*/ 72 w 137"/>
              <a:gd name="T93" fmla="*/ 79 h 110"/>
              <a:gd name="T94" fmla="*/ 72 w 137"/>
              <a:gd name="T95" fmla="*/ 76 h 110"/>
              <a:gd name="T96" fmla="*/ 77 w 137"/>
              <a:gd name="T97" fmla="*/ 76 h 110"/>
              <a:gd name="T98" fmla="*/ 77 w 137"/>
              <a:gd name="T99" fmla="*/ 79 h 110"/>
              <a:gd name="T100" fmla="*/ 126 w 137"/>
              <a:gd name="T101" fmla="*/ 35 h 110"/>
              <a:gd name="T102" fmla="*/ 124 w 137"/>
              <a:gd name="T103" fmla="*/ 42 h 110"/>
              <a:gd name="T104" fmla="*/ 124 w 137"/>
              <a:gd name="T105" fmla="*/ 97 h 110"/>
              <a:gd name="T106" fmla="*/ 117 w 137"/>
              <a:gd name="T107" fmla="*/ 105 h 110"/>
              <a:gd name="T108" fmla="*/ 81 w 137"/>
              <a:gd name="T109" fmla="*/ 105 h 110"/>
              <a:gd name="T110" fmla="*/ 88 w 137"/>
              <a:gd name="T111" fmla="*/ 95 h 110"/>
              <a:gd name="T112" fmla="*/ 88 w 137"/>
              <a:gd name="T113" fmla="*/ 34 h 110"/>
              <a:gd name="T114" fmla="*/ 92 w 137"/>
              <a:gd name="T115" fmla="*/ 15 h 110"/>
              <a:gd name="T116" fmla="*/ 93 w 137"/>
              <a:gd name="T117" fmla="*/ 15 h 110"/>
              <a:gd name="T118" fmla="*/ 125 w 137"/>
              <a:gd name="T119" fmla="*/ 20 h 110"/>
              <a:gd name="T120" fmla="*/ 126 w 137"/>
              <a:gd name="T121" fmla="*/ 35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37" h="110">
                <a:moveTo>
                  <a:pt x="127" y="16"/>
                </a:moveTo>
                <a:cubicBezTo>
                  <a:pt x="120" y="12"/>
                  <a:pt x="105" y="11"/>
                  <a:pt x="93" y="11"/>
                </a:cubicBezTo>
                <a:cubicBezTo>
                  <a:pt x="92" y="11"/>
                  <a:pt x="91" y="11"/>
                  <a:pt x="90" y="11"/>
                </a:cubicBezTo>
                <a:cubicBezTo>
                  <a:pt x="89" y="10"/>
                  <a:pt x="88" y="9"/>
                  <a:pt x="87" y="8"/>
                </a:cubicBezTo>
                <a:cubicBezTo>
                  <a:pt x="75" y="1"/>
                  <a:pt x="30" y="0"/>
                  <a:pt x="15" y="8"/>
                </a:cubicBezTo>
                <a:cubicBezTo>
                  <a:pt x="0" y="15"/>
                  <a:pt x="12" y="28"/>
                  <a:pt x="12" y="34"/>
                </a:cubicBezTo>
                <a:cubicBezTo>
                  <a:pt x="12" y="95"/>
                  <a:pt x="12" y="95"/>
                  <a:pt x="12" y="95"/>
                </a:cubicBezTo>
                <a:cubicBezTo>
                  <a:pt x="12" y="101"/>
                  <a:pt x="17" y="106"/>
                  <a:pt x="23" y="106"/>
                </a:cubicBezTo>
                <a:cubicBezTo>
                  <a:pt x="59" y="106"/>
                  <a:pt x="59" y="106"/>
                  <a:pt x="59" y="106"/>
                </a:cubicBezTo>
                <a:cubicBezTo>
                  <a:pt x="61" y="109"/>
                  <a:pt x="64" y="110"/>
                  <a:pt x="68" y="110"/>
                </a:cubicBezTo>
                <a:cubicBezTo>
                  <a:pt x="117" y="110"/>
                  <a:pt x="117" y="110"/>
                  <a:pt x="117" y="110"/>
                </a:cubicBezTo>
                <a:cubicBezTo>
                  <a:pt x="123" y="110"/>
                  <a:pt x="129" y="104"/>
                  <a:pt x="129" y="97"/>
                </a:cubicBezTo>
                <a:cubicBezTo>
                  <a:pt x="129" y="42"/>
                  <a:pt x="129" y="42"/>
                  <a:pt x="129" y="42"/>
                </a:cubicBezTo>
                <a:cubicBezTo>
                  <a:pt x="129" y="41"/>
                  <a:pt x="130" y="39"/>
                  <a:pt x="131" y="37"/>
                </a:cubicBezTo>
                <a:cubicBezTo>
                  <a:pt x="133" y="31"/>
                  <a:pt x="137" y="21"/>
                  <a:pt x="127" y="16"/>
                </a:cubicBezTo>
                <a:close/>
                <a:moveTo>
                  <a:pt x="17" y="36"/>
                </a:moveTo>
                <a:cubicBezTo>
                  <a:pt x="16" y="36"/>
                  <a:pt x="16" y="35"/>
                  <a:pt x="16" y="35"/>
                </a:cubicBezTo>
                <a:cubicBezTo>
                  <a:pt x="16" y="34"/>
                  <a:pt x="16" y="34"/>
                  <a:pt x="17" y="34"/>
                </a:cubicBezTo>
                <a:cubicBezTo>
                  <a:pt x="17" y="34"/>
                  <a:pt x="18" y="34"/>
                  <a:pt x="18" y="35"/>
                </a:cubicBezTo>
                <a:cubicBezTo>
                  <a:pt x="18" y="35"/>
                  <a:pt x="17" y="36"/>
                  <a:pt x="17" y="36"/>
                </a:cubicBezTo>
                <a:close/>
                <a:moveTo>
                  <a:pt x="51" y="39"/>
                </a:moveTo>
                <a:cubicBezTo>
                  <a:pt x="52" y="39"/>
                  <a:pt x="53" y="40"/>
                  <a:pt x="53" y="41"/>
                </a:cubicBezTo>
                <a:cubicBezTo>
                  <a:pt x="53" y="42"/>
                  <a:pt x="52" y="43"/>
                  <a:pt x="51" y="43"/>
                </a:cubicBezTo>
                <a:cubicBezTo>
                  <a:pt x="49" y="43"/>
                  <a:pt x="48" y="42"/>
                  <a:pt x="48" y="41"/>
                </a:cubicBezTo>
                <a:cubicBezTo>
                  <a:pt x="48" y="40"/>
                  <a:pt x="49" y="39"/>
                  <a:pt x="51" y="39"/>
                </a:cubicBezTo>
                <a:close/>
                <a:moveTo>
                  <a:pt x="32" y="54"/>
                </a:moveTo>
                <a:cubicBezTo>
                  <a:pt x="28" y="54"/>
                  <a:pt x="28" y="54"/>
                  <a:pt x="28" y="54"/>
                </a:cubicBezTo>
                <a:cubicBezTo>
                  <a:pt x="28" y="50"/>
                  <a:pt x="28" y="50"/>
                  <a:pt x="28" y="50"/>
                </a:cubicBezTo>
                <a:cubicBezTo>
                  <a:pt x="32" y="50"/>
                  <a:pt x="32" y="50"/>
                  <a:pt x="32" y="50"/>
                </a:cubicBezTo>
                <a:lnTo>
                  <a:pt x="32" y="54"/>
                </a:lnTo>
                <a:close/>
                <a:moveTo>
                  <a:pt x="49" y="66"/>
                </a:moveTo>
                <a:cubicBezTo>
                  <a:pt x="49" y="66"/>
                  <a:pt x="48" y="66"/>
                  <a:pt x="48" y="65"/>
                </a:cubicBezTo>
                <a:cubicBezTo>
                  <a:pt x="48" y="64"/>
                  <a:pt x="49" y="64"/>
                  <a:pt x="49" y="64"/>
                </a:cubicBezTo>
                <a:cubicBezTo>
                  <a:pt x="50" y="64"/>
                  <a:pt x="51" y="64"/>
                  <a:pt x="51" y="65"/>
                </a:cubicBezTo>
                <a:cubicBezTo>
                  <a:pt x="51" y="66"/>
                  <a:pt x="50" y="66"/>
                  <a:pt x="49" y="66"/>
                </a:cubicBezTo>
                <a:close/>
                <a:moveTo>
                  <a:pt x="56" y="86"/>
                </a:moveTo>
                <a:cubicBezTo>
                  <a:pt x="51" y="86"/>
                  <a:pt x="51" y="86"/>
                  <a:pt x="51" y="86"/>
                </a:cubicBezTo>
                <a:cubicBezTo>
                  <a:pt x="51" y="84"/>
                  <a:pt x="51" y="84"/>
                  <a:pt x="51" y="84"/>
                </a:cubicBezTo>
                <a:cubicBezTo>
                  <a:pt x="56" y="84"/>
                  <a:pt x="56" y="84"/>
                  <a:pt x="56" y="84"/>
                </a:cubicBezTo>
                <a:lnTo>
                  <a:pt x="56" y="86"/>
                </a:lnTo>
                <a:close/>
                <a:moveTo>
                  <a:pt x="59" y="56"/>
                </a:moveTo>
                <a:cubicBezTo>
                  <a:pt x="58" y="56"/>
                  <a:pt x="56" y="55"/>
                  <a:pt x="56" y="53"/>
                </a:cubicBezTo>
                <a:cubicBezTo>
                  <a:pt x="56" y="52"/>
                  <a:pt x="58" y="50"/>
                  <a:pt x="59" y="50"/>
                </a:cubicBezTo>
                <a:cubicBezTo>
                  <a:pt x="61" y="50"/>
                  <a:pt x="62" y="52"/>
                  <a:pt x="62" y="53"/>
                </a:cubicBezTo>
                <a:cubicBezTo>
                  <a:pt x="62" y="55"/>
                  <a:pt x="61" y="56"/>
                  <a:pt x="59" y="56"/>
                </a:cubicBezTo>
                <a:close/>
                <a:moveTo>
                  <a:pt x="77" y="79"/>
                </a:moveTo>
                <a:cubicBezTo>
                  <a:pt x="72" y="79"/>
                  <a:pt x="72" y="79"/>
                  <a:pt x="72" y="79"/>
                </a:cubicBezTo>
                <a:cubicBezTo>
                  <a:pt x="72" y="76"/>
                  <a:pt x="72" y="76"/>
                  <a:pt x="72" y="76"/>
                </a:cubicBezTo>
                <a:cubicBezTo>
                  <a:pt x="77" y="76"/>
                  <a:pt x="77" y="76"/>
                  <a:pt x="77" y="76"/>
                </a:cubicBezTo>
                <a:lnTo>
                  <a:pt x="77" y="79"/>
                </a:lnTo>
                <a:close/>
                <a:moveTo>
                  <a:pt x="126" y="35"/>
                </a:moveTo>
                <a:cubicBezTo>
                  <a:pt x="125" y="38"/>
                  <a:pt x="124" y="40"/>
                  <a:pt x="124" y="42"/>
                </a:cubicBezTo>
                <a:cubicBezTo>
                  <a:pt x="124" y="97"/>
                  <a:pt x="124" y="97"/>
                  <a:pt x="124" y="97"/>
                </a:cubicBezTo>
                <a:cubicBezTo>
                  <a:pt x="124" y="102"/>
                  <a:pt x="121" y="105"/>
                  <a:pt x="117" y="105"/>
                </a:cubicBezTo>
                <a:cubicBezTo>
                  <a:pt x="81" y="105"/>
                  <a:pt x="81" y="105"/>
                  <a:pt x="81" y="105"/>
                </a:cubicBezTo>
                <a:cubicBezTo>
                  <a:pt x="85" y="104"/>
                  <a:pt x="88" y="100"/>
                  <a:pt x="88" y="95"/>
                </a:cubicBezTo>
                <a:cubicBezTo>
                  <a:pt x="88" y="34"/>
                  <a:pt x="88" y="34"/>
                  <a:pt x="88" y="34"/>
                </a:cubicBezTo>
                <a:cubicBezTo>
                  <a:pt x="88" y="30"/>
                  <a:pt x="93" y="22"/>
                  <a:pt x="92" y="15"/>
                </a:cubicBezTo>
                <a:cubicBezTo>
                  <a:pt x="93" y="15"/>
                  <a:pt x="93" y="15"/>
                  <a:pt x="93" y="15"/>
                </a:cubicBezTo>
                <a:cubicBezTo>
                  <a:pt x="107" y="15"/>
                  <a:pt x="120" y="17"/>
                  <a:pt x="125" y="20"/>
                </a:cubicBezTo>
                <a:cubicBezTo>
                  <a:pt x="130" y="23"/>
                  <a:pt x="129" y="28"/>
                  <a:pt x="126" y="3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0" name="Freeform 164"/>
          <p:cNvSpPr>
            <a:spLocks noEditPoints="1"/>
          </p:cNvSpPr>
          <p:nvPr/>
        </p:nvSpPr>
        <p:spPr bwMode="auto">
          <a:xfrm>
            <a:off x="2951760" y="5760424"/>
            <a:ext cx="302252" cy="251045"/>
          </a:xfrm>
          <a:custGeom>
            <a:avLst/>
            <a:gdLst>
              <a:gd name="T0" fmla="*/ 174 w 181"/>
              <a:gd name="T1" fmla="*/ 125 h 151"/>
              <a:gd name="T2" fmla="*/ 113 w 181"/>
              <a:gd name="T3" fmla="*/ 81 h 151"/>
              <a:gd name="T4" fmla="*/ 106 w 181"/>
              <a:gd name="T5" fmla="*/ 78 h 151"/>
              <a:gd name="T6" fmla="*/ 88 w 181"/>
              <a:gd name="T7" fmla="*/ 17 h 151"/>
              <a:gd name="T8" fmla="*/ 16 w 181"/>
              <a:gd name="T9" fmla="*/ 28 h 151"/>
              <a:gd name="T10" fmla="*/ 28 w 181"/>
              <a:gd name="T11" fmla="*/ 100 h 151"/>
              <a:gd name="T12" fmla="*/ 92 w 181"/>
              <a:gd name="T13" fmla="*/ 97 h 151"/>
              <a:gd name="T14" fmla="*/ 96 w 181"/>
              <a:gd name="T15" fmla="*/ 103 h 151"/>
              <a:gd name="T16" fmla="*/ 158 w 181"/>
              <a:gd name="T17" fmla="*/ 147 h 151"/>
              <a:gd name="T18" fmla="*/ 177 w 181"/>
              <a:gd name="T19" fmla="*/ 144 h 151"/>
              <a:gd name="T20" fmla="*/ 174 w 181"/>
              <a:gd name="T21" fmla="*/ 125 h 151"/>
              <a:gd name="T22" fmla="*/ 96 w 181"/>
              <a:gd name="T23" fmla="*/ 81 h 151"/>
              <a:gd name="T24" fmla="*/ 93 w 181"/>
              <a:gd name="T25" fmla="*/ 84 h 151"/>
              <a:gd name="T26" fmla="*/ 91 w 181"/>
              <a:gd name="T27" fmla="*/ 88 h 151"/>
              <a:gd name="T28" fmla="*/ 32 w 181"/>
              <a:gd name="T29" fmla="*/ 94 h 151"/>
              <a:gd name="T30" fmla="*/ 22 w 181"/>
              <a:gd name="T31" fmla="*/ 33 h 151"/>
              <a:gd name="T32" fmla="*/ 84 w 181"/>
              <a:gd name="T33" fmla="*/ 23 h 151"/>
              <a:gd name="T34" fmla="*/ 96 w 181"/>
              <a:gd name="T35" fmla="*/ 81 h 151"/>
              <a:gd name="T36" fmla="*/ 45 w 181"/>
              <a:gd name="T37" fmla="*/ 39 h 151"/>
              <a:gd name="T38" fmla="*/ 24 w 181"/>
              <a:gd name="T39" fmla="*/ 57 h 151"/>
              <a:gd name="T40" fmla="*/ 35 w 181"/>
              <a:gd name="T41" fmla="*/ 62 h 151"/>
              <a:gd name="T42" fmla="*/ 35 w 181"/>
              <a:gd name="T43" fmla="*/ 63 h 151"/>
              <a:gd name="T44" fmla="*/ 33 w 181"/>
              <a:gd name="T45" fmla="*/ 64 h 151"/>
              <a:gd name="T46" fmla="*/ 24 w 181"/>
              <a:gd name="T47" fmla="*/ 59 h 151"/>
              <a:gd name="T48" fmla="*/ 44 w 181"/>
              <a:gd name="T49" fmla="*/ 75 h 151"/>
              <a:gd name="T50" fmla="*/ 45 w 181"/>
              <a:gd name="T51" fmla="*/ 39 h 151"/>
              <a:gd name="T52" fmla="*/ 37 w 181"/>
              <a:gd name="T53" fmla="*/ 58 h 151"/>
              <a:gd name="T54" fmla="*/ 34 w 181"/>
              <a:gd name="T55" fmla="*/ 55 h 151"/>
              <a:gd name="T56" fmla="*/ 37 w 181"/>
              <a:gd name="T57" fmla="*/ 51 h 151"/>
              <a:gd name="T58" fmla="*/ 40 w 181"/>
              <a:gd name="T59" fmla="*/ 55 h 151"/>
              <a:gd name="T60" fmla="*/ 37 w 181"/>
              <a:gd name="T61" fmla="*/ 58 h 151"/>
              <a:gd name="T62" fmla="*/ 86 w 181"/>
              <a:gd name="T63" fmla="*/ 53 h 151"/>
              <a:gd name="T64" fmla="*/ 97 w 181"/>
              <a:gd name="T65" fmla="*/ 48 h 151"/>
              <a:gd name="T66" fmla="*/ 97 w 181"/>
              <a:gd name="T67" fmla="*/ 67 h 151"/>
              <a:gd name="T68" fmla="*/ 87 w 181"/>
              <a:gd name="T69" fmla="*/ 61 h 151"/>
              <a:gd name="T70" fmla="*/ 56 w 181"/>
              <a:gd name="T71" fmla="*/ 78 h 151"/>
              <a:gd name="T72" fmla="*/ 45 w 181"/>
              <a:gd name="T73" fmla="*/ 76 h 151"/>
              <a:gd name="T74" fmla="*/ 46 w 181"/>
              <a:gd name="T75" fmla="*/ 39 h 151"/>
              <a:gd name="T76" fmla="*/ 56 w 181"/>
              <a:gd name="T77" fmla="*/ 37 h 151"/>
              <a:gd name="T78" fmla="*/ 86 w 181"/>
              <a:gd name="T79" fmla="*/ 53 h 1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1" h="151">
                <a:moveTo>
                  <a:pt x="174" y="125"/>
                </a:moveTo>
                <a:cubicBezTo>
                  <a:pt x="113" y="81"/>
                  <a:pt x="113" y="81"/>
                  <a:pt x="113" y="81"/>
                </a:cubicBezTo>
                <a:cubicBezTo>
                  <a:pt x="111" y="79"/>
                  <a:pt x="108" y="78"/>
                  <a:pt x="106" y="78"/>
                </a:cubicBezTo>
                <a:cubicBezTo>
                  <a:pt x="115" y="56"/>
                  <a:pt x="108" y="31"/>
                  <a:pt x="88" y="17"/>
                </a:cubicBezTo>
                <a:cubicBezTo>
                  <a:pt x="65" y="0"/>
                  <a:pt x="33" y="5"/>
                  <a:pt x="16" y="28"/>
                </a:cubicBezTo>
                <a:cubicBezTo>
                  <a:pt x="0" y="51"/>
                  <a:pt x="5" y="84"/>
                  <a:pt x="28" y="100"/>
                </a:cubicBezTo>
                <a:cubicBezTo>
                  <a:pt x="48" y="114"/>
                  <a:pt x="74" y="113"/>
                  <a:pt x="92" y="97"/>
                </a:cubicBezTo>
                <a:cubicBezTo>
                  <a:pt x="93" y="99"/>
                  <a:pt x="94" y="101"/>
                  <a:pt x="96" y="103"/>
                </a:cubicBezTo>
                <a:cubicBezTo>
                  <a:pt x="158" y="147"/>
                  <a:pt x="158" y="147"/>
                  <a:pt x="158" y="147"/>
                </a:cubicBezTo>
                <a:cubicBezTo>
                  <a:pt x="164" y="151"/>
                  <a:pt x="172" y="150"/>
                  <a:pt x="177" y="144"/>
                </a:cubicBezTo>
                <a:cubicBezTo>
                  <a:pt x="181" y="138"/>
                  <a:pt x="180" y="129"/>
                  <a:pt x="174" y="125"/>
                </a:cubicBezTo>
                <a:close/>
                <a:moveTo>
                  <a:pt x="96" y="81"/>
                </a:moveTo>
                <a:cubicBezTo>
                  <a:pt x="95" y="81"/>
                  <a:pt x="94" y="82"/>
                  <a:pt x="93" y="84"/>
                </a:cubicBezTo>
                <a:cubicBezTo>
                  <a:pt x="92" y="85"/>
                  <a:pt x="92" y="86"/>
                  <a:pt x="91" y="88"/>
                </a:cubicBezTo>
                <a:cubicBezTo>
                  <a:pt x="77" y="104"/>
                  <a:pt x="51" y="108"/>
                  <a:pt x="32" y="94"/>
                </a:cubicBezTo>
                <a:cubicBezTo>
                  <a:pt x="13" y="80"/>
                  <a:pt x="8" y="52"/>
                  <a:pt x="22" y="33"/>
                </a:cubicBezTo>
                <a:cubicBezTo>
                  <a:pt x="37" y="13"/>
                  <a:pt x="64" y="8"/>
                  <a:pt x="84" y="23"/>
                </a:cubicBezTo>
                <a:cubicBezTo>
                  <a:pt x="103" y="36"/>
                  <a:pt x="108" y="61"/>
                  <a:pt x="96" y="81"/>
                </a:cubicBezTo>
                <a:close/>
                <a:moveTo>
                  <a:pt x="45" y="39"/>
                </a:moveTo>
                <a:cubicBezTo>
                  <a:pt x="32" y="45"/>
                  <a:pt x="24" y="57"/>
                  <a:pt x="24" y="57"/>
                </a:cubicBezTo>
                <a:cubicBezTo>
                  <a:pt x="24" y="57"/>
                  <a:pt x="30" y="64"/>
                  <a:pt x="35" y="62"/>
                </a:cubicBezTo>
                <a:cubicBezTo>
                  <a:pt x="35" y="63"/>
                  <a:pt x="35" y="63"/>
                  <a:pt x="35" y="63"/>
                </a:cubicBezTo>
                <a:cubicBezTo>
                  <a:pt x="35" y="64"/>
                  <a:pt x="34" y="64"/>
                  <a:pt x="33" y="64"/>
                </a:cubicBezTo>
                <a:cubicBezTo>
                  <a:pt x="30" y="64"/>
                  <a:pt x="26" y="61"/>
                  <a:pt x="24" y="59"/>
                </a:cubicBezTo>
                <a:cubicBezTo>
                  <a:pt x="27" y="62"/>
                  <a:pt x="34" y="71"/>
                  <a:pt x="44" y="75"/>
                </a:cubicBezTo>
                <a:cubicBezTo>
                  <a:pt x="51" y="63"/>
                  <a:pt x="46" y="43"/>
                  <a:pt x="45" y="39"/>
                </a:cubicBezTo>
                <a:close/>
                <a:moveTo>
                  <a:pt x="37" y="58"/>
                </a:moveTo>
                <a:cubicBezTo>
                  <a:pt x="35" y="58"/>
                  <a:pt x="34" y="56"/>
                  <a:pt x="34" y="55"/>
                </a:cubicBezTo>
                <a:cubicBezTo>
                  <a:pt x="34" y="53"/>
                  <a:pt x="35" y="51"/>
                  <a:pt x="37" y="51"/>
                </a:cubicBezTo>
                <a:cubicBezTo>
                  <a:pt x="39" y="51"/>
                  <a:pt x="40" y="53"/>
                  <a:pt x="40" y="55"/>
                </a:cubicBezTo>
                <a:cubicBezTo>
                  <a:pt x="40" y="56"/>
                  <a:pt x="39" y="58"/>
                  <a:pt x="37" y="58"/>
                </a:cubicBezTo>
                <a:close/>
                <a:moveTo>
                  <a:pt x="86" y="53"/>
                </a:moveTo>
                <a:cubicBezTo>
                  <a:pt x="97" y="48"/>
                  <a:pt x="97" y="48"/>
                  <a:pt x="97" y="48"/>
                </a:cubicBezTo>
                <a:cubicBezTo>
                  <a:pt x="97" y="67"/>
                  <a:pt x="97" y="67"/>
                  <a:pt x="97" y="67"/>
                </a:cubicBezTo>
                <a:cubicBezTo>
                  <a:pt x="87" y="61"/>
                  <a:pt x="87" y="61"/>
                  <a:pt x="87" y="61"/>
                </a:cubicBezTo>
                <a:cubicBezTo>
                  <a:pt x="81" y="67"/>
                  <a:pt x="70" y="78"/>
                  <a:pt x="56" y="78"/>
                </a:cubicBezTo>
                <a:cubicBezTo>
                  <a:pt x="52" y="78"/>
                  <a:pt x="48" y="77"/>
                  <a:pt x="45" y="76"/>
                </a:cubicBezTo>
                <a:cubicBezTo>
                  <a:pt x="53" y="63"/>
                  <a:pt x="47" y="42"/>
                  <a:pt x="46" y="39"/>
                </a:cubicBezTo>
                <a:cubicBezTo>
                  <a:pt x="49" y="37"/>
                  <a:pt x="53" y="37"/>
                  <a:pt x="56" y="37"/>
                </a:cubicBezTo>
                <a:cubicBezTo>
                  <a:pt x="69" y="37"/>
                  <a:pt x="80" y="47"/>
                  <a:pt x="86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1" name="Freeform 165"/>
          <p:cNvSpPr>
            <a:spLocks noEditPoints="1"/>
          </p:cNvSpPr>
          <p:nvPr/>
        </p:nvSpPr>
        <p:spPr bwMode="auto">
          <a:xfrm>
            <a:off x="3372353" y="5886746"/>
            <a:ext cx="289459" cy="119926"/>
          </a:xfrm>
          <a:custGeom>
            <a:avLst/>
            <a:gdLst>
              <a:gd name="T0" fmla="*/ 167 w 174"/>
              <a:gd name="T1" fmla="*/ 28 h 72"/>
              <a:gd name="T2" fmla="*/ 155 w 174"/>
              <a:gd name="T3" fmla="*/ 28 h 72"/>
              <a:gd name="T4" fmla="*/ 126 w 174"/>
              <a:gd name="T5" fmla="*/ 0 h 72"/>
              <a:gd name="T6" fmla="*/ 96 w 174"/>
              <a:gd name="T7" fmla="*/ 28 h 72"/>
              <a:gd name="T8" fmla="*/ 77 w 174"/>
              <a:gd name="T9" fmla="*/ 28 h 72"/>
              <a:gd name="T10" fmla="*/ 47 w 174"/>
              <a:gd name="T11" fmla="*/ 0 h 72"/>
              <a:gd name="T12" fmla="*/ 18 w 174"/>
              <a:gd name="T13" fmla="*/ 28 h 72"/>
              <a:gd name="T14" fmla="*/ 6 w 174"/>
              <a:gd name="T15" fmla="*/ 28 h 72"/>
              <a:gd name="T16" fmla="*/ 0 w 174"/>
              <a:gd name="T17" fmla="*/ 35 h 72"/>
              <a:gd name="T18" fmla="*/ 6 w 174"/>
              <a:gd name="T19" fmla="*/ 41 h 72"/>
              <a:gd name="T20" fmla="*/ 17 w 174"/>
              <a:gd name="T21" fmla="*/ 41 h 72"/>
              <a:gd name="T22" fmla="*/ 47 w 174"/>
              <a:gd name="T23" fmla="*/ 72 h 72"/>
              <a:gd name="T24" fmla="*/ 77 w 174"/>
              <a:gd name="T25" fmla="*/ 41 h 72"/>
              <a:gd name="T26" fmla="*/ 96 w 174"/>
              <a:gd name="T27" fmla="*/ 41 h 72"/>
              <a:gd name="T28" fmla="*/ 126 w 174"/>
              <a:gd name="T29" fmla="*/ 72 h 72"/>
              <a:gd name="T30" fmla="*/ 155 w 174"/>
              <a:gd name="T31" fmla="*/ 41 h 72"/>
              <a:gd name="T32" fmla="*/ 167 w 174"/>
              <a:gd name="T33" fmla="*/ 41 h 72"/>
              <a:gd name="T34" fmla="*/ 174 w 174"/>
              <a:gd name="T35" fmla="*/ 35 h 72"/>
              <a:gd name="T36" fmla="*/ 167 w 174"/>
              <a:gd name="T37" fmla="*/ 28 h 72"/>
              <a:gd name="T38" fmla="*/ 26 w 174"/>
              <a:gd name="T39" fmla="*/ 23 h 72"/>
              <a:gd name="T40" fmla="*/ 24 w 174"/>
              <a:gd name="T41" fmla="*/ 23 h 72"/>
              <a:gd name="T42" fmla="*/ 37 w 174"/>
              <a:gd name="T43" fmla="*/ 5 h 72"/>
              <a:gd name="T44" fmla="*/ 38 w 174"/>
              <a:gd name="T45" fmla="*/ 7 h 72"/>
              <a:gd name="T46" fmla="*/ 26 w 174"/>
              <a:gd name="T47" fmla="*/ 23 h 72"/>
              <a:gd name="T48" fmla="*/ 105 w 174"/>
              <a:gd name="T49" fmla="*/ 23 h 72"/>
              <a:gd name="T50" fmla="*/ 103 w 174"/>
              <a:gd name="T51" fmla="*/ 23 h 72"/>
              <a:gd name="T52" fmla="*/ 116 w 174"/>
              <a:gd name="T53" fmla="*/ 5 h 72"/>
              <a:gd name="T54" fmla="*/ 117 w 174"/>
              <a:gd name="T55" fmla="*/ 7 h 72"/>
              <a:gd name="T56" fmla="*/ 105 w 174"/>
              <a:gd name="T57" fmla="*/ 23 h 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74" h="72">
                <a:moveTo>
                  <a:pt x="167" y="28"/>
                </a:moveTo>
                <a:cubicBezTo>
                  <a:pt x="155" y="28"/>
                  <a:pt x="155" y="28"/>
                  <a:pt x="155" y="28"/>
                </a:cubicBezTo>
                <a:cubicBezTo>
                  <a:pt x="152" y="12"/>
                  <a:pt x="140" y="0"/>
                  <a:pt x="126" y="0"/>
                </a:cubicBezTo>
                <a:cubicBezTo>
                  <a:pt x="111" y="0"/>
                  <a:pt x="99" y="12"/>
                  <a:pt x="96" y="28"/>
                </a:cubicBezTo>
                <a:cubicBezTo>
                  <a:pt x="77" y="28"/>
                  <a:pt x="77" y="28"/>
                  <a:pt x="77" y="28"/>
                </a:cubicBezTo>
                <a:cubicBezTo>
                  <a:pt x="74" y="12"/>
                  <a:pt x="62" y="0"/>
                  <a:pt x="47" y="0"/>
                </a:cubicBezTo>
                <a:cubicBezTo>
                  <a:pt x="33" y="0"/>
                  <a:pt x="21" y="12"/>
                  <a:pt x="18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3" y="28"/>
                  <a:pt x="0" y="31"/>
                  <a:pt x="0" y="35"/>
                </a:cubicBezTo>
                <a:cubicBezTo>
                  <a:pt x="0" y="38"/>
                  <a:pt x="3" y="41"/>
                  <a:pt x="6" y="41"/>
                </a:cubicBezTo>
                <a:cubicBezTo>
                  <a:pt x="17" y="41"/>
                  <a:pt x="17" y="41"/>
                  <a:pt x="17" y="41"/>
                </a:cubicBezTo>
                <a:cubicBezTo>
                  <a:pt x="20" y="59"/>
                  <a:pt x="32" y="72"/>
                  <a:pt x="47" y="72"/>
                </a:cubicBezTo>
                <a:cubicBezTo>
                  <a:pt x="62" y="72"/>
                  <a:pt x="75" y="59"/>
                  <a:pt x="77" y="41"/>
                </a:cubicBezTo>
                <a:cubicBezTo>
                  <a:pt x="96" y="41"/>
                  <a:pt x="96" y="41"/>
                  <a:pt x="96" y="41"/>
                </a:cubicBezTo>
                <a:cubicBezTo>
                  <a:pt x="98" y="59"/>
                  <a:pt x="111" y="72"/>
                  <a:pt x="126" y="72"/>
                </a:cubicBezTo>
                <a:cubicBezTo>
                  <a:pt x="141" y="72"/>
                  <a:pt x="153" y="59"/>
                  <a:pt x="155" y="41"/>
                </a:cubicBezTo>
                <a:cubicBezTo>
                  <a:pt x="167" y="41"/>
                  <a:pt x="167" y="41"/>
                  <a:pt x="167" y="41"/>
                </a:cubicBezTo>
                <a:cubicBezTo>
                  <a:pt x="171" y="41"/>
                  <a:pt x="174" y="38"/>
                  <a:pt x="174" y="35"/>
                </a:cubicBezTo>
                <a:cubicBezTo>
                  <a:pt x="174" y="31"/>
                  <a:pt x="171" y="28"/>
                  <a:pt x="167" y="28"/>
                </a:cubicBezTo>
                <a:close/>
                <a:moveTo>
                  <a:pt x="26" y="23"/>
                </a:moveTo>
                <a:cubicBezTo>
                  <a:pt x="24" y="23"/>
                  <a:pt x="24" y="23"/>
                  <a:pt x="24" y="23"/>
                </a:cubicBezTo>
                <a:cubicBezTo>
                  <a:pt x="24" y="22"/>
                  <a:pt x="26" y="11"/>
                  <a:pt x="37" y="5"/>
                </a:cubicBezTo>
                <a:cubicBezTo>
                  <a:pt x="38" y="7"/>
                  <a:pt x="38" y="7"/>
                  <a:pt x="38" y="7"/>
                </a:cubicBezTo>
                <a:cubicBezTo>
                  <a:pt x="28" y="13"/>
                  <a:pt x="26" y="23"/>
                  <a:pt x="26" y="23"/>
                </a:cubicBezTo>
                <a:close/>
                <a:moveTo>
                  <a:pt x="105" y="23"/>
                </a:moveTo>
                <a:cubicBezTo>
                  <a:pt x="103" y="23"/>
                  <a:pt x="103" y="23"/>
                  <a:pt x="103" y="23"/>
                </a:cubicBezTo>
                <a:cubicBezTo>
                  <a:pt x="103" y="22"/>
                  <a:pt x="106" y="11"/>
                  <a:pt x="116" y="5"/>
                </a:cubicBezTo>
                <a:cubicBezTo>
                  <a:pt x="117" y="7"/>
                  <a:pt x="117" y="7"/>
                  <a:pt x="117" y="7"/>
                </a:cubicBezTo>
                <a:cubicBezTo>
                  <a:pt x="107" y="13"/>
                  <a:pt x="105" y="23"/>
                  <a:pt x="105" y="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2" name="Freeform 166"/>
          <p:cNvSpPr>
            <a:spLocks noEditPoints="1"/>
          </p:cNvSpPr>
          <p:nvPr/>
        </p:nvSpPr>
        <p:spPr bwMode="auto">
          <a:xfrm>
            <a:off x="369028" y="4791426"/>
            <a:ext cx="126339" cy="318203"/>
          </a:xfrm>
          <a:custGeom>
            <a:avLst/>
            <a:gdLst>
              <a:gd name="T0" fmla="*/ 49 w 76"/>
              <a:gd name="T1" fmla="*/ 161 h 191"/>
              <a:gd name="T2" fmla="*/ 38 w 76"/>
              <a:gd name="T3" fmla="*/ 173 h 191"/>
              <a:gd name="T4" fmla="*/ 26 w 76"/>
              <a:gd name="T5" fmla="*/ 161 h 191"/>
              <a:gd name="T6" fmla="*/ 28 w 76"/>
              <a:gd name="T7" fmla="*/ 154 h 191"/>
              <a:gd name="T8" fmla="*/ 28 w 76"/>
              <a:gd name="T9" fmla="*/ 151 h 191"/>
              <a:gd name="T10" fmla="*/ 32 w 76"/>
              <a:gd name="T11" fmla="*/ 151 h 191"/>
              <a:gd name="T12" fmla="*/ 38 w 76"/>
              <a:gd name="T13" fmla="*/ 150 h 191"/>
              <a:gd name="T14" fmla="*/ 49 w 76"/>
              <a:gd name="T15" fmla="*/ 161 h 191"/>
              <a:gd name="T16" fmla="*/ 70 w 76"/>
              <a:gd name="T17" fmla="*/ 131 h 191"/>
              <a:gd name="T18" fmla="*/ 75 w 76"/>
              <a:gd name="T19" fmla="*/ 191 h 191"/>
              <a:gd name="T20" fmla="*/ 1 w 76"/>
              <a:gd name="T21" fmla="*/ 191 h 191"/>
              <a:gd name="T22" fmla="*/ 6 w 76"/>
              <a:gd name="T23" fmla="*/ 131 h 191"/>
              <a:gd name="T24" fmla="*/ 70 w 76"/>
              <a:gd name="T25" fmla="*/ 131 h 191"/>
              <a:gd name="T26" fmla="*/ 54 w 76"/>
              <a:gd name="T27" fmla="*/ 161 h 191"/>
              <a:gd name="T28" fmla="*/ 38 w 76"/>
              <a:gd name="T29" fmla="*/ 145 h 191"/>
              <a:gd name="T30" fmla="*/ 22 w 76"/>
              <a:gd name="T31" fmla="*/ 161 h 191"/>
              <a:gd name="T32" fmla="*/ 38 w 76"/>
              <a:gd name="T33" fmla="*/ 178 h 191"/>
              <a:gd name="T34" fmla="*/ 54 w 76"/>
              <a:gd name="T35" fmla="*/ 161 h 191"/>
              <a:gd name="T36" fmla="*/ 38 w 76"/>
              <a:gd name="T37" fmla="*/ 0 h 191"/>
              <a:gd name="T38" fmla="*/ 0 w 76"/>
              <a:gd name="T39" fmla="*/ 13 h 191"/>
              <a:gd name="T40" fmla="*/ 76 w 76"/>
              <a:gd name="T41" fmla="*/ 13 h 191"/>
              <a:gd name="T42" fmla="*/ 38 w 76"/>
              <a:gd name="T43" fmla="*/ 0 h 191"/>
              <a:gd name="T44" fmla="*/ 6 w 76"/>
              <a:gd name="T45" fmla="*/ 125 h 191"/>
              <a:gd name="T46" fmla="*/ 0 w 76"/>
              <a:gd name="T47" fmla="*/ 15 h 191"/>
              <a:gd name="T48" fmla="*/ 76 w 76"/>
              <a:gd name="T49" fmla="*/ 15 h 191"/>
              <a:gd name="T50" fmla="*/ 69 w 76"/>
              <a:gd name="T51" fmla="*/ 125 h 191"/>
              <a:gd name="T52" fmla="*/ 6 w 76"/>
              <a:gd name="T53" fmla="*/ 125 h 191"/>
              <a:gd name="T54" fmla="*/ 6 w 76"/>
              <a:gd name="T55" fmla="*/ 22 h 191"/>
              <a:gd name="T56" fmla="*/ 12 w 76"/>
              <a:gd name="T57" fmla="*/ 119 h 191"/>
              <a:gd name="T58" fmla="*/ 63 w 76"/>
              <a:gd name="T59" fmla="*/ 119 h 191"/>
              <a:gd name="T60" fmla="*/ 64 w 76"/>
              <a:gd name="T61" fmla="*/ 109 h 191"/>
              <a:gd name="T62" fmla="*/ 54 w 76"/>
              <a:gd name="T63" fmla="*/ 109 h 191"/>
              <a:gd name="T64" fmla="*/ 54 w 76"/>
              <a:gd name="T65" fmla="*/ 106 h 191"/>
              <a:gd name="T66" fmla="*/ 64 w 76"/>
              <a:gd name="T67" fmla="*/ 106 h 191"/>
              <a:gd name="T68" fmla="*/ 65 w 76"/>
              <a:gd name="T69" fmla="*/ 92 h 191"/>
              <a:gd name="T70" fmla="*/ 54 w 76"/>
              <a:gd name="T71" fmla="*/ 92 h 191"/>
              <a:gd name="T72" fmla="*/ 54 w 76"/>
              <a:gd name="T73" fmla="*/ 89 h 191"/>
              <a:gd name="T74" fmla="*/ 65 w 76"/>
              <a:gd name="T75" fmla="*/ 89 h 191"/>
              <a:gd name="T76" fmla="*/ 66 w 76"/>
              <a:gd name="T77" fmla="*/ 75 h 191"/>
              <a:gd name="T78" fmla="*/ 54 w 76"/>
              <a:gd name="T79" fmla="*/ 75 h 191"/>
              <a:gd name="T80" fmla="*/ 54 w 76"/>
              <a:gd name="T81" fmla="*/ 72 h 191"/>
              <a:gd name="T82" fmla="*/ 66 w 76"/>
              <a:gd name="T83" fmla="*/ 72 h 191"/>
              <a:gd name="T84" fmla="*/ 67 w 76"/>
              <a:gd name="T85" fmla="*/ 56 h 191"/>
              <a:gd name="T86" fmla="*/ 54 w 76"/>
              <a:gd name="T87" fmla="*/ 56 h 191"/>
              <a:gd name="T88" fmla="*/ 54 w 76"/>
              <a:gd name="T89" fmla="*/ 54 h 191"/>
              <a:gd name="T90" fmla="*/ 67 w 76"/>
              <a:gd name="T91" fmla="*/ 54 h 191"/>
              <a:gd name="T92" fmla="*/ 69 w 76"/>
              <a:gd name="T93" fmla="*/ 22 h 191"/>
              <a:gd name="T94" fmla="*/ 6 w 76"/>
              <a:gd name="T95" fmla="*/ 22 h 1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6" h="191">
                <a:moveTo>
                  <a:pt x="49" y="161"/>
                </a:moveTo>
                <a:cubicBezTo>
                  <a:pt x="49" y="168"/>
                  <a:pt x="44" y="173"/>
                  <a:pt x="38" y="173"/>
                </a:cubicBezTo>
                <a:cubicBezTo>
                  <a:pt x="31" y="173"/>
                  <a:pt x="26" y="168"/>
                  <a:pt x="26" y="161"/>
                </a:cubicBezTo>
                <a:cubicBezTo>
                  <a:pt x="26" y="159"/>
                  <a:pt x="27" y="156"/>
                  <a:pt x="28" y="154"/>
                </a:cubicBezTo>
                <a:cubicBezTo>
                  <a:pt x="28" y="151"/>
                  <a:pt x="28" y="151"/>
                  <a:pt x="28" y="151"/>
                </a:cubicBezTo>
                <a:cubicBezTo>
                  <a:pt x="32" y="151"/>
                  <a:pt x="32" y="151"/>
                  <a:pt x="32" y="151"/>
                </a:cubicBezTo>
                <a:cubicBezTo>
                  <a:pt x="34" y="150"/>
                  <a:pt x="36" y="150"/>
                  <a:pt x="38" y="150"/>
                </a:cubicBezTo>
                <a:cubicBezTo>
                  <a:pt x="44" y="150"/>
                  <a:pt x="49" y="155"/>
                  <a:pt x="49" y="161"/>
                </a:cubicBezTo>
                <a:close/>
                <a:moveTo>
                  <a:pt x="70" y="131"/>
                </a:moveTo>
                <a:cubicBezTo>
                  <a:pt x="75" y="191"/>
                  <a:pt x="75" y="191"/>
                  <a:pt x="75" y="191"/>
                </a:cubicBezTo>
                <a:cubicBezTo>
                  <a:pt x="1" y="191"/>
                  <a:pt x="1" y="191"/>
                  <a:pt x="1" y="191"/>
                </a:cubicBezTo>
                <a:cubicBezTo>
                  <a:pt x="6" y="131"/>
                  <a:pt x="6" y="131"/>
                  <a:pt x="6" y="131"/>
                </a:cubicBezTo>
                <a:lnTo>
                  <a:pt x="70" y="131"/>
                </a:lnTo>
                <a:close/>
                <a:moveTo>
                  <a:pt x="54" y="161"/>
                </a:moveTo>
                <a:cubicBezTo>
                  <a:pt x="54" y="152"/>
                  <a:pt x="47" y="145"/>
                  <a:pt x="38" y="145"/>
                </a:cubicBezTo>
                <a:cubicBezTo>
                  <a:pt x="29" y="145"/>
                  <a:pt x="22" y="152"/>
                  <a:pt x="22" y="161"/>
                </a:cubicBezTo>
                <a:cubicBezTo>
                  <a:pt x="22" y="170"/>
                  <a:pt x="29" y="178"/>
                  <a:pt x="38" y="178"/>
                </a:cubicBezTo>
                <a:cubicBezTo>
                  <a:pt x="47" y="178"/>
                  <a:pt x="54" y="170"/>
                  <a:pt x="54" y="161"/>
                </a:cubicBezTo>
                <a:close/>
                <a:moveTo>
                  <a:pt x="38" y="0"/>
                </a:moveTo>
                <a:cubicBezTo>
                  <a:pt x="17" y="0"/>
                  <a:pt x="0" y="6"/>
                  <a:pt x="0" y="13"/>
                </a:cubicBezTo>
                <a:cubicBezTo>
                  <a:pt x="76" y="13"/>
                  <a:pt x="76" y="13"/>
                  <a:pt x="76" y="13"/>
                </a:cubicBezTo>
                <a:cubicBezTo>
                  <a:pt x="76" y="6"/>
                  <a:pt x="59" y="0"/>
                  <a:pt x="38" y="0"/>
                </a:cubicBezTo>
                <a:close/>
                <a:moveTo>
                  <a:pt x="6" y="125"/>
                </a:moveTo>
                <a:cubicBezTo>
                  <a:pt x="0" y="15"/>
                  <a:pt x="0" y="15"/>
                  <a:pt x="0" y="15"/>
                </a:cubicBezTo>
                <a:cubicBezTo>
                  <a:pt x="76" y="15"/>
                  <a:pt x="76" y="15"/>
                  <a:pt x="76" y="15"/>
                </a:cubicBezTo>
                <a:cubicBezTo>
                  <a:pt x="69" y="125"/>
                  <a:pt x="69" y="125"/>
                  <a:pt x="69" y="125"/>
                </a:cubicBezTo>
                <a:lnTo>
                  <a:pt x="6" y="125"/>
                </a:lnTo>
                <a:close/>
                <a:moveTo>
                  <a:pt x="6" y="22"/>
                </a:moveTo>
                <a:cubicBezTo>
                  <a:pt x="12" y="119"/>
                  <a:pt x="12" y="119"/>
                  <a:pt x="12" y="119"/>
                </a:cubicBezTo>
                <a:cubicBezTo>
                  <a:pt x="63" y="119"/>
                  <a:pt x="63" y="119"/>
                  <a:pt x="63" y="119"/>
                </a:cubicBezTo>
                <a:cubicBezTo>
                  <a:pt x="64" y="109"/>
                  <a:pt x="64" y="109"/>
                  <a:pt x="64" y="109"/>
                </a:cubicBezTo>
                <a:cubicBezTo>
                  <a:pt x="54" y="109"/>
                  <a:pt x="54" y="109"/>
                  <a:pt x="54" y="109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64" y="106"/>
                  <a:pt x="64" y="106"/>
                  <a:pt x="64" y="106"/>
                </a:cubicBezTo>
                <a:cubicBezTo>
                  <a:pt x="65" y="92"/>
                  <a:pt x="65" y="92"/>
                  <a:pt x="65" y="92"/>
                </a:cubicBezTo>
                <a:cubicBezTo>
                  <a:pt x="54" y="92"/>
                  <a:pt x="54" y="92"/>
                  <a:pt x="54" y="92"/>
                </a:cubicBezTo>
                <a:cubicBezTo>
                  <a:pt x="54" y="89"/>
                  <a:pt x="54" y="89"/>
                  <a:pt x="54" y="89"/>
                </a:cubicBezTo>
                <a:cubicBezTo>
                  <a:pt x="65" y="89"/>
                  <a:pt x="65" y="89"/>
                  <a:pt x="65" y="89"/>
                </a:cubicBezTo>
                <a:cubicBezTo>
                  <a:pt x="66" y="75"/>
                  <a:pt x="66" y="75"/>
                  <a:pt x="66" y="75"/>
                </a:cubicBezTo>
                <a:cubicBezTo>
                  <a:pt x="54" y="75"/>
                  <a:pt x="54" y="75"/>
                  <a:pt x="54" y="75"/>
                </a:cubicBezTo>
                <a:cubicBezTo>
                  <a:pt x="54" y="72"/>
                  <a:pt x="54" y="72"/>
                  <a:pt x="54" y="72"/>
                </a:cubicBezTo>
                <a:cubicBezTo>
                  <a:pt x="66" y="72"/>
                  <a:pt x="66" y="72"/>
                  <a:pt x="66" y="72"/>
                </a:cubicBezTo>
                <a:cubicBezTo>
                  <a:pt x="67" y="56"/>
                  <a:pt x="67" y="56"/>
                  <a:pt x="67" y="56"/>
                </a:cubicBezTo>
                <a:cubicBezTo>
                  <a:pt x="54" y="56"/>
                  <a:pt x="54" y="56"/>
                  <a:pt x="54" y="56"/>
                </a:cubicBezTo>
                <a:cubicBezTo>
                  <a:pt x="54" y="54"/>
                  <a:pt x="54" y="54"/>
                  <a:pt x="54" y="54"/>
                </a:cubicBezTo>
                <a:cubicBezTo>
                  <a:pt x="67" y="54"/>
                  <a:pt x="67" y="54"/>
                  <a:pt x="67" y="54"/>
                </a:cubicBezTo>
                <a:cubicBezTo>
                  <a:pt x="69" y="22"/>
                  <a:pt x="69" y="22"/>
                  <a:pt x="69" y="22"/>
                </a:cubicBezTo>
                <a:lnTo>
                  <a:pt x="6" y="2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3" name="Freeform 167"/>
          <p:cNvSpPr>
            <a:spLocks noEditPoints="1"/>
          </p:cNvSpPr>
          <p:nvPr/>
        </p:nvSpPr>
        <p:spPr bwMode="auto">
          <a:xfrm>
            <a:off x="717657" y="4896959"/>
            <a:ext cx="279863" cy="223862"/>
          </a:xfrm>
          <a:custGeom>
            <a:avLst/>
            <a:gdLst>
              <a:gd name="T0" fmla="*/ 150 w 168"/>
              <a:gd name="T1" fmla="*/ 110 h 134"/>
              <a:gd name="T2" fmla="*/ 150 w 168"/>
              <a:gd name="T3" fmla="*/ 85 h 134"/>
              <a:gd name="T4" fmla="*/ 157 w 168"/>
              <a:gd name="T5" fmla="*/ 85 h 134"/>
              <a:gd name="T6" fmla="*/ 157 w 168"/>
              <a:gd name="T7" fmla="*/ 58 h 134"/>
              <a:gd name="T8" fmla="*/ 136 w 168"/>
              <a:gd name="T9" fmla="*/ 58 h 134"/>
              <a:gd name="T10" fmla="*/ 136 w 168"/>
              <a:gd name="T11" fmla="*/ 44 h 134"/>
              <a:gd name="T12" fmla="*/ 135 w 168"/>
              <a:gd name="T13" fmla="*/ 44 h 134"/>
              <a:gd name="T14" fmla="*/ 147 w 168"/>
              <a:gd name="T15" fmla="*/ 36 h 134"/>
              <a:gd name="T16" fmla="*/ 159 w 168"/>
              <a:gd name="T17" fmla="*/ 36 h 134"/>
              <a:gd name="T18" fmla="*/ 159 w 168"/>
              <a:gd name="T19" fmla="*/ 16 h 134"/>
              <a:gd name="T20" fmla="*/ 159 w 168"/>
              <a:gd name="T21" fmla="*/ 16 h 134"/>
              <a:gd name="T22" fmla="*/ 159 w 168"/>
              <a:gd name="T23" fmla="*/ 0 h 134"/>
              <a:gd name="T24" fmla="*/ 20 w 168"/>
              <a:gd name="T25" fmla="*/ 0 h 134"/>
              <a:gd name="T26" fmla="*/ 20 w 168"/>
              <a:gd name="T27" fmla="*/ 16 h 134"/>
              <a:gd name="T28" fmla="*/ 20 w 168"/>
              <a:gd name="T29" fmla="*/ 16 h 134"/>
              <a:gd name="T30" fmla="*/ 20 w 168"/>
              <a:gd name="T31" fmla="*/ 18 h 134"/>
              <a:gd name="T32" fmla="*/ 20 w 168"/>
              <a:gd name="T33" fmla="*/ 36 h 134"/>
              <a:gd name="T34" fmla="*/ 20 w 168"/>
              <a:gd name="T35" fmla="*/ 37 h 134"/>
              <a:gd name="T36" fmla="*/ 8 w 168"/>
              <a:gd name="T37" fmla="*/ 110 h 134"/>
              <a:gd name="T38" fmla="*/ 0 w 168"/>
              <a:gd name="T39" fmla="*/ 110 h 134"/>
              <a:gd name="T40" fmla="*/ 0 w 168"/>
              <a:gd name="T41" fmla="*/ 134 h 134"/>
              <a:gd name="T42" fmla="*/ 168 w 168"/>
              <a:gd name="T43" fmla="*/ 134 h 134"/>
              <a:gd name="T44" fmla="*/ 168 w 168"/>
              <a:gd name="T45" fmla="*/ 110 h 134"/>
              <a:gd name="T46" fmla="*/ 150 w 168"/>
              <a:gd name="T47" fmla="*/ 110 h 134"/>
              <a:gd name="T48" fmla="*/ 21 w 168"/>
              <a:gd name="T49" fmla="*/ 1 h 134"/>
              <a:gd name="T50" fmla="*/ 158 w 168"/>
              <a:gd name="T51" fmla="*/ 1 h 134"/>
              <a:gd name="T52" fmla="*/ 158 w 168"/>
              <a:gd name="T53" fmla="*/ 8 h 134"/>
              <a:gd name="T54" fmla="*/ 21 w 168"/>
              <a:gd name="T55" fmla="*/ 8 h 134"/>
              <a:gd name="T56" fmla="*/ 21 w 168"/>
              <a:gd name="T57" fmla="*/ 1 h 134"/>
              <a:gd name="T58" fmla="*/ 108 w 168"/>
              <a:gd name="T59" fmla="*/ 110 h 134"/>
              <a:gd name="T60" fmla="*/ 60 w 168"/>
              <a:gd name="T61" fmla="*/ 110 h 134"/>
              <a:gd name="T62" fmla="*/ 60 w 168"/>
              <a:gd name="T63" fmla="*/ 36 h 134"/>
              <a:gd name="T64" fmla="*/ 116 w 168"/>
              <a:gd name="T65" fmla="*/ 36 h 134"/>
              <a:gd name="T66" fmla="*/ 128 w 168"/>
              <a:gd name="T67" fmla="*/ 44 h 134"/>
              <a:gd name="T68" fmla="*/ 128 w 168"/>
              <a:gd name="T69" fmla="*/ 58 h 134"/>
              <a:gd name="T70" fmla="*/ 102 w 168"/>
              <a:gd name="T71" fmla="*/ 58 h 134"/>
              <a:gd name="T72" fmla="*/ 102 w 168"/>
              <a:gd name="T73" fmla="*/ 85 h 134"/>
              <a:gd name="T74" fmla="*/ 108 w 168"/>
              <a:gd name="T75" fmla="*/ 85 h 134"/>
              <a:gd name="T76" fmla="*/ 108 w 168"/>
              <a:gd name="T77" fmla="*/ 110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68" h="134">
                <a:moveTo>
                  <a:pt x="150" y="110"/>
                </a:moveTo>
                <a:cubicBezTo>
                  <a:pt x="150" y="85"/>
                  <a:pt x="150" y="85"/>
                  <a:pt x="150" y="85"/>
                </a:cubicBezTo>
                <a:cubicBezTo>
                  <a:pt x="157" y="85"/>
                  <a:pt x="157" y="85"/>
                  <a:pt x="157" y="85"/>
                </a:cubicBezTo>
                <a:cubicBezTo>
                  <a:pt x="157" y="58"/>
                  <a:pt x="157" y="58"/>
                  <a:pt x="157" y="58"/>
                </a:cubicBezTo>
                <a:cubicBezTo>
                  <a:pt x="136" y="58"/>
                  <a:pt x="136" y="58"/>
                  <a:pt x="136" y="58"/>
                </a:cubicBezTo>
                <a:cubicBezTo>
                  <a:pt x="136" y="44"/>
                  <a:pt x="136" y="44"/>
                  <a:pt x="136" y="44"/>
                </a:cubicBezTo>
                <a:cubicBezTo>
                  <a:pt x="135" y="44"/>
                  <a:pt x="135" y="44"/>
                  <a:pt x="135" y="44"/>
                </a:cubicBezTo>
                <a:cubicBezTo>
                  <a:pt x="141" y="44"/>
                  <a:pt x="145" y="41"/>
                  <a:pt x="147" y="36"/>
                </a:cubicBezTo>
                <a:cubicBezTo>
                  <a:pt x="159" y="36"/>
                  <a:pt x="159" y="36"/>
                  <a:pt x="159" y="36"/>
                </a:cubicBezTo>
                <a:cubicBezTo>
                  <a:pt x="159" y="16"/>
                  <a:pt x="159" y="16"/>
                  <a:pt x="159" y="16"/>
                </a:cubicBezTo>
                <a:cubicBezTo>
                  <a:pt x="159" y="16"/>
                  <a:pt x="159" y="16"/>
                  <a:pt x="159" y="16"/>
                </a:cubicBezTo>
                <a:cubicBezTo>
                  <a:pt x="159" y="0"/>
                  <a:pt x="159" y="0"/>
                  <a:pt x="159" y="0"/>
                </a:cubicBezTo>
                <a:cubicBezTo>
                  <a:pt x="20" y="0"/>
                  <a:pt x="20" y="0"/>
                  <a:pt x="20" y="0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6"/>
                  <a:pt x="20" y="16"/>
                  <a:pt x="20" y="16"/>
                </a:cubicBezTo>
                <a:cubicBezTo>
                  <a:pt x="20" y="18"/>
                  <a:pt x="20" y="18"/>
                  <a:pt x="20" y="18"/>
                </a:cubicBezTo>
                <a:cubicBezTo>
                  <a:pt x="20" y="36"/>
                  <a:pt x="20" y="36"/>
                  <a:pt x="20" y="36"/>
                </a:cubicBezTo>
                <a:cubicBezTo>
                  <a:pt x="20" y="37"/>
                  <a:pt x="20" y="37"/>
                  <a:pt x="20" y="37"/>
                </a:cubicBezTo>
                <a:cubicBezTo>
                  <a:pt x="8" y="110"/>
                  <a:pt x="8" y="110"/>
                  <a:pt x="8" y="110"/>
                </a:cubicBezTo>
                <a:cubicBezTo>
                  <a:pt x="0" y="110"/>
                  <a:pt x="0" y="110"/>
                  <a:pt x="0" y="110"/>
                </a:cubicBezTo>
                <a:cubicBezTo>
                  <a:pt x="0" y="134"/>
                  <a:pt x="0" y="134"/>
                  <a:pt x="0" y="134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8" y="110"/>
                  <a:pt x="168" y="110"/>
                  <a:pt x="168" y="110"/>
                </a:cubicBezTo>
                <a:lnTo>
                  <a:pt x="150" y="110"/>
                </a:lnTo>
                <a:close/>
                <a:moveTo>
                  <a:pt x="21" y="1"/>
                </a:moveTo>
                <a:cubicBezTo>
                  <a:pt x="158" y="1"/>
                  <a:pt x="158" y="1"/>
                  <a:pt x="158" y="1"/>
                </a:cubicBezTo>
                <a:cubicBezTo>
                  <a:pt x="158" y="8"/>
                  <a:pt x="158" y="8"/>
                  <a:pt x="158" y="8"/>
                </a:cubicBezTo>
                <a:cubicBezTo>
                  <a:pt x="21" y="8"/>
                  <a:pt x="21" y="8"/>
                  <a:pt x="21" y="8"/>
                </a:cubicBezTo>
                <a:lnTo>
                  <a:pt x="21" y="1"/>
                </a:lnTo>
                <a:close/>
                <a:moveTo>
                  <a:pt x="108" y="110"/>
                </a:moveTo>
                <a:cubicBezTo>
                  <a:pt x="60" y="110"/>
                  <a:pt x="60" y="110"/>
                  <a:pt x="60" y="110"/>
                </a:cubicBezTo>
                <a:cubicBezTo>
                  <a:pt x="60" y="36"/>
                  <a:pt x="60" y="36"/>
                  <a:pt x="60" y="36"/>
                </a:cubicBezTo>
                <a:cubicBezTo>
                  <a:pt x="116" y="36"/>
                  <a:pt x="116" y="36"/>
                  <a:pt x="116" y="36"/>
                </a:cubicBezTo>
                <a:cubicBezTo>
                  <a:pt x="118" y="41"/>
                  <a:pt x="122" y="44"/>
                  <a:pt x="128" y="44"/>
                </a:cubicBezTo>
                <a:cubicBezTo>
                  <a:pt x="128" y="58"/>
                  <a:pt x="128" y="58"/>
                  <a:pt x="128" y="58"/>
                </a:cubicBezTo>
                <a:cubicBezTo>
                  <a:pt x="102" y="58"/>
                  <a:pt x="102" y="58"/>
                  <a:pt x="102" y="58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08" y="85"/>
                  <a:pt x="108" y="85"/>
                  <a:pt x="108" y="85"/>
                </a:cubicBezTo>
                <a:lnTo>
                  <a:pt x="108" y="11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4" name="Freeform 168"/>
          <p:cNvSpPr>
            <a:spLocks/>
          </p:cNvSpPr>
          <p:nvPr/>
        </p:nvSpPr>
        <p:spPr bwMode="auto">
          <a:xfrm>
            <a:off x="2131363" y="3862403"/>
            <a:ext cx="244681" cy="270233"/>
          </a:xfrm>
          <a:custGeom>
            <a:avLst/>
            <a:gdLst>
              <a:gd name="T0" fmla="*/ 147 w 147"/>
              <a:gd name="T1" fmla="*/ 32 h 162"/>
              <a:gd name="T2" fmla="*/ 63 w 147"/>
              <a:gd name="T3" fmla="*/ 116 h 162"/>
              <a:gd name="T4" fmla="*/ 63 w 147"/>
              <a:gd name="T5" fmla="*/ 115 h 162"/>
              <a:gd name="T6" fmla="*/ 17 w 147"/>
              <a:gd name="T7" fmla="*/ 162 h 162"/>
              <a:gd name="T8" fmla="*/ 0 w 147"/>
              <a:gd name="T9" fmla="*/ 145 h 162"/>
              <a:gd name="T10" fmla="*/ 46 w 147"/>
              <a:gd name="T11" fmla="*/ 98 h 162"/>
              <a:gd name="T12" fmla="*/ 39 w 147"/>
              <a:gd name="T13" fmla="*/ 91 h 162"/>
              <a:gd name="T14" fmla="*/ 142 w 147"/>
              <a:gd name="T15" fmla="*/ 28 h 162"/>
              <a:gd name="T16" fmla="*/ 147 w 147"/>
              <a:gd name="T17" fmla="*/ 32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47" h="162">
                <a:moveTo>
                  <a:pt x="147" y="32"/>
                </a:moveTo>
                <a:cubicBezTo>
                  <a:pt x="63" y="116"/>
                  <a:pt x="63" y="116"/>
                  <a:pt x="63" y="116"/>
                </a:cubicBezTo>
                <a:cubicBezTo>
                  <a:pt x="63" y="115"/>
                  <a:pt x="63" y="115"/>
                  <a:pt x="63" y="115"/>
                </a:cubicBezTo>
                <a:cubicBezTo>
                  <a:pt x="17" y="162"/>
                  <a:pt x="17" y="162"/>
                  <a:pt x="17" y="162"/>
                </a:cubicBezTo>
                <a:cubicBezTo>
                  <a:pt x="0" y="145"/>
                  <a:pt x="0" y="145"/>
                  <a:pt x="0" y="145"/>
                </a:cubicBezTo>
                <a:cubicBezTo>
                  <a:pt x="46" y="98"/>
                  <a:pt x="46" y="98"/>
                  <a:pt x="46" y="98"/>
                </a:cubicBezTo>
                <a:cubicBezTo>
                  <a:pt x="39" y="91"/>
                  <a:pt x="39" y="91"/>
                  <a:pt x="39" y="91"/>
                </a:cubicBezTo>
                <a:cubicBezTo>
                  <a:pt x="39" y="91"/>
                  <a:pt x="115" y="0"/>
                  <a:pt x="142" y="28"/>
                </a:cubicBezTo>
                <a:cubicBezTo>
                  <a:pt x="144" y="30"/>
                  <a:pt x="147" y="32"/>
                  <a:pt x="147" y="32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5" name="Freeform 169"/>
          <p:cNvSpPr>
            <a:spLocks noEditPoints="1"/>
          </p:cNvSpPr>
          <p:nvPr/>
        </p:nvSpPr>
        <p:spPr bwMode="auto">
          <a:xfrm>
            <a:off x="3004534" y="3900779"/>
            <a:ext cx="230287" cy="231857"/>
          </a:xfrm>
          <a:custGeom>
            <a:avLst/>
            <a:gdLst>
              <a:gd name="T0" fmla="*/ 127 w 139"/>
              <a:gd name="T1" fmla="*/ 12 h 139"/>
              <a:gd name="T2" fmla="*/ 75 w 139"/>
              <a:gd name="T3" fmla="*/ 24 h 139"/>
              <a:gd name="T4" fmla="*/ 59 w 139"/>
              <a:gd name="T5" fmla="*/ 71 h 139"/>
              <a:gd name="T6" fmla="*/ 40 w 139"/>
              <a:gd name="T7" fmla="*/ 90 h 139"/>
              <a:gd name="T8" fmla="*/ 36 w 139"/>
              <a:gd name="T9" fmla="*/ 86 h 139"/>
              <a:gd name="T10" fmla="*/ 0 w 139"/>
              <a:gd name="T11" fmla="*/ 121 h 139"/>
              <a:gd name="T12" fmla="*/ 18 w 139"/>
              <a:gd name="T13" fmla="*/ 139 h 139"/>
              <a:gd name="T14" fmla="*/ 53 w 139"/>
              <a:gd name="T15" fmla="*/ 103 h 139"/>
              <a:gd name="T16" fmla="*/ 49 w 139"/>
              <a:gd name="T17" fmla="*/ 99 h 139"/>
              <a:gd name="T18" fmla="*/ 68 w 139"/>
              <a:gd name="T19" fmla="*/ 80 h 139"/>
              <a:gd name="T20" fmla="*/ 116 w 139"/>
              <a:gd name="T21" fmla="*/ 65 h 139"/>
              <a:gd name="T22" fmla="*/ 127 w 139"/>
              <a:gd name="T23" fmla="*/ 12 h 139"/>
              <a:gd name="T24" fmla="*/ 65 w 139"/>
              <a:gd name="T25" fmla="*/ 53 h 139"/>
              <a:gd name="T26" fmla="*/ 102 w 139"/>
              <a:gd name="T27" fmla="*/ 15 h 139"/>
              <a:gd name="T28" fmla="*/ 107 w 139"/>
              <a:gd name="T29" fmla="*/ 20 h 139"/>
              <a:gd name="T30" fmla="*/ 69 w 139"/>
              <a:gd name="T31" fmla="*/ 57 h 139"/>
              <a:gd name="T32" fmla="*/ 65 w 139"/>
              <a:gd name="T33" fmla="*/ 53 h 139"/>
              <a:gd name="T34" fmla="*/ 78 w 139"/>
              <a:gd name="T35" fmla="*/ 66 h 139"/>
              <a:gd name="T36" fmla="*/ 73 w 139"/>
              <a:gd name="T37" fmla="*/ 61 h 139"/>
              <a:gd name="T38" fmla="*/ 111 w 139"/>
              <a:gd name="T39" fmla="*/ 24 h 139"/>
              <a:gd name="T40" fmla="*/ 115 w 139"/>
              <a:gd name="T41" fmla="*/ 28 h 139"/>
              <a:gd name="T42" fmla="*/ 78 w 139"/>
              <a:gd name="T43" fmla="*/ 66 h 139"/>
              <a:gd name="T44" fmla="*/ 86 w 139"/>
              <a:gd name="T45" fmla="*/ 74 h 139"/>
              <a:gd name="T46" fmla="*/ 82 w 139"/>
              <a:gd name="T47" fmla="*/ 70 h 139"/>
              <a:gd name="T48" fmla="*/ 119 w 139"/>
              <a:gd name="T49" fmla="*/ 33 h 139"/>
              <a:gd name="T50" fmla="*/ 124 w 139"/>
              <a:gd name="T51" fmla="*/ 37 h 139"/>
              <a:gd name="T52" fmla="*/ 86 w 139"/>
              <a:gd name="T53" fmla="*/ 7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39" h="139">
                <a:moveTo>
                  <a:pt x="127" y="12"/>
                </a:moveTo>
                <a:cubicBezTo>
                  <a:pt x="116" y="0"/>
                  <a:pt x="92" y="6"/>
                  <a:pt x="75" y="24"/>
                </a:cubicBezTo>
                <a:cubicBezTo>
                  <a:pt x="59" y="39"/>
                  <a:pt x="53" y="59"/>
                  <a:pt x="59" y="71"/>
                </a:cubicBezTo>
                <a:cubicBezTo>
                  <a:pt x="40" y="90"/>
                  <a:pt x="40" y="90"/>
                  <a:pt x="40" y="90"/>
                </a:cubicBezTo>
                <a:cubicBezTo>
                  <a:pt x="36" y="86"/>
                  <a:pt x="36" y="86"/>
                  <a:pt x="36" y="86"/>
                </a:cubicBezTo>
                <a:cubicBezTo>
                  <a:pt x="0" y="121"/>
                  <a:pt x="0" y="121"/>
                  <a:pt x="0" y="121"/>
                </a:cubicBezTo>
                <a:cubicBezTo>
                  <a:pt x="18" y="139"/>
                  <a:pt x="18" y="139"/>
                  <a:pt x="18" y="139"/>
                </a:cubicBezTo>
                <a:cubicBezTo>
                  <a:pt x="53" y="103"/>
                  <a:pt x="53" y="103"/>
                  <a:pt x="53" y="103"/>
                </a:cubicBezTo>
                <a:cubicBezTo>
                  <a:pt x="49" y="99"/>
                  <a:pt x="49" y="99"/>
                  <a:pt x="49" y="99"/>
                </a:cubicBezTo>
                <a:cubicBezTo>
                  <a:pt x="68" y="80"/>
                  <a:pt x="68" y="80"/>
                  <a:pt x="68" y="80"/>
                </a:cubicBezTo>
                <a:cubicBezTo>
                  <a:pt x="81" y="86"/>
                  <a:pt x="100" y="80"/>
                  <a:pt x="116" y="65"/>
                </a:cubicBezTo>
                <a:cubicBezTo>
                  <a:pt x="133" y="47"/>
                  <a:pt x="139" y="23"/>
                  <a:pt x="127" y="12"/>
                </a:cubicBezTo>
                <a:close/>
                <a:moveTo>
                  <a:pt x="65" y="53"/>
                </a:moveTo>
                <a:cubicBezTo>
                  <a:pt x="102" y="15"/>
                  <a:pt x="102" y="15"/>
                  <a:pt x="102" y="15"/>
                </a:cubicBezTo>
                <a:cubicBezTo>
                  <a:pt x="107" y="20"/>
                  <a:pt x="107" y="20"/>
                  <a:pt x="107" y="20"/>
                </a:cubicBezTo>
                <a:cubicBezTo>
                  <a:pt x="69" y="57"/>
                  <a:pt x="69" y="57"/>
                  <a:pt x="69" y="57"/>
                </a:cubicBezTo>
                <a:lnTo>
                  <a:pt x="65" y="53"/>
                </a:lnTo>
                <a:close/>
                <a:moveTo>
                  <a:pt x="78" y="66"/>
                </a:moveTo>
                <a:cubicBezTo>
                  <a:pt x="73" y="61"/>
                  <a:pt x="73" y="61"/>
                  <a:pt x="73" y="61"/>
                </a:cubicBezTo>
                <a:cubicBezTo>
                  <a:pt x="111" y="24"/>
                  <a:pt x="111" y="24"/>
                  <a:pt x="111" y="24"/>
                </a:cubicBezTo>
                <a:cubicBezTo>
                  <a:pt x="115" y="28"/>
                  <a:pt x="115" y="28"/>
                  <a:pt x="115" y="28"/>
                </a:cubicBezTo>
                <a:lnTo>
                  <a:pt x="78" y="66"/>
                </a:lnTo>
                <a:close/>
                <a:moveTo>
                  <a:pt x="86" y="74"/>
                </a:moveTo>
                <a:cubicBezTo>
                  <a:pt x="82" y="70"/>
                  <a:pt x="82" y="70"/>
                  <a:pt x="82" y="70"/>
                </a:cubicBezTo>
                <a:cubicBezTo>
                  <a:pt x="119" y="33"/>
                  <a:pt x="119" y="33"/>
                  <a:pt x="119" y="33"/>
                </a:cubicBezTo>
                <a:cubicBezTo>
                  <a:pt x="124" y="37"/>
                  <a:pt x="124" y="37"/>
                  <a:pt x="124" y="37"/>
                </a:cubicBezTo>
                <a:lnTo>
                  <a:pt x="86" y="7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6" name="Freeform 170"/>
          <p:cNvSpPr>
            <a:spLocks/>
          </p:cNvSpPr>
          <p:nvPr/>
        </p:nvSpPr>
        <p:spPr bwMode="auto">
          <a:xfrm>
            <a:off x="2561552" y="3897580"/>
            <a:ext cx="238284" cy="236654"/>
          </a:xfrm>
          <a:custGeom>
            <a:avLst/>
            <a:gdLst>
              <a:gd name="T0" fmla="*/ 143 w 143"/>
              <a:gd name="T1" fmla="*/ 39 h 142"/>
              <a:gd name="T2" fmla="*/ 105 w 143"/>
              <a:gd name="T3" fmla="*/ 76 h 142"/>
              <a:gd name="T4" fmla="*/ 88 w 143"/>
              <a:gd name="T5" fmla="*/ 67 h 142"/>
              <a:gd name="T6" fmla="*/ 54 w 143"/>
              <a:gd name="T7" fmla="*/ 102 h 142"/>
              <a:gd name="T8" fmla="*/ 56 w 143"/>
              <a:gd name="T9" fmla="*/ 104 h 142"/>
              <a:gd name="T10" fmla="*/ 18 w 143"/>
              <a:gd name="T11" fmla="*/ 142 h 142"/>
              <a:gd name="T12" fmla="*/ 0 w 143"/>
              <a:gd name="T13" fmla="*/ 124 h 142"/>
              <a:gd name="T14" fmla="*/ 38 w 143"/>
              <a:gd name="T15" fmla="*/ 86 h 142"/>
              <a:gd name="T16" fmla="*/ 41 w 143"/>
              <a:gd name="T17" fmla="*/ 89 h 142"/>
              <a:gd name="T18" fmla="*/ 75 w 143"/>
              <a:gd name="T19" fmla="*/ 54 h 142"/>
              <a:gd name="T20" fmla="*/ 66 w 143"/>
              <a:gd name="T21" fmla="*/ 37 h 142"/>
              <a:gd name="T22" fmla="*/ 104 w 143"/>
              <a:gd name="T23" fmla="*/ 0 h 142"/>
              <a:gd name="T24" fmla="*/ 143 w 143"/>
              <a:gd name="T25" fmla="*/ 39 h 1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43" h="142">
                <a:moveTo>
                  <a:pt x="143" y="39"/>
                </a:moveTo>
                <a:cubicBezTo>
                  <a:pt x="105" y="76"/>
                  <a:pt x="105" y="76"/>
                  <a:pt x="105" y="76"/>
                </a:cubicBezTo>
                <a:cubicBezTo>
                  <a:pt x="105" y="76"/>
                  <a:pt x="99" y="78"/>
                  <a:pt x="88" y="67"/>
                </a:cubicBezTo>
                <a:cubicBezTo>
                  <a:pt x="54" y="102"/>
                  <a:pt x="54" y="102"/>
                  <a:pt x="54" y="102"/>
                </a:cubicBezTo>
                <a:cubicBezTo>
                  <a:pt x="56" y="104"/>
                  <a:pt x="56" y="104"/>
                  <a:pt x="56" y="104"/>
                </a:cubicBezTo>
                <a:cubicBezTo>
                  <a:pt x="18" y="142"/>
                  <a:pt x="18" y="142"/>
                  <a:pt x="18" y="142"/>
                </a:cubicBezTo>
                <a:cubicBezTo>
                  <a:pt x="0" y="124"/>
                  <a:pt x="0" y="124"/>
                  <a:pt x="0" y="124"/>
                </a:cubicBezTo>
                <a:cubicBezTo>
                  <a:pt x="38" y="86"/>
                  <a:pt x="38" y="86"/>
                  <a:pt x="38" y="86"/>
                </a:cubicBezTo>
                <a:cubicBezTo>
                  <a:pt x="41" y="89"/>
                  <a:pt x="41" y="89"/>
                  <a:pt x="41" y="89"/>
                </a:cubicBezTo>
                <a:cubicBezTo>
                  <a:pt x="75" y="54"/>
                  <a:pt x="75" y="54"/>
                  <a:pt x="75" y="54"/>
                </a:cubicBezTo>
                <a:cubicBezTo>
                  <a:pt x="65" y="45"/>
                  <a:pt x="66" y="37"/>
                  <a:pt x="66" y="37"/>
                </a:cubicBezTo>
                <a:cubicBezTo>
                  <a:pt x="104" y="0"/>
                  <a:pt x="104" y="0"/>
                  <a:pt x="104" y="0"/>
                </a:cubicBezTo>
                <a:lnTo>
                  <a:pt x="143" y="3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7" name="Freeform 171"/>
          <p:cNvSpPr>
            <a:spLocks noEditPoints="1"/>
          </p:cNvSpPr>
          <p:nvPr/>
        </p:nvSpPr>
        <p:spPr bwMode="auto">
          <a:xfrm>
            <a:off x="4207145" y="3886386"/>
            <a:ext cx="279863" cy="243049"/>
          </a:xfrm>
          <a:custGeom>
            <a:avLst/>
            <a:gdLst>
              <a:gd name="T0" fmla="*/ 144 w 167"/>
              <a:gd name="T1" fmla="*/ 64 h 145"/>
              <a:gd name="T2" fmla="*/ 156 w 167"/>
              <a:gd name="T3" fmla="*/ 11 h 145"/>
              <a:gd name="T4" fmla="*/ 103 w 167"/>
              <a:gd name="T5" fmla="*/ 23 h 145"/>
              <a:gd name="T6" fmla="*/ 87 w 167"/>
              <a:gd name="T7" fmla="*/ 70 h 145"/>
              <a:gd name="T8" fmla="*/ 85 w 167"/>
              <a:gd name="T9" fmla="*/ 73 h 145"/>
              <a:gd name="T10" fmla="*/ 67 w 167"/>
              <a:gd name="T11" fmla="*/ 55 h 145"/>
              <a:gd name="T12" fmla="*/ 76 w 167"/>
              <a:gd name="T13" fmla="*/ 37 h 145"/>
              <a:gd name="T14" fmla="*/ 38 w 167"/>
              <a:gd name="T15" fmla="*/ 0 h 145"/>
              <a:gd name="T16" fmla="*/ 0 w 167"/>
              <a:gd name="T17" fmla="*/ 39 h 145"/>
              <a:gd name="T18" fmla="*/ 37 w 167"/>
              <a:gd name="T19" fmla="*/ 76 h 145"/>
              <a:gd name="T20" fmla="*/ 54 w 167"/>
              <a:gd name="T21" fmla="*/ 68 h 145"/>
              <a:gd name="T22" fmla="*/ 72 w 167"/>
              <a:gd name="T23" fmla="*/ 85 h 145"/>
              <a:gd name="T24" fmla="*/ 68 w 167"/>
              <a:gd name="T25" fmla="*/ 89 h 145"/>
              <a:gd name="T26" fmla="*/ 64 w 167"/>
              <a:gd name="T27" fmla="*/ 85 h 145"/>
              <a:gd name="T28" fmla="*/ 21 w 167"/>
              <a:gd name="T29" fmla="*/ 128 h 145"/>
              <a:gd name="T30" fmla="*/ 39 w 167"/>
              <a:gd name="T31" fmla="*/ 145 h 145"/>
              <a:gd name="T32" fmla="*/ 82 w 167"/>
              <a:gd name="T33" fmla="*/ 103 h 145"/>
              <a:gd name="T34" fmla="*/ 78 w 167"/>
              <a:gd name="T35" fmla="*/ 99 h 145"/>
              <a:gd name="T36" fmla="*/ 81 w 167"/>
              <a:gd name="T37" fmla="*/ 95 h 145"/>
              <a:gd name="T38" fmla="*/ 89 w 167"/>
              <a:gd name="T39" fmla="*/ 102 h 145"/>
              <a:gd name="T40" fmla="*/ 86 w 167"/>
              <a:gd name="T41" fmla="*/ 105 h 145"/>
              <a:gd name="T42" fmla="*/ 126 w 167"/>
              <a:gd name="T43" fmla="*/ 144 h 145"/>
              <a:gd name="T44" fmla="*/ 144 w 167"/>
              <a:gd name="T45" fmla="*/ 126 h 145"/>
              <a:gd name="T46" fmla="*/ 104 w 167"/>
              <a:gd name="T47" fmla="*/ 87 h 145"/>
              <a:gd name="T48" fmla="*/ 102 w 167"/>
              <a:gd name="T49" fmla="*/ 89 h 145"/>
              <a:gd name="T50" fmla="*/ 94 w 167"/>
              <a:gd name="T51" fmla="*/ 82 h 145"/>
              <a:gd name="T52" fmla="*/ 97 w 167"/>
              <a:gd name="T53" fmla="*/ 79 h 145"/>
              <a:gd name="T54" fmla="*/ 144 w 167"/>
              <a:gd name="T55" fmla="*/ 64 h 145"/>
              <a:gd name="T56" fmla="*/ 152 w 167"/>
              <a:gd name="T57" fmla="*/ 36 h 145"/>
              <a:gd name="T58" fmla="*/ 115 w 167"/>
              <a:gd name="T59" fmla="*/ 73 h 145"/>
              <a:gd name="T60" fmla="*/ 111 w 167"/>
              <a:gd name="T61" fmla="*/ 69 h 145"/>
              <a:gd name="T62" fmla="*/ 148 w 167"/>
              <a:gd name="T63" fmla="*/ 32 h 145"/>
              <a:gd name="T64" fmla="*/ 152 w 167"/>
              <a:gd name="T65" fmla="*/ 36 h 145"/>
              <a:gd name="T66" fmla="*/ 144 w 167"/>
              <a:gd name="T67" fmla="*/ 27 h 145"/>
              <a:gd name="T68" fmla="*/ 106 w 167"/>
              <a:gd name="T69" fmla="*/ 65 h 145"/>
              <a:gd name="T70" fmla="*/ 102 w 167"/>
              <a:gd name="T71" fmla="*/ 61 h 145"/>
              <a:gd name="T72" fmla="*/ 139 w 167"/>
              <a:gd name="T73" fmla="*/ 23 h 145"/>
              <a:gd name="T74" fmla="*/ 144 w 167"/>
              <a:gd name="T75" fmla="*/ 27 h 145"/>
              <a:gd name="T76" fmla="*/ 131 w 167"/>
              <a:gd name="T77" fmla="*/ 14 h 145"/>
              <a:gd name="T78" fmla="*/ 135 w 167"/>
              <a:gd name="T79" fmla="*/ 19 h 145"/>
              <a:gd name="T80" fmla="*/ 98 w 167"/>
              <a:gd name="T81" fmla="*/ 56 h 145"/>
              <a:gd name="T82" fmla="*/ 93 w 167"/>
              <a:gd name="T83" fmla="*/ 52 h 145"/>
              <a:gd name="T84" fmla="*/ 131 w 167"/>
              <a:gd name="T85" fmla="*/ 1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67" h="145">
                <a:moveTo>
                  <a:pt x="144" y="64"/>
                </a:moveTo>
                <a:cubicBezTo>
                  <a:pt x="162" y="46"/>
                  <a:pt x="167" y="22"/>
                  <a:pt x="156" y="11"/>
                </a:cubicBezTo>
                <a:cubicBezTo>
                  <a:pt x="145" y="0"/>
                  <a:pt x="121" y="5"/>
                  <a:pt x="103" y="23"/>
                </a:cubicBezTo>
                <a:cubicBezTo>
                  <a:pt x="88" y="38"/>
                  <a:pt x="82" y="58"/>
                  <a:pt x="87" y="70"/>
                </a:cubicBezTo>
                <a:cubicBezTo>
                  <a:pt x="85" y="73"/>
                  <a:pt x="85" y="73"/>
                  <a:pt x="85" y="73"/>
                </a:cubicBezTo>
                <a:cubicBezTo>
                  <a:pt x="67" y="55"/>
                  <a:pt x="67" y="55"/>
                  <a:pt x="67" y="55"/>
                </a:cubicBezTo>
                <a:cubicBezTo>
                  <a:pt x="78" y="44"/>
                  <a:pt x="76" y="37"/>
                  <a:pt x="76" y="37"/>
                </a:cubicBezTo>
                <a:cubicBezTo>
                  <a:pt x="38" y="0"/>
                  <a:pt x="38" y="0"/>
                  <a:pt x="38" y="0"/>
                </a:cubicBezTo>
                <a:cubicBezTo>
                  <a:pt x="0" y="39"/>
                  <a:pt x="0" y="39"/>
                  <a:pt x="0" y="39"/>
                </a:cubicBezTo>
                <a:cubicBezTo>
                  <a:pt x="37" y="76"/>
                  <a:pt x="37" y="76"/>
                  <a:pt x="37" y="76"/>
                </a:cubicBezTo>
                <a:cubicBezTo>
                  <a:pt x="37" y="76"/>
                  <a:pt x="44" y="77"/>
                  <a:pt x="54" y="68"/>
                </a:cubicBezTo>
                <a:cubicBezTo>
                  <a:pt x="72" y="85"/>
                  <a:pt x="72" y="85"/>
                  <a:pt x="72" y="85"/>
                </a:cubicBezTo>
                <a:cubicBezTo>
                  <a:pt x="68" y="89"/>
                  <a:pt x="68" y="89"/>
                  <a:pt x="68" y="89"/>
                </a:cubicBezTo>
                <a:cubicBezTo>
                  <a:pt x="64" y="85"/>
                  <a:pt x="64" y="85"/>
                  <a:pt x="64" y="85"/>
                </a:cubicBezTo>
                <a:cubicBezTo>
                  <a:pt x="21" y="128"/>
                  <a:pt x="21" y="128"/>
                  <a:pt x="21" y="128"/>
                </a:cubicBezTo>
                <a:cubicBezTo>
                  <a:pt x="39" y="145"/>
                  <a:pt x="39" y="145"/>
                  <a:pt x="39" y="145"/>
                </a:cubicBezTo>
                <a:cubicBezTo>
                  <a:pt x="82" y="103"/>
                  <a:pt x="82" y="103"/>
                  <a:pt x="82" y="103"/>
                </a:cubicBezTo>
                <a:cubicBezTo>
                  <a:pt x="78" y="99"/>
                  <a:pt x="78" y="99"/>
                  <a:pt x="78" y="99"/>
                </a:cubicBezTo>
                <a:cubicBezTo>
                  <a:pt x="81" y="95"/>
                  <a:pt x="81" y="95"/>
                  <a:pt x="81" y="95"/>
                </a:cubicBezTo>
                <a:cubicBezTo>
                  <a:pt x="89" y="102"/>
                  <a:pt x="89" y="102"/>
                  <a:pt x="89" y="102"/>
                </a:cubicBezTo>
                <a:cubicBezTo>
                  <a:pt x="86" y="105"/>
                  <a:pt x="86" y="105"/>
                  <a:pt x="86" y="105"/>
                </a:cubicBezTo>
                <a:cubicBezTo>
                  <a:pt x="126" y="144"/>
                  <a:pt x="126" y="144"/>
                  <a:pt x="126" y="144"/>
                </a:cubicBezTo>
                <a:cubicBezTo>
                  <a:pt x="144" y="126"/>
                  <a:pt x="144" y="126"/>
                  <a:pt x="144" y="126"/>
                </a:cubicBezTo>
                <a:cubicBezTo>
                  <a:pt x="104" y="87"/>
                  <a:pt x="104" y="87"/>
                  <a:pt x="104" y="87"/>
                </a:cubicBezTo>
                <a:cubicBezTo>
                  <a:pt x="102" y="89"/>
                  <a:pt x="102" y="89"/>
                  <a:pt x="102" y="89"/>
                </a:cubicBezTo>
                <a:cubicBezTo>
                  <a:pt x="94" y="82"/>
                  <a:pt x="94" y="82"/>
                  <a:pt x="94" y="82"/>
                </a:cubicBezTo>
                <a:cubicBezTo>
                  <a:pt x="97" y="79"/>
                  <a:pt x="97" y="79"/>
                  <a:pt x="97" y="79"/>
                </a:cubicBezTo>
                <a:cubicBezTo>
                  <a:pt x="109" y="85"/>
                  <a:pt x="129" y="79"/>
                  <a:pt x="144" y="64"/>
                </a:cubicBezTo>
                <a:close/>
                <a:moveTo>
                  <a:pt x="152" y="36"/>
                </a:moveTo>
                <a:cubicBezTo>
                  <a:pt x="115" y="73"/>
                  <a:pt x="115" y="73"/>
                  <a:pt x="115" y="73"/>
                </a:cubicBezTo>
                <a:cubicBezTo>
                  <a:pt x="111" y="69"/>
                  <a:pt x="111" y="69"/>
                  <a:pt x="111" y="69"/>
                </a:cubicBezTo>
                <a:cubicBezTo>
                  <a:pt x="148" y="32"/>
                  <a:pt x="148" y="32"/>
                  <a:pt x="148" y="32"/>
                </a:cubicBezTo>
                <a:lnTo>
                  <a:pt x="152" y="36"/>
                </a:lnTo>
                <a:close/>
                <a:moveTo>
                  <a:pt x="144" y="27"/>
                </a:moveTo>
                <a:cubicBezTo>
                  <a:pt x="106" y="65"/>
                  <a:pt x="106" y="65"/>
                  <a:pt x="106" y="65"/>
                </a:cubicBezTo>
                <a:cubicBezTo>
                  <a:pt x="102" y="61"/>
                  <a:pt x="102" y="61"/>
                  <a:pt x="102" y="61"/>
                </a:cubicBezTo>
                <a:cubicBezTo>
                  <a:pt x="139" y="23"/>
                  <a:pt x="139" y="23"/>
                  <a:pt x="139" y="23"/>
                </a:cubicBezTo>
                <a:lnTo>
                  <a:pt x="144" y="27"/>
                </a:lnTo>
                <a:close/>
                <a:moveTo>
                  <a:pt x="131" y="14"/>
                </a:moveTo>
                <a:cubicBezTo>
                  <a:pt x="135" y="19"/>
                  <a:pt x="135" y="19"/>
                  <a:pt x="135" y="19"/>
                </a:cubicBezTo>
                <a:cubicBezTo>
                  <a:pt x="98" y="56"/>
                  <a:pt x="98" y="56"/>
                  <a:pt x="98" y="56"/>
                </a:cubicBezTo>
                <a:cubicBezTo>
                  <a:pt x="93" y="52"/>
                  <a:pt x="93" y="52"/>
                  <a:pt x="93" y="52"/>
                </a:cubicBezTo>
                <a:lnTo>
                  <a:pt x="131" y="1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8" name="Freeform 172"/>
          <p:cNvSpPr>
            <a:spLocks/>
          </p:cNvSpPr>
          <p:nvPr/>
        </p:nvSpPr>
        <p:spPr bwMode="auto">
          <a:xfrm>
            <a:off x="3421930" y="3868798"/>
            <a:ext cx="263871" cy="263837"/>
          </a:xfrm>
          <a:custGeom>
            <a:avLst/>
            <a:gdLst>
              <a:gd name="T0" fmla="*/ 165 w 165"/>
              <a:gd name="T1" fmla="*/ 46 h 165"/>
              <a:gd name="T2" fmla="*/ 104 w 165"/>
              <a:gd name="T3" fmla="*/ 108 h 165"/>
              <a:gd name="T4" fmla="*/ 86 w 165"/>
              <a:gd name="T5" fmla="*/ 92 h 165"/>
              <a:gd name="T6" fmla="*/ 13 w 165"/>
              <a:gd name="T7" fmla="*/ 165 h 165"/>
              <a:gd name="T8" fmla="*/ 0 w 165"/>
              <a:gd name="T9" fmla="*/ 152 h 165"/>
              <a:gd name="T10" fmla="*/ 73 w 165"/>
              <a:gd name="T11" fmla="*/ 79 h 165"/>
              <a:gd name="T12" fmla="*/ 57 w 165"/>
              <a:gd name="T13" fmla="*/ 62 h 165"/>
              <a:gd name="T14" fmla="*/ 119 w 165"/>
              <a:gd name="T15" fmla="*/ 0 h 165"/>
              <a:gd name="T16" fmla="*/ 128 w 165"/>
              <a:gd name="T17" fmla="*/ 8 h 165"/>
              <a:gd name="T18" fmla="*/ 82 w 165"/>
              <a:gd name="T19" fmla="*/ 55 h 165"/>
              <a:gd name="T20" fmla="*/ 87 w 165"/>
              <a:gd name="T21" fmla="*/ 60 h 165"/>
              <a:gd name="T22" fmla="*/ 133 w 165"/>
              <a:gd name="T23" fmla="*/ 15 h 165"/>
              <a:gd name="T24" fmla="*/ 140 w 165"/>
              <a:gd name="T25" fmla="*/ 21 h 165"/>
              <a:gd name="T26" fmla="*/ 94 w 165"/>
              <a:gd name="T27" fmla="*/ 68 h 165"/>
              <a:gd name="T28" fmla="*/ 99 w 165"/>
              <a:gd name="T29" fmla="*/ 73 h 165"/>
              <a:gd name="T30" fmla="*/ 146 w 165"/>
              <a:gd name="T31" fmla="*/ 27 h 165"/>
              <a:gd name="T32" fmla="*/ 152 w 165"/>
              <a:gd name="T33" fmla="*/ 32 h 165"/>
              <a:gd name="T34" fmla="*/ 105 w 165"/>
              <a:gd name="T35" fmla="*/ 79 h 165"/>
              <a:gd name="T36" fmla="*/ 111 w 165"/>
              <a:gd name="T37" fmla="*/ 84 h 165"/>
              <a:gd name="T38" fmla="*/ 157 w 165"/>
              <a:gd name="T39" fmla="*/ 37 h 165"/>
              <a:gd name="T40" fmla="*/ 165 w 165"/>
              <a:gd name="T41" fmla="*/ 46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65" h="165">
                <a:moveTo>
                  <a:pt x="165" y="46"/>
                </a:moveTo>
                <a:lnTo>
                  <a:pt x="104" y="108"/>
                </a:lnTo>
                <a:lnTo>
                  <a:pt x="86" y="92"/>
                </a:lnTo>
                <a:lnTo>
                  <a:pt x="13" y="165"/>
                </a:lnTo>
                <a:lnTo>
                  <a:pt x="0" y="152"/>
                </a:lnTo>
                <a:lnTo>
                  <a:pt x="73" y="79"/>
                </a:lnTo>
                <a:lnTo>
                  <a:pt x="57" y="62"/>
                </a:lnTo>
                <a:lnTo>
                  <a:pt x="119" y="0"/>
                </a:lnTo>
                <a:lnTo>
                  <a:pt x="128" y="8"/>
                </a:lnTo>
                <a:lnTo>
                  <a:pt x="82" y="55"/>
                </a:lnTo>
                <a:lnTo>
                  <a:pt x="87" y="60"/>
                </a:lnTo>
                <a:lnTo>
                  <a:pt x="133" y="15"/>
                </a:lnTo>
                <a:lnTo>
                  <a:pt x="140" y="21"/>
                </a:lnTo>
                <a:lnTo>
                  <a:pt x="94" y="68"/>
                </a:lnTo>
                <a:lnTo>
                  <a:pt x="99" y="73"/>
                </a:lnTo>
                <a:lnTo>
                  <a:pt x="146" y="27"/>
                </a:lnTo>
                <a:lnTo>
                  <a:pt x="152" y="32"/>
                </a:lnTo>
                <a:lnTo>
                  <a:pt x="105" y="79"/>
                </a:lnTo>
                <a:lnTo>
                  <a:pt x="111" y="84"/>
                </a:lnTo>
                <a:lnTo>
                  <a:pt x="157" y="37"/>
                </a:lnTo>
                <a:lnTo>
                  <a:pt x="165" y="46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69" name="Freeform 173"/>
          <p:cNvSpPr>
            <a:spLocks/>
          </p:cNvSpPr>
          <p:nvPr/>
        </p:nvSpPr>
        <p:spPr bwMode="auto">
          <a:xfrm>
            <a:off x="3836127" y="3903977"/>
            <a:ext cx="241482" cy="241451"/>
          </a:xfrm>
          <a:custGeom>
            <a:avLst/>
            <a:gdLst>
              <a:gd name="T0" fmla="*/ 127 w 145"/>
              <a:gd name="T1" fmla="*/ 66 h 145"/>
              <a:gd name="T2" fmla="*/ 81 w 145"/>
              <a:gd name="T3" fmla="*/ 76 h 145"/>
              <a:gd name="T4" fmla="*/ 11 w 145"/>
              <a:gd name="T5" fmla="*/ 145 h 145"/>
              <a:gd name="T6" fmla="*/ 0 w 145"/>
              <a:gd name="T7" fmla="*/ 133 h 145"/>
              <a:gd name="T8" fmla="*/ 69 w 145"/>
              <a:gd name="T9" fmla="*/ 64 h 145"/>
              <a:gd name="T10" fmla="*/ 78 w 145"/>
              <a:gd name="T11" fmla="*/ 17 h 145"/>
              <a:gd name="T12" fmla="*/ 131 w 145"/>
              <a:gd name="T13" fmla="*/ 13 h 145"/>
              <a:gd name="T14" fmla="*/ 127 w 145"/>
              <a:gd name="T15" fmla="*/ 66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145" h="145">
                <a:moveTo>
                  <a:pt x="127" y="66"/>
                </a:moveTo>
                <a:cubicBezTo>
                  <a:pt x="114" y="80"/>
                  <a:pt x="94" y="83"/>
                  <a:pt x="81" y="76"/>
                </a:cubicBezTo>
                <a:cubicBezTo>
                  <a:pt x="11" y="145"/>
                  <a:pt x="11" y="145"/>
                  <a:pt x="11" y="145"/>
                </a:cubicBezTo>
                <a:cubicBezTo>
                  <a:pt x="0" y="133"/>
                  <a:pt x="0" y="133"/>
                  <a:pt x="0" y="133"/>
                </a:cubicBezTo>
                <a:cubicBezTo>
                  <a:pt x="69" y="64"/>
                  <a:pt x="69" y="64"/>
                  <a:pt x="69" y="64"/>
                </a:cubicBezTo>
                <a:cubicBezTo>
                  <a:pt x="61" y="50"/>
                  <a:pt x="65" y="31"/>
                  <a:pt x="78" y="17"/>
                </a:cubicBezTo>
                <a:cubicBezTo>
                  <a:pt x="94" y="1"/>
                  <a:pt x="118" y="0"/>
                  <a:pt x="131" y="13"/>
                </a:cubicBezTo>
                <a:cubicBezTo>
                  <a:pt x="145" y="27"/>
                  <a:pt x="143" y="50"/>
                  <a:pt x="127" y="6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0" name="Freeform 174"/>
          <p:cNvSpPr>
            <a:spLocks noEditPoints="1"/>
          </p:cNvSpPr>
          <p:nvPr/>
        </p:nvSpPr>
        <p:spPr bwMode="auto">
          <a:xfrm>
            <a:off x="292265" y="5344681"/>
            <a:ext cx="257474" cy="212669"/>
          </a:xfrm>
          <a:custGeom>
            <a:avLst/>
            <a:gdLst>
              <a:gd name="T0" fmla="*/ 20 w 154"/>
              <a:gd name="T1" fmla="*/ 33 h 128"/>
              <a:gd name="T2" fmla="*/ 63 w 154"/>
              <a:gd name="T3" fmla="*/ 14 h 128"/>
              <a:gd name="T4" fmla="*/ 70 w 154"/>
              <a:gd name="T5" fmla="*/ 1 h 128"/>
              <a:gd name="T6" fmla="*/ 82 w 154"/>
              <a:gd name="T7" fmla="*/ 10 h 128"/>
              <a:gd name="T8" fmla="*/ 130 w 154"/>
              <a:gd name="T9" fmla="*/ 13 h 128"/>
              <a:gd name="T10" fmla="*/ 20 w 154"/>
              <a:gd name="T11" fmla="*/ 33 h 128"/>
              <a:gd name="T12" fmla="*/ 150 w 154"/>
              <a:gd name="T13" fmla="*/ 27 h 128"/>
              <a:gd name="T14" fmla="*/ 154 w 154"/>
              <a:gd name="T15" fmla="*/ 23 h 128"/>
              <a:gd name="T16" fmla="*/ 137 w 154"/>
              <a:gd name="T17" fmla="*/ 18 h 128"/>
              <a:gd name="T18" fmla="*/ 108 w 154"/>
              <a:gd name="T19" fmla="*/ 41 h 128"/>
              <a:gd name="T20" fmla="*/ 20 w 154"/>
              <a:gd name="T21" fmla="*/ 41 h 128"/>
              <a:gd name="T22" fmla="*/ 20 w 154"/>
              <a:gd name="T23" fmla="*/ 46 h 128"/>
              <a:gd name="T24" fmla="*/ 5 w 154"/>
              <a:gd name="T25" fmla="*/ 39 h 128"/>
              <a:gd name="T26" fmla="*/ 0 w 154"/>
              <a:gd name="T27" fmla="*/ 44 h 128"/>
              <a:gd name="T28" fmla="*/ 20 w 154"/>
              <a:gd name="T29" fmla="*/ 58 h 128"/>
              <a:gd name="T30" fmla="*/ 20 w 154"/>
              <a:gd name="T31" fmla="*/ 114 h 128"/>
              <a:gd name="T32" fmla="*/ 34 w 154"/>
              <a:gd name="T33" fmla="*/ 128 h 128"/>
              <a:gd name="T34" fmla="*/ 116 w 154"/>
              <a:gd name="T35" fmla="*/ 128 h 128"/>
              <a:gd name="T36" fmla="*/ 130 w 154"/>
              <a:gd name="T37" fmla="*/ 114 h 128"/>
              <a:gd name="T38" fmla="*/ 130 w 154"/>
              <a:gd name="T39" fmla="*/ 57 h 128"/>
              <a:gd name="T40" fmla="*/ 147 w 154"/>
              <a:gd name="T41" fmla="*/ 44 h 128"/>
              <a:gd name="T42" fmla="*/ 142 w 154"/>
              <a:gd name="T43" fmla="*/ 39 h 128"/>
              <a:gd name="T44" fmla="*/ 130 w 154"/>
              <a:gd name="T45" fmla="*/ 46 h 128"/>
              <a:gd name="T46" fmla="*/ 130 w 154"/>
              <a:gd name="T47" fmla="*/ 41 h 128"/>
              <a:gd name="T48" fmla="*/ 116 w 154"/>
              <a:gd name="T49" fmla="*/ 41 h 128"/>
              <a:gd name="T50" fmla="*/ 138 w 154"/>
              <a:gd name="T51" fmla="*/ 24 h 128"/>
              <a:gd name="T52" fmla="*/ 150 w 154"/>
              <a:gd name="T53" fmla="*/ 2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54" h="128">
                <a:moveTo>
                  <a:pt x="20" y="33"/>
                </a:moveTo>
                <a:cubicBezTo>
                  <a:pt x="19" y="28"/>
                  <a:pt x="38" y="19"/>
                  <a:pt x="63" y="14"/>
                </a:cubicBezTo>
                <a:cubicBezTo>
                  <a:pt x="62" y="7"/>
                  <a:pt x="66" y="1"/>
                  <a:pt x="70" y="1"/>
                </a:cubicBezTo>
                <a:cubicBezTo>
                  <a:pt x="75" y="0"/>
                  <a:pt x="80" y="4"/>
                  <a:pt x="82" y="10"/>
                </a:cubicBezTo>
                <a:cubicBezTo>
                  <a:pt x="108" y="6"/>
                  <a:pt x="129" y="7"/>
                  <a:pt x="130" y="13"/>
                </a:cubicBezTo>
                <a:cubicBezTo>
                  <a:pt x="132" y="19"/>
                  <a:pt x="21" y="39"/>
                  <a:pt x="20" y="33"/>
                </a:cubicBezTo>
                <a:close/>
                <a:moveTo>
                  <a:pt x="150" y="27"/>
                </a:moveTo>
                <a:cubicBezTo>
                  <a:pt x="154" y="23"/>
                  <a:pt x="154" y="23"/>
                  <a:pt x="154" y="23"/>
                </a:cubicBezTo>
                <a:cubicBezTo>
                  <a:pt x="153" y="23"/>
                  <a:pt x="148" y="17"/>
                  <a:pt x="137" y="18"/>
                </a:cubicBezTo>
                <a:cubicBezTo>
                  <a:pt x="132" y="19"/>
                  <a:pt x="121" y="28"/>
                  <a:pt x="108" y="41"/>
                </a:cubicBezTo>
                <a:cubicBezTo>
                  <a:pt x="20" y="41"/>
                  <a:pt x="20" y="41"/>
                  <a:pt x="20" y="41"/>
                </a:cubicBezTo>
                <a:cubicBezTo>
                  <a:pt x="20" y="46"/>
                  <a:pt x="20" y="46"/>
                  <a:pt x="20" y="46"/>
                </a:cubicBezTo>
                <a:cubicBezTo>
                  <a:pt x="18" y="45"/>
                  <a:pt x="13" y="47"/>
                  <a:pt x="5" y="39"/>
                </a:cubicBezTo>
                <a:cubicBezTo>
                  <a:pt x="0" y="44"/>
                  <a:pt x="0" y="44"/>
                  <a:pt x="0" y="44"/>
                </a:cubicBezTo>
                <a:cubicBezTo>
                  <a:pt x="9" y="52"/>
                  <a:pt x="15" y="57"/>
                  <a:pt x="20" y="58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20" y="122"/>
                  <a:pt x="27" y="128"/>
                  <a:pt x="34" y="128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24" y="128"/>
                  <a:pt x="130" y="122"/>
                  <a:pt x="130" y="114"/>
                </a:cubicBezTo>
                <a:cubicBezTo>
                  <a:pt x="130" y="57"/>
                  <a:pt x="130" y="57"/>
                  <a:pt x="130" y="57"/>
                </a:cubicBezTo>
                <a:cubicBezTo>
                  <a:pt x="135" y="55"/>
                  <a:pt x="140" y="51"/>
                  <a:pt x="147" y="44"/>
                </a:cubicBezTo>
                <a:cubicBezTo>
                  <a:pt x="142" y="39"/>
                  <a:pt x="142" y="39"/>
                  <a:pt x="142" y="39"/>
                </a:cubicBezTo>
                <a:cubicBezTo>
                  <a:pt x="137" y="44"/>
                  <a:pt x="133" y="45"/>
                  <a:pt x="130" y="46"/>
                </a:cubicBezTo>
                <a:cubicBezTo>
                  <a:pt x="130" y="41"/>
                  <a:pt x="130" y="41"/>
                  <a:pt x="130" y="41"/>
                </a:cubicBezTo>
                <a:cubicBezTo>
                  <a:pt x="116" y="41"/>
                  <a:pt x="116" y="41"/>
                  <a:pt x="116" y="41"/>
                </a:cubicBezTo>
                <a:cubicBezTo>
                  <a:pt x="125" y="33"/>
                  <a:pt x="134" y="24"/>
                  <a:pt x="138" y="24"/>
                </a:cubicBezTo>
                <a:cubicBezTo>
                  <a:pt x="145" y="23"/>
                  <a:pt x="149" y="27"/>
                  <a:pt x="150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1" name="Freeform 175"/>
          <p:cNvSpPr>
            <a:spLocks noEditPoints="1"/>
          </p:cNvSpPr>
          <p:nvPr/>
        </p:nvSpPr>
        <p:spPr bwMode="auto">
          <a:xfrm>
            <a:off x="2129765" y="4860184"/>
            <a:ext cx="215895" cy="257441"/>
          </a:xfrm>
          <a:custGeom>
            <a:avLst/>
            <a:gdLst>
              <a:gd name="T0" fmla="*/ 58 w 129"/>
              <a:gd name="T1" fmla="*/ 48 h 154"/>
              <a:gd name="T2" fmla="*/ 68 w 129"/>
              <a:gd name="T3" fmla="*/ 58 h 154"/>
              <a:gd name="T4" fmla="*/ 77 w 129"/>
              <a:gd name="T5" fmla="*/ 53 h 154"/>
              <a:gd name="T6" fmla="*/ 129 w 129"/>
              <a:gd name="T7" fmla="*/ 57 h 154"/>
              <a:gd name="T8" fmla="*/ 129 w 129"/>
              <a:gd name="T9" fmla="*/ 47 h 154"/>
              <a:gd name="T10" fmla="*/ 85 w 129"/>
              <a:gd name="T11" fmla="*/ 47 h 154"/>
              <a:gd name="T12" fmla="*/ 111 w 129"/>
              <a:gd name="T13" fmla="*/ 44 h 154"/>
              <a:gd name="T14" fmla="*/ 111 w 129"/>
              <a:gd name="T15" fmla="*/ 0 h 154"/>
              <a:gd name="T16" fmla="*/ 4 w 129"/>
              <a:gd name="T17" fmla="*/ 0 h 154"/>
              <a:gd name="T18" fmla="*/ 4 w 129"/>
              <a:gd name="T19" fmla="*/ 2 h 154"/>
              <a:gd name="T20" fmla="*/ 4 w 129"/>
              <a:gd name="T21" fmla="*/ 44 h 154"/>
              <a:gd name="T22" fmla="*/ 4 w 129"/>
              <a:gd name="T23" fmla="*/ 122 h 154"/>
              <a:gd name="T24" fmla="*/ 0 w 129"/>
              <a:gd name="T25" fmla="*/ 122 h 154"/>
              <a:gd name="T26" fmla="*/ 0 w 129"/>
              <a:gd name="T27" fmla="*/ 154 h 154"/>
              <a:gd name="T28" fmla="*/ 113 w 129"/>
              <a:gd name="T29" fmla="*/ 154 h 154"/>
              <a:gd name="T30" fmla="*/ 113 w 129"/>
              <a:gd name="T31" fmla="*/ 122 h 154"/>
              <a:gd name="T32" fmla="*/ 87 w 129"/>
              <a:gd name="T33" fmla="*/ 122 h 154"/>
              <a:gd name="T34" fmla="*/ 87 w 129"/>
              <a:gd name="T35" fmla="*/ 112 h 154"/>
              <a:gd name="T36" fmla="*/ 100 w 129"/>
              <a:gd name="T37" fmla="*/ 100 h 154"/>
              <a:gd name="T38" fmla="*/ 87 w 129"/>
              <a:gd name="T39" fmla="*/ 87 h 154"/>
              <a:gd name="T40" fmla="*/ 87 w 129"/>
              <a:gd name="T41" fmla="*/ 85 h 154"/>
              <a:gd name="T42" fmla="*/ 53 w 129"/>
              <a:gd name="T43" fmla="*/ 85 h 154"/>
              <a:gd name="T44" fmla="*/ 53 w 129"/>
              <a:gd name="T45" fmla="*/ 122 h 154"/>
              <a:gd name="T46" fmla="*/ 26 w 129"/>
              <a:gd name="T47" fmla="*/ 122 h 154"/>
              <a:gd name="T48" fmla="*/ 26 w 129"/>
              <a:gd name="T49" fmla="*/ 44 h 154"/>
              <a:gd name="T50" fmla="*/ 58 w 129"/>
              <a:gd name="T51" fmla="*/ 48 h 154"/>
              <a:gd name="T52" fmla="*/ 87 w 129"/>
              <a:gd name="T53" fmla="*/ 92 h 154"/>
              <a:gd name="T54" fmla="*/ 95 w 129"/>
              <a:gd name="T55" fmla="*/ 100 h 154"/>
              <a:gd name="T56" fmla="*/ 87 w 129"/>
              <a:gd name="T57" fmla="*/ 108 h 154"/>
              <a:gd name="T58" fmla="*/ 87 w 129"/>
              <a:gd name="T59" fmla="*/ 92 h 1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29" h="154">
                <a:moveTo>
                  <a:pt x="58" y="48"/>
                </a:moveTo>
                <a:cubicBezTo>
                  <a:pt x="58" y="53"/>
                  <a:pt x="62" y="58"/>
                  <a:pt x="68" y="58"/>
                </a:cubicBezTo>
                <a:cubicBezTo>
                  <a:pt x="72" y="58"/>
                  <a:pt x="76" y="56"/>
                  <a:pt x="77" y="53"/>
                </a:cubicBezTo>
                <a:cubicBezTo>
                  <a:pt x="129" y="57"/>
                  <a:pt x="129" y="57"/>
                  <a:pt x="129" y="57"/>
                </a:cubicBezTo>
                <a:cubicBezTo>
                  <a:pt x="129" y="47"/>
                  <a:pt x="129" y="47"/>
                  <a:pt x="129" y="47"/>
                </a:cubicBezTo>
                <a:cubicBezTo>
                  <a:pt x="85" y="47"/>
                  <a:pt x="85" y="47"/>
                  <a:pt x="85" y="47"/>
                </a:cubicBezTo>
                <a:cubicBezTo>
                  <a:pt x="111" y="44"/>
                  <a:pt x="111" y="44"/>
                  <a:pt x="111" y="44"/>
                </a:cubicBezTo>
                <a:cubicBezTo>
                  <a:pt x="111" y="0"/>
                  <a:pt x="111" y="0"/>
                  <a:pt x="111" y="0"/>
                </a:cubicBezTo>
                <a:cubicBezTo>
                  <a:pt x="4" y="0"/>
                  <a:pt x="4" y="0"/>
                  <a:pt x="4" y="0"/>
                </a:cubicBezTo>
                <a:cubicBezTo>
                  <a:pt x="4" y="2"/>
                  <a:pt x="4" y="2"/>
                  <a:pt x="4" y="2"/>
                </a:cubicBezTo>
                <a:cubicBezTo>
                  <a:pt x="4" y="44"/>
                  <a:pt x="4" y="44"/>
                  <a:pt x="4" y="44"/>
                </a:cubicBezTo>
                <a:cubicBezTo>
                  <a:pt x="4" y="122"/>
                  <a:pt x="4" y="122"/>
                  <a:pt x="4" y="122"/>
                </a:cubicBezTo>
                <a:cubicBezTo>
                  <a:pt x="0" y="122"/>
                  <a:pt x="0" y="122"/>
                  <a:pt x="0" y="122"/>
                </a:cubicBezTo>
                <a:cubicBezTo>
                  <a:pt x="0" y="154"/>
                  <a:pt x="0" y="154"/>
                  <a:pt x="0" y="154"/>
                </a:cubicBezTo>
                <a:cubicBezTo>
                  <a:pt x="113" y="154"/>
                  <a:pt x="113" y="154"/>
                  <a:pt x="113" y="154"/>
                </a:cubicBezTo>
                <a:cubicBezTo>
                  <a:pt x="113" y="122"/>
                  <a:pt x="113" y="122"/>
                  <a:pt x="113" y="122"/>
                </a:cubicBezTo>
                <a:cubicBezTo>
                  <a:pt x="87" y="122"/>
                  <a:pt x="87" y="122"/>
                  <a:pt x="87" y="122"/>
                </a:cubicBezTo>
                <a:cubicBezTo>
                  <a:pt x="87" y="112"/>
                  <a:pt x="87" y="112"/>
                  <a:pt x="87" y="112"/>
                </a:cubicBezTo>
                <a:cubicBezTo>
                  <a:pt x="94" y="112"/>
                  <a:pt x="100" y="107"/>
                  <a:pt x="100" y="100"/>
                </a:cubicBezTo>
                <a:cubicBezTo>
                  <a:pt x="100" y="93"/>
                  <a:pt x="94" y="87"/>
                  <a:pt x="87" y="87"/>
                </a:cubicBezTo>
                <a:cubicBezTo>
                  <a:pt x="87" y="85"/>
                  <a:pt x="87" y="85"/>
                  <a:pt x="87" y="85"/>
                </a:cubicBezTo>
                <a:cubicBezTo>
                  <a:pt x="53" y="85"/>
                  <a:pt x="53" y="85"/>
                  <a:pt x="53" y="85"/>
                </a:cubicBezTo>
                <a:cubicBezTo>
                  <a:pt x="53" y="122"/>
                  <a:pt x="53" y="122"/>
                  <a:pt x="53" y="122"/>
                </a:cubicBezTo>
                <a:cubicBezTo>
                  <a:pt x="26" y="122"/>
                  <a:pt x="26" y="122"/>
                  <a:pt x="26" y="122"/>
                </a:cubicBezTo>
                <a:cubicBezTo>
                  <a:pt x="26" y="44"/>
                  <a:pt x="26" y="44"/>
                  <a:pt x="26" y="44"/>
                </a:cubicBezTo>
                <a:lnTo>
                  <a:pt x="58" y="48"/>
                </a:lnTo>
                <a:close/>
                <a:moveTo>
                  <a:pt x="87" y="92"/>
                </a:moveTo>
                <a:cubicBezTo>
                  <a:pt x="91" y="92"/>
                  <a:pt x="95" y="96"/>
                  <a:pt x="95" y="100"/>
                </a:cubicBezTo>
                <a:cubicBezTo>
                  <a:pt x="95" y="104"/>
                  <a:pt x="91" y="108"/>
                  <a:pt x="87" y="108"/>
                </a:cubicBezTo>
                <a:lnTo>
                  <a:pt x="87" y="9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2" name="Freeform 176"/>
          <p:cNvSpPr>
            <a:spLocks/>
          </p:cNvSpPr>
          <p:nvPr/>
        </p:nvSpPr>
        <p:spPr bwMode="auto">
          <a:xfrm>
            <a:off x="335444" y="4359692"/>
            <a:ext cx="276664" cy="287822"/>
          </a:xfrm>
          <a:custGeom>
            <a:avLst/>
            <a:gdLst>
              <a:gd name="T0" fmla="*/ 154 w 166"/>
              <a:gd name="T1" fmla="*/ 39 h 173"/>
              <a:gd name="T2" fmla="*/ 150 w 166"/>
              <a:gd name="T3" fmla="*/ 40 h 173"/>
              <a:gd name="T4" fmla="*/ 145 w 166"/>
              <a:gd name="T5" fmla="*/ 59 h 173"/>
              <a:gd name="T6" fmla="*/ 103 w 166"/>
              <a:gd name="T7" fmla="*/ 112 h 173"/>
              <a:gd name="T8" fmla="*/ 55 w 166"/>
              <a:gd name="T9" fmla="*/ 149 h 173"/>
              <a:gd name="T10" fmla="*/ 35 w 166"/>
              <a:gd name="T11" fmla="*/ 153 h 173"/>
              <a:gd name="T12" fmla="*/ 32 w 166"/>
              <a:gd name="T13" fmla="*/ 162 h 173"/>
              <a:gd name="T14" fmla="*/ 18 w 166"/>
              <a:gd name="T15" fmla="*/ 155 h 173"/>
              <a:gd name="T16" fmla="*/ 17 w 166"/>
              <a:gd name="T17" fmla="*/ 151 h 173"/>
              <a:gd name="T18" fmla="*/ 6 w 166"/>
              <a:gd name="T19" fmla="*/ 145 h 173"/>
              <a:gd name="T20" fmla="*/ 12 w 166"/>
              <a:gd name="T21" fmla="*/ 134 h 173"/>
              <a:gd name="T22" fmla="*/ 17 w 166"/>
              <a:gd name="T23" fmla="*/ 132 h 173"/>
              <a:gd name="T24" fmla="*/ 22 w 166"/>
              <a:gd name="T25" fmla="*/ 132 h 173"/>
              <a:gd name="T26" fmla="*/ 27 w 166"/>
              <a:gd name="T27" fmla="*/ 121 h 173"/>
              <a:gd name="T28" fmla="*/ 79 w 166"/>
              <a:gd name="T29" fmla="*/ 81 h 173"/>
              <a:gd name="T30" fmla="*/ 117 w 166"/>
              <a:gd name="T31" fmla="*/ 31 h 173"/>
              <a:gd name="T32" fmla="*/ 131 w 166"/>
              <a:gd name="T33" fmla="*/ 26 h 173"/>
              <a:gd name="T34" fmla="*/ 131 w 166"/>
              <a:gd name="T35" fmla="*/ 24 h 173"/>
              <a:gd name="T36" fmla="*/ 134 w 166"/>
              <a:gd name="T37" fmla="*/ 10 h 173"/>
              <a:gd name="T38" fmla="*/ 148 w 166"/>
              <a:gd name="T39" fmla="*/ 18 h 173"/>
              <a:gd name="T40" fmla="*/ 149 w 166"/>
              <a:gd name="T41" fmla="*/ 21 h 173"/>
              <a:gd name="T42" fmla="*/ 159 w 166"/>
              <a:gd name="T43" fmla="*/ 27 h 173"/>
              <a:gd name="T44" fmla="*/ 154 w 166"/>
              <a:gd name="T45" fmla="*/ 39 h 1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66" h="173">
                <a:moveTo>
                  <a:pt x="154" y="39"/>
                </a:moveTo>
                <a:cubicBezTo>
                  <a:pt x="150" y="40"/>
                  <a:pt x="150" y="40"/>
                  <a:pt x="150" y="40"/>
                </a:cubicBezTo>
                <a:cubicBezTo>
                  <a:pt x="152" y="46"/>
                  <a:pt x="150" y="52"/>
                  <a:pt x="145" y="59"/>
                </a:cubicBezTo>
                <a:cubicBezTo>
                  <a:pt x="145" y="59"/>
                  <a:pt x="125" y="91"/>
                  <a:pt x="103" y="112"/>
                </a:cubicBezTo>
                <a:cubicBezTo>
                  <a:pt x="82" y="134"/>
                  <a:pt x="55" y="149"/>
                  <a:pt x="55" y="149"/>
                </a:cubicBezTo>
                <a:cubicBezTo>
                  <a:pt x="55" y="149"/>
                  <a:pt x="44" y="155"/>
                  <a:pt x="35" y="153"/>
                </a:cubicBezTo>
                <a:cubicBezTo>
                  <a:pt x="34" y="158"/>
                  <a:pt x="32" y="162"/>
                  <a:pt x="32" y="162"/>
                </a:cubicBezTo>
                <a:cubicBezTo>
                  <a:pt x="32" y="162"/>
                  <a:pt x="20" y="173"/>
                  <a:pt x="18" y="155"/>
                </a:cubicBezTo>
                <a:cubicBezTo>
                  <a:pt x="17" y="151"/>
                  <a:pt x="17" y="151"/>
                  <a:pt x="17" y="151"/>
                </a:cubicBezTo>
                <a:cubicBezTo>
                  <a:pt x="17" y="151"/>
                  <a:pt x="13" y="149"/>
                  <a:pt x="6" y="145"/>
                </a:cubicBezTo>
                <a:cubicBezTo>
                  <a:pt x="0" y="142"/>
                  <a:pt x="7" y="136"/>
                  <a:pt x="12" y="134"/>
                </a:cubicBezTo>
                <a:cubicBezTo>
                  <a:pt x="17" y="132"/>
                  <a:pt x="17" y="132"/>
                  <a:pt x="17" y="132"/>
                </a:cubicBezTo>
                <a:cubicBezTo>
                  <a:pt x="18" y="132"/>
                  <a:pt x="20" y="132"/>
                  <a:pt x="22" y="132"/>
                </a:cubicBezTo>
                <a:cubicBezTo>
                  <a:pt x="22" y="128"/>
                  <a:pt x="24" y="124"/>
                  <a:pt x="27" y="121"/>
                </a:cubicBezTo>
                <a:cubicBezTo>
                  <a:pt x="27" y="121"/>
                  <a:pt x="58" y="102"/>
                  <a:pt x="79" y="81"/>
                </a:cubicBezTo>
                <a:cubicBezTo>
                  <a:pt x="101" y="60"/>
                  <a:pt x="117" y="31"/>
                  <a:pt x="117" y="31"/>
                </a:cubicBezTo>
                <a:cubicBezTo>
                  <a:pt x="121" y="27"/>
                  <a:pt x="126" y="25"/>
                  <a:pt x="131" y="26"/>
                </a:cubicBezTo>
                <a:cubicBezTo>
                  <a:pt x="131" y="24"/>
                  <a:pt x="131" y="24"/>
                  <a:pt x="131" y="24"/>
                </a:cubicBezTo>
                <a:cubicBezTo>
                  <a:pt x="129" y="19"/>
                  <a:pt x="134" y="10"/>
                  <a:pt x="134" y="10"/>
                </a:cubicBezTo>
                <a:cubicBezTo>
                  <a:pt x="134" y="10"/>
                  <a:pt x="146" y="0"/>
                  <a:pt x="148" y="18"/>
                </a:cubicBezTo>
                <a:cubicBezTo>
                  <a:pt x="149" y="21"/>
                  <a:pt x="149" y="21"/>
                  <a:pt x="149" y="21"/>
                </a:cubicBezTo>
                <a:cubicBezTo>
                  <a:pt x="149" y="21"/>
                  <a:pt x="153" y="23"/>
                  <a:pt x="159" y="27"/>
                </a:cubicBezTo>
                <a:cubicBezTo>
                  <a:pt x="166" y="31"/>
                  <a:pt x="158" y="37"/>
                  <a:pt x="154" y="3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3" name="Freeform 177"/>
          <p:cNvSpPr>
            <a:spLocks noEditPoints="1"/>
          </p:cNvSpPr>
          <p:nvPr/>
        </p:nvSpPr>
        <p:spPr bwMode="auto">
          <a:xfrm>
            <a:off x="754439" y="4311723"/>
            <a:ext cx="308649" cy="305411"/>
          </a:xfrm>
          <a:custGeom>
            <a:avLst/>
            <a:gdLst>
              <a:gd name="T0" fmla="*/ 177 w 185"/>
              <a:gd name="T1" fmla="*/ 100 h 183"/>
              <a:gd name="T2" fmla="*/ 167 w 185"/>
              <a:gd name="T3" fmla="*/ 98 h 183"/>
              <a:gd name="T4" fmla="*/ 166 w 185"/>
              <a:gd name="T5" fmla="*/ 98 h 183"/>
              <a:gd name="T6" fmla="*/ 162 w 185"/>
              <a:gd name="T7" fmla="*/ 88 h 183"/>
              <a:gd name="T8" fmla="*/ 125 w 185"/>
              <a:gd name="T9" fmla="*/ 59 h 183"/>
              <a:gd name="T10" fmla="*/ 94 w 185"/>
              <a:gd name="T11" fmla="*/ 20 h 183"/>
              <a:gd name="T12" fmla="*/ 87 w 185"/>
              <a:gd name="T13" fmla="*/ 16 h 183"/>
              <a:gd name="T14" fmla="*/ 86 w 185"/>
              <a:gd name="T15" fmla="*/ 12 h 183"/>
              <a:gd name="T16" fmla="*/ 85 w 185"/>
              <a:gd name="T17" fmla="*/ 9 h 183"/>
              <a:gd name="T18" fmla="*/ 77 w 185"/>
              <a:gd name="T19" fmla="*/ 5 h 183"/>
              <a:gd name="T20" fmla="*/ 72 w 185"/>
              <a:gd name="T21" fmla="*/ 12 h 183"/>
              <a:gd name="T22" fmla="*/ 70 w 185"/>
              <a:gd name="T23" fmla="*/ 13 h 183"/>
              <a:gd name="T24" fmla="*/ 64 w 185"/>
              <a:gd name="T25" fmla="*/ 24 h 183"/>
              <a:gd name="T26" fmla="*/ 71 w 185"/>
              <a:gd name="T27" fmla="*/ 26 h 183"/>
              <a:gd name="T28" fmla="*/ 74 w 185"/>
              <a:gd name="T29" fmla="*/ 41 h 183"/>
              <a:gd name="T30" fmla="*/ 92 w 185"/>
              <a:gd name="T31" fmla="*/ 67 h 183"/>
              <a:gd name="T32" fmla="*/ 47 w 185"/>
              <a:gd name="T33" fmla="*/ 111 h 183"/>
              <a:gd name="T34" fmla="*/ 56 w 185"/>
              <a:gd name="T35" fmla="*/ 120 h 183"/>
              <a:gd name="T36" fmla="*/ 0 w 185"/>
              <a:gd name="T37" fmla="*/ 176 h 183"/>
              <a:gd name="T38" fmla="*/ 6 w 185"/>
              <a:gd name="T39" fmla="*/ 183 h 183"/>
              <a:gd name="T40" fmla="*/ 62 w 185"/>
              <a:gd name="T41" fmla="*/ 126 h 183"/>
              <a:gd name="T42" fmla="*/ 71 w 185"/>
              <a:gd name="T43" fmla="*/ 135 h 183"/>
              <a:gd name="T44" fmla="*/ 116 w 185"/>
              <a:gd name="T45" fmla="*/ 90 h 183"/>
              <a:gd name="T46" fmla="*/ 141 w 185"/>
              <a:gd name="T47" fmla="*/ 108 h 183"/>
              <a:gd name="T48" fmla="*/ 155 w 185"/>
              <a:gd name="T49" fmla="*/ 112 h 183"/>
              <a:gd name="T50" fmla="*/ 156 w 185"/>
              <a:gd name="T51" fmla="*/ 115 h 183"/>
              <a:gd name="T52" fmla="*/ 165 w 185"/>
              <a:gd name="T53" fmla="*/ 119 h 183"/>
              <a:gd name="T54" fmla="*/ 169 w 185"/>
              <a:gd name="T55" fmla="*/ 111 h 183"/>
              <a:gd name="T56" fmla="*/ 172 w 185"/>
              <a:gd name="T57" fmla="*/ 110 h 183"/>
              <a:gd name="T58" fmla="*/ 177 w 185"/>
              <a:gd name="T59" fmla="*/ 100 h 183"/>
              <a:gd name="T60" fmla="*/ 64 w 185"/>
              <a:gd name="T61" fmla="*/ 104 h 183"/>
              <a:gd name="T62" fmla="*/ 96 w 185"/>
              <a:gd name="T63" fmla="*/ 71 h 183"/>
              <a:gd name="T64" fmla="*/ 99 w 185"/>
              <a:gd name="T65" fmla="*/ 74 h 183"/>
              <a:gd name="T66" fmla="*/ 67 w 185"/>
              <a:gd name="T67" fmla="*/ 106 h 183"/>
              <a:gd name="T68" fmla="*/ 64 w 185"/>
              <a:gd name="T69" fmla="*/ 104 h 183"/>
              <a:gd name="T70" fmla="*/ 70 w 185"/>
              <a:gd name="T71" fmla="*/ 110 h 183"/>
              <a:gd name="T72" fmla="*/ 102 w 185"/>
              <a:gd name="T73" fmla="*/ 78 h 183"/>
              <a:gd name="T74" fmla="*/ 105 w 185"/>
              <a:gd name="T75" fmla="*/ 81 h 183"/>
              <a:gd name="T76" fmla="*/ 73 w 185"/>
              <a:gd name="T77" fmla="*/ 113 h 183"/>
              <a:gd name="T78" fmla="*/ 70 w 185"/>
              <a:gd name="T79" fmla="*/ 110 h 183"/>
              <a:gd name="T80" fmla="*/ 79 w 185"/>
              <a:gd name="T81" fmla="*/ 119 h 183"/>
              <a:gd name="T82" fmla="*/ 76 w 185"/>
              <a:gd name="T83" fmla="*/ 116 h 183"/>
              <a:gd name="T84" fmla="*/ 108 w 185"/>
              <a:gd name="T85" fmla="*/ 84 h 183"/>
              <a:gd name="T86" fmla="*/ 111 w 185"/>
              <a:gd name="T87" fmla="*/ 86 h 183"/>
              <a:gd name="T88" fmla="*/ 79 w 185"/>
              <a:gd name="T89" fmla="*/ 119 h 18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85" h="183">
                <a:moveTo>
                  <a:pt x="177" y="100"/>
                </a:moveTo>
                <a:cubicBezTo>
                  <a:pt x="177" y="100"/>
                  <a:pt x="171" y="96"/>
                  <a:pt x="167" y="98"/>
                </a:cubicBezTo>
                <a:cubicBezTo>
                  <a:pt x="166" y="98"/>
                  <a:pt x="166" y="98"/>
                  <a:pt x="166" y="98"/>
                </a:cubicBezTo>
                <a:cubicBezTo>
                  <a:pt x="166" y="94"/>
                  <a:pt x="165" y="91"/>
                  <a:pt x="162" y="88"/>
                </a:cubicBezTo>
                <a:cubicBezTo>
                  <a:pt x="162" y="88"/>
                  <a:pt x="141" y="75"/>
                  <a:pt x="125" y="59"/>
                </a:cubicBezTo>
                <a:cubicBezTo>
                  <a:pt x="109" y="43"/>
                  <a:pt x="94" y="20"/>
                  <a:pt x="94" y="20"/>
                </a:cubicBezTo>
                <a:cubicBezTo>
                  <a:pt x="92" y="18"/>
                  <a:pt x="89" y="17"/>
                  <a:pt x="87" y="16"/>
                </a:cubicBezTo>
                <a:cubicBezTo>
                  <a:pt x="87" y="15"/>
                  <a:pt x="87" y="14"/>
                  <a:pt x="86" y="12"/>
                </a:cubicBezTo>
                <a:cubicBezTo>
                  <a:pt x="85" y="9"/>
                  <a:pt x="85" y="9"/>
                  <a:pt x="85" y="9"/>
                </a:cubicBezTo>
                <a:cubicBezTo>
                  <a:pt x="84" y="5"/>
                  <a:pt x="79" y="0"/>
                  <a:pt x="77" y="5"/>
                </a:cubicBezTo>
                <a:cubicBezTo>
                  <a:pt x="74" y="10"/>
                  <a:pt x="72" y="12"/>
                  <a:pt x="72" y="12"/>
                </a:cubicBezTo>
                <a:cubicBezTo>
                  <a:pt x="70" y="13"/>
                  <a:pt x="70" y="13"/>
                  <a:pt x="70" y="13"/>
                </a:cubicBezTo>
                <a:cubicBezTo>
                  <a:pt x="56" y="15"/>
                  <a:pt x="64" y="24"/>
                  <a:pt x="64" y="24"/>
                </a:cubicBezTo>
                <a:cubicBezTo>
                  <a:pt x="64" y="24"/>
                  <a:pt x="67" y="25"/>
                  <a:pt x="71" y="26"/>
                </a:cubicBezTo>
                <a:cubicBezTo>
                  <a:pt x="69" y="33"/>
                  <a:pt x="74" y="41"/>
                  <a:pt x="74" y="41"/>
                </a:cubicBezTo>
                <a:cubicBezTo>
                  <a:pt x="74" y="41"/>
                  <a:pt x="81" y="54"/>
                  <a:pt x="92" y="67"/>
                </a:cubicBezTo>
                <a:cubicBezTo>
                  <a:pt x="47" y="111"/>
                  <a:pt x="47" y="111"/>
                  <a:pt x="47" y="111"/>
                </a:cubicBezTo>
                <a:cubicBezTo>
                  <a:pt x="56" y="120"/>
                  <a:pt x="56" y="120"/>
                  <a:pt x="56" y="120"/>
                </a:cubicBezTo>
                <a:cubicBezTo>
                  <a:pt x="0" y="176"/>
                  <a:pt x="0" y="176"/>
                  <a:pt x="0" y="176"/>
                </a:cubicBezTo>
                <a:cubicBezTo>
                  <a:pt x="6" y="183"/>
                  <a:pt x="6" y="183"/>
                  <a:pt x="6" y="183"/>
                </a:cubicBezTo>
                <a:cubicBezTo>
                  <a:pt x="62" y="126"/>
                  <a:pt x="62" y="126"/>
                  <a:pt x="62" y="126"/>
                </a:cubicBezTo>
                <a:cubicBezTo>
                  <a:pt x="71" y="135"/>
                  <a:pt x="71" y="135"/>
                  <a:pt x="71" y="135"/>
                </a:cubicBezTo>
                <a:cubicBezTo>
                  <a:pt x="116" y="90"/>
                  <a:pt x="116" y="90"/>
                  <a:pt x="116" y="90"/>
                </a:cubicBezTo>
                <a:cubicBezTo>
                  <a:pt x="129" y="101"/>
                  <a:pt x="141" y="108"/>
                  <a:pt x="141" y="108"/>
                </a:cubicBezTo>
                <a:cubicBezTo>
                  <a:pt x="146" y="112"/>
                  <a:pt x="151" y="113"/>
                  <a:pt x="155" y="112"/>
                </a:cubicBezTo>
                <a:cubicBezTo>
                  <a:pt x="156" y="115"/>
                  <a:pt x="156" y="115"/>
                  <a:pt x="156" y="115"/>
                </a:cubicBezTo>
                <a:cubicBezTo>
                  <a:pt x="157" y="118"/>
                  <a:pt x="162" y="124"/>
                  <a:pt x="165" y="119"/>
                </a:cubicBezTo>
                <a:cubicBezTo>
                  <a:pt x="168" y="114"/>
                  <a:pt x="169" y="111"/>
                  <a:pt x="169" y="111"/>
                </a:cubicBezTo>
                <a:cubicBezTo>
                  <a:pt x="172" y="110"/>
                  <a:pt x="172" y="110"/>
                  <a:pt x="172" y="110"/>
                </a:cubicBezTo>
                <a:cubicBezTo>
                  <a:pt x="185" y="109"/>
                  <a:pt x="177" y="100"/>
                  <a:pt x="177" y="100"/>
                </a:cubicBezTo>
                <a:close/>
                <a:moveTo>
                  <a:pt x="64" y="104"/>
                </a:moveTo>
                <a:cubicBezTo>
                  <a:pt x="96" y="71"/>
                  <a:pt x="96" y="71"/>
                  <a:pt x="96" y="71"/>
                </a:cubicBezTo>
                <a:cubicBezTo>
                  <a:pt x="97" y="72"/>
                  <a:pt x="98" y="73"/>
                  <a:pt x="99" y="74"/>
                </a:cubicBezTo>
                <a:cubicBezTo>
                  <a:pt x="67" y="106"/>
                  <a:pt x="67" y="106"/>
                  <a:pt x="67" y="106"/>
                </a:cubicBezTo>
                <a:lnTo>
                  <a:pt x="64" y="104"/>
                </a:lnTo>
                <a:close/>
                <a:moveTo>
                  <a:pt x="70" y="110"/>
                </a:moveTo>
                <a:cubicBezTo>
                  <a:pt x="102" y="78"/>
                  <a:pt x="102" y="78"/>
                  <a:pt x="102" y="78"/>
                </a:cubicBezTo>
                <a:cubicBezTo>
                  <a:pt x="103" y="79"/>
                  <a:pt x="104" y="80"/>
                  <a:pt x="105" y="81"/>
                </a:cubicBezTo>
                <a:cubicBezTo>
                  <a:pt x="73" y="113"/>
                  <a:pt x="73" y="113"/>
                  <a:pt x="73" y="113"/>
                </a:cubicBezTo>
                <a:lnTo>
                  <a:pt x="70" y="110"/>
                </a:lnTo>
                <a:close/>
                <a:moveTo>
                  <a:pt x="79" y="119"/>
                </a:moveTo>
                <a:cubicBezTo>
                  <a:pt x="76" y="116"/>
                  <a:pt x="76" y="116"/>
                  <a:pt x="76" y="116"/>
                </a:cubicBezTo>
                <a:cubicBezTo>
                  <a:pt x="108" y="84"/>
                  <a:pt x="108" y="84"/>
                  <a:pt x="108" y="84"/>
                </a:cubicBezTo>
                <a:cubicBezTo>
                  <a:pt x="109" y="85"/>
                  <a:pt x="110" y="85"/>
                  <a:pt x="111" y="86"/>
                </a:cubicBezTo>
                <a:lnTo>
                  <a:pt x="79" y="11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4" name="Freeform 178"/>
          <p:cNvSpPr>
            <a:spLocks noEditPoints="1"/>
          </p:cNvSpPr>
          <p:nvPr/>
        </p:nvSpPr>
        <p:spPr bwMode="auto">
          <a:xfrm>
            <a:off x="1218211" y="4340505"/>
            <a:ext cx="292657" cy="243049"/>
          </a:xfrm>
          <a:custGeom>
            <a:avLst/>
            <a:gdLst>
              <a:gd name="T0" fmla="*/ 148 w 176"/>
              <a:gd name="T1" fmla="*/ 25 h 146"/>
              <a:gd name="T2" fmla="*/ 125 w 176"/>
              <a:gd name="T3" fmla="*/ 47 h 146"/>
              <a:gd name="T4" fmla="*/ 115 w 176"/>
              <a:gd name="T5" fmla="*/ 47 h 146"/>
              <a:gd name="T6" fmla="*/ 112 w 176"/>
              <a:gd name="T7" fmla="*/ 46 h 146"/>
              <a:gd name="T8" fmla="*/ 98 w 176"/>
              <a:gd name="T9" fmla="*/ 47 h 146"/>
              <a:gd name="T10" fmla="*/ 77 w 176"/>
              <a:gd name="T11" fmla="*/ 63 h 146"/>
              <a:gd name="T12" fmla="*/ 65 w 176"/>
              <a:gd name="T13" fmla="*/ 63 h 146"/>
              <a:gd name="T14" fmla="*/ 156 w 176"/>
              <a:gd name="T15" fmla="*/ 10 h 146"/>
              <a:gd name="T16" fmla="*/ 156 w 176"/>
              <a:gd name="T17" fmla="*/ 10 h 146"/>
              <a:gd name="T18" fmla="*/ 145 w 176"/>
              <a:gd name="T19" fmla="*/ 45 h 146"/>
              <a:gd name="T20" fmla="*/ 129 w 176"/>
              <a:gd name="T21" fmla="*/ 59 h 146"/>
              <a:gd name="T22" fmla="*/ 112 w 176"/>
              <a:gd name="T23" fmla="*/ 59 h 146"/>
              <a:gd name="T24" fmla="*/ 110 w 176"/>
              <a:gd name="T25" fmla="*/ 59 h 146"/>
              <a:gd name="T26" fmla="*/ 95 w 176"/>
              <a:gd name="T27" fmla="*/ 62 h 146"/>
              <a:gd name="T28" fmla="*/ 135 w 176"/>
              <a:gd name="T29" fmla="*/ 95 h 146"/>
              <a:gd name="T30" fmla="*/ 161 w 176"/>
              <a:gd name="T31" fmla="*/ 13 h 146"/>
              <a:gd name="T32" fmla="*/ 156 w 176"/>
              <a:gd name="T33" fmla="*/ 10 h 146"/>
              <a:gd name="T34" fmla="*/ 156 w 176"/>
              <a:gd name="T35" fmla="*/ 10 h 146"/>
              <a:gd name="T36" fmla="*/ 54 w 176"/>
              <a:gd name="T37" fmla="*/ 82 h 146"/>
              <a:gd name="T38" fmla="*/ 73 w 176"/>
              <a:gd name="T39" fmla="*/ 93 h 146"/>
              <a:gd name="T40" fmla="*/ 75 w 176"/>
              <a:gd name="T41" fmla="*/ 96 h 146"/>
              <a:gd name="T42" fmla="*/ 78 w 176"/>
              <a:gd name="T43" fmla="*/ 100 h 146"/>
              <a:gd name="T44" fmla="*/ 98 w 176"/>
              <a:gd name="T45" fmla="*/ 108 h 146"/>
              <a:gd name="T46" fmla="*/ 132 w 176"/>
              <a:gd name="T47" fmla="*/ 100 h 146"/>
              <a:gd name="T48" fmla="*/ 1 w 176"/>
              <a:gd name="T49" fmla="*/ 99 h 146"/>
              <a:gd name="T50" fmla="*/ 33 w 176"/>
              <a:gd name="T51" fmla="*/ 83 h 146"/>
              <a:gd name="T52" fmla="*/ 88 w 176"/>
              <a:gd name="T53" fmla="*/ 119 h 146"/>
              <a:gd name="T54" fmla="*/ 68 w 176"/>
              <a:gd name="T55" fmla="*/ 108 h 146"/>
              <a:gd name="T56" fmla="*/ 65 w 176"/>
              <a:gd name="T57" fmla="*/ 103 h 146"/>
              <a:gd name="T58" fmla="*/ 63 w 176"/>
              <a:gd name="T59" fmla="*/ 101 h 146"/>
              <a:gd name="T60" fmla="*/ 35 w 176"/>
              <a:gd name="T61" fmla="*/ 93 h 146"/>
              <a:gd name="T62" fmla="*/ 1 w 176"/>
              <a:gd name="T63" fmla="*/ 100 h 146"/>
              <a:gd name="T64" fmla="*/ 66 w 176"/>
              <a:gd name="T65" fmla="*/ 146 h 146"/>
              <a:gd name="T66" fmla="*/ 132 w 176"/>
              <a:gd name="T67" fmla="*/ 101 h 146"/>
              <a:gd name="T68" fmla="*/ 99 w 176"/>
              <a:gd name="T69" fmla="*/ 118 h 146"/>
              <a:gd name="T70" fmla="*/ 1 w 176"/>
              <a:gd name="T71" fmla="*/ 100 h 146"/>
              <a:gd name="T72" fmla="*/ 0 w 176"/>
              <a:gd name="T73" fmla="*/ 100 h 146"/>
              <a:gd name="T74" fmla="*/ 132 w 176"/>
              <a:gd name="T75" fmla="*/ 101 h 146"/>
              <a:gd name="T76" fmla="*/ 132 w 176"/>
              <a:gd name="T77" fmla="*/ 100 h 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176" h="146">
                <a:moveTo>
                  <a:pt x="156" y="10"/>
                </a:moveTo>
                <a:cubicBezTo>
                  <a:pt x="153" y="15"/>
                  <a:pt x="151" y="20"/>
                  <a:pt x="148" y="25"/>
                </a:cubicBezTo>
                <a:cubicBezTo>
                  <a:pt x="145" y="30"/>
                  <a:pt x="141" y="35"/>
                  <a:pt x="138" y="39"/>
                </a:cubicBezTo>
                <a:cubicBezTo>
                  <a:pt x="134" y="43"/>
                  <a:pt x="129" y="46"/>
                  <a:pt x="125" y="47"/>
                </a:cubicBezTo>
                <a:cubicBezTo>
                  <a:pt x="123" y="48"/>
                  <a:pt x="121" y="48"/>
                  <a:pt x="118" y="48"/>
                </a:cubicBezTo>
                <a:cubicBezTo>
                  <a:pt x="117" y="47"/>
                  <a:pt x="116" y="47"/>
                  <a:pt x="115" y="47"/>
                </a:cubicBezTo>
                <a:cubicBezTo>
                  <a:pt x="114" y="47"/>
                  <a:pt x="114" y="47"/>
                  <a:pt x="114" y="47"/>
                </a:cubicBezTo>
                <a:cubicBezTo>
                  <a:pt x="113" y="46"/>
                  <a:pt x="113" y="46"/>
                  <a:pt x="112" y="46"/>
                </a:cubicBezTo>
                <a:cubicBezTo>
                  <a:pt x="111" y="46"/>
                  <a:pt x="110" y="46"/>
                  <a:pt x="109" y="46"/>
                </a:cubicBezTo>
                <a:cubicBezTo>
                  <a:pt x="106" y="45"/>
                  <a:pt x="102" y="46"/>
                  <a:pt x="98" y="47"/>
                </a:cubicBezTo>
                <a:cubicBezTo>
                  <a:pt x="94" y="48"/>
                  <a:pt x="91" y="50"/>
                  <a:pt x="88" y="52"/>
                </a:cubicBezTo>
                <a:cubicBezTo>
                  <a:pt x="84" y="55"/>
                  <a:pt x="80" y="59"/>
                  <a:pt x="77" y="63"/>
                </a:cubicBezTo>
                <a:cubicBezTo>
                  <a:pt x="75" y="63"/>
                  <a:pt x="72" y="62"/>
                  <a:pt x="70" y="62"/>
                </a:cubicBezTo>
                <a:cubicBezTo>
                  <a:pt x="68" y="62"/>
                  <a:pt x="66" y="62"/>
                  <a:pt x="65" y="63"/>
                </a:cubicBezTo>
                <a:cubicBezTo>
                  <a:pt x="69" y="52"/>
                  <a:pt x="77" y="42"/>
                  <a:pt x="86" y="32"/>
                </a:cubicBezTo>
                <a:cubicBezTo>
                  <a:pt x="110" y="9"/>
                  <a:pt x="139" y="0"/>
                  <a:pt x="156" y="10"/>
                </a:cubicBezTo>
                <a:close/>
                <a:moveTo>
                  <a:pt x="161" y="13"/>
                </a:moveTo>
                <a:cubicBezTo>
                  <a:pt x="159" y="12"/>
                  <a:pt x="158" y="11"/>
                  <a:pt x="156" y="10"/>
                </a:cubicBezTo>
                <a:cubicBezTo>
                  <a:pt x="156" y="16"/>
                  <a:pt x="155" y="22"/>
                  <a:pt x="154" y="28"/>
                </a:cubicBezTo>
                <a:cubicBezTo>
                  <a:pt x="152" y="34"/>
                  <a:pt x="149" y="40"/>
                  <a:pt x="145" y="45"/>
                </a:cubicBezTo>
                <a:cubicBezTo>
                  <a:pt x="143" y="48"/>
                  <a:pt x="141" y="51"/>
                  <a:pt x="138" y="53"/>
                </a:cubicBezTo>
                <a:cubicBezTo>
                  <a:pt x="135" y="55"/>
                  <a:pt x="132" y="57"/>
                  <a:pt x="129" y="59"/>
                </a:cubicBezTo>
                <a:cubicBezTo>
                  <a:pt x="125" y="60"/>
                  <a:pt x="121" y="60"/>
                  <a:pt x="117" y="60"/>
                </a:cubicBezTo>
                <a:cubicBezTo>
                  <a:pt x="115" y="60"/>
                  <a:pt x="113" y="60"/>
                  <a:pt x="112" y="59"/>
                </a:cubicBezTo>
                <a:cubicBezTo>
                  <a:pt x="111" y="59"/>
                  <a:pt x="111" y="59"/>
                  <a:pt x="111" y="59"/>
                </a:cubicBezTo>
                <a:cubicBezTo>
                  <a:pt x="110" y="59"/>
                  <a:pt x="110" y="59"/>
                  <a:pt x="110" y="59"/>
                </a:cubicBezTo>
                <a:cubicBezTo>
                  <a:pt x="109" y="59"/>
                  <a:pt x="109" y="58"/>
                  <a:pt x="108" y="58"/>
                </a:cubicBezTo>
                <a:cubicBezTo>
                  <a:pt x="103" y="58"/>
                  <a:pt x="99" y="59"/>
                  <a:pt x="95" y="62"/>
                </a:cubicBezTo>
                <a:cubicBezTo>
                  <a:pt x="93" y="62"/>
                  <a:pt x="92" y="63"/>
                  <a:pt x="91" y="64"/>
                </a:cubicBezTo>
                <a:cubicBezTo>
                  <a:pt x="113" y="69"/>
                  <a:pt x="130" y="80"/>
                  <a:pt x="135" y="95"/>
                </a:cubicBezTo>
                <a:cubicBezTo>
                  <a:pt x="137" y="93"/>
                  <a:pt x="140" y="90"/>
                  <a:pt x="142" y="88"/>
                </a:cubicBezTo>
                <a:cubicBezTo>
                  <a:pt x="168" y="62"/>
                  <a:pt x="176" y="29"/>
                  <a:pt x="161" y="13"/>
                </a:cubicBezTo>
                <a:close/>
                <a:moveTo>
                  <a:pt x="156" y="10"/>
                </a:moveTo>
                <a:cubicBezTo>
                  <a:pt x="156" y="10"/>
                  <a:pt x="156" y="10"/>
                  <a:pt x="156" y="10"/>
                </a:cubicBezTo>
                <a:cubicBezTo>
                  <a:pt x="156" y="10"/>
                  <a:pt x="156" y="9"/>
                  <a:pt x="156" y="9"/>
                </a:cubicBezTo>
                <a:cubicBezTo>
                  <a:pt x="156" y="9"/>
                  <a:pt x="156" y="9"/>
                  <a:pt x="156" y="10"/>
                </a:cubicBezTo>
                <a:close/>
                <a:moveTo>
                  <a:pt x="33" y="83"/>
                </a:moveTo>
                <a:cubicBezTo>
                  <a:pt x="40" y="81"/>
                  <a:pt x="47" y="81"/>
                  <a:pt x="54" y="82"/>
                </a:cubicBezTo>
                <a:cubicBezTo>
                  <a:pt x="57" y="82"/>
                  <a:pt x="61" y="84"/>
                  <a:pt x="64" y="85"/>
                </a:cubicBezTo>
                <a:cubicBezTo>
                  <a:pt x="68" y="87"/>
                  <a:pt x="71" y="90"/>
                  <a:pt x="73" y="93"/>
                </a:cubicBezTo>
                <a:cubicBezTo>
                  <a:pt x="74" y="94"/>
                  <a:pt x="74" y="94"/>
                  <a:pt x="75" y="95"/>
                </a:cubicBezTo>
                <a:cubicBezTo>
                  <a:pt x="75" y="96"/>
                  <a:pt x="75" y="96"/>
                  <a:pt x="75" y="96"/>
                </a:cubicBezTo>
                <a:cubicBezTo>
                  <a:pt x="76" y="98"/>
                  <a:pt x="76" y="98"/>
                  <a:pt x="76" y="98"/>
                </a:cubicBezTo>
                <a:cubicBezTo>
                  <a:pt x="77" y="99"/>
                  <a:pt x="77" y="100"/>
                  <a:pt x="78" y="100"/>
                </a:cubicBezTo>
                <a:cubicBezTo>
                  <a:pt x="79" y="102"/>
                  <a:pt x="81" y="104"/>
                  <a:pt x="83" y="105"/>
                </a:cubicBezTo>
                <a:cubicBezTo>
                  <a:pt x="87" y="107"/>
                  <a:pt x="92" y="108"/>
                  <a:pt x="98" y="108"/>
                </a:cubicBezTo>
                <a:cubicBezTo>
                  <a:pt x="103" y="108"/>
                  <a:pt x="109" y="107"/>
                  <a:pt x="115" y="106"/>
                </a:cubicBezTo>
                <a:cubicBezTo>
                  <a:pt x="120" y="104"/>
                  <a:pt x="126" y="102"/>
                  <a:pt x="132" y="100"/>
                </a:cubicBezTo>
                <a:cubicBezTo>
                  <a:pt x="127" y="81"/>
                  <a:pt x="99" y="67"/>
                  <a:pt x="66" y="67"/>
                </a:cubicBezTo>
                <a:cubicBezTo>
                  <a:pt x="33" y="67"/>
                  <a:pt x="6" y="81"/>
                  <a:pt x="1" y="99"/>
                </a:cubicBezTo>
                <a:cubicBezTo>
                  <a:pt x="5" y="96"/>
                  <a:pt x="10" y="93"/>
                  <a:pt x="15" y="90"/>
                </a:cubicBezTo>
                <a:cubicBezTo>
                  <a:pt x="21" y="87"/>
                  <a:pt x="27" y="85"/>
                  <a:pt x="33" y="83"/>
                </a:cubicBezTo>
                <a:close/>
                <a:moveTo>
                  <a:pt x="99" y="118"/>
                </a:moveTo>
                <a:cubicBezTo>
                  <a:pt x="95" y="119"/>
                  <a:pt x="92" y="119"/>
                  <a:pt x="88" y="119"/>
                </a:cubicBezTo>
                <a:cubicBezTo>
                  <a:pt x="85" y="118"/>
                  <a:pt x="81" y="117"/>
                  <a:pt x="77" y="116"/>
                </a:cubicBezTo>
                <a:cubicBezTo>
                  <a:pt x="74" y="114"/>
                  <a:pt x="71" y="111"/>
                  <a:pt x="68" y="108"/>
                </a:cubicBezTo>
                <a:cubicBezTo>
                  <a:pt x="67" y="107"/>
                  <a:pt x="66" y="106"/>
                  <a:pt x="65" y="104"/>
                </a:cubicBezTo>
                <a:cubicBezTo>
                  <a:pt x="65" y="103"/>
                  <a:pt x="65" y="103"/>
                  <a:pt x="65" y="103"/>
                </a:cubicBezTo>
                <a:cubicBezTo>
                  <a:pt x="64" y="103"/>
                  <a:pt x="64" y="102"/>
                  <a:pt x="64" y="102"/>
                </a:cubicBezTo>
                <a:cubicBezTo>
                  <a:pt x="64" y="102"/>
                  <a:pt x="63" y="101"/>
                  <a:pt x="63" y="101"/>
                </a:cubicBezTo>
                <a:cubicBezTo>
                  <a:pt x="60" y="97"/>
                  <a:pt x="56" y="95"/>
                  <a:pt x="51" y="94"/>
                </a:cubicBezTo>
                <a:cubicBezTo>
                  <a:pt x="46" y="92"/>
                  <a:pt x="41" y="92"/>
                  <a:pt x="35" y="93"/>
                </a:cubicBezTo>
                <a:cubicBezTo>
                  <a:pt x="29" y="93"/>
                  <a:pt x="23" y="94"/>
                  <a:pt x="18" y="96"/>
                </a:cubicBezTo>
                <a:cubicBezTo>
                  <a:pt x="12" y="97"/>
                  <a:pt x="6" y="98"/>
                  <a:pt x="1" y="100"/>
                </a:cubicBezTo>
                <a:cubicBezTo>
                  <a:pt x="0" y="102"/>
                  <a:pt x="0" y="104"/>
                  <a:pt x="0" y="106"/>
                </a:cubicBezTo>
                <a:cubicBezTo>
                  <a:pt x="0" y="128"/>
                  <a:pt x="29" y="146"/>
                  <a:pt x="66" y="146"/>
                </a:cubicBezTo>
                <a:cubicBezTo>
                  <a:pt x="103" y="146"/>
                  <a:pt x="132" y="128"/>
                  <a:pt x="132" y="106"/>
                </a:cubicBezTo>
                <a:cubicBezTo>
                  <a:pt x="132" y="104"/>
                  <a:pt x="132" y="103"/>
                  <a:pt x="132" y="101"/>
                </a:cubicBezTo>
                <a:cubicBezTo>
                  <a:pt x="127" y="105"/>
                  <a:pt x="122" y="108"/>
                  <a:pt x="117" y="111"/>
                </a:cubicBezTo>
                <a:cubicBezTo>
                  <a:pt x="111" y="114"/>
                  <a:pt x="105" y="117"/>
                  <a:pt x="99" y="118"/>
                </a:cubicBezTo>
                <a:close/>
                <a:moveTo>
                  <a:pt x="0" y="100"/>
                </a:moveTo>
                <a:cubicBezTo>
                  <a:pt x="0" y="100"/>
                  <a:pt x="0" y="100"/>
                  <a:pt x="1" y="100"/>
                </a:cubicBezTo>
                <a:cubicBezTo>
                  <a:pt x="1" y="100"/>
                  <a:pt x="1" y="100"/>
                  <a:pt x="1" y="99"/>
                </a:cubicBezTo>
                <a:cubicBezTo>
                  <a:pt x="0" y="100"/>
                  <a:pt x="0" y="100"/>
                  <a:pt x="0" y="100"/>
                </a:cubicBezTo>
                <a:close/>
                <a:moveTo>
                  <a:pt x="132" y="100"/>
                </a:moveTo>
                <a:cubicBezTo>
                  <a:pt x="132" y="101"/>
                  <a:pt x="132" y="101"/>
                  <a:pt x="132" y="101"/>
                </a:cubicBezTo>
                <a:cubicBezTo>
                  <a:pt x="132" y="101"/>
                  <a:pt x="132" y="100"/>
                  <a:pt x="132" y="100"/>
                </a:cubicBezTo>
                <a:cubicBezTo>
                  <a:pt x="132" y="100"/>
                  <a:pt x="132" y="100"/>
                  <a:pt x="132" y="1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5" name="Freeform 179"/>
          <p:cNvSpPr>
            <a:spLocks noEditPoints="1"/>
          </p:cNvSpPr>
          <p:nvPr/>
        </p:nvSpPr>
        <p:spPr bwMode="auto">
          <a:xfrm>
            <a:off x="7290431" y="5742836"/>
            <a:ext cx="222292" cy="294217"/>
          </a:xfrm>
          <a:custGeom>
            <a:avLst/>
            <a:gdLst>
              <a:gd name="T0" fmla="*/ 105 w 134"/>
              <a:gd name="T1" fmla="*/ 113 h 176"/>
              <a:gd name="T2" fmla="*/ 101 w 134"/>
              <a:gd name="T3" fmla="*/ 113 h 176"/>
              <a:gd name="T4" fmla="*/ 87 w 134"/>
              <a:gd name="T5" fmla="*/ 115 h 176"/>
              <a:gd name="T6" fmla="*/ 63 w 134"/>
              <a:gd name="T7" fmla="*/ 34 h 176"/>
              <a:gd name="T8" fmla="*/ 64 w 134"/>
              <a:gd name="T9" fmla="*/ 41 h 176"/>
              <a:gd name="T10" fmla="*/ 75 w 134"/>
              <a:gd name="T11" fmla="*/ 59 h 176"/>
              <a:gd name="T12" fmla="*/ 92 w 134"/>
              <a:gd name="T13" fmla="*/ 69 h 176"/>
              <a:gd name="T14" fmla="*/ 104 w 134"/>
              <a:gd name="T15" fmla="*/ 71 h 176"/>
              <a:gd name="T16" fmla="*/ 120 w 134"/>
              <a:gd name="T17" fmla="*/ 68 h 176"/>
              <a:gd name="T18" fmla="*/ 118 w 134"/>
              <a:gd name="T19" fmla="*/ 56 h 176"/>
              <a:gd name="T20" fmla="*/ 114 w 134"/>
              <a:gd name="T21" fmla="*/ 46 h 176"/>
              <a:gd name="T22" fmla="*/ 103 w 134"/>
              <a:gd name="T23" fmla="*/ 30 h 176"/>
              <a:gd name="T24" fmla="*/ 87 w 134"/>
              <a:gd name="T25" fmla="*/ 19 h 176"/>
              <a:gd name="T26" fmla="*/ 74 w 134"/>
              <a:gd name="T27" fmla="*/ 16 h 176"/>
              <a:gd name="T28" fmla="*/ 97 w 134"/>
              <a:gd name="T29" fmla="*/ 5 h 176"/>
              <a:gd name="T30" fmla="*/ 101 w 134"/>
              <a:gd name="T31" fmla="*/ 5 h 176"/>
              <a:gd name="T32" fmla="*/ 101 w 134"/>
              <a:gd name="T33" fmla="*/ 0 h 176"/>
              <a:gd name="T34" fmla="*/ 60 w 134"/>
              <a:gd name="T35" fmla="*/ 16 h 176"/>
              <a:gd name="T36" fmla="*/ 30 w 134"/>
              <a:gd name="T37" fmla="*/ 113 h 176"/>
              <a:gd name="T38" fmla="*/ 0 w 134"/>
              <a:gd name="T39" fmla="*/ 143 h 176"/>
              <a:gd name="T40" fmla="*/ 33 w 134"/>
              <a:gd name="T41" fmla="*/ 176 h 176"/>
              <a:gd name="T42" fmla="*/ 67 w 134"/>
              <a:gd name="T43" fmla="*/ 143 h 176"/>
              <a:gd name="T44" fmla="*/ 38 w 134"/>
              <a:gd name="T45" fmla="*/ 113 h 176"/>
              <a:gd name="T46" fmla="*/ 36 w 134"/>
              <a:gd name="T47" fmla="*/ 113 h 176"/>
              <a:gd name="T48" fmla="*/ 59 w 134"/>
              <a:gd name="T49" fmla="*/ 27 h 176"/>
              <a:gd name="T50" fmla="*/ 59 w 134"/>
              <a:gd name="T51" fmla="*/ 27 h 176"/>
              <a:gd name="T52" fmla="*/ 82 w 134"/>
              <a:gd name="T53" fmla="*/ 117 h 176"/>
              <a:gd name="T54" fmla="*/ 67 w 134"/>
              <a:gd name="T55" fmla="*/ 143 h 176"/>
              <a:gd name="T56" fmla="*/ 101 w 134"/>
              <a:gd name="T57" fmla="*/ 176 h 176"/>
              <a:gd name="T58" fmla="*/ 134 w 134"/>
              <a:gd name="T59" fmla="*/ 143 h 176"/>
              <a:gd name="T60" fmla="*/ 105 w 134"/>
              <a:gd name="T61" fmla="*/ 113 h 176"/>
              <a:gd name="T62" fmla="*/ 67 w 134"/>
              <a:gd name="T63" fmla="*/ 20 h 176"/>
              <a:gd name="T64" fmla="*/ 101 w 134"/>
              <a:gd name="T65" fmla="*/ 54 h 176"/>
              <a:gd name="T66" fmla="*/ 65 w 134"/>
              <a:gd name="T67" fmla="*/ 23 h 176"/>
              <a:gd name="T68" fmla="*/ 67 w 134"/>
              <a:gd name="T69" fmla="*/ 20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4" h="176">
                <a:moveTo>
                  <a:pt x="105" y="113"/>
                </a:moveTo>
                <a:cubicBezTo>
                  <a:pt x="104" y="113"/>
                  <a:pt x="102" y="113"/>
                  <a:pt x="101" y="113"/>
                </a:cubicBezTo>
                <a:cubicBezTo>
                  <a:pt x="96" y="113"/>
                  <a:pt x="91" y="114"/>
                  <a:pt x="87" y="115"/>
                </a:cubicBezTo>
                <a:cubicBezTo>
                  <a:pt x="74" y="93"/>
                  <a:pt x="57" y="59"/>
                  <a:pt x="63" y="34"/>
                </a:cubicBezTo>
                <a:cubicBezTo>
                  <a:pt x="63" y="37"/>
                  <a:pt x="64" y="39"/>
                  <a:pt x="64" y="41"/>
                </a:cubicBezTo>
                <a:cubicBezTo>
                  <a:pt x="67" y="48"/>
                  <a:pt x="70" y="54"/>
                  <a:pt x="75" y="59"/>
                </a:cubicBezTo>
                <a:cubicBezTo>
                  <a:pt x="79" y="63"/>
                  <a:pt x="85" y="67"/>
                  <a:pt x="92" y="69"/>
                </a:cubicBezTo>
                <a:cubicBezTo>
                  <a:pt x="96" y="70"/>
                  <a:pt x="100" y="71"/>
                  <a:pt x="104" y="71"/>
                </a:cubicBezTo>
                <a:cubicBezTo>
                  <a:pt x="109" y="71"/>
                  <a:pt x="114" y="70"/>
                  <a:pt x="120" y="68"/>
                </a:cubicBezTo>
                <a:cubicBezTo>
                  <a:pt x="119" y="64"/>
                  <a:pt x="119" y="60"/>
                  <a:pt x="118" y="56"/>
                </a:cubicBezTo>
                <a:cubicBezTo>
                  <a:pt x="117" y="52"/>
                  <a:pt x="116" y="49"/>
                  <a:pt x="114" y="46"/>
                </a:cubicBezTo>
                <a:cubicBezTo>
                  <a:pt x="112" y="40"/>
                  <a:pt x="108" y="34"/>
                  <a:pt x="103" y="30"/>
                </a:cubicBezTo>
                <a:cubicBezTo>
                  <a:pt x="99" y="25"/>
                  <a:pt x="94" y="21"/>
                  <a:pt x="87" y="19"/>
                </a:cubicBezTo>
                <a:cubicBezTo>
                  <a:pt x="83" y="17"/>
                  <a:pt x="79" y="16"/>
                  <a:pt x="74" y="16"/>
                </a:cubicBezTo>
                <a:cubicBezTo>
                  <a:pt x="80" y="11"/>
                  <a:pt x="88" y="7"/>
                  <a:pt x="97" y="5"/>
                </a:cubicBezTo>
                <a:cubicBezTo>
                  <a:pt x="98" y="5"/>
                  <a:pt x="99" y="5"/>
                  <a:pt x="101" y="5"/>
                </a:cubicBezTo>
                <a:cubicBezTo>
                  <a:pt x="101" y="0"/>
                  <a:pt x="101" y="0"/>
                  <a:pt x="101" y="0"/>
                </a:cubicBezTo>
                <a:cubicBezTo>
                  <a:pt x="85" y="0"/>
                  <a:pt x="71" y="5"/>
                  <a:pt x="60" y="16"/>
                </a:cubicBezTo>
                <a:cubicBezTo>
                  <a:pt x="35" y="43"/>
                  <a:pt x="31" y="92"/>
                  <a:pt x="30" y="113"/>
                </a:cubicBezTo>
                <a:cubicBezTo>
                  <a:pt x="13" y="114"/>
                  <a:pt x="0" y="125"/>
                  <a:pt x="0" y="143"/>
                </a:cubicBezTo>
                <a:cubicBezTo>
                  <a:pt x="0" y="161"/>
                  <a:pt x="15" y="176"/>
                  <a:pt x="33" y="176"/>
                </a:cubicBezTo>
                <a:cubicBezTo>
                  <a:pt x="52" y="176"/>
                  <a:pt x="67" y="161"/>
                  <a:pt x="67" y="143"/>
                </a:cubicBezTo>
                <a:cubicBezTo>
                  <a:pt x="67" y="126"/>
                  <a:pt x="54" y="115"/>
                  <a:pt x="38" y="113"/>
                </a:cubicBezTo>
                <a:cubicBezTo>
                  <a:pt x="37" y="113"/>
                  <a:pt x="37" y="113"/>
                  <a:pt x="36" y="113"/>
                </a:cubicBezTo>
                <a:cubicBezTo>
                  <a:pt x="37" y="95"/>
                  <a:pt x="40" y="53"/>
                  <a:pt x="59" y="27"/>
                </a:cubicBezTo>
                <a:cubicBezTo>
                  <a:pt x="59" y="27"/>
                  <a:pt x="59" y="27"/>
                  <a:pt x="59" y="27"/>
                </a:cubicBezTo>
                <a:cubicBezTo>
                  <a:pt x="49" y="54"/>
                  <a:pt x="67" y="93"/>
                  <a:pt x="82" y="117"/>
                </a:cubicBezTo>
                <a:cubicBezTo>
                  <a:pt x="73" y="122"/>
                  <a:pt x="67" y="131"/>
                  <a:pt x="67" y="143"/>
                </a:cubicBezTo>
                <a:cubicBezTo>
                  <a:pt x="67" y="161"/>
                  <a:pt x="82" y="176"/>
                  <a:pt x="101" y="176"/>
                </a:cubicBezTo>
                <a:cubicBezTo>
                  <a:pt x="119" y="176"/>
                  <a:pt x="134" y="161"/>
                  <a:pt x="134" y="143"/>
                </a:cubicBezTo>
                <a:cubicBezTo>
                  <a:pt x="134" y="126"/>
                  <a:pt x="122" y="115"/>
                  <a:pt x="105" y="113"/>
                </a:cubicBezTo>
                <a:close/>
                <a:moveTo>
                  <a:pt x="67" y="20"/>
                </a:moveTo>
                <a:cubicBezTo>
                  <a:pt x="75" y="29"/>
                  <a:pt x="101" y="54"/>
                  <a:pt x="101" y="54"/>
                </a:cubicBezTo>
                <a:cubicBezTo>
                  <a:pt x="76" y="37"/>
                  <a:pt x="65" y="23"/>
                  <a:pt x="65" y="23"/>
                </a:cubicBezTo>
                <a:lnTo>
                  <a:pt x="67" y="2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6" name="Freeform 180"/>
          <p:cNvSpPr>
            <a:spLocks noEditPoints="1"/>
          </p:cNvSpPr>
          <p:nvPr/>
        </p:nvSpPr>
        <p:spPr bwMode="auto">
          <a:xfrm>
            <a:off x="2558354" y="4890564"/>
            <a:ext cx="303851" cy="211070"/>
          </a:xfrm>
          <a:custGeom>
            <a:avLst/>
            <a:gdLst>
              <a:gd name="T0" fmla="*/ 88 w 182"/>
              <a:gd name="T1" fmla="*/ 55 h 126"/>
              <a:gd name="T2" fmla="*/ 106 w 182"/>
              <a:gd name="T3" fmla="*/ 47 h 126"/>
              <a:gd name="T4" fmla="*/ 103 w 182"/>
              <a:gd name="T5" fmla="*/ 57 h 126"/>
              <a:gd name="T6" fmla="*/ 101 w 182"/>
              <a:gd name="T7" fmla="*/ 81 h 126"/>
              <a:gd name="T8" fmla="*/ 105 w 182"/>
              <a:gd name="T9" fmla="*/ 75 h 126"/>
              <a:gd name="T10" fmla="*/ 108 w 182"/>
              <a:gd name="T11" fmla="*/ 99 h 126"/>
              <a:gd name="T12" fmla="*/ 26 w 182"/>
              <a:gd name="T13" fmla="*/ 78 h 126"/>
              <a:gd name="T14" fmla="*/ 29 w 182"/>
              <a:gd name="T15" fmla="*/ 81 h 126"/>
              <a:gd name="T16" fmla="*/ 68 w 182"/>
              <a:gd name="T17" fmla="*/ 58 h 126"/>
              <a:gd name="T18" fmla="*/ 77 w 182"/>
              <a:gd name="T19" fmla="*/ 57 h 126"/>
              <a:gd name="T20" fmla="*/ 57 w 182"/>
              <a:gd name="T21" fmla="*/ 47 h 126"/>
              <a:gd name="T22" fmla="*/ 60 w 182"/>
              <a:gd name="T23" fmla="*/ 47 h 126"/>
              <a:gd name="T24" fmla="*/ 64 w 182"/>
              <a:gd name="T25" fmla="*/ 39 h 126"/>
              <a:gd name="T26" fmla="*/ 61 w 182"/>
              <a:gd name="T27" fmla="*/ 38 h 126"/>
              <a:gd name="T28" fmla="*/ 68 w 182"/>
              <a:gd name="T29" fmla="*/ 53 h 126"/>
              <a:gd name="T30" fmla="*/ 70 w 182"/>
              <a:gd name="T31" fmla="*/ 48 h 126"/>
              <a:gd name="T32" fmla="*/ 68 w 182"/>
              <a:gd name="T33" fmla="*/ 41 h 126"/>
              <a:gd name="T34" fmla="*/ 67 w 182"/>
              <a:gd name="T35" fmla="*/ 46 h 126"/>
              <a:gd name="T36" fmla="*/ 68 w 182"/>
              <a:gd name="T37" fmla="*/ 53 h 126"/>
              <a:gd name="T38" fmla="*/ 147 w 182"/>
              <a:gd name="T39" fmla="*/ 52 h 126"/>
              <a:gd name="T40" fmla="*/ 141 w 182"/>
              <a:gd name="T41" fmla="*/ 57 h 126"/>
              <a:gd name="T42" fmla="*/ 152 w 182"/>
              <a:gd name="T43" fmla="*/ 76 h 126"/>
              <a:gd name="T44" fmla="*/ 152 w 182"/>
              <a:gd name="T45" fmla="*/ 51 h 126"/>
              <a:gd name="T46" fmla="*/ 182 w 182"/>
              <a:gd name="T47" fmla="*/ 126 h 126"/>
              <a:gd name="T48" fmla="*/ 0 w 182"/>
              <a:gd name="T49" fmla="*/ 0 h 126"/>
              <a:gd name="T50" fmla="*/ 13 w 182"/>
              <a:gd name="T51" fmla="*/ 12 h 126"/>
              <a:gd name="T52" fmla="*/ 41 w 182"/>
              <a:gd name="T53" fmla="*/ 12 h 126"/>
              <a:gd name="T54" fmla="*/ 122 w 182"/>
              <a:gd name="T55" fmla="*/ 12 h 126"/>
              <a:gd name="T56" fmla="*/ 14 w 182"/>
              <a:gd name="T57" fmla="*/ 64 h 126"/>
              <a:gd name="T58" fmla="*/ 13 w 182"/>
              <a:gd name="T59" fmla="*/ 114 h 126"/>
              <a:gd name="T60" fmla="*/ 122 w 182"/>
              <a:gd name="T61" fmla="*/ 12 h 126"/>
              <a:gd name="T62" fmla="*/ 140 w 182"/>
              <a:gd name="T63" fmla="*/ 92 h 126"/>
              <a:gd name="T64" fmla="*/ 149 w 182"/>
              <a:gd name="T65" fmla="*/ 103 h 126"/>
              <a:gd name="T66" fmla="*/ 165 w 182"/>
              <a:gd name="T67" fmla="*/ 92 h 126"/>
              <a:gd name="T68" fmla="*/ 155 w 182"/>
              <a:gd name="T69" fmla="*/ 103 h 126"/>
              <a:gd name="T70" fmla="*/ 165 w 182"/>
              <a:gd name="T71" fmla="*/ 92 h 126"/>
              <a:gd name="T72" fmla="*/ 152 w 182"/>
              <a:gd name="T73" fmla="*/ 46 h 126"/>
              <a:gd name="T74" fmla="*/ 152 w 182"/>
              <a:gd name="T75" fmla="*/ 80 h 126"/>
              <a:gd name="T76" fmla="*/ 172 w 182"/>
              <a:gd name="T77" fmla="*/ 11 h 126"/>
              <a:gd name="T78" fmla="*/ 131 w 182"/>
              <a:gd name="T79" fmla="*/ 30 h 126"/>
              <a:gd name="T80" fmla="*/ 172 w 182"/>
              <a:gd name="T81" fmla="*/ 11 h 1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82" h="126">
                <a:moveTo>
                  <a:pt x="77" y="57"/>
                </a:moveTo>
                <a:cubicBezTo>
                  <a:pt x="86" y="56"/>
                  <a:pt x="88" y="55"/>
                  <a:pt x="88" y="55"/>
                </a:cubicBezTo>
                <a:cubicBezTo>
                  <a:pt x="88" y="55"/>
                  <a:pt x="97" y="53"/>
                  <a:pt x="98" y="45"/>
                </a:cubicBezTo>
                <a:cubicBezTo>
                  <a:pt x="99" y="38"/>
                  <a:pt x="100" y="39"/>
                  <a:pt x="106" y="47"/>
                </a:cubicBezTo>
                <a:cubicBezTo>
                  <a:pt x="112" y="55"/>
                  <a:pt x="115" y="67"/>
                  <a:pt x="109" y="61"/>
                </a:cubicBezTo>
                <a:cubicBezTo>
                  <a:pt x="104" y="58"/>
                  <a:pt x="103" y="57"/>
                  <a:pt x="103" y="57"/>
                </a:cubicBezTo>
                <a:cubicBezTo>
                  <a:pt x="103" y="57"/>
                  <a:pt x="97" y="52"/>
                  <a:pt x="99" y="65"/>
                </a:cubicBezTo>
                <a:cubicBezTo>
                  <a:pt x="99" y="70"/>
                  <a:pt x="100" y="76"/>
                  <a:pt x="101" y="81"/>
                </a:cubicBezTo>
                <a:cubicBezTo>
                  <a:pt x="105" y="81"/>
                  <a:pt x="105" y="81"/>
                  <a:pt x="105" y="81"/>
                </a:cubicBezTo>
                <a:cubicBezTo>
                  <a:pt x="105" y="75"/>
                  <a:pt x="105" y="75"/>
                  <a:pt x="105" y="75"/>
                </a:cubicBezTo>
                <a:cubicBezTo>
                  <a:pt x="108" y="75"/>
                  <a:pt x="108" y="75"/>
                  <a:pt x="108" y="75"/>
                </a:cubicBezTo>
                <a:cubicBezTo>
                  <a:pt x="108" y="99"/>
                  <a:pt x="108" y="99"/>
                  <a:pt x="108" y="99"/>
                </a:cubicBezTo>
                <a:cubicBezTo>
                  <a:pt x="26" y="99"/>
                  <a:pt x="26" y="99"/>
                  <a:pt x="26" y="99"/>
                </a:cubicBezTo>
                <a:cubicBezTo>
                  <a:pt x="26" y="78"/>
                  <a:pt x="26" y="78"/>
                  <a:pt x="26" y="78"/>
                </a:cubicBezTo>
                <a:cubicBezTo>
                  <a:pt x="29" y="78"/>
                  <a:pt x="29" y="78"/>
                  <a:pt x="29" y="78"/>
                </a:cubicBezTo>
                <a:cubicBezTo>
                  <a:pt x="29" y="81"/>
                  <a:pt x="29" y="81"/>
                  <a:pt x="29" y="81"/>
                </a:cubicBezTo>
                <a:cubicBezTo>
                  <a:pt x="36" y="81"/>
                  <a:pt x="36" y="81"/>
                  <a:pt x="36" y="81"/>
                </a:cubicBezTo>
                <a:cubicBezTo>
                  <a:pt x="40" y="71"/>
                  <a:pt x="49" y="58"/>
                  <a:pt x="68" y="58"/>
                </a:cubicBezTo>
                <a:cubicBezTo>
                  <a:pt x="68" y="58"/>
                  <a:pt x="56" y="69"/>
                  <a:pt x="64" y="74"/>
                </a:cubicBezTo>
                <a:cubicBezTo>
                  <a:pt x="64" y="74"/>
                  <a:pt x="64" y="59"/>
                  <a:pt x="77" y="57"/>
                </a:cubicBezTo>
                <a:close/>
                <a:moveTo>
                  <a:pt x="59" y="42"/>
                </a:moveTo>
                <a:cubicBezTo>
                  <a:pt x="58" y="43"/>
                  <a:pt x="57" y="45"/>
                  <a:pt x="57" y="47"/>
                </a:cubicBezTo>
                <a:cubicBezTo>
                  <a:pt x="57" y="49"/>
                  <a:pt x="59" y="50"/>
                  <a:pt x="60" y="51"/>
                </a:cubicBezTo>
                <a:cubicBezTo>
                  <a:pt x="60" y="50"/>
                  <a:pt x="59" y="48"/>
                  <a:pt x="60" y="47"/>
                </a:cubicBezTo>
                <a:cubicBezTo>
                  <a:pt x="60" y="46"/>
                  <a:pt x="61" y="45"/>
                  <a:pt x="62" y="44"/>
                </a:cubicBezTo>
                <a:cubicBezTo>
                  <a:pt x="63" y="42"/>
                  <a:pt x="64" y="41"/>
                  <a:pt x="64" y="39"/>
                </a:cubicBezTo>
                <a:cubicBezTo>
                  <a:pt x="63" y="37"/>
                  <a:pt x="62" y="35"/>
                  <a:pt x="60" y="34"/>
                </a:cubicBezTo>
                <a:cubicBezTo>
                  <a:pt x="61" y="36"/>
                  <a:pt x="61" y="37"/>
                  <a:pt x="61" y="38"/>
                </a:cubicBezTo>
                <a:cubicBezTo>
                  <a:pt x="61" y="40"/>
                  <a:pt x="60" y="41"/>
                  <a:pt x="59" y="42"/>
                </a:cubicBezTo>
                <a:close/>
                <a:moveTo>
                  <a:pt x="68" y="53"/>
                </a:moveTo>
                <a:cubicBezTo>
                  <a:pt x="68" y="52"/>
                  <a:pt x="68" y="51"/>
                  <a:pt x="68" y="50"/>
                </a:cubicBezTo>
                <a:cubicBezTo>
                  <a:pt x="69" y="49"/>
                  <a:pt x="69" y="48"/>
                  <a:pt x="70" y="48"/>
                </a:cubicBezTo>
                <a:cubicBezTo>
                  <a:pt x="70" y="47"/>
                  <a:pt x="71" y="45"/>
                  <a:pt x="71" y="44"/>
                </a:cubicBezTo>
                <a:cubicBezTo>
                  <a:pt x="71" y="42"/>
                  <a:pt x="70" y="41"/>
                  <a:pt x="68" y="41"/>
                </a:cubicBezTo>
                <a:cubicBezTo>
                  <a:pt x="69" y="42"/>
                  <a:pt x="69" y="43"/>
                  <a:pt x="69" y="44"/>
                </a:cubicBezTo>
                <a:cubicBezTo>
                  <a:pt x="68" y="44"/>
                  <a:pt x="68" y="45"/>
                  <a:pt x="67" y="46"/>
                </a:cubicBezTo>
                <a:cubicBezTo>
                  <a:pt x="66" y="47"/>
                  <a:pt x="66" y="48"/>
                  <a:pt x="66" y="50"/>
                </a:cubicBezTo>
                <a:cubicBezTo>
                  <a:pt x="66" y="51"/>
                  <a:pt x="67" y="53"/>
                  <a:pt x="68" y="53"/>
                </a:cubicBezTo>
                <a:close/>
                <a:moveTo>
                  <a:pt x="152" y="51"/>
                </a:moveTo>
                <a:cubicBezTo>
                  <a:pt x="150" y="51"/>
                  <a:pt x="148" y="52"/>
                  <a:pt x="147" y="52"/>
                </a:cubicBezTo>
                <a:cubicBezTo>
                  <a:pt x="141" y="52"/>
                  <a:pt x="141" y="52"/>
                  <a:pt x="141" y="52"/>
                </a:cubicBezTo>
                <a:cubicBezTo>
                  <a:pt x="141" y="57"/>
                  <a:pt x="141" y="57"/>
                  <a:pt x="141" y="57"/>
                </a:cubicBezTo>
                <a:cubicBezTo>
                  <a:pt x="140" y="59"/>
                  <a:pt x="140" y="61"/>
                  <a:pt x="140" y="64"/>
                </a:cubicBezTo>
                <a:cubicBezTo>
                  <a:pt x="140" y="71"/>
                  <a:pt x="145" y="76"/>
                  <a:pt x="152" y="76"/>
                </a:cubicBezTo>
                <a:cubicBezTo>
                  <a:pt x="159" y="76"/>
                  <a:pt x="165" y="71"/>
                  <a:pt x="165" y="64"/>
                </a:cubicBezTo>
                <a:cubicBezTo>
                  <a:pt x="165" y="57"/>
                  <a:pt x="159" y="51"/>
                  <a:pt x="152" y="51"/>
                </a:cubicBezTo>
                <a:close/>
                <a:moveTo>
                  <a:pt x="182" y="0"/>
                </a:moveTo>
                <a:cubicBezTo>
                  <a:pt x="182" y="126"/>
                  <a:pt x="182" y="126"/>
                  <a:pt x="182" y="126"/>
                </a:cubicBezTo>
                <a:cubicBezTo>
                  <a:pt x="0" y="126"/>
                  <a:pt x="0" y="126"/>
                  <a:pt x="0" y="126"/>
                </a:cubicBezTo>
                <a:cubicBezTo>
                  <a:pt x="0" y="0"/>
                  <a:pt x="0" y="0"/>
                  <a:pt x="0" y="0"/>
                </a:cubicBezTo>
                <a:lnTo>
                  <a:pt x="182" y="0"/>
                </a:lnTo>
                <a:close/>
                <a:moveTo>
                  <a:pt x="13" y="12"/>
                </a:moveTo>
                <a:cubicBezTo>
                  <a:pt x="13" y="59"/>
                  <a:pt x="13" y="59"/>
                  <a:pt x="13" y="59"/>
                </a:cubicBezTo>
                <a:cubicBezTo>
                  <a:pt x="41" y="12"/>
                  <a:pt x="41" y="12"/>
                  <a:pt x="41" y="12"/>
                </a:cubicBezTo>
                <a:lnTo>
                  <a:pt x="13" y="12"/>
                </a:lnTo>
                <a:close/>
                <a:moveTo>
                  <a:pt x="122" y="12"/>
                </a:moveTo>
                <a:cubicBezTo>
                  <a:pt x="46" y="12"/>
                  <a:pt x="46" y="12"/>
                  <a:pt x="46" y="12"/>
                </a:cubicBezTo>
                <a:cubicBezTo>
                  <a:pt x="14" y="64"/>
                  <a:pt x="14" y="64"/>
                  <a:pt x="14" y="64"/>
                </a:cubicBezTo>
                <a:cubicBezTo>
                  <a:pt x="13" y="63"/>
                  <a:pt x="13" y="63"/>
                  <a:pt x="13" y="63"/>
                </a:cubicBezTo>
                <a:cubicBezTo>
                  <a:pt x="13" y="114"/>
                  <a:pt x="13" y="114"/>
                  <a:pt x="13" y="114"/>
                </a:cubicBezTo>
                <a:cubicBezTo>
                  <a:pt x="122" y="114"/>
                  <a:pt x="122" y="114"/>
                  <a:pt x="122" y="114"/>
                </a:cubicBezTo>
                <a:lnTo>
                  <a:pt x="122" y="12"/>
                </a:lnTo>
                <a:close/>
                <a:moveTo>
                  <a:pt x="149" y="92"/>
                </a:moveTo>
                <a:cubicBezTo>
                  <a:pt x="140" y="92"/>
                  <a:pt x="140" y="92"/>
                  <a:pt x="140" y="92"/>
                </a:cubicBezTo>
                <a:cubicBezTo>
                  <a:pt x="140" y="103"/>
                  <a:pt x="140" y="103"/>
                  <a:pt x="140" y="103"/>
                </a:cubicBezTo>
                <a:cubicBezTo>
                  <a:pt x="149" y="103"/>
                  <a:pt x="149" y="103"/>
                  <a:pt x="149" y="103"/>
                </a:cubicBezTo>
                <a:lnTo>
                  <a:pt x="149" y="92"/>
                </a:lnTo>
                <a:close/>
                <a:moveTo>
                  <a:pt x="165" y="92"/>
                </a:moveTo>
                <a:cubicBezTo>
                  <a:pt x="155" y="92"/>
                  <a:pt x="155" y="92"/>
                  <a:pt x="155" y="92"/>
                </a:cubicBezTo>
                <a:cubicBezTo>
                  <a:pt x="155" y="103"/>
                  <a:pt x="155" y="103"/>
                  <a:pt x="155" y="103"/>
                </a:cubicBezTo>
                <a:cubicBezTo>
                  <a:pt x="165" y="103"/>
                  <a:pt x="165" y="103"/>
                  <a:pt x="165" y="103"/>
                </a:cubicBezTo>
                <a:lnTo>
                  <a:pt x="165" y="92"/>
                </a:lnTo>
                <a:close/>
                <a:moveTo>
                  <a:pt x="169" y="63"/>
                </a:moveTo>
                <a:cubicBezTo>
                  <a:pt x="169" y="54"/>
                  <a:pt x="161" y="46"/>
                  <a:pt x="152" y="46"/>
                </a:cubicBezTo>
                <a:cubicBezTo>
                  <a:pt x="142" y="46"/>
                  <a:pt x="135" y="54"/>
                  <a:pt x="135" y="63"/>
                </a:cubicBezTo>
                <a:cubicBezTo>
                  <a:pt x="135" y="73"/>
                  <a:pt x="142" y="80"/>
                  <a:pt x="152" y="80"/>
                </a:cubicBezTo>
                <a:cubicBezTo>
                  <a:pt x="161" y="80"/>
                  <a:pt x="169" y="73"/>
                  <a:pt x="169" y="63"/>
                </a:cubicBezTo>
                <a:close/>
                <a:moveTo>
                  <a:pt x="172" y="11"/>
                </a:moveTo>
                <a:cubicBezTo>
                  <a:pt x="131" y="11"/>
                  <a:pt x="131" y="11"/>
                  <a:pt x="131" y="11"/>
                </a:cubicBezTo>
                <a:cubicBezTo>
                  <a:pt x="131" y="30"/>
                  <a:pt x="131" y="30"/>
                  <a:pt x="131" y="30"/>
                </a:cubicBezTo>
                <a:cubicBezTo>
                  <a:pt x="172" y="30"/>
                  <a:pt x="172" y="30"/>
                  <a:pt x="172" y="30"/>
                </a:cubicBezTo>
                <a:lnTo>
                  <a:pt x="172" y="1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7" name="Freeform 181"/>
          <p:cNvSpPr>
            <a:spLocks noEditPoints="1"/>
          </p:cNvSpPr>
          <p:nvPr/>
        </p:nvSpPr>
        <p:spPr bwMode="auto">
          <a:xfrm>
            <a:off x="3038119" y="4869778"/>
            <a:ext cx="305450" cy="239851"/>
          </a:xfrm>
          <a:custGeom>
            <a:avLst/>
            <a:gdLst>
              <a:gd name="T0" fmla="*/ 166 w 183"/>
              <a:gd name="T1" fmla="*/ 39 h 144"/>
              <a:gd name="T2" fmla="*/ 168 w 183"/>
              <a:gd name="T3" fmla="*/ 32 h 144"/>
              <a:gd name="T4" fmla="*/ 172 w 183"/>
              <a:gd name="T5" fmla="*/ 58 h 144"/>
              <a:gd name="T6" fmla="*/ 160 w 183"/>
              <a:gd name="T7" fmla="*/ 54 h 144"/>
              <a:gd name="T8" fmla="*/ 146 w 183"/>
              <a:gd name="T9" fmla="*/ 41 h 144"/>
              <a:gd name="T10" fmla="*/ 60 w 183"/>
              <a:gd name="T11" fmla="*/ 7 h 144"/>
              <a:gd name="T12" fmla="*/ 42 w 183"/>
              <a:gd name="T13" fmla="*/ 0 h 144"/>
              <a:gd name="T14" fmla="*/ 21 w 183"/>
              <a:gd name="T15" fmla="*/ 20 h 144"/>
              <a:gd name="T16" fmla="*/ 35 w 183"/>
              <a:gd name="T17" fmla="*/ 73 h 144"/>
              <a:gd name="T18" fmla="*/ 27 w 183"/>
              <a:gd name="T19" fmla="*/ 116 h 144"/>
              <a:gd name="T20" fmla="*/ 37 w 183"/>
              <a:gd name="T21" fmla="*/ 144 h 144"/>
              <a:gd name="T22" fmla="*/ 47 w 183"/>
              <a:gd name="T23" fmla="*/ 116 h 144"/>
              <a:gd name="T24" fmla="*/ 42 w 183"/>
              <a:gd name="T25" fmla="*/ 73 h 144"/>
              <a:gd name="T26" fmla="*/ 47 w 183"/>
              <a:gd name="T27" fmla="*/ 106 h 144"/>
              <a:gd name="T28" fmla="*/ 47 w 183"/>
              <a:gd name="T29" fmla="*/ 110 h 144"/>
              <a:gd name="T30" fmla="*/ 49 w 183"/>
              <a:gd name="T31" fmla="*/ 140 h 144"/>
              <a:gd name="T32" fmla="*/ 44 w 183"/>
              <a:gd name="T33" fmla="*/ 141 h 144"/>
              <a:gd name="T34" fmla="*/ 61 w 183"/>
              <a:gd name="T35" fmla="*/ 133 h 144"/>
              <a:gd name="T36" fmla="*/ 54 w 183"/>
              <a:gd name="T37" fmla="*/ 106 h 144"/>
              <a:gd name="T38" fmla="*/ 138 w 183"/>
              <a:gd name="T39" fmla="*/ 73 h 144"/>
              <a:gd name="T40" fmla="*/ 156 w 183"/>
              <a:gd name="T41" fmla="*/ 62 h 144"/>
              <a:gd name="T42" fmla="*/ 179 w 183"/>
              <a:gd name="T43" fmla="*/ 67 h 144"/>
              <a:gd name="T44" fmla="*/ 176 w 183"/>
              <a:gd name="T45" fmla="*/ 55 h 144"/>
              <a:gd name="T46" fmla="*/ 30 w 183"/>
              <a:gd name="T47" fmla="*/ 133 h 144"/>
              <a:gd name="T48" fmla="*/ 35 w 183"/>
              <a:gd name="T49" fmla="*/ 109 h 144"/>
              <a:gd name="T50" fmla="*/ 44 w 183"/>
              <a:gd name="T51" fmla="*/ 116 h 144"/>
              <a:gd name="T52" fmla="*/ 39 w 183"/>
              <a:gd name="T53" fmla="*/ 140 h 144"/>
              <a:gd name="T54" fmla="*/ 44 w 183"/>
              <a:gd name="T55" fmla="*/ 116 h 144"/>
              <a:gd name="T56" fmla="*/ 57 w 183"/>
              <a:gd name="T57" fmla="*/ 133 h 144"/>
              <a:gd name="T58" fmla="*/ 52 w 183"/>
              <a:gd name="T59" fmla="*/ 109 h 144"/>
              <a:gd name="T60" fmla="*/ 43 w 183"/>
              <a:gd name="T61" fmla="*/ 27 h 144"/>
              <a:gd name="T62" fmla="*/ 43 w 183"/>
              <a:gd name="T63" fmla="*/ 27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83" h="144">
                <a:moveTo>
                  <a:pt x="176" y="55"/>
                </a:moveTo>
                <a:cubicBezTo>
                  <a:pt x="166" y="45"/>
                  <a:pt x="166" y="41"/>
                  <a:pt x="166" y="39"/>
                </a:cubicBezTo>
                <a:cubicBezTo>
                  <a:pt x="167" y="37"/>
                  <a:pt x="169" y="36"/>
                  <a:pt x="169" y="36"/>
                </a:cubicBezTo>
                <a:cubicBezTo>
                  <a:pt x="168" y="32"/>
                  <a:pt x="168" y="32"/>
                  <a:pt x="168" y="32"/>
                </a:cubicBezTo>
                <a:cubicBezTo>
                  <a:pt x="167" y="32"/>
                  <a:pt x="163" y="34"/>
                  <a:pt x="162" y="38"/>
                </a:cubicBezTo>
                <a:cubicBezTo>
                  <a:pt x="160" y="43"/>
                  <a:pt x="164" y="49"/>
                  <a:pt x="172" y="58"/>
                </a:cubicBezTo>
                <a:cubicBezTo>
                  <a:pt x="174" y="60"/>
                  <a:pt x="175" y="61"/>
                  <a:pt x="176" y="61"/>
                </a:cubicBezTo>
                <a:cubicBezTo>
                  <a:pt x="172" y="60"/>
                  <a:pt x="166" y="57"/>
                  <a:pt x="160" y="54"/>
                </a:cubicBezTo>
                <a:cubicBezTo>
                  <a:pt x="160" y="54"/>
                  <a:pt x="160" y="54"/>
                  <a:pt x="160" y="54"/>
                </a:cubicBezTo>
                <a:cubicBezTo>
                  <a:pt x="146" y="41"/>
                  <a:pt x="146" y="41"/>
                  <a:pt x="146" y="41"/>
                </a:cubicBezTo>
                <a:cubicBezTo>
                  <a:pt x="145" y="37"/>
                  <a:pt x="142" y="33"/>
                  <a:pt x="138" y="29"/>
                </a:cubicBezTo>
                <a:cubicBezTo>
                  <a:pt x="114" y="18"/>
                  <a:pt x="98" y="5"/>
                  <a:pt x="60" y="7"/>
                </a:cubicBezTo>
                <a:cubicBezTo>
                  <a:pt x="60" y="0"/>
                  <a:pt x="60" y="0"/>
                  <a:pt x="60" y="0"/>
                </a:cubicBezTo>
                <a:cubicBezTo>
                  <a:pt x="42" y="0"/>
                  <a:pt x="42" y="0"/>
                  <a:pt x="42" y="0"/>
                </a:cubicBezTo>
                <a:cubicBezTo>
                  <a:pt x="42" y="9"/>
                  <a:pt x="42" y="9"/>
                  <a:pt x="42" y="9"/>
                </a:cubicBezTo>
                <a:cubicBezTo>
                  <a:pt x="34" y="12"/>
                  <a:pt x="27" y="15"/>
                  <a:pt x="21" y="20"/>
                </a:cubicBezTo>
                <a:cubicBezTo>
                  <a:pt x="21" y="20"/>
                  <a:pt x="0" y="58"/>
                  <a:pt x="16" y="73"/>
                </a:cubicBezTo>
                <a:cubicBezTo>
                  <a:pt x="35" y="73"/>
                  <a:pt x="35" y="73"/>
                  <a:pt x="35" y="73"/>
                </a:cubicBezTo>
                <a:cubicBezTo>
                  <a:pt x="35" y="106"/>
                  <a:pt x="35" y="106"/>
                  <a:pt x="35" y="106"/>
                </a:cubicBezTo>
                <a:cubicBezTo>
                  <a:pt x="30" y="107"/>
                  <a:pt x="27" y="111"/>
                  <a:pt x="27" y="116"/>
                </a:cubicBezTo>
                <a:cubicBezTo>
                  <a:pt x="27" y="133"/>
                  <a:pt x="27" y="133"/>
                  <a:pt x="27" y="133"/>
                </a:cubicBezTo>
                <a:cubicBezTo>
                  <a:pt x="27" y="139"/>
                  <a:pt x="31" y="144"/>
                  <a:pt x="37" y="144"/>
                </a:cubicBezTo>
                <a:cubicBezTo>
                  <a:pt x="43" y="144"/>
                  <a:pt x="47" y="139"/>
                  <a:pt x="47" y="133"/>
                </a:cubicBezTo>
                <a:cubicBezTo>
                  <a:pt x="47" y="116"/>
                  <a:pt x="47" y="116"/>
                  <a:pt x="47" y="116"/>
                </a:cubicBezTo>
                <a:cubicBezTo>
                  <a:pt x="47" y="112"/>
                  <a:pt x="45" y="108"/>
                  <a:pt x="42" y="107"/>
                </a:cubicBezTo>
                <a:cubicBezTo>
                  <a:pt x="42" y="73"/>
                  <a:pt x="42" y="73"/>
                  <a:pt x="42" y="73"/>
                </a:cubicBezTo>
                <a:cubicBezTo>
                  <a:pt x="47" y="73"/>
                  <a:pt x="47" y="73"/>
                  <a:pt x="47" y="73"/>
                </a:cubicBezTo>
                <a:cubicBezTo>
                  <a:pt x="47" y="106"/>
                  <a:pt x="47" y="106"/>
                  <a:pt x="47" y="106"/>
                </a:cubicBezTo>
                <a:cubicBezTo>
                  <a:pt x="46" y="107"/>
                  <a:pt x="45" y="107"/>
                  <a:pt x="44" y="108"/>
                </a:cubicBezTo>
                <a:cubicBezTo>
                  <a:pt x="45" y="109"/>
                  <a:pt x="46" y="109"/>
                  <a:pt x="47" y="110"/>
                </a:cubicBezTo>
                <a:cubicBezTo>
                  <a:pt x="47" y="110"/>
                  <a:pt x="48" y="110"/>
                  <a:pt x="49" y="109"/>
                </a:cubicBezTo>
                <a:cubicBezTo>
                  <a:pt x="49" y="140"/>
                  <a:pt x="49" y="140"/>
                  <a:pt x="49" y="140"/>
                </a:cubicBezTo>
                <a:cubicBezTo>
                  <a:pt x="48" y="140"/>
                  <a:pt x="47" y="139"/>
                  <a:pt x="47" y="139"/>
                </a:cubicBezTo>
                <a:cubicBezTo>
                  <a:pt x="46" y="140"/>
                  <a:pt x="45" y="141"/>
                  <a:pt x="44" y="141"/>
                </a:cubicBezTo>
                <a:cubicBezTo>
                  <a:pt x="46" y="143"/>
                  <a:pt x="48" y="144"/>
                  <a:pt x="51" y="144"/>
                </a:cubicBezTo>
                <a:cubicBezTo>
                  <a:pt x="56" y="144"/>
                  <a:pt x="61" y="139"/>
                  <a:pt x="61" y="133"/>
                </a:cubicBezTo>
                <a:cubicBezTo>
                  <a:pt x="61" y="116"/>
                  <a:pt x="61" y="116"/>
                  <a:pt x="61" y="116"/>
                </a:cubicBezTo>
                <a:cubicBezTo>
                  <a:pt x="61" y="111"/>
                  <a:pt x="58" y="108"/>
                  <a:pt x="54" y="106"/>
                </a:cubicBezTo>
                <a:cubicBezTo>
                  <a:pt x="54" y="73"/>
                  <a:pt x="54" y="73"/>
                  <a:pt x="54" y="73"/>
                </a:cubicBezTo>
                <a:cubicBezTo>
                  <a:pt x="138" y="73"/>
                  <a:pt x="138" y="73"/>
                  <a:pt x="138" y="73"/>
                </a:cubicBezTo>
                <a:cubicBezTo>
                  <a:pt x="138" y="73"/>
                  <a:pt x="142" y="69"/>
                  <a:pt x="145" y="62"/>
                </a:cubicBezTo>
                <a:cubicBezTo>
                  <a:pt x="156" y="62"/>
                  <a:pt x="156" y="62"/>
                  <a:pt x="156" y="62"/>
                </a:cubicBezTo>
                <a:cubicBezTo>
                  <a:pt x="158" y="58"/>
                  <a:pt x="158" y="58"/>
                  <a:pt x="158" y="58"/>
                </a:cubicBezTo>
                <a:cubicBezTo>
                  <a:pt x="170" y="65"/>
                  <a:pt x="176" y="67"/>
                  <a:pt x="179" y="67"/>
                </a:cubicBezTo>
                <a:cubicBezTo>
                  <a:pt x="180" y="67"/>
                  <a:pt x="181" y="66"/>
                  <a:pt x="181" y="65"/>
                </a:cubicBezTo>
                <a:cubicBezTo>
                  <a:pt x="183" y="63"/>
                  <a:pt x="181" y="60"/>
                  <a:pt x="176" y="55"/>
                </a:cubicBezTo>
                <a:close/>
                <a:moveTo>
                  <a:pt x="35" y="140"/>
                </a:moveTo>
                <a:cubicBezTo>
                  <a:pt x="33" y="139"/>
                  <a:pt x="30" y="137"/>
                  <a:pt x="30" y="133"/>
                </a:cubicBezTo>
                <a:cubicBezTo>
                  <a:pt x="30" y="116"/>
                  <a:pt x="30" y="116"/>
                  <a:pt x="30" y="116"/>
                </a:cubicBezTo>
                <a:cubicBezTo>
                  <a:pt x="30" y="113"/>
                  <a:pt x="33" y="110"/>
                  <a:pt x="35" y="109"/>
                </a:cubicBezTo>
                <a:lnTo>
                  <a:pt x="35" y="140"/>
                </a:lnTo>
                <a:close/>
                <a:moveTo>
                  <a:pt x="44" y="116"/>
                </a:moveTo>
                <a:cubicBezTo>
                  <a:pt x="44" y="133"/>
                  <a:pt x="44" y="133"/>
                  <a:pt x="44" y="133"/>
                </a:cubicBezTo>
                <a:cubicBezTo>
                  <a:pt x="44" y="137"/>
                  <a:pt x="42" y="139"/>
                  <a:pt x="39" y="140"/>
                </a:cubicBezTo>
                <a:cubicBezTo>
                  <a:pt x="39" y="109"/>
                  <a:pt x="39" y="109"/>
                  <a:pt x="39" y="109"/>
                </a:cubicBezTo>
                <a:cubicBezTo>
                  <a:pt x="42" y="110"/>
                  <a:pt x="44" y="113"/>
                  <a:pt x="44" y="116"/>
                </a:cubicBezTo>
                <a:close/>
                <a:moveTo>
                  <a:pt x="57" y="116"/>
                </a:moveTo>
                <a:cubicBezTo>
                  <a:pt x="57" y="133"/>
                  <a:pt x="57" y="133"/>
                  <a:pt x="57" y="133"/>
                </a:cubicBezTo>
                <a:cubicBezTo>
                  <a:pt x="57" y="137"/>
                  <a:pt x="55" y="139"/>
                  <a:pt x="52" y="140"/>
                </a:cubicBezTo>
                <a:cubicBezTo>
                  <a:pt x="52" y="109"/>
                  <a:pt x="52" y="109"/>
                  <a:pt x="52" y="109"/>
                </a:cubicBezTo>
                <a:cubicBezTo>
                  <a:pt x="55" y="110"/>
                  <a:pt x="57" y="113"/>
                  <a:pt x="57" y="116"/>
                </a:cubicBezTo>
                <a:close/>
                <a:moveTo>
                  <a:pt x="43" y="27"/>
                </a:moveTo>
                <a:cubicBezTo>
                  <a:pt x="32" y="14"/>
                  <a:pt x="94" y="27"/>
                  <a:pt x="94" y="27"/>
                </a:cubicBezTo>
                <a:cubicBezTo>
                  <a:pt x="75" y="40"/>
                  <a:pt x="43" y="27"/>
                  <a:pt x="43" y="2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8" name="Freeform 182"/>
          <p:cNvSpPr>
            <a:spLocks noEditPoints="1"/>
          </p:cNvSpPr>
          <p:nvPr/>
        </p:nvSpPr>
        <p:spPr bwMode="auto">
          <a:xfrm>
            <a:off x="3844122" y="4829801"/>
            <a:ext cx="243081" cy="283025"/>
          </a:xfrm>
          <a:custGeom>
            <a:avLst/>
            <a:gdLst>
              <a:gd name="T0" fmla="*/ 146 w 146"/>
              <a:gd name="T1" fmla="*/ 68 h 170"/>
              <a:gd name="T2" fmla="*/ 134 w 146"/>
              <a:gd name="T3" fmla="*/ 68 h 170"/>
              <a:gd name="T4" fmla="*/ 134 w 146"/>
              <a:gd name="T5" fmla="*/ 62 h 170"/>
              <a:gd name="T6" fmla="*/ 121 w 146"/>
              <a:gd name="T7" fmla="*/ 49 h 170"/>
              <a:gd name="T8" fmla="*/ 104 w 146"/>
              <a:gd name="T9" fmla="*/ 49 h 170"/>
              <a:gd name="T10" fmla="*/ 104 w 146"/>
              <a:gd name="T11" fmla="*/ 33 h 170"/>
              <a:gd name="T12" fmla="*/ 108 w 146"/>
              <a:gd name="T13" fmla="*/ 15 h 170"/>
              <a:gd name="T14" fmla="*/ 106 w 146"/>
              <a:gd name="T15" fmla="*/ 10 h 170"/>
              <a:gd name="T16" fmla="*/ 103 w 146"/>
              <a:gd name="T17" fmla="*/ 8 h 170"/>
              <a:gd name="T18" fmla="*/ 33 w 146"/>
              <a:gd name="T19" fmla="*/ 8 h 170"/>
              <a:gd name="T20" fmla="*/ 30 w 146"/>
              <a:gd name="T21" fmla="*/ 33 h 170"/>
              <a:gd name="T22" fmla="*/ 30 w 146"/>
              <a:gd name="T23" fmla="*/ 49 h 170"/>
              <a:gd name="T24" fmla="*/ 13 w 146"/>
              <a:gd name="T25" fmla="*/ 49 h 170"/>
              <a:gd name="T26" fmla="*/ 0 w 146"/>
              <a:gd name="T27" fmla="*/ 62 h 170"/>
              <a:gd name="T28" fmla="*/ 0 w 146"/>
              <a:gd name="T29" fmla="*/ 144 h 170"/>
              <a:gd name="T30" fmla="*/ 13 w 146"/>
              <a:gd name="T31" fmla="*/ 158 h 170"/>
              <a:gd name="T32" fmla="*/ 18 w 146"/>
              <a:gd name="T33" fmla="*/ 158 h 170"/>
              <a:gd name="T34" fmla="*/ 18 w 146"/>
              <a:gd name="T35" fmla="*/ 170 h 170"/>
              <a:gd name="T36" fmla="*/ 33 w 146"/>
              <a:gd name="T37" fmla="*/ 170 h 170"/>
              <a:gd name="T38" fmla="*/ 33 w 146"/>
              <a:gd name="T39" fmla="*/ 158 h 170"/>
              <a:gd name="T40" fmla="*/ 100 w 146"/>
              <a:gd name="T41" fmla="*/ 158 h 170"/>
              <a:gd name="T42" fmla="*/ 100 w 146"/>
              <a:gd name="T43" fmla="*/ 170 h 170"/>
              <a:gd name="T44" fmla="*/ 115 w 146"/>
              <a:gd name="T45" fmla="*/ 170 h 170"/>
              <a:gd name="T46" fmla="*/ 115 w 146"/>
              <a:gd name="T47" fmla="*/ 158 h 170"/>
              <a:gd name="T48" fmla="*/ 121 w 146"/>
              <a:gd name="T49" fmla="*/ 158 h 170"/>
              <a:gd name="T50" fmla="*/ 134 w 146"/>
              <a:gd name="T51" fmla="*/ 144 h 170"/>
              <a:gd name="T52" fmla="*/ 134 w 146"/>
              <a:gd name="T53" fmla="*/ 74 h 170"/>
              <a:gd name="T54" fmla="*/ 146 w 146"/>
              <a:gd name="T55" fmla="*/ 74 h 170"/>
              <a:gd name="T56" fmla="*/ 146 w 146"/>
              <a:gd name="T57" fmla="*/ 68 h 170"/>
              <a:gd name="T58" fmla="*/ 78 w 146"/>
              <a:gd name="T59" fmla="*/ 49 h 170"/>
              <a:gd name="T60" fmla="*/ 75 w 146"/>
              <a:gd name="T61" fmla="*/ 49 h 170"/>
              <a:gd name="T62" fmla="*/ 76 w 146"/>
              <a:gd name="T63" fmla="*/ 49 h 170"/>
              <a:gd name="T64" fmla="*/ 78 w 146"/>
              <a:gd name="T65" fmla="*/ 49 h 170"/>
              <a:gd name="T66" fmla="*/ 68 w 146"/>
              <a:gd name="T67" fmla="*/ 38 h 170"/>
              <a:gd name="T68" fmla="*/ 70 w 146"/>
              <a:gd name="T69" fmla="*/ 40 h 170"/>
              <a:gd name="T70" fmla="*/ 68 w 146"/>
              <a:gd name="T71" fmla="*/ 42 h 170"/>
              <a:gd name="T72" fmla="*/ 66 w 146"/>
              <a:gd name="T73" fmla="*/ 40 h 170"/>
              <a:gd name="T74" fmla="*/ 68 w 146"/>
              <a:gd name="T75" fmla="*/ 38 h 170"/>
              <a:gd name="T76" fmla="*/ 35 w 146"/>
              <a:gd name="T77" fmla="*/ 33 h 170"/>
              <a:gd name="T78" fmla="*/ 36 w 146"/>
              <a:gd name="T79" fmla="*/ 34 h 170"/>
              <a:gd name="T80" fmla="*/ 35 w 146"/>
              <a:gd name="T81" fmla="*/ 35 h 170"/>
              <a:gd name="T82" fmla="*/ 34 w 146"/>
              <a:gd name="T83" fmla="*/ 34 h 170"/>
              <a:gd name="T84" fmla="*/ 35 w 146"/>
              <a:gd name="T85" fmla="*/ 33 h 170"/>
              <a:gd name="T86" fmla="*/ 46 w 146"/>
              <a:gd name="T87" fmla="*/ 49 h 170"/>
              <a:gd name="T88" fmla="*/ 50 w 146"/>
              <a:gd name="T89" fmla="*/ 49 h 170"/>
              <a:gd name="T90" fmla="*/ 50 w 146"/>
              <a:gd name="T91" fmla="*/ 49 h 170"/>
              <a:gd name="T92" fmla="*/ 46 w 146"/>
              <a:gd name="T93" fmla="*/ 49 h 170"/>
              <a:gd name="T94" fmla="*/ 113 w 146"/>
              <a:gd name="T95" fmla="*/ 126 h 170"/>
              <a:gd name="T96" fmla="*/ 21 w 146"/>
              <a:gd name="T97" fmla="*/ 126 h 170"/>
              <a:gd name="T98" fmla="*/ 21 w 146"/>
              <a:gd name="T99" fmla="*/ 117 h 170"/>
              <a:gd name="T100" fmla="*/ 113 w 146"/>
              <a:gd name="T101" fmla="*/ 117 h 170"/>
              <a:gd name="T102" fmla="*/ 113 w 146"/>
              <a:gd name="T103" fmla="*/ 126 h 170"/>
              <a:gd name="T104" fmla="*/ 113 w 146"/>
              <a:gd name="T105" fmla="*/ 87 h 170"/>
              <a:gd name="T106" fmla="*/ 21 w 146"/>
              <a:gd name="T107" fmla="*/ 87 h 170"/>
              <a:gd name="T108" fmla="*/ 21 w 146"/>
              <a:gd name="T109" fmla="*/ 78 h 170"/>
              <a:gd name="T110" fmla="*/ 113 w 146"/>
              <a:gd name="T111" fmla="*/ 78 h 170"/>
              <a:gd name="T112" fmla="*/ 113 w 146"/>
              <a:gd name="T113" fmla="*/ 87 h 1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6" h="170">
                <a:moveTo>
                  <a:pt x="146" y="68"/>
                </a:moveTo>
                <a:cubicBezTo>
                  <a:pt x="134" y="68"/>
                  <a:pt x="134" y="68"/>
                  <a:pt x="134" y="68"/>
                </a:cubicBezTo>
                <a:cubicBezTo>
                  <a:pt x="134" y="62"/>
                  <a:pt x="134" y="62"/>
                  <a:pt x="134" y="62"/>
                </a:cubicBezTo>
                <a:cubicBezTo>
                  <a:pt x="134" y="55"/>
                  <a:pt x="128" y="49"/>
                  <a:pt x="121" y="49"/>
                </a:cubicBezTo>
                <a:cubicBezTo>
                  <a:pt x="104" y="49"/>
                  <a:pt x="104" y="49"/>
                  <a:pt x="104" y="49"/>
                </a:cubicBezTo>
                <a:cubicBezTo>
                  <a:pt x="104" y="33"/>
                  <a:pt x="104" y="33"/>
                  <a:pt x="104" y="33"/>
                </a:cubicBezTo>
                <a:cubicBezTo>
                  <a:pt x="104" y="29"/>
                  <a:pt x="109" y="21"/>
                  <a:pt x="108" y="15"/>
                </a:cubicBezTo>
                <a:cubicBezTo>
                  <a:pt x="108" y="14"/>
                  <a:pt x="107" y="12"/>
                  <a:pt x="106" y="10"/>
                </a:cubicBezTo>
                <a:cubicBezTo>
                  <a:pt x="105" y="9"/>
                  <a:pt x="104" y="8"/>
                  <a:pt x="103" y="8"/>
                </a:cubicBezTo>
                <a:cubicBezTo>
                  <a:pt x="91" y="1"/>
                  <a:pt x="48" y="0"/>
                  <a:pt x="33" y="8"/>
                </a:cubicBezTo>
                <a:cubicBezTo>
                  <a:pt x="19" y="15"/>
                  <a:pt x="30" y="27"/>
                  <a:pt x="30" y="33"/>
                </a:cubicBezTo>
                <a:cubicBezTo>
                  <a:pt x="30" y="49"/>
                  <a:pt x="30" y="49"/>
                  <a:pt x="30" y="49"/>
                </a:cubicBezTo>
                <a:cubicBezTo>
                  <a:pt x="13" y="49"/>
                  <a:pt x="13" y="49"/>
                  <a:pt x="13" y="49"/>
                </a:cubicBezTo>
                <a:cubicBezTo>
                  <a:pt x="6" y="49"/>
                  <a:pt x="0" y="55"/>
                  <a:pt x="0" y="62"/>
                </a:cubicBezTo>
                <a:cubicBezTo>
                  <a:pt x="0" y="144"/>
                  <a:pt x="0" y="144"/>
                  <a:pt x="0" y="144"/>
                </a:cubicBezTo>
                <a:cubicBezTo>
                  <a:pt x="0" y="152"/>
                  <a:pt x="6" y="158"/>
                  <a:pt x="13" y="158"/>
                </a:cubicBezTo>
                <a:cubicBezTo>
                  <a:pt x="18" y="158"/>
                  <a:pt x="18" y="158"/>
                  <a:pt x="18" y="158"/>
                </a:cubicBezTo>
                <a:cubicBezTo>
                  <a:pt x="18" y="170"/>
                  <a:pt x="18" y="170"/>
                  <a:pt x="18" y="170"/>
                </a:cubicBezTo>
                <a:cubicBezTo>
                  <a:pt x="33" y="170"/>
                  <a:pt x="33" y="170"/>
                  <a:pt x="33" y="170"/>
                </a:cubicBezTo>
                <a:cubicBezTo>
                  <a:pt x="33" y="158"/>
                  <a:pt x="33" y="158"/>
                  <a:pt x="33" y="158"/>
                </a:cubicBezTo>
                <a:cubicBezTo>
                  <a:pt x="100" y="158"/>
                  <a:pt x="100" y="158"/>
                  <a:pt x="100" y="158"/>
                </a:cubicBezTo>
                <a:cubicBezTo>
                  <a:pt x="100" y="170"/>
                  <a:pt x="100" y="170"/>
                  <a:pt x="100" y="170"/>
                </a:cubicBezTo>
                <a:cubicBezTo>
                  <a:pt x="115" y="170"/>
                  <a:pt x="115" y="170"/>
                  <a:pt x="115" y="170"/>
                </a:cubicBezTo>
                <a:cubicBezTo>
                  <a:pt x="115" y="158"/>
                  <a:pt x="115" y="158"/>
                  <a:pt x="115" y="158"/>
                </a:cubicBezTo>
                <a:cubicBezTo>
                  <a:pt x="121" y="158"/>
                  <a:pt x="121" y="158"/>
                  <a:pt x="121" y="158"/>
                </a:cubicBezTo>
                <a:cubicBezTo>
                  <a:pt x="128" y="158"/>
                  <a:pt x="134" y="152"/>
                  <a:pt x="134" y="144"/>
                </a:cubicBezTo>
                <a:cubicBezTo>
                  <a:pt x="134" y="74"/>
                  <a:pt x="134" y="74"/>
                  <a:pt x="134" y="74"/>
                </a:cubicBezTo>
                <a:cubicBezTo>
                  <a:pt x="146" y="74"/>
                  <a:pt x="146" y="74"/>
                  <a:pt x="146" y="74"/>
                </a:cubicBezTo>
                <a:lnTo>
                  <a:pt x="146" y="68"/>
                </a:lnTo>
                <a:close/>
                <a:moveTo>
                  <a:pt x="78" y="49"/>
                </a:moveTo>
                <a:cubicBezTo>
                  <a:pt x="75" y="49"/>
                  <a:pt x="75" y="49"/>
                  <a:pt x="75" y="49"/>
                </a:cubicBezTo>
                <a:cubicBezTo>
                  <a:pt x="75" y="49"/>
                  <a:pt x="76" y="49"/>
                  <a:pt x="76" y="49"/>
                </a:cubicBezTo>
                <a:cubicBezTo>
                  <a:pt x="77" y="49"/>
                  <a:pt x="77" y="49"/>
                  <a:pt x="78" y="49"/>
                </a:cubicBezTo>
                <a:close/>
                <a:moveTo>
                  <a:pt x="68" y="38"/>
                </a:moveTo>
                <a:cubicBezTo>
                  <a:pt x="69" y="38"/>
                  <a:pt x="70" y="39"/>
                  <a:pt x="70" y="40"/>
                </a:cubicBezTo>
                <a:cubicBezTo>
                  <a:pt x="70" y="41"/>
                  <a:pt x="69" y="42"/>
                  <a:pt x="68" y="42"/>
                </a:cubicBezTo>
                <a:cubicBezTo>
                  <a:pt x="67" y="42"/>
                  <a:pt x="66" y="41"/>
                  <a:pt x="66" y="40"/>
                </a:cubicBezTo>
                <a:cubicBezTo>
                  <a:pt x="66" y="39"/>
                  <a:pt x="67" y="38"/>
                  <a:pt x="68" y="38"/>
                </a:cubicBezTo>
                <a:close/>
                <a:moveTo>
                  <a:pt x="35" y="33"/>
                </a:moveTo>
                <a:cubicBezTo>
                  <a:pt x="36" y="33"/>
                  <a:pt x="36" y="33"/>
                  <a:pt x="36" y="34"/>
                </a:cubicBezTo>
                <a:cubicBezTo>
                  <a:pt x="36" y="34"/>
                  <a:pt x="36" y="35"/>
                  <a:pt x="35" y="35"/>
                </a:cubicBezTo>
                <a:cubicBezTo>
                  <a:pt x="35" y="35"/>
                  <a:pt x="34" y="34"/>
                  <a:pt x="34" y="34"/>
                </a:cubicBezTo>
                <a:cubicBezTo>
                  <a:pt x="34" y="33"/>
                  <a:pt x="35" y="33"/>
                  <a:pt x="35" y="33"/>
                </a:cubicBezTo>
                <a:close/>
                <a:moveTo>
                  <a:pt x="46" y="49"/>
                </a:moveTo>
                <a:cubicBezTo>
                  <a:pt x="50" y="49"/>
                  <a:pt x="50" y="49"/>
                  <a:pt x="50" y="49"/>
                </a:cubicBezTo>
                <a:cubicBezTo>
                  <a:pt x="50" y="49"/>
                  <a:pt x="50" y="49"/>
                  <a:pt x="50" y="49"/>
                </a:cubicBezTo>
                <a:cubicBezTo>
                  <a:pt x="46" y="49"/>
                  <a:pt x="46" y="49"/>
                  <a:pt x="46" y="49"/>
                </a:cubicBezTo>
                <a:close/>
                <a:moveTo>
                  <a:pt x="113" y="126"/>
                </a:moveTo>
                <a:cubicBezTo>
                  <a:pt x="21" y="126"/>
                  <a:pt x="21" y="126"/>
                  <a:pt x="21" y="126"/>
                </a:cubicBezTo>
                <a:cubicBezTo>
                  <a:pt x="21" y="117"/>
                  <a:pt x="21" y="117"/>
                  <a:pt x="21" y="117"/>
                </a:cubicBezTo>
                <a:cubicBezTo>
                  <a:pt x="113" y="117"/>
                  <a:pt x="113" y="117"/>
                  <a:pt x="113" y="117"/>
                </a:cubicBezTo>
                <a:lnTo>
                  <a:pt x="113" y="126"/>
                </a:lnTo>
                <a:close/>
                <a:moveTo>
                  <a:pt x="113" y="87"/>
                </a:moveTo>
                <a:cubicBezTo>
                  <a:pt x="21" y="87"/>
                  <a:pt x="21" y="87"/>
                  <a:pt x="21" y="87"/>
                </a:cubicBezTo>
                <a:cubicBezTo>
                  <a:pt x="21" y="78"/>
                  <a:pt x="21" y="78"/>
                  <a:pt x="21" y="78"/>
                </a:cubicBezTo>
                <a:cubicBezTo>
                  <a:pt x="113" y="78"/>
                  <a:pt x="113" y="78"/>
                  <a:pt x="113" y="78"/>
                </a:cubicBezTo>
                <a:lnTo>
                  <a:pt x="113" y="87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79" name="Freeform 183"/>
          <p:cNvSpPr>
            <a:spLocks noEditPoints="1"/>
          </p:cNvSpPr>
          <p:nvPr/>
        </p:nvSpPr>
        <p:spPr bwMode="auto">
          <a:xfrm>
            <a:off x="2999737" y="4380481"/>
            <a:ext cx="326240" cy="244649"/>
          </a:xfrm>
          <a:custGeom>
            <a:avLst/>
            <a:gdLst>
              <a:gd name="T0" fmla="*/ 194 w 195"/>
              <a:gd name="T1" fmla="*/ 64 h 147"/>
              <a:gd name="T2" fmla="*/ 189 w 195"/>
              <a:gd name="T3" fmla="*/ 53 h 147"/>
              <a:gd name="T4" fmla="*/ 187 w 195"/>
              <a:gd name="T5" fmla="*/ 51 h 147"/>
              <a:gd name="T6" fmla="*/ 176 w 195"/>
              <a:gd name="T7" fmla="*/ 47 h 147"/>
              <a:gd name="T8" fmla="*/ 170 w 195"/>
              <a:gd name="T9" fmla="*/ 49 h 147"/>
              <a:gd name="T10" fmla="*/ 120 w 195"/>
              <a:gd name="T11" fmla="*/ 0 h 147"/>
              <a:gd name="T12" fmla="*/ 85 w 195"/>
              <a:gd name="T13" fmla="*/ 15 h 147"/>
              <a:gd name="T14" fmla="*/ 72 w 195"/>
              <a:gd name="T15" fmla="*/ 13 h 147"/>
              <a:gd name="T16" fmla="*/ 25 w 195"/>
              <a:gd name="T17" fmla="*/ 65 h 147"/>
              <a:gd name="T18" fmla="*/ 25 w 195"/>
              <a:gd name="T19" fmla="*/ 66 h 147"/>
              <a:gd name="T20" fmla="*/ 24 w 195"/>
              <a:gd name="T21" fmla="*/ 64 h 147"/>
              <a:gd name="T22" fmla="*/ 8 w 195"/>
              <a:gd name="T23" fmla="*/ 63 h 147"/>
              <a:gd name="T24" fmla="*/ 5 w 195"/>
              <a:gd name="T25" fmla="*/ 66 h 147"/>
              <a:gd name="T26" fmla="*/ 4 w 195"/>
              <a:gd name="T27" fmla="*/ 82 h 147"/>
              <a:gd name="T28" fmla="*/ 25 w 195"/>
              <a:gd name="T29" fmla="*/ 105 h 147"/>
              <a:gd name="T30" fmla="*/ 25 w 195"/>
              <a:gd name="T31" fmla="*/ 136 h 147"/>
              <a:gd name="T32" fmla="*/ 34 w 195"/>
              <a:gd name="T33" fmla="*/ 136 h 147"/>
              <a:gd name="T34" fmla="*/ 34 w 195"/>
              <a:gd name="T35" fmla="*/ 147 h 147"/>
              <a:gd name="T36" fmla="*/ 110 w 195"/>
              <a:gd name="T37" fmla="*/ 147 h 147"/>
              <a:gd name="T38" fmla="*/ 110 w 195"/>
              <a:gd name="T39" fmla="*/ 142 h 147"/>
              <a:gd name="T40" fmla="*/ 162 w 195"/>
              <a:gd name="T41" fmla="*/ 142 h 147"/>
              <a:gd name="T42" fmla="*/ 162 w 195"/>
              <a:gd name="T43" fmla="*/ 131 h 147"/>
              <a:gd name="T44" fmla="*/ 170 w 195"/>
              <a:gd name="T45" fmla="*/ 131 h 147"/>
              <a:gd name="T46" fmla="*/ 170 w 195"/>
              <a:gd name="T47" fmla="*/ 98 h 147"/>
              <a:gd name="T48" fmla="*/ 190 w 195"/>
              <a:gd name="T49" fmla="*/ 75 h 147"/>
              <a:gd name="T50" fmla="*/ 194 w 195"/>
              <a:gd name="T51" fmla="*/ 64 h 147"/>
              <a:gd name="T52" fmla="*/ 184 w 195"/>
              <a:gd name="T53" fmla="*/ 70 h 147"/>
              <a:gd name="T54" fmla="*/ 162 w 195"/>
              <a:gd name="T55" fmla="*/ 94 h 147"/>
              <a:gd name="T56" fmla="*/ 162 w 195"/>
              <a:gd name="T57" fmla="*/ 123 h 147"/>
              <a:gd name="T58" fmla="*/ 154 w 195"/>
              <a:gd name="T59" fmla="*/ 123 h 147"/>
              <a:gd name="T60" fmla="*/ 154 w 195"/>
              <a:gd name="T61" fmla="*/ 133 h 147"/>
              <a:gd name="T62" fmla="*/ 119 w 195"/>
              <a:gd name="T63" fmla="*/ 133 h 147"/>
              <a:gd name="T64" fmla="*/ 119 w 195"/>
              <a:gd name="T65" fmla="*/ 65 h 147"/>
              <a:gd name="T66" fmla="*/ 93 w 195"/>
              <a:gd name="T67" fmla="*/ 19 h 147"/>
              <a:gd name="T68" fmla="*/ 120 w 195"/>
              <a:gd name="T69" fmla="*/ 9 h 147"/>
              <a:gd name="T70" fmla="*/ 162 w 195"/>
              <a:gd name="T71" fmla="*/ 56 h 147"/>
              <a:gd name="T72" fmla="*/ 162 w 195"/>
              <a:gd name="T73" fmla="*/ 68 h 147"/>
              <a:gd name="T74" fmla="*/ 171 w 195"/>
              <a:gd name="T75" fmla="*/ 58 h 147"/>
              <a:gd name="T76" fmla="*/ 176 w 195"/>
              <a:gd name="T77" fmla="*/ 56 h 147"/>
              <a:gd name="T78" fmla="*/ 181 w 195"/>
              <a:gd name="T79" fmla="*/ 58 h 147"/>
              <a:gd name="T80" fmla="*/ 184 w 195"/>
              <a:gd name="T81" fmla="*/ 60 h 147"/>
              <a:gd name="T82" fmla="*/ 186 w 195"/>
              <a:gd name="T83" fmla="*/ 65 h 147"/>
              <a:gd name="T84" fmla="*/ 184 w 195"/>
              <a:gd name="T85" fmla="*/ 70 h 1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5" h="147">
                <a:moveTo>
                  <a:pt x="194" y="64"/>
                </a:moveTo>
                <a:cubicBezTo>
                  <a:pt x="194" y="60"/>
                  <a:pt x="192" y="56"/>
                  <a:pt x="189" y="53"/>
                </a:cubicBezTo>
                <a:cubicBezTo>
                  <a:pt x="187" y="51"/>
                  <a:pt x="187" y="51"/>
                  <a:pt x="187" y="51"/>
                </a:cubicBezTo>
                <a:cubicBezTo>
                  <a:pt x="184" y="49"/>
                  <a:pt x="180" y="47"/>
                  <a:pt x="176" y="47"/>
                </a:cubicBezTo>
                <a:cubicBezTo>
                  <a:pt x="174" y="47"/>
                  <a:pt x="172" y="48"/>
                  <a:pt x="170" y="49"/>
                </a:cubicBezTo>
                <a:cubicBezTo>
                  <a:pt x="167" y="21"/>
                  <a:pt x="145" y="0"/>
                  <a:pt x="120" y="0"/>
                </a:cubicBezTo>
                <a:cubicBezTo>
                  <a:pt x="106" y="0"/>
                  <a:pt x="94" y="6"/>
                  <a:pt x="85" y="15"/>
                </a:cubicBezTo>
                <a:cubicBezTo>
                  <a:pt x="81" y="14"/>
                  <a:pt x="76" y="13"/>
                  <a:pt x="72" y="13"/>
                </a:cubicBezTo>
                <a:cubicBezTo>
                  <a:pt x="46" y="13"/>
                  <a:pt x="25" y="36"/>
                  <a:pt x="25" y="65"/>
                </a:cubicBezTo>
                <a:cubicBezTo>
                  <a:pt x="25" y="66"/>
                  <a:pt x="25" y="66"/>
                  <a:pt x="25" y="66"/>
                </a:cubicBezTo>
                <a:cubicBezTo>
                  <a:pt x="24" y="64"/>
                  <a:pt x="24" y="64"/>
                  <a:pt x="24" y="64"/>
                </a:cubicBezTo>
                <a:cubicBezTo>
                  <a:pt x="19" y="60"/>
                  <a:pt x="12" y="59"/>
                  <a:pt x="8" y="63"/>
                </a:cubicBezTo>
                <a:cubicBezTo>
                  <a:pt x="5" y="66"/>
                  <a:pt x="5" y="66"/>
                  <a:pt x="5" y="66"/>
                </a:cubicBezTo>
                <a:cubicBezTo>
                  <a:pt x="1" y="70"/>
                  <a:pt x="0" y="77"/>
                  <a:pt x="4" y="82"/>
                </a:cubicBezTo>
                <a:cubicBezTo>
                  <a:pt x="25" y="105"/>
                  <a:pt x="25" y="105"/>
                  <a:pt x="25" y="105"/>
                </a:cubicBezTo>
                <a:cubicBezTo>
                  <a:pt x="25" y="136"/>
                  <a:pt x="25" y="136"/>
                  <a:pt x="25" y="136"/>
                </a:cubicBezTo>
                <a:cubicBezTo>
                  <a:pt x="34" y="136"/>
                  <a:pt x="34" y="136"/>
                  <a:pt x="34" y="136"/>
                </a:cubicBezTo>
                <a:cubicBezTo>
                  <a:pt x="34" y="147"/>
                  <a:pt x="34" y="147"/>
                  <a:pt x="34" y="147"/>
                </a:cubicBezTo>
                <a:cubicBezTo>
                  <a:pt x="110" y="147"/>
                  <a:pt x="110" y="147"/>
                  <a:pt x="110" y="147"/>
                </a:cubicBezTo>
                <a:cubicBezTo>
                  <a:pt x="110" y="142"/>
                  <a:pt x="110" y="142"/>
                  <a:pt x="110" y="142"/>
                </a:cubicBezTo>
                <a:cubicBezTo>
                  <a:pt x="162" y="142"/>
                  <a:pt x="162" y="142"/>
                  <a:pt x="162" y="142"/>
                </a:cubicBezTo>
                <a:cubicBezTo>
                  <a:pt x="162" y="131"/>
                  <a:pt x="162" y="131"/>
                  <a:pt x="162" y="131"/>
                </a:cubicBezTo>
                <a:cubicBezTo>
                  <a:pt x="170" y="131"/>
                  <a:pt x="170" y="131"/>
                  <a:pt x="170" y="131"/>
                </a:cubicBezTo>
                <a:cubicBezTo>
                  <a:pt x="170" y="98"/>
                  <a:pt x="170" y="98"/>
                  <a:pt x="170" y="98"/>
                </a:cubicBezTo>
                <a:cubicBezTo>
                  <a:pt x="190" y="75"/>
                  <a:pt x="190" y="75"/>
                  <a:pt x="190" y="75"/>
                </a:cubicBezTo>
                <a:cubicBezTo>
                  <a:pt x="193" y="72"/>
                  <a:pt x="195" y="68"/>
                  <a:pt x="194" y="64"/>
                </a:cubicBezTo>
                <a:close/>
                <a:moveTo>
                  <a:pt x="184" y="70"/>
                </a:moveTo>
                <a:cubicBezTo>
                  <a:pt x="162" y="94"/>
                  <a:pt x="162" y="94"/>
                  <a:pt x="162" y="94"/>
                </a:cubicBezTo>
                <a:cubicBezTo>
                  <a:pt x="162" y="123"/>
                  <a:pt x="162" y="123"/>
                  <a:pt x="162" y="123"/>
                </a:cubicBezTo>
                <a:cubicBezTo>
                  <a:pt x="154" y="123"/>
                  <a:pt x="154" y="123"/>
                  <a:pt x="154" y="123"/>
                </a:cubicBezTo>
                <a:cubicBezTo>
                  <a:pt x="154" y="133"/>
                  <a:pt x="154" y="133"/>
                  <a:pt x="154" y="133"/>
                </a:cubicBezTo>
                <a:cubicBezTo>
                  <a:pt x="119" y="133"/>
                  <a:pt x="119" y="133"/>
                  <a:pt x="119" y="133"/>
                </a:cubicBezTo>
                <a:cubicBezTo>
                  <a:pt x="119" y="65"/>
                  <a:pt x="119" y="65"/>
                  <a:pt x="119" y="65"/>
                </a:cubicBezTo>
                <a:cubicBezTo>
                  <a:pt x="119" y="45"/>
                  <a:pt x="108" y="27"/>
                  <a:pt x="93" y="19"/>
                </a:cubicBezTo>
                <a:cubicBezTo>
                  <a:pt x="100" y="13"/>
                  <a:pt x="110" y="9"/>
                  <a:pt x="120" y="9"/>
                </a:cubicBezTo>
                <a:cubicBezTo>
                  <a:pt x="143" y="9"/>
                  <a:pt x="162" y="30"/>
                  <a:pt x="162" y="56"/>
                </a:cubicBezTo>
                <a:cubicBezTo>
                  <a:pt x="162" y="68"/>
                  <a:pt x="162" y="68"/>
                  <a:pt x="162" y="68"/>
                </a:cubicBezTo>
                <a:cubicBezTo>
                  <a:pt x="171" y="58"/>
                  <a:pt x="171" y="58"/>
                  <a:pt x="171" y="58"/>
                </a:cubicBezTo>
                <a:cubicBezTo>
                  <a:pt x="173" y="57"/>
                  <a:pt x="174" y="56"/>
                  <a:pt x="176" y="56"/>
                </a:cubicBezTo>
                <a:cubicBezTo>
                  <a:pt x="178" y="56"/>
                  <a:pt x="180" y="56"/>
                  <a:pt x="181" y="58"/>
                </a:cubicBezTo>
                <a:cubicBezTo>
                  <a:pt x="184" y="60"/>
                  <a:pt x="184" y="60"/>
                  <a:pt x="184" y="60"/>
                </a:cubicBezTo>
                <a:cubicBezTo>
                  <a:pt x="185" y="61"/>
                  <a:pt x="186" y="63"/>
                  <a:pt x="186" y="65"/>
                </a:cubicBezTo>
                <a:cubicBezTo>
                  <a:pt x="186" y="66"/>
                  <a:pt x="185" y="68"/>
                  <a:pt x="184" y="7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0" name="Freeform 184"/>
          <p:cNvSpPr>
            <a:spLocks noEditPoints="1"/>
          </p:cNvSpPr>
          <p:nvPr/>
        </p:nvSpPr>
        <p:spPr bwMode="auto">
          <a:xfrm>
            <a:off x="1218211" y="4853787"/>
            <a:ext cx="222292" cy="254243"/>
          </a:xfrm>
          <a:custGeom>
            <a:avLst/>
            <a:gdLst>
              <a:gd name="T0" fmla="*/ 0 w 134"/>
              <a:gd name="T1" fmla="*/ 0 h 152"/>
              <a:gd name="T2" fmla="*/ 0 w 134"/>
              <a:gd name="T3" fmla="*/ 16 h 152"/>
              <a:gd name="T4" fmla="*/ 15 w 134"/>
              <a:gd name="T5" fmla="*/ 32 h 152"/>
              <a:gd name="T6" fmla="*/ 49 w 134"/>
              <a:gd name="T7" fmla="*/ 32 h 152"/>
              <a:gd name="T8" fmla="*/ 49 w 134"/>
              <a:gd name="T9" fmla="*/ 43 h 152"/>
              <a:gd name="T10" fmla="*/ 17 w 134"/>
              <a:gd name="T11" fmla="*/ 43 h 152"/>
              <a:gd name="T12" fmla="*/ 11 w 134"/>
              <a:gd name="T13" fmla="*/ 145 h 152"/>
              <a:gd name="T14" fmla="*/ 24 w 134"/>
              <a:gd name="T15" fmla="*/ 145 h 152"/>
              <a:gd name="T16" fmla="*/ 24 w 134"/>
              <a:gd name="T17" fmla="*/ 152 h 152"/>
              <a:gd name="T18" fmla="*/ 37 w 134"/>
              <a:gd name="T19" fmla="*/ 152 h 152"/>
              <a:gd name="T20" fmla="*/ 37 w 134"/>
              <a:gd name="T21" fmla="*/ 145 h 152"/>
              <a:gd name="T22" fmla="*/ 97 w 134"/>
              <a:gd name="T23" fmla="*/ 145 h 152"/>
              <a:gd name="T24" fmla="*/ 97 w 134"/>
              <a:gd name="T25" fmla="*/ 152 h 152"/>
              <a:gd name="T26" fmla="*/ 111 w 134"/>
              <a:gd name="T27" fmla="*/ 152 h 152"/>
              <a:gd name="T28" fmla="*/ 111 w 134"/>
              <a:gd name="T29" fmla="*/ 145 h 152"/>
              <a:gd name="T30" fmla="*/ 125 w 134"/>
              <a:gd name="T31" fmla="*/ 145 h 152"/>
              <a:gd name="T32" fmla="*/ 119 w 134"/>
              <a:gd name="T33" fmla="*/ 43 h 152"/>
              <a:gd name="T34" fmla="*/ 85 w 134"/>
              <a:gd name="T35" fmla="*/ 43 h 152"/>
              <a:gd name="T36" fmla="*/ 85 w 134"/>
              <a:gd name="T37" fmla="*/ 32 h 152"/>
              <a:gd name="T38" fmla="*/ 119 w 134"/>
              <a:gd name="T39" fmla="*/ 32 h 152"/>
              <a:gd name="T40" fmla="*/ 134 w 134"/>
              <a:gd name="T41" fmla="*/ 16 h 152"/>
              <a:gd name="T42" fmla="*/ 134 w 134"/>
              <a:gd name="T43" fmla="*/ 0 h 152"/>
              <a:gd name="T44" fmla="*/ 0 w 134"/>
              <a:gd name="T45" fmla="*/ 0 h 152"/>
              <a:gd name="T46" fmla="*/ 110 w 134"/>
              <a:gd name="T47" fmla="*/ 123 h 152"/>
              <a:gd name="T48" fmla="*/ 73 w 134"/>
              <a:gd name="T49" fmla="*/ 123 h 152"/>
              <a:gd name="T50" fmla="*/ 42 w 134"/>
              <a:gd name="T51" fmla="*/ 102 h 152"/>
              <a:gd name="T52" fmla="*/ 39 w 134"/>
              <a:gd name="T53" fmla="*/ 105 h 152"/>
              <a:gd name="T54" fmla="*/ 66 w 134"/>
              <a:gd name="T55" fmla="*/ 123 h 152"/>
              <a:gd name="T56" fmla="*/ 24 w 134"/>
              <a:gd name="T57" fmla="*/ 123 h 152"/>
              <a:gd name="T58" fmla="*/ 67 w 134"/>
              <a:gd name="T59" fmla="*/ 81 h 152"/>
              <a:gd name="T60" fmla="*/ 110 w 134"/>
              <a:gd name="T61" fmla="*/ 12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34" h="152">
                <a:moveTo>
                  <a:pt x="0" y="0"/>
                </a:moveTo>
                <a:cubicBezTo>
                  <a:pt x="0" y="16"/>
                  <a:pt x="0" y="16"/>
                  <a:pt x="0" y="16"/>
                </a:cubicBezTo>
                <a:cubicBezTo>
                  <a:pt x="0" y="25"/>
                  <a:pt x="6" y="32"/>
                  <a:pt x="15" y="32"/>
                </a:cubicBezTo>
                <a:cubicBezTo>
                  <a:pt x="49" y="32"/>
                  <a:pt x="49" y="32"/>
                  <a:pt x="49" y="32"/>
                </a:cubicBezTo>
                <a:cubicBezTo>
                  <a:pt x="49" y="43"/>
                  <a:pt x="49" y="43"/>
                  <a:pt x="49" y="43"/>
                </a:cubicBezTo>
                <a:cubicBezTo>
                  <a:pt x="17" y="43"/>
                  <a:pt x="17" y="43"/>
                  <a:pt x="17" y="43"/>
                </a:cubicBezTo>
                <a:cubicBezTo>
                  <a:pt x="11" y="145"/>
                  <a:pt x="11" y="145"/>
                  <a:pt x="11" y="145"/>
                </a:cubicBezTo>
                <a:cubicBezTo>
                  <a:pt x="24" y="145"/>
                  <a:pt x="24" y="145"/>
                  <a:pt x="24" y="145"/>
                </a:cubicBezTo>
                <a:cubicBezTo>
                  <a:pt x="24" y="152"/>
                  <a:pt x="24" y="152"/>
                  <a:pt x="24" y="152"/>
                </a:cubicBezTo>
                <a:cubicBezTo>
                  <a:pt x="37" y="152"/>
                  <a:pt x="37" y="152"/>
                  <a:pt x="37" y="152"/>
                </a:cubicBezTo>
                <a:cubicBezTo>
                  <a:pt x="37" y="145"/>
                  <a:pt x="37" y="145"/>
                  <a:pt x="37" y="145"/>
                </a:cubicBezTo>
                <a:cubicBezTo>
                  <a:pt x="97" y="145"/>
                  <a:pt x="97" y="145"/>
                  <a:pt x="97" y="145"/>
                </a:cubicBezTo>
                <a:cubicBezTo>
                  <a:pt x="97" y="152"/>
                  <a:pt x="97" y="152"/>
                  <a:pt x="97" y="152"/>
                </a:cubicBezTo>
                <a:cubicBezTo>
                  <a:pt x="111" y="152"/>
                  <a:pt x="111" y="152"/>
                  <a:pt x="111" y="152"/>
                </a:cubicBezTo>
                <a:cubicBezTo>
                  <a:pt x="111" y="145"/>
                  <a:pt x="111" y="145"/>
                  <a:pt x="111" y="145"/>
                </a:cubicBezTo>
                <a:cubicBezTo>
                  <a:pt x="125" y="145"/>
                  <a:pt x="125" y="145"/>
                  <a:pt x="125" y="145"/>
                </a:cubicBezTo>
                <a:cubicBezTo>
                  <a:pt x="119" y="43"/>
                  <a:pt x="119" y="43"/>
                  <a:pt x="119" y="43"/>
                </a:cubicBezTo>
                <a:cubicBezTo>
                  <a:pt x="85" y="43"/>
                  <a:pt x="85" y="43"/>
                  <a:pt x="85" y="43"/>
                </a:cubicBezTo>
                <a:cubicBezTo>
                  <a:pt x="85" y="32"/>
                  <a:pt x="85" y="32"/>
                  <a:pt x="85" y="32"/>
                </a:cubicBezTo>
                <a:cubicBezTo>
                  <a:pt x="119" y="32"/>
                  <a:pt x="119" y="32"/>
                  <a:pt x="119" y="32"/>
                </a:cubicBezTo>
                <a:cubicBezTo>
                  <a:pt x="127" y="32"/>
                  <a:pt x="134" y="25"/>
                  <a:pt x="134" y="16"/>
                </a:cubicBezTo>
                <a:cubicBezTo>
                  <a:pt x="134" y="0"/>
                  <a:pt x="134" y="0"/>
                  <a:pt x="134" y="0"/>
                </a:cubicBezTo>
                <a:lnTo>
                  <a:pt x="0" y="0"/>
                </a:lnTo>
                <a:close/>
                <a:moveTo>
                  <a:pt x="110" y="123"/>
                </a:moveTo>
                <a:cubicBezTo>
                  <a:pt x="73" y="123"/>
                  <a:pt x="73" y="123"/>
                  <a:pt x="73" y="123"/>
                </a:cubicBezTo>
                <a:cubicBezTo>
                  <a:pt x="42" y="102"/>
                  <a:pt x="42" y="102"/>
                  <a:pt x="42" y="102"/>
                </a:cubicBezTo>
                <a:cubicBezTo>
                  <a:pt x="39" y="105"/>
                  <a:pt x="39" y="105"/>
                  <a:pt x="39" y="105"/>
                </a:cubicBezTo>
                <a:cubicBezTo>
                  <a:pt x="66" y="123"/>
                  <a:pt x="66" y="123"/>
                  <a:pt x="66" y="123"/>
                </a:cubicBezTo>
                <a:cubicBezTo>
                  <a:pt x="24" y="123"/>
                  <a:pt x="24" y="123"/>
                  <a:pt x="24" y="123"/>
                </a:cubicBezTo>
                <a:cubicBezTo>
                  <a:pt x="24" y="100"/>
                  <a:pt x="43" y="81"/>
                  <a:pt x="67" y="81"/>
                </a:cubicBezTo>
                <a:cubicBezTo>
                  <a:pt x="91" y="81"/>
                  <a:pt x="110" y="100"/>
                  <a:pt x="110" y="12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1" name="Freeform 185"/>
          <p:cNvSpPr>
            <a:spLocks noEditPoints="1"/>
          </p:cNvSpPr>
          <p:nvPr/>
        </p:nvSpPr>
        <p:spPr bwMode="auto">
          <a:xfrm>
            <a:off x="1616416" y="4882569"/>
            <a:ext cx="263871" cy="223862"/>
          </a:xfrm>
          <a:custGeom>
            <a:avLst/>
            <a:gdLst>
              <a:gd name="T0" fmla="*/ 0 w 158"/>
              <a:gd name="T1" fmla="*/ 129 h 134"/>
              <a:gd name="T2" fmla="*/ 15 w 158"/>
              <a:gd name="T3" fmla="*/ 134 h 134"/>
              <a:gd name="T4" fmla="*/ 29 w 158"/>
              <a:gd name="T5" fmla="*/ 129 h 134"/>
              <a:gd name="T6" fmla="*/ 128 w 158"/>
              <a:gd name="T7" fmla="*/ 134 h 134"/>
              <a:gd name="T8" fmla="*/ 143 w 158"/>
              <a:gd name="T9" fmla="*/ 129 h 134"/>
              <a:gd name="T10" fmla="*/ 158 w 158"/>
              <a:gd name="T11" fmla="*/ 0 h 134"/>
              <a:gd name="T12" fmla="*/ 114 w 158"/>
              <a:gd name="T13" fmla="*/ 11 h 134"/>
              <a:gd name="T14" fmla="*/ 114 w 158"/>
              <a:gd name="T15" fmla="*/ 30 h 134"/>
              <a:gd name="T16" fmla="*/ 114 w 158"/>
              <a:gd name="T17" fmla="*/ 11 h 134"/>
              <a:gd name="T18" fmla="*/ 99 w 158"/>
              <a:gd name="T19" fmla="*/ 20 h 134"/>
              <a:gd name="T20" fmla="*/ 80 w 158"/>
              <a:gd name="T21" fmla="*/ 20 h 134"/>
              <a:gd name="T22" fmla="*/ 63 w 158"/>
              <a:gd name="T23" fmla="*/ 12 h 134"/>
              <a:gd name="T24" fmla="*/ 70 w 158"/>
              <a:gd name="T25" fmla="*/ 30 h 134"/>
              <a:gd name="T26" fmla="*/ 63 w 158"/>
              <a:gd name="T27" fmla="*/ 12 h 134"/>
              <a:gd name="T28" fmla="*/ 56 w 158"/>
              <a:gd name="T29" fmla="*/ 12 h 134"/>
              <a:gd name="T30" fmla="*/ 49 w 158"/>
              <a:gd name="T31" fmla="*/ 30 h 134"/>
              <a:gd name="T32" fmla="*/ 10 w 158"/>
              <a:gd name="T33" fmla="*/ 11 h 134"/>
              <a:gd name="T34" fmla="*/ 40 w 158"/>
              <a:gd name="T35" fmla="*/ 28 h 134"/>
              <a:gd name="T36" fmla="*/ 10 w 158"/>
              <a:gd name="T37" fmla="*/ 11 h 134"/>
              <a:gd name="T38" fmla="*/ 10 w 158"/>
              <a:gd name="T39" fmla="*/ 124 h 134"/>
              <a:gd name="T40" fmla="*/ 146 w 158"/>
              <a:gd name="T41" fmla="*/ 38 h 134"/>
              <a:gd name="T42" fmla="*/ 140 w 158"/>
              <a:gd name="T43" fmla="*/ 30 h 134"/>
              <a:gd name="T44" fmla="*/ 140 w 158"/>
              <a:gd name="T45" fmla="*/ 11 h 134"/>
              <a:gd name="T46" fmla="*/ 140 w 158"/>
              <a:gd name="T47" fmla="*/ 30 h 134"/>
              <a:gd name="T48" fmla="*/ 34 w 158"/>
              <a:gd name="T49" fmla="*/ 121 h 134"/>
              <a:gd name="T50" fmla="*/ 37 w 158"/>
              <a:gd name="T51" fmla="*/ 98 h 134"/>
              <a:gd name="T52" fmla="*/ 44 w 158"/>
              <a:gd name="T53" fmla="*/ 102 h 134"/>
              <a:gd name="T54" fmla="*/ 76 w 158"/>
              <a:gd name="T55" fmla="*/ 95 h 134"/>
              <a:gd name="T56" fmla="*/ 101 w 158"/>
              <a:gd name="T57" fmla="*/ 73 h 134"/>
              <a:gd name="T58" fmla="*/ 121 w 158"/>
              <a:gd name="T59" fmla="*/ 65 h 134"/>
              <a:gd name="T60" fmla="*/ 118 w 158"/>
              <a:gd name="T61" fmla="*/ 76 h 134"/>
              <a:gd name="T62" fmla="*/ 115 w 158"/>
              <a:gd name="T63" fmla="*/ 102 h 134"/>
              <a:gd name="T64" fmla="*/ 120 w 158"/>
              <a:gd name="T65" fmla="*/ 96 h 134"/>
              <a:gd name="T66" fmla="*/ 123 w 158"/>
              <a:gd name="T67" fmla="*/ 121 h 134"/>
              <a:gd name="T68" fmla="*/ 70 w 158"/>
              <a:gd name="T69" fmla="*/ 59 h 134"/>
              <a:gd name="T70" fmla="*/ 71 w 158"/>
              <a:gd name="T71" fmla="*/ 51 h 134"/>
              <a:gd name="T72" fmla="*/ 72 w 158"/>
              <a:gd name="T73" fmla="*/ 61 h 134"/>
              <a:gd name="T74" fmla="*/ 71 w 158"/>
              <a:gd name="T75" fmla="*/ 69 h 134"/>
              <a:gd name="T76" fmla="*/ 77 w 158"/>
              <a:gd name="T77" fmla="*/ 68 h 134"/>
              <a:gd name="T78" fmla="*/ 80 w 158"/>
              <a:gd name="T79" fmla="*/ 61 h 134"/>
              <a:gd name="T80" fmla="*/ 83 w 158"/>
              <a:gd name="T81" fmla="*/ 61 h 134"/>
              <a:gd name="T82" fmla="*/ 80 w 158"/>
              <a:gd name="T83" fmla="*/ 68 h 134"/>
              <a:gd name="T84" fmla="*/ 77 w 158"/>
              <a:gd name="T85" fmla="*/ 68 h 1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58" h="134">
                <a:moveTo>
                  <a:pt x="0" y="0"/>
                </a:moveTo>
                <a:cubicBezTo>
                  <a:pt x="0" y="129"/>
                  <a:pt x="0" y="129"/>
                  <a:pt x="0" y="129"/>
                </a:cubicBezTo>
                <a:cubicBezTo>
                  <a:pt x="15" y="129"/>
                  <a:pt x="15" y="129"/>
                  <a:pt x="15" y="129"/>
                </a:cubicBezTo>
                <a:cubicBezTo>
                  <a:pt x="15" y="134"/>
                  <a:pt x="15" y="134"/>
                  <a:pt x="15" y="134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29" y="129"/>
                  <a:pt x="29" y="129"/>
                  <a:pt x="29" y="129"/>
                </a:cubicBezTo>
                <a:cubicBezTo>
                  <a:pt x="128" y="129"/>
                  <a:pt x="128" y="129"/>
                  <a:pt x="128" y="129"/>
                </a:cubicBezTo>
                <a:cubicBezTo>
                  <a:pt x="128" y="134"/>
                  <a:pt x="128" y="134"/>
                  <a:pt x="128" y="134"/>
                </a:cubicBezTo>
                <a:cubicBezTo>
                  <a:pt x="143" y="134"/>
                  <a:pt x="143" y="134"/>
                  <a:pt x="143" y="134"/>
                </a:cubicBezTo>
                <a:cubicBezTo>
                  <a:pt x="143" y="129"/>
                  <a:pt x="143" y="129"/>
                  <a:pt x="143" y="129"/>
                </a:cubicBezTo>
                <a:cubicBezTo>
                  <a:pt x="158" y="129"/>
                  <a:pt x="158" y="129"/>
                  <a:pt x="158" y="129"/>
                </a:cubicBezTo>
                <a:cubicBezTo>
                  <a:pt x="158" y="0"/>
                  <a:pt x="158" y="0"/>
                  <a:pt x="158" y="0"/>
                </a:cubicBezTo>
                <a:lnTo>
                  <a:pt x="0" y="0"/>
                </a:lnTo>
                <a:close/>
                <a:moveTo>
                  <a:pt x="114" y="11"/>
                </a:moveTo>
                <a:cubicBezTo>
                  <a:pt x="119" y="11"/>
                  <a:pt x="123" y="15"/>
                  <a:pt x="123" y="20"/>
                </a:cubicBezTo>
                <a:cubicBezTo>
                  <a:pt x="123" y="26"/>
                  <a:pt x="119" y="30"/>
                  <a:pt x="114" y="30"/>
                </a:cubicBezTo>
                <a:cubicBezTo>
                  <a:pt x="109" y="30"/>
                  <a:pt x="105" y="26"/>
                  <a:pt x="105" y="20"/>
                </a:cubicBezTo>
                <a:cubicBezTo>
                  <a:pt x="105" y="15"/>
                  <a:pt x="109" y="11"/>
                  <a:pt x="114" y="11"/>
                </a:cubicBezTo>
                <a:close/>
                <a:moveTo>
                  <a:pt x="90" y="11"/>
                </a:moveTo>
                <a:cubicBezTo>
                  <a:pt x="95" y="11"/>
                  <a:pt x="99" y="15"/>
                  <a:pt x="99" y="20"/>
                </a:cubicBezTo>
                <a:cubicBezTo>
                  <a:pt x="99" y="26"/>
                  <a:pt x="95" y="30"/>
                  <a:pt x="90" y="30"/>
                </a:cubicBezTo>
                <a:cubicBezTo>
                  <a:pt x="84" y="30"/>
                  <a:pt x="80" y="26"/>
                  <a:pt x="80" y="20"/>
                </a:cubicBezTo>
                <a:cubicBezTo>
                  <a:pt x="80" y="15"/>
                  <a:pt x="84" y="11"/>
                  <a:pt x="90" y="11"/>
                </a:cubicBezTo>
                <a:close/>
                <a:moveTo>
                  <a:pt x="63" y="12"/>
                </a:moveTo>
                <a:cubicBezTo>
                  <a:pt x="70" y="12"/>
                  <a:pt x="70" y="12"/>
                  <a:pt x="70" y="12"/>
                </a:cubicBezTo>
                <a:cubicBezTo>
                  <a:pt x="70" y="30"/>
                  <a:pt x="70" y="30"/>
                  <a:pt x="70" y="30"/>
                </a:cubicBezTo>
                <a:cubicBezTo>
                  <a:pt x="63" y="30"/>
                  <a:pt x="63" y="30"/>
                  <a:pt x="63" y="30"/>
                </a:cubicBezTo>
                <a:lnTo>
                  <a:pt x="63" y="12"/>
                </a:lnTo>
                <a:close/>
                <a:moveTo>
                  <a:pt x="49" y="12"/>
                </a:moveTo>
                <a:cubicBezTo>
                  <a:pt x="56" y="12"/>
                  <a:pt x="56" y="12"/>
                  <a:pt x="56" y="12"/>
                </a:cubicBezTo>
                <a:cubicBezTo>
                  <a:pt x="56" y="30"/>
                  <a:pt x="56" y="30"/>
                  <a:pt x="56" y="30"/>
                </a:cubicBezTo>
                <a:cubicBezTo>
                  <a:pt x="49" y="30"/>
                  <a:pt x="49" y="30"/>
                  <a:pt x="49" y="30"/>
                </a:cubicBezTo>
                <a:lnTo>
                  <a:pt x="49" y="12"/>
                </a:lnTo>
                <a:close/>
                <a:moveTo>
                  <a:pt x="10" y="11"/>
                </a:moveTo>
                <a:cubicBezTo>
                  <a:pt x="40" y="11"/>
                  <a:pt x="40" y="11"/>
                  <a:pt x="40" y="11"/>
                </a:cubicBezTo>
                <a:cubicBezTo>
                  <a:pt x="40" y="28"/>
                  <a:pt x="40" y="28"/>
                  <a:pt x="40" y="28"/>
                </a:cubicBezTo>
                <a:cubicBezTo>
                  <a:pt x="10" y="28"/>
                  <a:pt x="10" y="28"/>
                  <a:pt x="10" y="28"/>
                </a:cubicBezTo>
                <a:lnTo>
                  <a:pt x="10" y="11"/>
                </a:lnTo>
                <a:close/>
                <a:moveTo>
                  <a:pt x="146" y="124"/>
                </a:moveTo>
                <a:cubicBezTo>
                  <a:pt x="10" y="124"/>
                  <a:pt x="10" y="124"/>
                  <a:pt x="10" y="124"/>
                </a:cubicBezTo>
                <a:cubicBezTo>
                  <a:pt x="10" y="38"/>
                  <a:pt x="10" y="38"/>
                  <a:pt x="10" y="38"/>
                </a:cubicBezTo>
                <a:cubicBezTo>
                  <a:pt x="146" y="38"/>
                  <a:pt x="146" y="38"/>
                  <a:pt x="146" y="38"/>
                </a:cubicBezTo>
                <a:lnTo>
                  <a:pt x="146" y="124"/>
                </a:lnTo>
                <a:close/>
                <a:moveTo>
                  <a:pt x="140" y="30"/>
                </a:moveTo>
                <a:cubicBezTo>
                  <a:pt x="135" y="30"/>
                  <a:pt x="130" y="26"/>
                  <a:pt x="130" y="20"/>
                </a:cubicBezTo>
                <a:cubicBezTo>
                  <a:pt x="130" y="15"/>
                  <a:pt x="135" y="11"/>
                  <a:pt x="140" y="11"/>
                </a:cubicBezTo>
                <a:cubicBezTo>
                  <a:pt x="145" y="11"/>
                  <a:pt x="149" y="15"/>
                  <a:pt x="149" y="20"/>
                </a:cubicBezTo>
                <a:cubicBezTo>
                  <a:pt x="149" y="26"/>
                  <a:pt x="145" y="30"/>
                  <a:pt x="140" y="30"/>
                </a:cubicBezTo>
                <a:close/>
                <a:moveTo>
                  <a:pt x="123" y="121"/>
                </a:moveTo>
                <a:cubicBezTo>
                  <a:pt x="34" y="121"/>
                  <a:pt x="34" y="121"/>
                  <a:pt x="34" y="121"/>
                </a:cubicBezTo>
                <a:cubicBezTo>
                  <a:pt x="34" y="98"/>
                  <a:pt x="34" y="98"/>
                  <a:pt x="34" y="98"/>
                </a:cubicBezTo>
                <a:cubicBezTo>
                  <a:pt x="37" y="98"/>
                  <a:pt x="37" y="98"/>
                  <a:pt x="37" y="98"/>
                </a:cubicBezTo>
                <a:cubicBezTo>
                  <a:pt x="37" y="102"/>
                  <a:pt x="37" y="102"/>
                  <a:pt x="37" y="102"/>
                </a:cubicBezTo>
                <a:cubicBezTo>
                  <a:pt x="44" y="102"/>
                  <a:pt x="44" y="102"/>
                  <a:pt x="44" y="102"/>
                </a:cubicBezTo>
                <a:cubicBezTo>
                  <a:pt x="49" y="91"/>
                  <a:pt x="59" y="77"/>
                  <a:pt x="80" y="77"/>
                </a:cubicBezTo>
                <a:cubicBezTo>
                  <a:pt x="80" y="77"/>
                  <a:pt x="66" y="89"/>
                  <a:pt x="76" y="95"/>
                </a:cubicBezTo>
                <a:cubicBezTo>
                  <a:pt x="76" y="95"/>
                  <a:pt x="75" y="78"/>
                  <a:pt x="90" y="76"/>
                </a:cubicBezTo>
                <a:cubicBezTo>
                  <a:pt x="99" y="74"/>
                  <a:pt x="101" y="73"/>
                  <a:pt x="101" y="73"/>
                </a:cubicBezTo>
                <a:cubicBezTo>
                  <a:pt x="101" y="73"/>
                  <a:pt x="112" y="72"/>
                  <a:pt x="112" y="63"/>
                </a:cubicBezTo>
                <a:cubicBezTo>
                  <a:pt x="113" y="55"/>
                  <a:pt x="115" y="56"/>
                  <a:pt x="121" y="65"/>
                </a:cubicBezTo>
                <a:cubicBezTo>
                  <a:pt x="128" y="74"/>
                  <a:pt x="131" y="86"/>
                  <a:pt x="124" y="80"/>
                </a:cubicBezTo>
                <a:cubicBezTo>
                  <a:pt x="119" y="77"/>
                  <a:pt x="118" y="76"/>
                  <a:pt x="118" y="76"/>
                </a:cubicBezTo>
                <a:cubicBezTo>
                  <a:pt x="118" y="76"/>
                  <a:pt x="111" y="71"/>
                  <a:pt x="113" y="84"/>
                </a:cubicBezTo>
                <a:cubicBezTo>
                  <a:pt x="113" y="90"/>
                  <a:pt x="115" y="96"/>
                  <a:pt x="115" y="102"/>
                </a:cubicBezTo>
                <a:cubicBezTo>
                  <a:pt x="120" y="102"/>
                  <a:pt x="120" y="102"/>
                  <a:pt x="120" y="102"/>
                </a:cubicBezTo>
                <a:cubicBezTo>
                  <a:pt x="120" y="96"/>
                  <a:pt x="120" y="96"/>
                  <a:pt x="120" y="96"/>
                </a:cubicBezTo>
                <a:cubicBezTo>
                  <a:pt x="123" y="96"/>
                  <a:pt x="123" y="96"/>
                  <a:pt x="123" y="96"/>
                </a:cubicBezTo>
                <a:lnTo>
                  <a:pt x="123" y="121"/>
                </a:lnTo>
                <a:close/>
                <a:moveTo>
                  <a:pt x="68" y="65"/>
                </a:moveTo>
                <a:cubicBezTo>
                  <a:pt x="68" y="62"/>
                  <a:pt x="69" y="60"/>
                  <a:pt x="70" y="59"/>
                </a:cubicBezTo>
                <a:cubicBezTo>
                  <a:pt x="71" y="58"/>
                  <a:pt x="72" y="57"/>
                  <a:pt x="72" y="55"/>
                </a:cubicBezTo>
                <a:cubicBezTo>
                  <a:pt x="72" y="54"/>
                  <a:pt x="72" y="53"/>
                  <a:pt x="71" y="51"/>
                </a:cubicBezTo>
                <a:cubicBezTo>
                  <a:pt x="73" y="51"/>
                  <a:pt x="75" y="53"/>
                  <a:pt x="75" y="55"/>
                </a:cubicBezTo>
                <a:cubicBezTo>
                  <a:pt x="75" y="58"/>
                  <a:pt x="74" y="60"/>
                  <a:pt x="72" y="61"/>
                </a:cubicBezTo>
                <a:cubicBezTo>
                  <a:pt x="71" y="62"/>
                  <a:pt x="71" y="63"/>
                  <a:pt x="71" y="65"/>
                </a:cubicBezTo>
                <a:cubicBezTo>
                  <a:pt x="70" y="66"/>
                  <a:pt x="70" y="67"/>
                  <a:pt x="71" y="69"/>
                </a:cubicBezTo>
                <a:cubicBezTo>
                  <a:pt x="70" y="68"/>
                  <a:pt x="68" y="67"/>
                  <a:pt x="68" y="65"/>
                </a:cubicBezTo>
                <a:close/>
                <a:moveTo>
                  <a:pt x="77" y="68"/>
                </a:moveTo>
                <a:cubicBezTo>
                  <a:pt x="77" y="66"/>
                  <a:pt x="78" y="64"/>
                  <a:pt x="79" y="63"/>
                </a:cubicBezTo>
                <a:cubicBezTo>
                  <a:pt x="79" y="62"/>
                  <a:pt x="80" y="62"/>
                  <a:pt x="80" y="61"/>
                </a:cubicBezTo>
                <a:cubicBezTo>
                  <a:pt x="81" y="60"/>
                  <a:pt x="81" y="59"/>
                  <a:pt x="80" y="58"/>
                </a:cubicBezTo>
                <a:cubicBezTo>
                  <a:pt x="81" y="58"/>
                  <a:pt x="83" y="59"/>
                  <a:pt x="83" y="61"/>
                </a:cubicBezTo>
                <a:cubicBezTo>
                  <a:pt x="83" y="63"/>
                  <a:pt x="82" y="64"/>
                  <a:pt x="81" y="65"/>
                </a:cubicBezTo>
                <a:cubicBezTo>
                  <a:pt x="81" y="66"/>
                  <a:pt x="80" y="67"/>
                  <a:pt x="80" y="68"/>
                </a:cubicBezTo>
                <a:cubicBezTo>
                  <a:pt x="80" y="69"/>
                  <a:pt x="80" y="70"/>
                  <a:pt x="80" y="71"/>
                </a:cubicBezTo>
                <a:cubicBezTo>
                  <a:pt x="79" y="71"/>
                  <a:pt x="77" y="69"/>
                  <a:pt x="77" y="6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2" name="Freeform 186"/>
          <p:cNvSpPr>
            <a:spLocks noEditPoints="1"/>
          </p:cNvSpPr>
          <p:nvPr/>
        </p:nvSpPr>
        <p:spPr bwMode="auto">
          <a:xfrm>
            <a:off x="3818535" y="4314922"/>
            <a:ext cx="236683" cy="297415"/>
          </a:xfrm>
          <a:custGeom>
            <a:avLst/>
            <a:gdLst>
              <a:gd name="T0" fmla="*/ 19 w 141"/>
              <a:gd name="T1" fmla="*/ 170 h 178"/>
              <a:gd name="T2" fmla="*/ 119 w 141"/>
              <a:gd name="T3" fmla="*/ 170 h 178"/>
              <a:gd name="T4" fmla="*/ 119 w 141"/>
              <a:gd name="T5" fmla="*/ 178 h 178"/>
              <a:gd name="T6" fmla="*/ 19 w 141"/>
              <a:gd name="T7" fmla="*/ 178 h 178"/>
              <a:gd name="T8" fmla="*/ 19 w 141"/>
              <a:gd name="T9" fmla="*/ 170 h 178"/>
              <a:gd name="T10" fmla="*/ 141 w 141"/>
              <a:gd name="T11" fmla="*/ 72 h 178"/>
              <a:gd name="T12" fmla="*/ 138 w 141"/>
              <a:gd name="T13" fmla="*/ 75 h 178"/>
              <a:gd name="T14" fmla="*/ 125 w 141"/>
              <a:gd name="T15" fmla="*/ 86 h 178"/>
              <a:gd name="T16" fmla="*/ 120 w 141"/>
              <a:gd name="T17" fmla="*/ 162 h 178"/>
              <a:gd name="T18" fmla="*/ 19 w 141"/>
              <a:gd name="T19" fmla="*/ 162 h 178"/>
              <a:gd name="T20" fmla="*/ 13 w 141"/>
              <a:gd name="T21" fmla="*/ 84 h 178"/>
              <a:gd name="T22" fmla="*/ 3 w 141"/>
              <a:gd name="T23" fmla="*/ 75 h 178"/>
              <a:gd name="T24" fmla="*/ 0 w 141"/>
              <a:gd name="T25" fmla="*/ 72 h 178"/>
              <a:gd name="T26" fmla="*/ 12 w 141"/>
              <a:gd name="T27" fmla="*/ 72 h 178"/>
              <a:gd name="T28" fmla="*/ 11 w 141"/>
              <a:gd name="T29" fmla="*/ 60 h 178"/>
              <a:gd name="T30" fmla="*/ 34 w 141"/>
              <a:gd name="T31" fmla="*/ 60 h 178"/>
              <a:gd name="T32" fmla="*/ 34 w 141"/>
              <a:gd name="T33" fmla="*/ 59 h 178"/>
              <a:gd name="T34" fmla="*/ 22 w 141"/>
              <a:gd name="T35" fmla="*/ 59 h 178"/>
              <a:gd name="T36" fmla="*/ 22 w 141"/>
              <a:gd name="T37" fmla="*/ 47 h 178"/>
              <a:gd name="T38" fmla="*/ 34 w 141"/>
              <a:gd name="T39" fmla="*/ 47 h 178"/>
              <a:gd name="T40" fmla="*/ 34 w 141"/>
              <a:gd name="T41" fmla="*/ 49 h 178"/>
              <a:gd name="T42" fmla="*/ 40 w 141"/>
              <a:gd name="T43" fmla="*/ 49 h 178"/>
              <a:gd name="T44" fmla="*/ 43 w 141"/>
              <a:gd name="T45" fmla="*/ 49 h 178"/>
              <a:gd name="T46" fmla="*/ 37 w 141"/>
              <a:gd name="T47" fmla="*/ 42 h 178"/>
              <a:gd name="T48" fmla="*/ 46 w 141"/>
              <a:gd name="T49" fmla="*/ 34 h 178"/>
              <a:gd name="T50" fmla="*/ 54 w 141"/>
              <a:gd name="T51" fmla="*/ 43 h 178"/>
              <a:gd name="T52" fmla="*/ 47 w 141"/>
              <a:gd name="T53" fmla="*/ 49 h 178"/>
              <a:gd name="T54" fmla="*/ 52 w 141"/>
              <a:gd name="T55" fmla="*/ 49 h 178"/>
              <a:gd name="T56" fmla="*/ 52 w 141"/>
              <a:gd name="T57" fmla="*/ 49 h 178"/>
              <a:gd name="T58" fmla="*/ 61 w 141"/>
              <a:gd name="T59" fmla="*/ 41 h 178"/>
              <a:gd name="T60" fmla="*/ 69 w 141"/>
              <a:gd name="T61" fmla="*/ 50 h 178"/>
              <a:gd name="T62" fmla="*/ 66 w 141"/>
              <a:gd name="T63" fmla="*/ 52 h 178"/>
              <a:gd name="T64" fmla="*/ 66 w 141"/>
              <a:gd name="T65" fmla="*/ 57 h 178"/>
              <a:gd name="T66" fmla="*/ 76 w 141"/>
              <a:gd name="T67" fmla="*/ 40 h 178"/>
              <a:gd name="T68" fmla="*/ 105 w 141"/>
              <a:gd name="T69" fmla="*/ 17 h 178"/>
              <a:gd name="T70" fmla="*/ 106 w 141"/>
              <a:gd name="T71" fmla="*/ 13 h 178"/>
              <a:gd name="T72" fmla="*/ 110 w 141"/>
              <a:gd name="T73" fmla="*/ 4 h 178"/>
              <a:gd name="T74" fmla="*/ 123 w 141"/>
              <a:gd name="T75" fmla="*/ 2 h 178"/>
              <a:gd name="T76" fmla="*/ 126 w 141"/>
              <a:gd name="T77" fmla="*/ 13 h 178"/>
              <a:gd name="T78" fmla="*/ 120 w 141"/>
              <a:gd name="T79" fmla="*/ 22 h 178"/>
              <a:gd name="T80" fmla="*/ 118 w 141"/>
              <a:gd name="T81" fmla="*/ 24 h 178"/>
              <a:gd name="T82" fmla="*/ 109 w 141"/>
              <a:gd name="T83" fmla="*/ 60 h 178"/>
              <a:gd name="T84" fmla="*/ 127 w 141"/>
              <a:gd name="T85" fmla="*/ 60 h 178"/>
              <a:gd name="T86" fmla="*/ 125 w 141"/>
              <a:gd name="T87" fmla="*/ 82 h 178"/>
              <a:gd name="T88" fmla="*/ 133 w 141"/>
              <a:gd name="T89" fmla="*/ 75 h 178"/>
              <a:gd name="T90" fmla="*/ 127 w 141"/>
              <a:gd name="T91" fmla="*/ 75 h 178"/>
              <a:gd name="T92" fmla="*/ 127 w 141"/>
              <a:gd name="T93" fmla="*/ 72 h 178"/>
              <a:gd name="T94" fmla="*/ 141 w 141"/>
              <a:gd name="T95" fmla="*/ 72 h 178"/>
              <a:gd name="T96" fmla="*/ 12 w 141"/>
              <a:gd name="T97" fmla="*/ 79 h 178"/>
              <a:gd name="T98" fmla="*/ 12 w 141"/>
              <a:gd name="T99" fmla="*/ 75 h 178"/>
              <a:gd name="T100" fmla="*/ 8 w 141"/>
              <a:gd name="T101" fmla="*/ 75 h 178"/>
              <a:gd name="T102" fmla="*/ 12 w 141"/>
              <a:gd name="T103" fmla="*/ 79 h 178"/>
              <a:gd name="T104" fmla="*/ 71 w 141"/>
              <a:gd name="T105" fmla="*/ 60 h 178"/>
              <a:gd name="T106" fmla="*/ 72 w 141"/>
              <a:gd name="T107" fmla="*/ 60 h 178"/>
              <a:gd name="T108" fmla="*/ 102 w 141"/>
              <a:gd name="T109" fmla="*/ 26 h 178"/>
              <a:gd name="T110" fmla="*/ 102 w 141"/>
              <a:gd name="T111" fmla="*/ 25 h 178"/>
              <a:gd name="T112" fmla="*/ 71 w 141"/>
              <a:gd name="T113" fmla="*/ 60 h 1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41" h="178">
                <a:moveTo>
                  <a:pt x="19" y="170"/>
                </a:moveTo>
                <a:cubicBezTo>
                  <a:pt x="119" y="170"/>
                  <a:pt x="119" y="170"/>
                  <a:pt x="119" y="170"/>
                </a:cubicBezTo>
                <a:cubicBezTo>
                  <a:pt x="119" y="178"/>
                  <a:pt x="119" y="178"/>
                  <a:pt x="119" y="178"/>
                </a:cubicBezTo>
                <a:cubicBezTo>
                  <a:pt x="19" y="178"/>
                  <a:pt x="19" y="178"/>
                  <a:pt x="19" y="178"/>
                </a:cubicBezTo>
                <a:lnTo>
                  <a:pt x="19" y="170"/>
                </a:lnTo>
                <a:close/>
                <a:moveTo>
                  <a:pt x="141" y="72"/>
                </a:moveTo>
                <a:cubicBezTo>
                  <a:pt x="138" y="75"/>
                  <a:pt x="138" y="75"/>
                  <a:pt x="138" y="75"/>
                </a:cubicBezTo>
                <a:cubicBezTo>
                  <a:pt x="138" y="75"/>
                  <a:pt x="133" y="80"/>
                  <a:pt x="125" y="86"/>
                </a:cubicBezTo>
                <a:cubicBezTo>
                  <a:pt x="120" y="162"/>
                  <a:pt x="120" y="162"/>
                  <a:pt x="120" y="162"/>
                </a:cubicBezTo>
                <a:cubicBezTo>
                  <a:pt x="19" y="162"/>
                  <a:pt x="19" y="162"/>
                  <a:pt x="19" y="162"/>
                </a:cubicBezTo>
                <a:cubicBezTo>
                  <a:pt x="13" y="84"/>
                  <a:pt x="13" y="84"/>
                  <a:pt x="13" y="84"/>
                </a:cubicBezTo>
                <a:cubicBezTo>
                  <a:pt x="9" y="81"/>
                  <a:pt x="6" y="78"/>
                  <a:pt x="3" y="75"/>
                </a:cubicBezTo>
                <a:cubicBezTo>
                  <a:pt x="0" y="72"/>
                  <a:pt x="0" y="72"/>
                  <a:pt x="0" y="72"/>
                </a:cubicBezTo>
                <a:cubicBezTo>
                  <a:pt x="12" y="72"/>
                  <a:pt x="12" y="72"/>
                  <a:pt x="12" y="72"/>
                </a:cubicBezTo>
                <a:cubicBezTo>
                  <a:pt x="11" y="60"/>
                  <a:pt x="11" y="60"/>
                  <a:pt x="11" y="60"/>
                </a:cubicBezTo>
                <a:cubicBezTo>
                  <a:pt x="34" y="60"/>
                  <a:pt x="34" y="60"/>
                  <a:pt x="34" y="60"/>
                </a:cubicBezTo>
                <a:cubicBezTo>
                  <a:pt x="34" y="59"/>
                  <a:pt x="34" y="59"/>
                  <a:pt x="34" y="59"/>
                </a:cubicBezTo>
                <a:cubicBezTo>
                  <a:pt x="22" y="59"/>
                  <a:pt x="22" y="59"/>
                  <a:pt x="22" y="59"/>
                </a:cubicBezTo>
                <a:cubicBezTo>
                  <a:pt x="22" y="47"/>
                  <a:pt x="22" y="47"/>
                  <a:pt x="22" y="47"/>
                </a:cubicBezTo>
                <a:cubicBezTo>
                  <a:pt x="34" y="47"/>
                  <a:pt x="34" y="47"/>
                  <a:pt x="34" y="47"/>
                </a:cubicBezTo>
                <a:cubicBezTo>
                  <a:pt x="34" y="49"/>
                  <a:pt x="34" y="49"/>
                  <a:pt x="34" y="49"/>
                </a:cubicBezTo>
                <a:cubicBezTo>
                  <a:pt x="40" y="49"/>
                  <a:pt x="40" y="49"/>
                  <a:pt x="40" y="49"/>
                </a:cubicBezTo>
                <a:cubicBezTo>
                  <a:pt x="43" y="49"/>
                  <a:pt x="43" y="49"/>
                  <a:pt x="43" y="49"/>
                </a:cubicBezTo>
                <a:cubicBezTo>
                  <a:pt x="37" y="42"/>
                  <a:pt x="37" y="42"/>
                  <a:pt x="37" y="42"/>
                </a:cubicBezTo>
                <a:cubicBezTo>
                  <a:pt x="46" y="34"/>
                  <a:pt x="46" y="34"/>
                  <a:pt x="46" y="34"/>
                </a:cubicBezTo>
                <a:cubicBezTo>
                  <a:pt x="54" y="43"/>
                  <a:pt x="54" y="43"/>
                  <a:pt x="54" y="43"/>
                </a:cubicBezTo>
                <a:cubicBezTo>
                  <a:pt x="47" y="49"/>
                  <a:pt x="47" y="49"/>
                  <a:pt x="47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52" y="49"/>
                  <a:pt x="52" y="49"/>
                  <a:pt x="52" y="49"/>
                </a:cubicBezTo>
                <a:cubicBezTo>
                  <a:pt x="61" y="41"/>
                  <a:pt x="61" y="41"/>
                  <a:pt x="61" y="41"/>
                </a:cubicBezTo>
                <a:cubicBezTo>
                  <a:pt x="69" y="50"/>
                  <a:pt x="69" y="50"/>
                  <a:pt x="69" y="50"/>
                </a:cubicBezTo>
                <a:cubicBezTo>
                  <a:pt x="66" y="52"/>
                  <a:pt x="66" y="52"/>
                  <a:pt x="66" y="52"/>
                </a:cubicBezTo>
                <a:cubicBezTo>
                  <a:pt x="66" y="57"/>
                  <a:pt x="66" y="57"/>
                  <a:pt x="66" y="57"/>
                </a:cubicBezTo>
                <a:cubicBezTo>
                  <a:pt x="76" y="40"/>
                  <a:pt x="76" y="40"/>
                  <a:pt x="76" y="40"/>
                </a:cubicBezTo>
                <a:cubicBezTo>
                  <a:pt x="105" y="17"/>
                  <a:pt x="105" y="17"/>
                  <a:pt x="105" y="17"/>
                </a:cubicBezTo>
                <a:cubicBezTo>
                  <a:pt x="105" y="15"/>
                  <a:pt x="105" y="14"/>
                  <a:pt x="106" y="13"/>
                </a:cubicBezTo>
                <a:cubicBezTo>
                  <a:pt x="110" y="4"/>
                  <a:pt x="110" y="4"/>
                  <a:pt x="110" y="4"/>
                </a:cubicBezTo>
                <a:cubicBezTo>
                  <a:pt x="112" y="0"/>
                  <a:pt x="119" y="0"/>
                  <a:pt x="123" y="2"/>
                </a:cubicBezTo>
                <a:cubicBezTo>
                  <a:pt x="127" y="5"/>
                  <a:pt x="128" y="10"/>
                  <a:pt x="126" y="13"/>
                </a:cubicBezTo>
                <a:cubicBezTo>
                  <a:pt x="120" y="22"/>
                  <a:pt x="120" y="22"/>
                  <a:pt x="120" y="22"/>
                </a:cubicBezTo>
                <a:cubicBezTo>
                  <a:pt x="119" y="22"/>
                  <a:pt x="118" y="23"/>
                  <a:pt x="118" y="24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127" y="60"/>
                  <a:pt x="127" y="60"/>
                  <a:pt x="127" y="60"/>
                </a:cubicBezTo>
                <a:cubicBezTo>
                  <a:pt x="125" y="82"/>
                  <a:pt x="125" y="82"/>
                  <a:pt x="125" y="82"/>
                </a:cubicBezTo>
                <a:cubicBezTo>
                  <a:pt x="129" y="79"/>
                  <a:pt x="131" y="77"/>
                  <a:pt x="133" y="75"/>
                </a:cubicBezTo>
                <a:cubicBezTo>
                  <a:pt x="127" y="75"/>
                  <a:pt x="127" y="75"/>
                  <a:pt x="127" y="75"/>
                </a:cubicBezTo>
                <a:cubicBezTo>
                  <a:pt x="127" y="72"/>
                  <a:pt x="127" y="72"/>
                  <a:pt x="127" y="72"/>
                </a:cubicBezTo>
                <a:lnTo>
                  <a:pt x="141" y="72"/>
                </a:lnTo>
                <a:close/>
                <a:moveTo>
                  <a:pt x="12" y="79"/>
                </a:moveTo>
                <a:cubicBezTo>
                  <a:pt x="12" y="75"/>
                  <a:pt x="12" y="75"/>
                  <a:pt x="12" y="75"/>
                </a:cubicBezTo>
                <a:cubicBezTo>
                  <a:pt x="8" y="75"/>
                  <a:pt x="8" y="75"/>
                  <a:pt x="8" y="75"/>
                </a:cubicBezTo>
                <a:cubicBezTo>
                  <a:pt x="9" y="77"/>
                  <a:pt x="11" y="78"/>
                  <a:pt x="12" y="79"/>
                </a:cubicBezTo>
                <a:close/>
                <a:moveTo>
                  <a:pt x="71" y="60"/>
                </a:moveTo>
                <a:cubicBezTo>
                  <a:pt x="72" y="60"/>
                  <a:pt x="72" y="60"/>
                  <a:pt x="72" y="60"/>
                </a:cubicBezTo>
                <a:cubicBezTo>
                  <a:pt x="79" y="49"/>
                  <a:pt x="90" y="34"/>
                  <a:pt x="102" y="26"/>
                </a:cubicBezTo>
                <a:cubicBezTo>
                  <a:pt x="102" y="25"/>
                  <a:pt x="102" y="25"/>
                  <a:pt x="102" y="25"/>
                </a:cubicBezTo>
                <a:cubicBezTo>
                  <a:pt x="89" y="33"/>
                  <a:pt x="78" y="49"/>
                  <a:pt x="71" y="6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3" name="Freeform 187"/>
          <p:cNvSpPr>
            <a:spLocks noEditPoints="1"/>
          </p:cNvSpPr>
          <p:nvPr/>
        </p:nvSpPr>
        <p:spPr bwMode="auto">
          <a:xfrm>
            <a:off x="1662793" y="4359694"/>
            <a:ext cx="207897" cy="252643"/>
          </a:xfrm>
          <a:custGeom>
            <a:avLst/>
            <a:gdLst>
              <a:gd name="T0" fmla="*/ 67 w 125"/>
              <a:gd name="T1" fmla="*/ 85 h 152"/>
              <a:gd name="T2" fmla="*/ 84 w 125"/>
              <a:gd name="T3" fmla="*/ 64 h 152"/>
              <a:gd name="T4" fmla="*/ 69 w 125"/>
              <a:gd name="T5" fmla="*/ 88 h 152"/>
              <a:gd name="T6" fmla="*/ 90 w 125"/>
              <a:gd name="T7" fmla="*/ 71 h 152"/>
              <a:gd name="T8" fmla="*/ 69 w 125"/>
              <a:gd name="T9" fmla="*/ 88 h 152"/>
              <a:gd name="T10" fmla="*/ 60 w 125"/>
              <a:gd name="T11" fmla="*/ 79 h 152"/>
              <a:gd name="T12" fmla="*/ 82 w 125"/>
              <a:gd name="T13" fmla="*/ 62 h 152"/>
              <a:gd name="T14" fmla="*/ 120 w 125"/>
              <a:gd name="T15" fmla="*/ 147 h 152"/>
              <a:gd name="T16" fmla="*/ 103 w 125"/>
              <a:gd name="T17" fmla="*/ 152 h 152"/>
              <a:gd name="T18" fmla="*/ 0 w 125"/>
              <a:gd name="T19" fmla="*/ 147 h 152"/>
              <a:gd name="T20" fmla="*/ 15 w 125"/>
              <a:gd name="T21" fmla="*/ 0 h 152"/>
              <a:gd name="T22" fmla="*/ 125 w 125"/>
              <a:gd name="T23" fmla="*/ 5 h 152"/>
              <a:gd name="T24" fmla="*/ 120 w 125"/>
              <a:gd name="T25" fmla="*/ 147 h 152"/>
              <a:gd name="T26" fmla="*/ 65 w 125"/>
              <a:gd name="T27" fmla="*/ 64 h 152"/>
              <a:gd name="T28" fmla="*/ 56 w 125"/>
              <a:gd name="T29" fmla="*/ 89 h 152"/>
              <a:gd name="T30" fmla="*/ 51 w 125"/>
              <a:gd name="T31" fmla="*/ 71 h 152"/>
              <a:gd name="T32" fmla="*/ 12 w 125"/>
              <a:gd name="T33" fmla="*/ 72 h 152"/>
              <a:gd name="T34" fmla="*/ 40 w 125"/>
              <a:gd name="T35" fmla="*/ 87 h 152"/>
              <a:gd name="T36" fmla="*/ 47 w 125"/>
              <a:gd name="T37" fmla="*/ 98 h 152"/>
              <a:gd name="T38" fmla="*/ 24 w 125"/>
              <a:gd name="T39" fmla="*/ 117 h 152"/>
              <a:gd name="T40" fmla="*/ 54 w 125"/>
              <a:gd name="T41" fmla="*/ 105 h 152"/>
              <a:gd name="T42" fmla="*/ 54 w 125"/>
              <a:gd name="T43" fmla="*/ 101 h 152"/>
              <a:gd name="T44" fmla="*/ 56 w 125"/>
              <a:gd name="T45" fmla="*/ 106 h 152"/>
              <a:gd name="T46" fmla="*/ 85 w 125"/>
              <a:gd name="T47" fmla="*/ 116 h 152"/>
              <a:gd name="T48" fmla="*/ 64 w 125"/>
              <a:gd name="T49" fmla="*/ 98 h 152"/>
              <a:gd name="T50" fmla="*/ 62 w 125"/>
              <a:gd name="T51" fmla="*/ 93 h 152"/>
              <a:gd name="T52" fmla="*/ 92 w 125"/>
              <a:gd name="T53" fmla="*/ 58 h 152"/>
              <a:gd name="T54" fmla="*/ 16 w 125"/>
              <a:gd name="T55" fmla="*/ 11 h 152"/>
              <a:gd name="T56" fmla="*/ 103 w 125"/>
              <a:gd name="T57" fmla="*/ 17 h 152"/>
              <a:gd name="T58" fmla="*/ 109 w 125"/>
              <a:gd name="T59" fmla="*/ 100 h 152"/>
              <a:gd name="T60" fmla="*/ 114 w 125"/>
              <a:gd name="T61" fmla="*/ 138 h 152"/>
              <a:gd name="T62" fmla="*/ 109 w 125"/>
              <a:gd name="T63" fmla="*/ 11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25" h="152">
                <a:moveTo>
                  <a:pt x="86" y="66"/>
                </a:moveTo>
                <a:cubicBezTo>
                  <a:pt x="67" y="85"/>
                  <a:pt x="67" y="85"/>
                  <a:pt x="67" y="85"/>
                </a:cubicBezTo>
                <a:cubicBezTo>
                  <a:pt x="65" y="83"/>
                  <a:pt x="65" y="83"/>
                  <a:pt x="65" y="83"/>
                </a:cubicBezTo>
                <a:cubicBezTo>
                  <a:pt x="84" y="64"/>
                  <a:pt x="84" y="64"/>
                  <a:pt x="84" y="64"/>
                </a:cubicBezTo>
                <a:lnTo>
                  <a:pt x="86" y="66"/>
                </a:lnTo>
                <a:close/>
                <a:moveTo>
                  <a:pt x="69" y="88"/>
                </a:moveTo>
                <a:cubicBezTo>
                  <a:pt x="71" y="90"/>
                  <a:pt x="71" y="90"/>
                  <a:pt x="71" y="90"/>
                </a:cubicBezTo>
                <a:cubicBezTo>
                  <a:pt x="90" y="71"/>
                  <a:pt x="90" y="71"/>
                  <a:pt x="90" y="71"/>
                </a:cubicBezTo>
                <a:cubicBezTo>
                  <a:pt x="88" y="68"/>
                  <a:pt x="88" y="68"/>
                  <a:pt x="88" y="68"/>
                </a:cubicBezTo>
                <a:lnTo>
                  <a:pt x="69" y="88"/>
                </a:lnTo>
                <a:close/>
                <a:moveTo>
                  <a:pt x="79" y="59"/>
                </a:moveTo>
                <a:cubicBezTo>
                  <a:pt x="60" y="79"/>
                  <a:pt x="60" y="79"/>
                  <a:pt x="60" y="79"/>
                </a:cubicBezTo>
                <a:cubicBezTo>
                  <a:pt x="62" y="81"/>
                  <a:pt x="62" y="81"/>
                  <a:pt x="62" y="81"/>
                </a:cubicBezTo>
                <a:cubicBezTo>
                  <a:pt x="82" y="62"/>
                  <a:pt x="82" y="62"/>
                  <a:pt x="82" y="62"/>
                </a:cubicBezTo>
                <a:lnTo>
                  <a:pt x="79" y="59"/>
                </a:lnTo>
                <a:close/>
                <a:moveTo>
                  <a:pt x="120" y="147"/>
                </a:moveTo>
                <a:cubicBezTo>
                  <a:pt x="109" y="147"/>
                  <a:pt x="109" y="147"/>
                  <a:pt x="109" y="147"/>
                </a:cubicBezTo>
                <a:cubicBezTo>
                  <a:pt x="109" y="150"/>
                  <a:pt x="106" y="152"/>
                  <a:pt x="103" y="152"/>
                </a:cubicBezTo>
                <a:cubicBezTo>
                  <a:pt x="6" y="152"/>
                  <a:pt x="6" y="152"/>
                  <a:pt x="6" y="152"/>
                </a:cubicBezTo>
                <a:cubicBezTo>
                  <a:pt x="3" y="152"/>
                  <a:pt x="0" y="150"/>
                  <a:pt x="0" y="147"/>
                </a:cubicBezTo>
                <a:cubicBezTo>
                  <a:pt x="0" y="16"/>
                  <a:pt x="0" y="16"/>
                  <a:pt x="0" y="16"/>
                </a:cubicBezTo>
                <a:cubicBezTo>
                  <a:pt x="0" y="16"/>
                  <a:pt x="0" y="0"/>
                  <a:pt x="15" y="0"/>
                </a:cubicBezTo>
                <a:cubicBezTo>
                  <a:pt x="120" y="0"/>
                  <a:pt x="120" y="0"/>
                  <a:pt x="120" y="0"/>
                </a:cubicBezTo>
                <a:cubicBezTo>
                  <a:pt x="120" y="0"/>
                  <a:pt x="125" y="1"/>
                  <a:pt x="125" y="5"/>
                </a:cubicBezTo>
                <a:cubicBezTo>
                  <a:pt x="125" y="141"/>
                  <a:pt x="125" y="141"/>
                  <a:pt x="125" y="141"/>
                </a:cubicBezTo>
                <a:cubicBezTo>
                  <a:pt x="125" y="141"/>
                  <a:pt x="125" y="147"/>
                  <a:pt x="120" y="147"/>
                </a:cubicBezTo>
                <a:close/>
                <a:moveTo>
                  <a:pt x="92" y="58"/>
                </a:moveTo>
                <a:cubicBezTo>
                  <a:pt x="86" y="52"/>
                  <a:pt x="74" y="54"/>
                  <a:pt x="65" y="64"/>
                </a:cubicBezTo>
                <a:cubicBezTo>
                  <a:pt x="57" y="72"/>
                  <a:pt x="54" y="82"/>
                  <a:pt x="57" y="88"/>
                </a:cubicBezTo>
                <a:cubicBezTo>
                  <a:pt x="56" y="89"/>
                  <a:pt x="56" y="89"/>
                  <a:pt x="56" y="89"/>
                </a:cubicBezTo>
                <a:cubicBezTo>
                  <a:pt x="47" y="80"/>
                  <a:pt x="47" y="80"/>
                  <a:pt x="47" y="80"/>
                </a:cubicBezTo>
                <a:cubicBezTo>
                  <a:pt x="52" y="75"/>
                  <a:pt x="51" y="71"/>
                  <a:pt x="51" y="71"/>
                </a:cubicBezTo>
                <a:cubicBezTo>
                  <a:pt x="32" y="52"/>
                  <a:pt x="32" y="52"/>
                  <a:pt x="32" y="52"/>
                </a:cubicBezTo>
                <a:cubicBezTo>
                  <a:pt x="12" y="72"/>
                  <a:pt x="12" y="72"/>
                  <a:pt x="12" y="72"/>
                </a:cubicBezTo>
                <a:cubicBezTo>
                  <a:pt x="31" y="91"/>
                  <a:pt x="31" y="91"/>
                  <a:pt x="31" y="91"/>
                </a:cubicBezTo>
                <a:cubicBezTo>
                  <a:pt x="31" y="91"/>
                  <a:pt x="35" y="92"/>
                  <a:pt x="40" y="87"/>
                </a:cubicBezTo>
                <a:cubicBezTo>
                  <a:pt x="49" y="96"/>
                  <a:pt x="49" y="96"/>
                  <a:pt x="49" y="96"/>
                </a:cubicBezTo>
                <a:cubicBezTo>
                  <a:pt x="47" y="98"/>
                  <a:pt x="47" y="98"/>
                  <a:pt x="47" y="98"/>
                </a:cubicBezTo>
                <a:cubicBezTo>
                  <a:pt x="45" y="96"/>
                  <a:pt x="45" y="96"/>
                  <a:pt x="45" y="96"/>
                </a:cubicBezTo>
                <a:cubicBezTo>
                  <a:pt x="24" y="117"/>
                  <a:pt x="24" y="117"/>
                  <a:pt x="24" y="117"/>
                </a:cubicBezTo>
                <a:cubicBezTo>
                  <a:pt x="33" y="126"/>
                  <a:pt x="33" y="126"/>
                  <a:pt x="33" y="126"/>
                </a:cubicBezTo>
                <a:cubicBezTo>
                  <a:pt x="54" y="105"/>
                  <a:pt x="54" y="105"/>
                  <a:pt x="54" y="105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54" y="101"/>
                  <a:pt x="54" y="101"/>
                  <a:pt x="54" y="101"/>
                </a:cubicBezTo>
                <a:cubicBezTo>
                  <a:pt x="58" y="105"/>
                  <a:pt x="58" y="105"/>
                  <a:pt x="58" y="105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76" y="125"/>
                  <a:pt x="76" y="125"/>
                  <a:pt x="76" y="125"/>
                </a:cubicBezTo>
                <a:cubicBezTo>
                  <a:pt x="85" y="116"/>
                  <a:pt x="85" y="116"/>
                  <a:pt x="85" y="116"/>
                </a:cubicBezTo>
                <a:cubicBezTo>
                  <a:pt x="66" y="97"/>
                  <a:pt x="66" y="97"/>
                  <a:pt x="66" y="97"/>
                </a:cubicBezTo>
                <a:cubicBezTo>
                  <a:pt x="64" y="98"/>
                  <a:pt x="64" y="98"/>
                  <a:pt x="64" y="98"/>
                </a:cubicBezTo>
                <a:cubicBezTo>
                  <a:pt x="61" y="94"/>
                  <a:pt x="61" y="94"/>
                  <a:pt x="61" y="94"/>
                </a:cubicBezTo>
                <a:cubicBezTo>
                  <a:pt x="62" y="93"/>
                  <a:pt x="62" y="93"/>
                  <a:pt x="62" y="93"/>
                </a:cubicBezTo>
                <a:cubicBezTo>
                  <a:pt x="68" y="96"/>
                  <a:pt x="78" y="93"/>
                  <a:pt x="86" y="85"/>
                </a:cubicBezTo>
                <a:cubicBezTo>
                  <a:pt x="95" y="76"/>
                  <a:pt x="98" y="63"/>
                  <a:pt x="92" y="58"/>
                </a:cubicBezTo>
                <a:close/>
                <a:moveTo>
                  <a:pt x="109" y="11"/>
                </a:moveTo>
                <a:cubicBezTo>
                  <a:pt x="16" y="11"/>
                  <a:pt x="16" y="11"/>
                  <a:pt x="16" y="11"/>
                </a:cubicBezTo>
                <a:cubicBezTo>
                  <a:pt x="16" y="11"/>
                  <a:pt x="11" y="13"/>
                  <a:pt x="11" y="17"/>
                </a:cubicBezTo>
                <a:cubicBezTo>
                  <a:pt x="103" y="17"/>
                  <a:pt x="103" y="17"/>
                  <a:pt x="103" y="17"/>
                </a:cubicBezTo>
                <a:cubicBezTo>
                  <a:pt x="106" y="17"/>
                  <a:pt x="109" y="19"/>
                  <a:pt x="109" y="22"/>
                </a:cubicBezTo>
                <a:cubicBezTo>
                  <a:pt x="109" y="100"/>
                  <a:pt x="109" y="100"/>
                  <a:pt x="109" y="100"/>
                </a:cubicBezTo>
                <a:cubicBezTo>
                  <a:pt x="109" y="142"/>
                  <a:pt x="109" y="142"/>
                  <a:pt x="109" y="142"/>
                </a:cubicBezTo>
                <a:cubicBezTo>
                  <a:pt x="113" y="142"/>
                  <a:pt x="114" y="138"/>
                  <a:pt x="114" y="138"/>
                </a:cubicBezTo>
                <a:cubicBezTo>
                  <a:pt x="114" y="16"/>
                  <a:pt x="114" y="16"/>
                  <a:pt x="114" y="16"/>
                </a:cubicBezTo>
                <a:cubicBezTo>
                  <a:pt x="114" y="16"/>
                  <a:pt x="115" y="11"/>
                  <a:pt x="109" y="1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4" name="Freeform 188"/>
          <p:cNvSpPr>
            <a:spLocks noEditPoints="1"/>
          </p:cNvSpPr>
          <p:nvPr/>
        </p:nvSpPr>
        <p:spPr bwMode="auto">
          <a:xfrm>
            <a:off x="2115370" y="4327714"/>
            <a:ext cx="243081" cy="284623"/>
          </a:xfrm>
          <a:custGeom>
            <a:avLst/>
            <a:gdLst>
              <a:gd name="T0" fmla="*/ 114 w 146"/>
              <a:gd name="T1" fmla="*/ 71 h 171"/>
              <a:gd name="T2" fmla="*/ 116 w 146"/>
              <a:gd name="T3" fmla="*/ 74 h 171"/>
              <a:gd name="T4" fmla="*/ 94 w 146"/>
              <a:gd name="T5" fmla="*/ 96 h 171"/>
              <a:gd name="T6" fmla="*/ 91 w 146"/>
              <a:gd name="T7" fmla="*/ 94 h 171"/>
              <a:gd name="T8" fmla="*/ 114 w 146"/>
              <a:gd name="T9" fmla="*/ 71 h 171"/>
              <a:gd name="T10" fmla="*/ 103 w 146"/>
              <a:gd name="T11" fmla="*/ 61 h 171"/>
              <a:gd name="T12" fmla="*/ 81 w 146"/>
              <a:gd name="T13" fmla="*/ 83 h 171"/>
              <a:gd name="T14" fmla="*/ 83 w 146"/>
              <a:gd name="T15" fmla="*/ 86 h 171"/>
              <a:gd name="T16" fmla="*/ 106 w 146"/>
              <a:gd name="T17" fmla="*/ 63 h 171"/>
              <a:gd name="T18" fmla="*/ 103 w 146"/>
              <a:gd name="T19" fmla="*/ 61 h 171"/>
              <a:gd name="T20" fmla="*/ 108 w 146"/>
              <a:gd name="T21" fmla="*/ 66 h 171"/>
              <a:gd name="T22" fmla="*/ 86 w 146"/>
              <a:gd name="T23" fmla="*/ 89 h 171"/>
              <a:gd name="T24" fmla="*/ 89 w 146"/>
              <a:gd name="T25" fmla="*/ 91 h 171"/>
              <a:gd name="T26" fmla="*/ 111 w 146"/>
              <a:gd name="T27" fmla="*/ 69 h 171"/>
              <a:gd name="T28" fmla="*/ 108 w 146"/>
              <a:gd name="T29" fmla="*/ 66 h 171"/>
              <a:gd name="T30" fmla="*/ 146 w 146"/>
              <a:gd name="T31" fmla="*/ 89 h 171"/>
              <a:gd name="T32" fmla="*/ 123 w 146"/>
              <a:gd name="T33" fmla="*/ 124 h 171"/>
              <a:gd name="T34" fmla="*/ 123 w 146"/>
              <a:gd name="T35" fmla="*/ 171 h 171"/>
              <a:gd name="T36" fmla="*/ 25 w 146"/>
              <a:gd name="T37" fmla="*/ 171 h 171"/>
              <a:gd name="T38" fmla="*/ 25 w 146"/>
              <a:gd name="T39" fmla="*/ 121 h 171"/>
              <a:gd name="T40" fmla="*/ 0 w 146"/>
              <a:gd name="T41" fmla="*/ 84 h 171"/>
              <a:gd name="T42" fmla="*/ 22 w 146"/>
              <a:gd name="T43" fmla="*/ 48 h 171"/>
              <a:gd name="T44" fmla="*/ 71 w 146"/>
              <a:gd name="T45" fmla="*/ 0 h 171"/>
              <a:gd name="T46" fmla="*/ 120 w 146"/>
              <a:gd name="T47" fmla="*/ 49 h 171"/>
              <a:gd name="T48" fmla="*/ 120 w 146"/>
              <a:gd name="T49" fmla="*/ 53 h 171"/>
              <a:gd name="T50" fmla="*/ 146 w 146"/>
              <a:gd name="T51" fmla="*/ 89 h 171"/>
              <a:gd name="T52" fmla="*/ 118 w 146"/>
              <a:gd name="T53" fmla="*/ 59 h 171"/>
              <a:gd name="T54" fmla="*/ 87 w 146"/>
              <a:gd name="T55" fmla="*/ 66 h 171"/>
              <a:gd name="T56" fmla="*/ 77 w 146"/>
              <a:gd name="T57" fmla="*/ 94 h 171"/>
              <a:gd name="T58" fmla="*/ 76 w 146"/>
              <a:gd name="T59" fmla="*/ 96 h 171"/>
              <a:gd name="T60" fmla="*/ 65 w 146"/>
              <a:gd name="T61" fmla="*/ 85 h 171"/>
              <a:gd name="T62" fmla="*/ 70 w 146"/>
              <a:gd name="T63" fmla="*/ 75 h 171"/>
              <a:gd name="T64" fmla="*/ 48 w 146"/>
              <a:gd name="T65" fmla="*/ 52 h 171"/>
              <a:gd name="T66" fmla="*/ 25 w 146"/>
              <a:gd name="T67" fmla="*/ 75 h 171"/>
              <a:gd name="T68" fmla="*/ 47 w 146"/>
              <a:gd name="T69" fmla="*/ 98 h 171"/>
              <a:gd name="T70" fmla="*/ 57 w 146"/>
              <a:gd name="T71" fmla="*/ 93 h 171"/>
              <a:gd name="T72" fmla="*/ 68 w 146"/>
              <a:gd name="T73" fmla="*/ 103 h 171"/>
              <a:gd name="T74" fmla="*/ 66 w 146"/>
              <a:gd name="T75" fmla="*/ 106 h 171"/>
              <a:gd name="T76" fmla="*/ 63 w 146"/>
              <a:gd name="T77" fmla="*/ 103 h 171"/>
              <a:gd name="T78" fmla="*/ 38 w 146"/>
              <a:gd name="T79" fmla="*/ 129 h 171"/>
              <a:gd name="T80" fmla="*/ 48 w 146"/>
              <a:gd name="T81" fmla="*/ 139 h 171"/>
              <a:gd name="T82" fmla="*/ 74 w 146"/>
              <a:gd name="T83" fmla="*/ 114 h 171"/>
              <a:gd name="T84" fmla="*/ 71 w 146"/>
              <a:gd name="T85" fmla="*/ 111 h 171"/>
              <a:gd name="T86" fmla="*/ 74 w 146"/>
              <a:gd name="T87" fmla="*/ 109 h 171"/>
              <a:gd name="T88" fmla="*/ 78 w 146"/>
              <a:gd name="T89" fmla="*/ 113 h 171"/>
              <a:gd name="T90" fmla="*/ 77 w 146"/>
              <a:gd name="T91" fmla="*/ 115 h 171"/>
              <a:gd name="T92" fmla="*/ 100 w 146"/>
              <a:gd name="T93" fmla="*/ 139 h 171"/>
              <a:gd name="T94" fmla="*/ 111 w 146"/>
              <a:gd name="T95" fmla="*/ 128 h 171"/>
              <a:gd name="T96" fmla="*/ 87 w 146"/>
              <a:gd name="T97" fmla="*/ 104 h 171"/>
              <a:gd name="T98" fmla="*/ 86 w 146"/>
              <a:gd name="T99" fmla="*/ 106 h 171"/>
              <a:gd name="T100" fmla="*/ 81 w 146"/>
              <a:gd name="T101" fmla="*/ 101 h 171"/>
              <a:gd name="T102" fmla="*/ 83 w 146"/>
              <a:gd name="T103" fmla="*/ 100 h 171"/>
              <a:gd name="T104" fmla="*/ 111 w 146"/>
              <a:gd name="T105" fmla="*/ 90 h 171"/>
              <a:gd name="T106" fmla="*/ 118 w 146"/>
              <a:gd name="T107" fmla="*/ 59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46" h="171">
                <a:moveTo>
                  <a:pt x="114" y="71"/>
                </a:moveTo>
                <a:cubicBezTo>
                  <a:pt x="116" y="74"/>
                  <a:pt x="116" y="74"/>
                  <a:pt x="116" y="74"/>
                </a:cubicBezTo>
                <a:cubicBezTo>
                  <a:pt x="94" y="96"/>
                  <a:pt x="94" y="96"/>
                  <a:pt x="94" y="96"/>
                </a:cubicBezTo>
                <a:cubicBezTo>
                  <a:pt x="91" y="94"/>
                  <a:pt x="91" y="94"/>
                  <a:pt x="91" y="94"/>
                </a:cubicBezTo>
                <a:lnTo>
                  <a:pt x="114" y="71"/>
                </a:lnTo>
                <a:close/>
                <a:moveTo>
                  <a:pt x="103" y="61"/>
                </a:moveTo>
                <a:cubicBezTo>
                  <a:pt x="81" y="83"/>
                  <a:pt x="81" y="83"/>
                  <a:pt x="81" y="83"/>
                </a:cubicBezTo>
                <a:cubicBezTo>
                  <a:pt x="83" y="86"/>
                  <a:pt x="83" y="86"/>
                  <a:pt x="83" y="86"/>
                </a:cubicBezTo>
                <a:cubicBezTo>
                  <a:pt x="106" y="63"/>
                  <a:pt x="106" y="63"/>
                  <a:pt x="106" y="63"/>
                </a:cubicBezTo>
                <a:lnTo>
                  <a:pt x="103" y="61"/>
                </a:lnTo>
                <a:close/>
                <a:moveTo>
                  <a:pt x="108" y="66"/>
                </a:moveTo>
                <a:cubicBezTo>
                  <a:pt x="86" y="89"/>
                  <a:pt x="86" y="89"/>
                  <a:pt x="86" y="89"/>
                </a:cubicBezTo>
                <a:cubicBezTo>
                  <a:pt x="89" y="91"/>
                  <a:pt x="89" y="91"/>
                  <a:pt x="89" y="91"/>
                </a:cubicBezTo>
                <a:cubicBezTo>
                  <a:pt x="111" y="69"/>
                  <a:pt x="111" y="69"/>
                  <a:pt x="111" y="69"/>
                </a:cubicBezTo>
                <a:lnTo>
                  <a:pt x="108" y="66"/>
                </a:lnTo>
                <a:close/>
                <a:moveTo>
                  <a:pt x="146" y="89"/>
                </a:moveTo>
                <a:cubicBezTo>
                  <a:pt x="146" y="105"/>
                  <a:pt x="137" y="119"/>
                  <a:pt x="123" y="124"/>
                </a:cubicBezTo>
                <a:cubicBezTo>
                  <a:pt x="123" y="171"/>
                  <a:pt x="123" y="171"/>
                  <a:pt x="123" y="171"/>
                </a:cubicBezTo>
                <a:cubicBezTo>
                  <a:pt x="25" y="171"/>
                  <a:pt x="25" y="171"/>
                  <a:pt x="25" y="171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10" y="115"/>
                  <a:pt x="0" y="100"/>
                  <a:pt x="0" y="84"/>
                </a:cubicBezTo>
                <a:cubicBezTo>
                  <a:pt x="0" y="68"/>
                  <a:pt x="9" y="55"/>
                  <a:pt x="22" y="48"/>
                </a:cubicBezTo>
                <a:cubicBezTo>
                  <a:pt x="22" y="21"/>
                  <a:pt x="44" y="0"/>
                  <a:pt x="71" y="0"/>
                </a:cubicBezTo>
                <a:cubicBezTo>
                  <a:pt x="98" y="0"/>
                  <a:pt x="120" y="22"/>
                  <a:pt x="120" y="49"/>
                </a:cubicBezTo>
                <a:cubicBezTo>
                  <a:pt x="120" y="50"/>
                  <a:pt x="120" y="52"/>
                  <a:pt x="120" y="53"/>
                </a:cubicBezTo>
                <a:cubicBezTo>
                  <a:pt x="135" y="58"/>
                  <a:pt x="146" y="72"/>
                  <a:pt x="146" y="89"/>
                </a:cubicBezTo>
                <a:close/>
                <a:moveTo>
                  <a:pt x="118" y="59"/>
                </a:moveTo>
                <a:cubicBezTo>
                  <a:pt x="112" y="52"/>
                  <a:pt x="97" y="55"/>
                  <a:pt x="87" y="66"/>
                </a:cubicBezTo>
                <a:cubicBezTo>
                  <a:pt x="77" y="75"/>
                  <a:pt x="74" y="87"/>
                  <a:pt x="77" y="94"/>
                </a:cubicBezTo>
                <a:cubicBezTo>
                  <a:pt x="76" y="96"/>
                  <a:pt x="76" y="96"/>
                  <a:pt x="76" y="96"/>
                </a:cubicBezTo>
                <a:cubicBezTo>
                  <a:pt x="65" y="85"/>
                  <a:pt x="65" y="85"/>
                  <a:pt x="65" y="85"/>
                </a:cubicBezTo>
                <a:cubicBezTo>
                  <a:pt x="71" y="79"/>
                  <a:pt x="70" y="75"/>
                  <a:pt x="70" y="75"/>
                </a:cubicBezTo>
                <a:cubicBezTo>
                  <a:pt x="48" y="52"/>
                  <a:pt x="48" y="52"/>
                  <a:pt x="48" y="52"/>
                </a:cubicBezTo>
                <a:cubicBezTo>
                  <a:pt x="25" y="75"/>
                  <a:pt x="25" y="75"/>
                  <a:pt x="25" y="75"/>
                </a:cubicBezTo>
                <a:cubicBezTo>
                  <a:pt x="47" y="98"/>
                  <a:pt x="47" y="98"/>
                  <a:pt x="47" y="98"/>
                </a:cubicBezTo>
                <a:cubicBezTo>
                  <a:pt x="47" y="98"/>
                  <a:pt x="51" y="99"/>
                  <a:pt x="57" y="93"/>
                </a:cubicBezTo>
                <a:cubicBezTo>
                  <a:pt x="68" y="103"/>
                  <a:pt x="68" y="103"/>
                  <a:pt x="68" y="103"/>
                </a:cubicBezTo>
                <a:cubicBezTo>
                  <a:pt x="66" y="106"/>
                  <a:pt x="66" y="106"/>
                  <a:pt x="66" y="106"/>
                </a:cubicBezTo>
                <a:cubicBezTo>
                  <a:pt x="63" y="103"/>
                  <a:pt x="63" y="103"/>
                  <a:pt x="63" y="103"/>
                </a:cubicBezTo>
                <a:cubicBezTo>
                  <a:pt x="38" y="129"/>
                  <a:pt x="38" y="129"/>
                  <a:pt x="38" y="129"/>
                </a:cubicBezTo>
                <a:cubicBezTo>
                  <a:pt x="48" y="139"/>
                  <a:pt x="48" y="139"/>
                  <a:pt x="48" y="139"/>
                </a:cubicBezTo>
                <a:cubicBezTo>
                  <a:pt x="74" y="114"/>
                  <a:pt x="74" y="114"/>
                  <a:pt x="74" y="114"/>
                </a:cubicBezTo>
                <a:cubicBezTo>
                  <a:pt x="71" y="111"/>
                  <a:pt x="71" y="111"/>
                  <a:pt x="71" y="111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8" y="113"/>
                  <a:pt x="78" y="113"/>
                  <a:pt x="78" y="113"/>
                </a:cubicBezTo>
                <a:cubicBezTo>
                  <a:pt x="77" y="115"/>
                  <a:pt x="77" y="115"/>
                  <a:pt x="77" y="115"/>
                </a:cubicBezTo>
                <a:cubicBezTo>
                  <a:pt x="100" y="139"/>
                  <a:pt x="100" y="139"/>
                  <a:pt x="100" y="139"/>
                </a:cubicBezTo>
                <a:cubicBezTo>
                  <a:pt x="111" y="128"/>
                  <a:pt x="111" y="128"/>
                  <a:pt x="111" y="128"/>
                </a:cubicBezTo>
                <a:cubicBezTo>
                  <a:pt x="87" y="104"/>
                  <a:pt x="87" y="104"/>
                  <a:pt x="87" y="104"/>
                </a:cubicBezTo>
                <a:cubicBezTo>
                  <a:pt x="86" y="106"/>
                  <a:pt x="86" y="106"/>
                  <a:pt x="86" y="106"/>
                </a:cubicBezTo>
                <a:cubicBezTo>
                  <a:pt x="81" y="101"/>
                  <a:pt x="81" y="101"/>
                  <a:pt x="81" y="101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90" y="103"/>
                  <a:pt x="102" y="100"/>
                  <a:pt x="111" y="90"/>
                </a:cubicBezTo>
                <a:cubicBezTo>
                  <a:pt x="122" y="80"/>
                  <a:pt x="125" y="66"/>
                  <a:pt x="118" y="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5" name="Freeform 189"/>
          <p:cNvSpPr>
            <a:spLocks noEditPoints="1"/>
          </p:cNvSpPr>
          <p:nvPr/>
        </p:nvSpPr>
        <p:spPr bwMode="auto">
          <a:xfrm>
            <a:off x="4205546" y="4329312"/>
            <a:ext cx="259072" cy="291020"/>
          </a:xfrm>
          <a:custGeom>
            <a:avLst/>
            <a:gdLst>
              <a:gd name="T0" fmla="*/ 129 w 155"/>
              <a:gd name="T1" fmla="*/ 67 h 175"/>
              <a:gd name="T2" fmla="*/ 128 w 155"/>
              <a:gd name="T3" fmla="*/ 68 h 175"/>
              <a:gd name="T4" fmla="*/ 128 w 155"/>
              <a:gd name="T5" fmla="*/ 67 h 175"/>
              <a:gd name="T6" fmla="*/ 102 w 155"/>
              <a:gd name="T7" fmla="*/ 67 h 175"/>
              <a:gd name="T8" fmla="*/ 100 w 155"/>
              <a:gd name="T9" fmla="*/ 59 h 175"/>
              <a:gd name="T10" fmla="*/ 114 w 155"/>
              <a:gd name="T11" fmla="*/ 58 h 175"/>
              <a:gd name="T12" fmla="*/ 114 w 155"/>
              <a:gd name="T13" fmla="*/ 57 h 175"/>
              <a:gd name="T14" fmla="*/ 94 w 155"/>
              <a:gd name="T15" fmla="*/ 8 h 175"/>
              <a:gd name="T16" fmla="*/ 45 w 155"/>
              <a:gd name="T17" fmla="*/ 27 h 175"/>
              <a:gd name="T18" fmla="*/ 45 w 155"/>
              <a:gd name="T19" fmla="*/ 28 h 175"/>
              <a:gd name="T20" fmla="*/ 58 w 155"/>
              <a:gd name="T21" fmla="*/ 45 h 175"/>
              <a:gd name="T22" fmla="*/ 44 w 155"/>
              <a:gd name="T23" fmla="*/ 67 h 175"/>
              <a:gd name="T24" fmla="*/ 16 w 155"/>
              <a:gd name="T25" fmla="*/ 67 h 175"/>
              <a:gd name="T26" fmla="*/ 0 w 155"/>
              <a:gd name="T27" fmla="*/ 67 h 175"/>
              <a:gd name="T28" fmla="*/ 17 w 155"/>
              <a:gd name="T29" fmla="*/ 81 h 175"/>
              <a:gd name="T30" fmla="*/ 27 w 155"/>
              <a:gd name="T31" fmla="*/ 162 h 175"/>
              <a:gd name="T32" fmla="*/ 25 w 155"/>
              <a:gd name="T33" fmla="*/ 162 h 175"/>
              <a:gd name="T34" fmla="*/ 25 w 155"/>
              <a:gd name="T35" fmla="*/ 175 h 175"/>
              <a:gd name="T36" fmla="*/ 124 w 155"/>
              <a:gd name="T37" fmla="*/ 175 h 175"/>
              <a:gd name="T38" fmla="*/ 124 w 155"/>
              <a:gd name="T39" fmla="*/ 162 h 175"/>
              <a:gd name="T40" fmla="*/ 122 w 155"/>
              <a:gd name="T41" fmla="*/ 162 h 175"/>
              <a:gd name="T42" fmla="*/ 127 w 155"/>
              <a:gd name="T43" fmla="*/ 87 h 175"/>
              <a:gd name="T44" fmla="*/ 145 w 155"/>
              <a:gd name="T45" fmla="*/ 120 h 175"/>
              <a:gd name="T46" fmla="*/ 155 w 155"/>
              <a:gd name="T47" fmla="*/ 115 h 175"/>
              <a:gd name="T48" fmla="*/ 129 w 155"/>
              <a:gd name="T49" fmla="*/ 67 h 175"/>
              <a:gd name="T50" fmla="*/ 46 w 155"/>
              <a:gd name="T51" fmla="*/ 28 h 175"/>
              <a:gd name="T52" fmla="*/ 113 w 155"/>
              <a:gd name="T53" fmla="*/ 57 h 175"/>
              <a:gd name="T54" fmla="*/ 100 w 155"/>
              <a:gd name="T55" fmla="*/ 58 h 175"/>
              <a:gd name="T56" fmla="*/ 73 w 155"/>
              <a:gd name="T57" fmla="*/ 41 h 175"/>
              <a:gd name="T58" fmla="*/ 60 w 155"/>
              <a:gd name="T59" fmla="*/ 44 h 175"/>
              <a:gd name="T60" fmla="*/ 46 w 155"/>
              <a:gd name="T61" fmla="*/ 28 h 1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55" h="175">
                <a:moveTo>
                  <a:pt x="129" y="67"/>
                </a:moveTo>
                <a:cubicBezTo>
                  <a:pt x="128" y="68"/>
                  <a:pt x="128" y="68"/>
                  <a:pt x="128" y="68"/>
                </a:cubicBezTo>
                <a:cubicBezTo>
                  <a:pt x="128" y="67"/>
                  <a:pt x="128" y="67"/>
                  <a:pt x="128" y="67"/>
                </a:cubicBezTo>
                <a:cubicBezTo>
                  <a:pt x="102" y="67"/>
                  <a:pt x="102" y="67"/>
                  <a:pt x="102" y="67"/>
                </a:cubicBezTo>
                <a:cubicBezTo>
                  <a:pt x="102" y="64"/>
                  <a:pt x="101" y="62"/>
                  <a:pt x="100" y="59"/>
                </a:cubicBezTo>
                <a:cubicBezTo>
                  <a:pt x="104" y="59"/>
                  <a:pt x="109" y="59"/>
                  <a:pt x="114" y="58"/>
                </a:cubicBezTo>
                <a:cubicBezTo>
                  <a:pt x="114" y="57"/>
                  <a:pt x="114" y="57"/>
                  <a:pt x="114" y="57"/>
                </a:cubicBezTo>
                <a:cubicBezTo>
                  <a:pt x="114" y="57"/>
                  <a:pt x="123" y="21"/>
                  <a:pt x="94" y="8"/>
                </a:cubicBezTo>
                <a:cubicBezTo>
                  <a:pt x="76" y="0"/>
                  <a:pt x="54" y="9"/>
                  <a:pt x="45" y="27"/>
                </a:cubicBezTo>
                <a:cubicBezTo>
                  <a:pt x="45" y="28"/>
                  <a:pt x="45" y="28"/>
                  <a:pt x="45" y="28"/>
                </a:cubicBezTo>
                <a:cubicBezTo>
                  <a:pt x="45" y="28"/>
                  <a:pt x="49" y="37"/>
                  <a:pt x="58" y="45"/>
                </a:cubicBezTo>
                <a:cubicBezTo>
                  <a:pt x="51" y="50"/>
                  <a:pt x="45" y="58"/>
                  <a:pt x="44" y="67"/>
                </a:cubicBezTo>
                <a:cubicBezTo>
                  <a:pt x="16" y="67"/>
                  <a:pt x="16" y="67"/>
                  <a:pt x="16" y="67"/>
                </a:cubicBezTo>
                <a:cubicBezTo>
                  <a:pt x="0" y="67"/>
                  <a:pt x="0" y="67"/>
                  <a:pt x="0" y="67"/>
                </a:cubicBezTo>
                <a:cubicBezTo>
                  <a:pt x="17" y="81"/>
                  <a:pt x="17" y="81"/>
                  <a:pt x="17" y="81"/>
                </a:cubicBezTo>
                <a:cubicBezTo>
                  <a:pt x="27" y="162"/>
                  <a:pt x="27" y="162"/>
                  <a:pt x="27" y="162"/>
                </a:cubicBezTo>
                <a:cubicBezTo>
                  <a:pt x="25" y="162"/>
                  <a:pt x="25" y="162"/>
                  <a:pt x="25" y="162"/>
                </a:cubicBezTo>
                <a:cubicBezTo>
                  <a:pt x="25" y="175"/>
                  <a:pt x="25" y="175"/>
                  <a:pt x="25" y="175"/>
                </a:cubicBezTo>
                <a:cubicBezTo>
                  <a:pt x="124" y="175"/>
                  <a:pt x="124" y="175"/>
                  <a:pt x="124" y="175"/>
                </a:cubicBezTo>
                <a:cubicBezTo>
                  <a:pt x="124" y="162"/>
                  <a:pt x="124" y="162"/>
                  <a:pt x="124" y="162"/>
                </a:cubicBezTo>
                <a:cubicBezTo>
                  <a:pt x="122" y="162"/>
                  <a:pt x="122" y="162"/>
                  <a:pt x="122" y="162"/>
                </a:cubicBezTo>
                <a:cubicBezTo>
                  <a:pt x="127" y="87"/>
                  <a:pt x="127" y="87"/>
                  <a:pt x="127" y="87"/>
                </a:cubicBezTo>
                <a:cubicBezTo>
                  <a:pt x="145" y="120"/>
                  <a:pt x="145" y="120"/>
                  <a:pt x="145" y="120"/>
                </a:cubicBezTo>
                <a:cubicBezTo>
                  <a:pt x="155" y="115"/>
                  <a:pt x="155" y="115"/>
                  <a:pt x="155" y="115"/>
                </a:cubicBezTo>
                <a:lnTo>
                  <a:pt x="129" y="67"/>
                </a:lnTo>
                <a:close/>
                <a:moveTo>
                  <a:pt x="46" y="28"/>
                </a:moveTo>
                <a:cubicBezTo>
                  <a:pt x="52" y="28"/>
                  <a:pt x="90" y="33"/>
                  <a:pt x="113" y="57"/>
                </a:cubicBezTo>
                <a:cubicBezTo>
                  <a:pt x="108" y="57"/>
                  <a:pt x="104" y="58"/>
                  <a:pt x="100" y="58"/>
                </a:cubicBezTo>
                <a:cubicBezTo>
                  <a:pt x="95" y="48"/>
                  <a:pt x="85" y="41"/>
                  <a:pt x="73" y="41"/>
                </a:cubicBezTo>
                <a:cubicBezTo>
                  <a:pt x="68" y="41"/>
                  <a:pt x="64" y="42"/>
                  <a:pt x="60" y="44"/>
                </a:cubicBezTo>
                <a:cubicBezTo>
                  <a:pt x="51" y="37"/>
                  <a:pt x="47" y="29"/>
                  <a:pt x="46" y="28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6" name="Freeform 190"/>
          <p:cNvSpPr>
            <a:spLocks noEditPoints="1"/>
          </p:cNvSpPr>
          <p:nvPr/>
        </p:nvSpPr>
        <p:spPr bwMode="auto">
          <a:xfrm>
            <a:off x="3529077" y="4804218"/>
            <a:ext cx="103949" cy="303812"/>
          </a:xfrm>
          <a:custGeom>
            <a:avLst/>
            <a:gdLst>
              <a:gd name="T0" fmla="*/ 0 w 65"/>
              <a:gd name="T1" fmla="*/ 169 h 190"/>
              <a:gd name="T2" fmla="*/ 65 w 65"/>
              <a:gd name="T3" fmla="*/ 169 h 190"/>
              <a:gd name="T4" fmla="*/ 65 w 65"/>
              <a:gd name="T5" fmla="*/ 40 h 190"/>
              <a:gd name="T6" fmla="*/ 0 w 65"/>
              <a:gd name="T7" fmla="*/ 40 h 190"/>
              <a:gd name="T8" fmla="*/ 0 w 65"/>
              <a:gd name="T9" fmla="*/ 169 h 190"/>
              <a:gd name="T10" fmla="*/ 6 w 65"/>
              <a:gd name="T11" fmla="*/ 50 h 190"/>
              <a:gd name="T12" fmla="*/ 14 w 65"/>
              <a:gd name="T13" fmla="*/ 50 h 190"/>
              <a:gd name="T14" fmla="*/ 14 w 65"/>
              <a:gd name="T15" fmla="*/ 90 h 190"/>
              <a:gd name="T16" fmla="*/ 6 w 65"/>
              <a:gd name="T17" fmla="*/ 90 h 190"/>
              <a:gd name="T18" fmla="*/ 6 w 65"/>
              <a:gd name="T19" fmla="*/ 50 h 190"/>
              <a:gd name="T20" fmla="*/ 0 w 65"/>
              <a:gd name="T21" fmla="*/ 0 h 190"/>
              <a:gd name="T22" fmla="*/ 0 w 65"/>
              <a:gd name="T23" fmla="*/ 34 h 190"/>
              <a:gd name="T24" fmla="*/ 65 w 65"/>
              <a:gd name="T25" fmla="*/ 34 h 190"/>
              <a:gd name="T26" fmla="*/ 65 w 65"/>
              <a:gd name="T27" fmla="*/ 0 h 190"/>
              <a:gd name="T28" fmla="*/ 0 w 65"/>
              <a:gd name="T29" fmla="*/ 0 h 190"/>
              <a:gd name="T30" fmla="*/ 10 w 65"/>
              <a:gd name="T31" fmla="*/ 26 h 190"/>
              <a:gd name="T32" fmla="*/ 6 w 65"/>
              <a:gd name="T33" fmla="*/ 26 h 190"/>
              <a:gd name="T34" fmla="*/ 6 w 65"/>
              <a:gd name="T35" fmla="*/ 8 h 190"/>
              <a:gd name="T36" fmla="*/ 10 w 65"/>
              <a:gd name="T37" fmla="*/ 8 h 190"/>
              <a:gd name="T38" fmla="*/ 10 w 65"/>
              <a:gd name="T39" fmla="*/ 26 h 190"/>
              <a:gd name="T40" fmla="*/ 0 w 65"/>
              <a:gd name="T41" fmla="*/ 172 h 190"/>
              <a:gd name="T42" fmla="*/ 65 w 65"/>
              <a:gd name="T43" fmla="*/ 172 h 190"/>
              <a:gd name="T44" fmla="*/ 65 w 65"/>
              <a:gd name="T45" fmla="*/ 181 h 190"/>
              <a:gd name="T46" fmla="*/ 0 w 65"/>
              <a:gd name="T47" fmla="*/ 181 h 190"/>
              <a:gd name="T48" fmla="*/ 0 w 65"/>
              <a:gd name="T49" fmla="*/ 172 h 190"/>
              <a:gd name="T50" fmla="*/ 4 w 65"/>
              <a:gd name="T51" fmla="*/ 182 h 190"/>
              <a:gd name="T52" fmla="*/ 13 w 65"/>
              <a:gd name="T53" fmla="*/ 182 h 190"/>
              <a:gd name="T54" fmla="*/ 13 w 65"/>
              <a:gd name="T55" fmla="*/ 190 h 190"/>
              <a:gd name="T56" fmla="*/ 4 w 65"/>
              <a:gd name="T57" fmla="*/ 190 h 190"/>
              <a:gd name="T58" fmla="*/ 4 w 65"/>
              <a:gd name="T59" fmla="*/ 182 h 190"/>
              <a:gd name="T60" fmla="*/ 50 w 65"/>
              <a:gd name="T61" fmla="*/ 182 h 190"/>
              <a:gd name="T62" fmla="*/ 58 w 65"/>
              <a:gd name="T63" fmla="*/ 182 h 190"/>
              <a:gd name="T64" fmla="*/ 58 w 65"/>
              <a:gd name="T65" fmla="*/ 190 h 190"/>
              <a:gd name="T66" fmla="*/ 50 w 65"/>
              <a:gd name="T67" fmla="*/ 190 h 190"/>
              <a:gd name="T68" fmla="*/ 50 w 65"/>
              <a:gd name="T69" fmla="*/ 182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5" h="190">
                <a:moveTo>
                  <a:pt x="0" y="169"/>
                </a:moveTo>
                <a:lnTo>
                  <a:pt x="65" y="169"/>
                </a:lnTo>
                <a:lnTo>
                  <a:pt x="65" y="40"/>
                </a:lnTo>
                <a:lnTo>
                  <a:pt x="0" y="40"/>
                </a:lnTo>
                <a:lnTo>
                  <a:pt x="0" y="169"/>
                </a:lnTo>
                <a:close/>
                <a:moveTo>
                  <a:pt x="6" y="50"/>
                </a:moveTo>
                <a:lnTo>
                  <a:pt x="14" y="50"/>
                </a:lnTo>
                <a:lnTo>
                  <a:pt x="14" y="90"/>
                </a:lnTo>
                <a:lnTo>
                  <a:pt x="6" y="90"/>
                </a:lnTo>
                <a:lnTo>
                  <a:pt x="6" y="50"/>
                </a:lnTo>
                <a:close/>
                <a:moveTo>
                  <a:pt x="0" y="0"/>
                </a:moveTo>
                <a:lnTo>
                  <a:pt x="0" y="34"/>
                </a:lnTo>
                <a:lnTo>
                  <a:pt x="65" y="34"/>
                </a:lnTo>
                <a:lnTo>
                  <a:pt x="65" y="0"/>
                </a:lnTo>
                <a:lnTo>
                  <a:pt x="0" y="0"/>
                </a:lnTo>
                <a:close/>
                <a:moveTo>
                  <a:pt x="10" y="26"/>
                </a:moveTo>
                <a:lnTo>
                  <a:pt x="6" y="26"/>
                </a:lnTo>
                <a:lnTo>
                  <a:pt x="6" y="8"/>
                </a:lnTo>
                <a:lnTo>
                  <a:pt x="10" y="8"/>
                </a:lnTo>
                <a:lnTo>
                  <a:pt x="10" y="26"/>
                </a:lnTo>
                <a:close/>
                <a:moveTo>
                  <a:pt x="0" y="172"/>
                </a:moveTo>
                <a:lnTo>
                  <a:pt x="65" y="172"/>
                </a:lnTo>
                <a:lnTo>
                  <a:pt x="65" y="181"/>
                </a:lnTo>
                <a:lnTo>
                  <a:pt x="0" y="181"/>
                </a:lnTo>
                <a:lnTo>
                  <a:pt x="0" y="172"/>
                </a:lnTo>
                <a:close/>
                <a:moveTo>
                  <a:pt x="4" y="182"/>
                </a:moveTo>
                <a:lnTo>
                  <a:pt x="13" y="182"/>
                </a:lnTo>
                <a:lnTo>
                  <a:pt x="13" y="190"/>
                </a:lnTo>
                <a:lnTo>
                  <a:pt x="4" y="190"/>
                </a:lnTo>
                <a:lnTo>
                  <a:pt x="4" y="182"/>
                </a:lnTo>
                <a:close/>
                <a:moveTo>
                  <a:pt x="50" y="182"/>
                </a:moveTo>
                <a:lnTo>
                  <a:pt x="58" y="182"/>
                </a:lnTo>
                <a:lnTo>
                  <a:pt x="58" y="190"/>
                </a:lnTo>
                <a:lnTo>
                  <a:pt x="50" y="190"/>
                </a:lnTo>
                <a:lnTo>
                  <a:pt x="50" y="182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7" name="Freeform 191"/>
          <p:cNvSpPr>
            <a:spLocks noEditPoints="1"/>
          </p:cNvSpPr>
          <p:nvPr/>
        </p:nvSpPr>
        <p:spPr bwMode="auto">
          <a:xfrm>
            <a:off x="2556753" y="4313323"/>
            <a:ext cx="268668" cy="302214"/>
          </a:xfrm>
          <a:custGeom>
            <a:avLst/>
            <a:gdLst>
              <a:gd name="T0" fmla="*/ 0 w 161"/>
              <a:gd name="T1" fmla="*/ 164 h 181"/>
              <a:gd name="T2" fmla="*/ 70 w 161"/>
              <a:gd name="T3" fmla="*/ 83 h 181"/>
              <a:gd name="T4" fmla="*/ 95 w 161"/>
              <a:gd name="T5" fmla="*/ 83 h 181"/>
              <a:gd name="T6" fmla="*/ 161 w 161"/>
              <a:gd name="T7" fmla="*/ 164 h 181"/>
              <a:gd name="T8" fmla="*/ 161 w 161"/>
              <a:gd name="T9" fmla="*/ 181 h 181"/>
              <a:gd name="T10" fmla="*/ 0 w 161"/>
              <a:gd name="T11" fmla="*/ 172 h 181"/>
              <a:gd name="T12" fmla="*/ 43 w 161"/>
              <a:gd name="T13" fmla="*/ 65 h 181"/>
              <a:gd name="T14" fmla="*/ 51 w 161"/>
              <a:gd name="T15" fmla="*/ 68 h 181"/>
              <a:gd name="T16" fmla="*/ 45 w 161"/>
              <a:gd name="T17" fmla="*/ 57 h 181"/>
              <a:gd name="T18" fmla="*/ 53 w 161"/>
              <a:gd name="T19" fmla="*/ 43 h 181"/>
              <a:gd name="T20" fmla="*/ 62 w 161"/>
              <a:gd name="T21" fmla="*/ 27 h 181"/>
              <a:gd name="T22" fmla="*/ 60 w 161"/>
              <a:gd name="T23" fmla="*/ 17 h 181"/>
              <a:gd name="T24" fmla="*/ 51 w 161"/>
              <a:gd name="T25" fmla="*/ 14 h 181"/>
              <a:gd name="T26" fmla="*/ 57 w 161"/>
              <a:gd name="T27" fmla="*/ 26 h 181"/>
              <a:gd name="T28" fmla="*/ 49 w 161"/>
              <a:gd name="T29" fmla="*/ 39 h 181"/>
              <a:gd name="T30" fmla="*/ 41 w 161"/>
              <a:gd name="T31" fmla="*/ 55 h 181"/>
              <a:gd name="T32" fmla="*/ 43 w 161"/>
              <a:gd name="T33" fmla="*/ 65 h 181"/>
              <a:gd name="T34" fmla="*/ 76 w 161"/>
              <a:gd name="T35" fmla="*/ 53 h 181"/>
              <a:gd name="T36" fmla="*/ 75 w 161"/>
              <a:gd name="T37" fmla="*/ 49 h 181"/>
              <a:gd name="T38" fmla="*/ 78 w 161"/>
              <a:gd name="T39" fmla="*/ 36 h 181"/>
              <a:gd name="T40" fmla="*/ 88 w 161"/>
              <a:gd name="T41" fmla="*/ 21 h 181"/>
              <a:gd name="T42" fmla="*/ 91 w 161"/>
              <a:gd name="T43" fmla="*/ 8 h 181"/>
              <a:gd name="T44" fmla="*/ 85 w 161"/>
              <a:gd name="T45" fmla="*/ 1 h 181"/>
              <a:gd name="T46" fmla="*/ 87 w 161"/>
              <a:gd name="T47" fmla="*/ 5 h 181"/>
              <a:gd name="T48" fmla="*/ 83 w 161"/>
              <a:gd name="T49" fmla="*/ 19 h 181"/>
              <a:gd name="T50" fmla="*/ 74 w 161"/>
              <a:gd name="T51" fmla="*/ 33 h 181"/>
              <a:gd name="T52" fmla="*/ 70 w 161"/>
              <a:gd name="T53" fmla="*/ 46 h 181"/>
              <a:gd name="T54" fmla="*/ 103 w 161"/>
              <a:gd name="T55" fmla="*/ 65 h 181"/>
              <a:gd name="T56" fmla="*/ 111 w 161"/>
              <a:gd name="T57" fmla="*/ 68 h 181"/>
              <a:gd name="T58" fmla="*/ 105 w 161"/>
              <a:gd name="T59" fmla="*/ 57 h 181"/>
              <a:gd name="T60" fmla="*/ 113 w 161"/>
              <a:gd name="T61" fmla="*/ 43 h 181"/>
              <a:gd name="T62" fmla="*/ 122 w 161"/>
              <a:gd name="T63" fmla="*/ 27 h 181"/>
              <a:gd name="T64" fmla="*/ 120 w 161"/>
              <a:gd name="T65" fmla="*/ 17 h 181"/>
              <a:gd name="T66" fmla="*/ 111 w 161"/>
              <a:gd name="T67" fmla="*/ 14 h 181"/>
              <a:gd name="T68" fmla="*/ 117 w 161"/>
              <a:gd name="T69" fmla="*/ 26 h 181"/>
              <a:gd name="T70" fmla="*/ 109 w 161"/>
              <a:gd name="T71" fmla="*/ 39 h 181"/>
              <a:gd name="T72" fmla="*/ 101 w 161"/>
              <a:gd name="T73" fmla="*/ 55 h 181"/>
              <a:gd name="T74" fmla="*/ 103 w 161"/>
              <a:gd name="T75" fmla="*/ 65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61" h="181">
                <a:moveTo>
                  <a:pt x="161" y="164"/>
                </a:moveTo>
                <a:cubicBezTo>
                  <a:pt x="0" y="164"/>
                  <a:pt x="0" y="164"/>
                  <a:pt x="0" y="164"/>
                </a:cubicBezTo>
                <a:cubicBezTo>
                  <a:pt x="0" y="123"/>
                  <a:pt x="31" y="90"/>
                  <a:pt x="70" y="84"/>
                </a:cubicBezTo>
                <a:cubicBezTo>
                  <a:pt x="70" y="84"/>
                  <a:pt x="70" y="83"/>
                  <a:pt x="70" y="83"/>
                </a:cubicBezTo>
                <a:cubicBezTo>
                  <a:pt x="70" y="75"/>
                  <a:pt x="75" y="68"/>
                  <a:pt x="82" y="68"/>
                </a:cubicBezTo>
                <a:cubicBezTo>
                  <a:pt x="89" y="68"/>
                  <a:pt x="95" y="75"/>
                  <a:pt x="95" y="83"/>
                </a:cubicBezTo>
                <a:cubicBezTo>
                  <a:pt x="95" y="83"/>
                  <a:pt x="95" y="84"/>
                  <a:pt x="95" y="85"/>
                </a:cubicBezTo>
                <a:cubicBezTo>
                  <a:pt x="132" y="91"/>
                  <a:pt x="161" y="124"/>
                  <a:pt x="161" y="164"/>
                </a:cubicBezTo>
                <a:close/>
                <a:moveTo>
                  <a:pt x="0" y="181"/>
                </a:moveTo>
                <a:cubicBezTo>
                  <a:pt x="161" y="181"/>
                  <a:pt x="161" y="181"/>
                  <a:pt x="161" y="181"/>
                </a:cubicBezTo>
                <a:cubicBezTo>
                  <a:pt x="161" y="172"/>
                  <a:pt x="161" y="172"/>
                  <a:pt x="161" y="172"/>
                </a:cubicBezTo>
                <a:cubicBezTo>
                  <a:pt x="0" y="172"/>
                  <a:pt x="0" y="172"/>
                  <a:pt x="0" y="172"/>
                </a:cubicBezTo>
                <a:lnTo>
                  <a:pt x="0" y="181"/>
                </a:lnTo>
                <a:close/>
                <a:moveTo>
                  <a:pt x="43" y="65"/>
                </a:moveTo>
                <a:cubicBezTo>
                  <a:pt x="44" y="66"/>
                  <a:pt x="45" y="67"/>
                  <a:pt x="47" y="68"/>
                </a:cubicBezTo>
                <a:cubicBezTo>
                  <a:pt x="48" y="68"/>
                  <a:pt x="50" y="68"/>
                  <a:pt x="51" y="68"/>
                </a:cubicBezTo>
                <a:cubicBezTo>
                  <a:pt x="49" y="67"/>
                  <a:pt x="46" y="66"/>
                  <a:pt x="45" y="63"/>
                </a:cubicBezTo>
                <a:cubicBezTo>
                  <a:pt x="44" y="61"/>
                  <a:pt x="44" y="59"/>
                  <a:pt x="45" y="57"/>
                </a:cubicBezTo>
                <a:cubicBezTo>
                  <a:pt x="46" y="54"/>
                  <a:pt x="47" y="52"/>
                  <a:pt x="49" y="50"/>
                </a:cubicBezTo>
                <a:cubicBezTo>
                  <a:pt x="50" y="47"/>
                  <a:pt x="52" y="45"/>
                  <a:pt x="53" y="43"/>
                </a:cubicBezTo>
                <a:cubicBezTo>
                  <a:pt x="55" y="41"/>
                  <a:pt x="57" y="38"/>
                  <a:pt x="58" y="36"/>
                </a:cubicBezTo>
                <a:cubicBezTo>
                  <a:pt x="60" y="33"/>
                  <a:pt x="61" y="30"/>
                  <a:pt x="62" y="27"/>
                </a:cubicBezTo>
                <a:cubicBezTo>
                  <a:pt x="62" y="25"/>
                  <a:pt x="62" y="24"/>
                  <a:pt x="62" y="22"/>
                </a:cubicBezTo>
                <a:cubicBezTo>
                  <a:pt x="62" y="20"/>
                  <a:pt x="61" y="19"/>
                  <a:pt x="60" y="17"/>
                </a:cubicBezTo>
                <a:cubicBezTo>
                  <a:pt x="59" y="16"/>
                  <a:pt x="57" y="15"/>
                  <a:pt x="56" y="15"/>
                </a:cubicBezTo>
                <a:cubicBezTo>
                  <a:pt x="54" y="14"/>
                  <a:pt x="53" y="14"/>
                  <a:pt x="51" y="14"/>
                </a:cubicBezTo>
                <a:cubicBezTo>
                  <a:pt x="54" y="15"/>
                  <a:pt x="56" y="17"/>
                  <a:pt x="57" y="19"/>
                </a:cubicBezTo>
                <a:cubicBezTo>
                  <a:pt x="59" y="21"/>
                  <a:pt x="58" y="24"/>
                  <a:pt x="57" y="26"/>
                </a:cubicBezTo>
                <a:cubicBezTo>
                  <a:pt x="57" y="28"/>
                  <a:pt x="55" y="31"/>
                  <a:pt x="54" y="33"/>
                </a:cubicBezTo>
                <a:cubicBezTo>
                  <a:pt x="52" y="35"/>
                  <a:pt x="51" y="37"/>
                  <a:pt x="49" y="39"/>
                </a:cubicBezTo>
                <a:cubicBezTo>
                  <a:pt x="47" y="42"/>
                  <a:pt x="46" y="44"/>
                  <a:pt x="44" y="47"/>
                </a:cubicBezTo>
                <a:cubicBezTo>
                  <a:pt x="43" y="49"/>
                  <a:pt x="41" y="52"/>
                  <a:pt x="41" y="55"/>
                </a:cubicBezTo>
                <a:cubicBezTo>
                  <a:pt x="40" y="57"/>
                  <a:pt x="40" y="59"/>
                  <a:pt x="41" y="60"/>
                </a:cubicBezTo>
                <a:cubicBezTo>
                  <a:pt x="41" y="62"/>
                  <a:pt x="42" y="64"/>
                  <a:pt x="43" y="65"/>
                </a:cubicBezTo>
                <a:close/>
                <a:moveTo>
                  <a:pt x="72" y="51"/>
                </a:moveTo>
                <a:cubicBezTo>
                  <a:pt x="73" y="52"/>
                  <a:pt x="75" y="53"/>
                  <a:pt x="76" y="53"/>
                </a:cubicBezTo>
                <a:cubicBezTo>
                  <a:pt x="78" y="54"/>
                  <a:pt x="79" y="54"/>
                  <a:pt x="81" y="54"/>
                </a:cubicBezTo>
                <a:cubicBezTo>
                  <a:pt x="78" y="53"/>
                  <a:pt x="76" y="51"/>
                  <a:pt x="75" y="49"/>
                </a:cubicBezTo>
                <a:cubicBezTo>
                  <a:pt x="73" y="47"/>
                  <a:pt x="74" y="45"/>
                  <a:pt x="75" y="42"/>
                </a:cubicBezTo>
                <a:cubicBezTo>
                  <a:pt x="75" y="40"/>
                  <a:pt x="77" y="38"/>
                  <a:pt x="78" y="36"/>
                </a:cubicBezTo>
                <a:cubicBezTo>
                  <a:pt x="80" y="33"/>
                  <a:pt x="81" y="31"/>
                  <a:pt x="83" y="29"/>
                </a:cubicBezTo>
                <a:cubicBezTo>
                  <a:pt x="85" y="27"/>
                  <a:pt x="87" y="24"/>
                  <a:pt x="88" y="21"/>
                </a:cubicBezTo>
                <a:cubicBezTo>
                  <a:pt x="89" y="19"/>
                  <a:pt x="91" y="16"/>
                  <a:pt x="91" y="13"/>
                </a:cubicBezTo>
                <a:cubicBezTo>
                  <a:pt x="92" y="11"/>
                  <a:pt x="92" y="10"/>
                  <a:pt x="91" y="8"/>
                </a:cubicBezTo>
                <a:cubicBezTo>
                  <a:pt x="91" y="6"/>
                  <a:pt x="90" y="5"/>
                  <a:pt x="89" y="3"/>
                </a:cubicBezTo>
                <a:cubicBezTo>
                  <a:pt x="88" y="2"/>
                  <a:pt x="87" y="1"/>
                  <a:pt x="85" y="1"/>
                </a:cubicBezTo>
                <a:cubicBezTo>
                  <a:pt x="84" y="0"/>
                  <a:pt x="82" y="0"/>
                  <a:pt x="81" y="0"/>
                </a:cubicBezTo>
                <a:cubicBezTo>
                  <a:pt x="84" y="1"/>
                  <a:pt x="86" y="3"/>
                  <a:pt x="87" y="5"/>
                </a:cubicBezTo>
                <a:cubicBezTo>
                  <a:pt x="88" y="7"/>
                  <a:pt x="88" y="9"/>
                  <a:pt x="87" y="12"/>
                </a:cubicBezTo>
                <a:cubicBezTo>
                  <a:pt x="86" y="14"/>
                  <a:pt x="85" y="17"/>
                  <a:pt x="83" y="19"/>
                </a:cubicBezTo>
                <a:cubicBezTo>
                  <a:pt x="82" y="21"/>
                  <a:pt x="80" y="23"/>
                  <a:pt x="79" y="25"/>
                </a:cubicBezTo>
                <a:cubicBezTo>
                  <a:pt x="77" y="28"/>
                  <a:pt x="75" y="30"/>
                  <a:pt x="74" y="33"/>
                </a:cubicBezTo>
                <a:cubicBezTo>
                  <a:pt x="72" y="35"/>
                  <a:pt x="71" y="38"/>
                  <a:pt x="70" y="41"/>
                </a:cubicBezTo>
                <a:cubicBezTo>
                  <a:pt x="70" y="43"/>
                  <a:pt x="70" y="45"/>
                  <a:pt x="70" y="46"/>
                </a:cubicBezTo>
                <a:cubicBezTo>
                  <a:pt x="71" y="48"/>
                  <a:pt x="71" y="50"/>
                  <a:pt x="72" y="51"/>
                </a:cubicBezTo>
                <a:close/>
                <a:moveTo>
                  <a:pt x="103" y="65"/>
                </a:moveTo>
                <a:cubicBezTo>
                  <a:pt x="104" y="66"/>
                  <a:pt x="105" y="67"/>
                  <a:pt x="107" y="68"/>
                </a:cubicBezTo>
                <a:cubicBezTo>
                  <a:pt x="108" y="68"/>
                  <a:pt x="110" y="68"/>
                  <a:pt x="111" y="68"/>
                </a:cubicBezTo>
                <a:cubicBezTo>
                  <a:pt x="108" y="67"/>
                  <a:pt x="106" y="66"/>
                  <a:pt x="105" y="63"/>
                </a:cubicBezTo>
                <a:cubicBezTo>
                  <a:pt x="104" y="61"/>
                  <a:pt x="104" y="59"/>
                  <a:pt x="105" y="57"/>
                </a:cubicBezTo>
                <a:cubicBezTo>
                  <a:pt x="106" y="54"/>
                  <a:pt x="107" y="52"/>
                  <a:pt x="109" y="50"/>
                </a:cubicBezTo>
                <a:cubicBezTo>
                  <a:pt x="110" y="47"/>
                  <a:pt x="112" y="45"/>
                  <a:pt x="113" y="43"/>
                </a:cubicBezTo>
                <a:cubicBezTo>
                  <a:pt x="115" y="41"/>
                  <a:pt x="117" y="38"/>
                  <a:pt x="118" y="36"/>
                </a:cubicBezTo>
                <a:cubicBezTo>
                  <a:pt x="120" y="33"/>
                  <a:pt x="121" y="30"/>
                  <a:pt x="122" y="27"/>
                </a:cubicBezTo>
                <a:cubicBezTo>
                  <a:pt x="122" y="25"/>
                  <a:pt x="122" y="24"/>
                  <a:pt x="122" y="22"/>
                </a:cubicBezTo>
                <a:cubicBezTo>
                  <a:pt x="122" y="20"/>
                  <a:pt x="121" y="19"/>
                  <a:pt x="120" y="17"/>
                </a:cubicBezTo>
                <a:cubicBezTo>
                  <a:pt x="119" y="16"/>
                  <a:pt x="117" y="15"/>
                  <a:pt x="116" y="15"/>
                </a:cubicBezTo>
                <a:cubicBezTo>
                  <a:pt x="114" y="14"/>
                  <a:pt x="113" y="14"/>
                  <a:pt x="111" y="14"/>
                </a:cubicBezTo>
                <a:cubicBezTo>
                  <a:pt x="114" y="15"/>
                  <a:pt x="116" y="17"/>
                  <a:pt x="117" y="19"/>
                </a:cubicBezTo>
                <a:cubicBezTo>
                  <a:pt x="119" y="21"/>
                  <a:pt x="118" y="24"/>
                  <a:pt x="117" y="26"/>
                </a:cubicBezTo>
                <a:cubicBezTo>
                  <a:pt x="117" y="28"/>
                  <a:pt x="115" y="31"/>
                  <a:pt x="114" y="33"/>
                </a:cubicBezTo>
                <a:cubicBezTo>
                  <a:pt x="112" y="35"/>
                  <a:pt x="111" y="37"/>
                  <a:pt x="109" y="39"/>
                </a:cubicBezTo>
                <a:cubicBezTo>
                  <a:pt x="107" y="42"/>
                  <a:pt x="106" y="44"/>
                  <a:pt x="104" y="47"/>
                </a:cubicBezTo>
                <a:cubicBezTo>
                  <a:pt x="103" y="49"/>
                  <a:pt x="101" y="52"/>
                  <a:pt x="101" y="55"/>
                </a:cubicBezTo>
                <a:cubicBezTo>
                  <a:pt x="100" y="57"/>
                  <a:pt x="100" y="59"/>
                  <a:pt x="101" y="60"/>
                </a:cubicBezTo>
                <a:cubicBezTo>
                  <a:pt x="101" y="62"/>
                  <a:pt x="102" y="64"/>
                  <a:pt x="103" y="65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8" name="Freeform 192"/>
          <p:cNvSpPr>
            <a:spLocks/>
          </p:cNvSpPr>
          <p:nvPr/>
        </p:nvSpPr>
        <p:spPr bwMode="auto">
          <a:xfrm>
            <a:off x="4215141" y="4861782"/>
            <a:ext cx="284661" cy="236654"/>
          </a:xfrm>
          <a:custGeom>
            <a:avLst/>
            <a:gdLst>
              <a:gd name="T0" fmla="*/ 167 w 171"/>
              <a:gd name="T1" fmla="*/ 82 h 141"/>
              <a:gd name="T2" fmla="*/ 138 w 171"/>
              <a:gd name="T3" fmla="*/ 90 h 141"/>
              <a:gd name="T4" fmla="*/ 169 w 171"/>
              <a:gd name="T5" fmla="*/ 103 h 141"/>
              <a:gd name="T6" fmla="*/ 138 w 171"/>
              <a:gd name="T7" fmla="*/ 110 h 141"/>
              <a:gd name="T8" fmla="*/ 171 w 171"/>
              <a:gd name="T9" fmla="*/ 121 h 141"/>
              <a:gd name="T10" fmla="*/ 153 w 171"/>
              <a:gd name="T11" fmla="*/ 135 h 141"/>
              <a:gd name="T12" fmla="*/ 139 w 171"/>
              <a:gd name="T13" fmla="*/ 141 h 141"/>
              <a:gd name="T14" fmla="*/ 109 w 171"/>
              <a:gd name="T15" fmla="*/ 135 h 141"/>
              <a:gd name="T16" fmla="*/ 95 w 171"/>
              <a:gd name="T17" fmla="*/ 141 h 141"/>
              <a:gd name="T18" fmla="*/ 81 w 171"/>
              <a:gd name="T19" fmla="*/ 121 h 141"/>
              <a:gd name="T20" fmla="*/ 33 w 171"/>
              <a:gd name="T21" fmla="*/ 114 h 141"/>
              <a:gd name="T22" fmla="*/ 38 w 171"/>
              <a:gd name="T23" fmla="*/ 109 h 141"/>
              <a:gd name="T24" fmla="*/ 28 w 171"/>
              <a:gd name="T25" fmla="*/ 113 h 141"/>
              <a:gd name="T26" fmla="*/ 23 w 171"/>
              <a:gd name="T27" fmla="*/ 116 h 141"/>
              <a:gd name="T28" fmla="*/ 43 w 171"/>
              <a:gd name="T29" fmla="*/ 117 h 141"/>
              <a:gd name="T30" fmla="*/ 22 w 171"/>
              <a:gd name="T31" fmla="*/ 119 h 141"/>
              <a:gd name="T32" fmla="*/ 43 w 171"/>
              <a:gd name="T33" fmla="*/ 120 h 141"/>
              <a:gd name="T34" fmla="*/ 29 w 171"/>
              <a:gd name="T35" fmla="*/ 139 h 141"/>
              <a:gd name="T36" fmla="*/ 14 w 171"/>
              <a:gd name="T37" fmla="*/ 138 h 141"/>
              <a:gd name="T38" fmla="*/ 20 w 171"/>
              <a:gd name="T39" fmla="*/ 120 h 141"/>
              <a:gd name="T40" fmla="*/ 0 w 171"/>
              <a:gd name="T41" fmla="*/ 119 h 141"/>
              <a:gd name="T42" fmla="*/ 18 w 171"/>
              <a:gd name="T43" fmla="*/ 117 h 141"/>
              <a:gd name="T44" fmla="*/ 17 w 171"/>
              <a:gd name="T45" fmla="*/ 110 h 141"/>
              <a:gd name="T46" fmla="*/ 26 w 171"/>
              <a:gd name="T47" fmla="*/ 101 h 141"/>
              <a:gd name="T48" fmla="*/ 46 w 171"/>
              <a:gd name="T49" fmla="*/ 103 h 141"/>
              <a:gd name="T50" fmla="*/ 51 w 171"/>
              <a:gd name="T51" fmla="*/ 84 h 141"/>
              <a:gd name="T52" fmla="*/ 51 w 171"/>
              <a:gd name="T53" fmla="*/ 37 h 141"/>
              <a:gd name="T54" fmla="*/ 47 w 171"/>
              <a:gd name="T55" fmla="*/ 21 h 141"/>
              <a:gd name="T56" fmla="*/ 43 w 171"/>
              <a:gd name="T57" fmla="*/ 0 h 141"/>
              <a:gd name="T58" fmla="*/ 101 w 171"/>
              <a:gd name="T59" fmla="*/ 21 h 141"/>
              <a:gd name="T60" fmla="*/ 85 w 171"/>
              <a:gd name="T61" fmla="*/ 37 h 141"/>
              <a:gd name="T62" fmla="*/ 81 w 171"/>
              <a:gd name="T63" fmla="*/ 40 h 141"/>
              <a:gd name="T64" fmla="*/ 84 w 171"/>
              <a:gd name="T65" fmla="*/ 83 h 141"/>
              <a:gd name="T66" fmla="*/ 101 w 171"/>
              <a:gd name="T67" fmla="*/ 39 h 141"/>
              <a:gd name="T68" fmla="*/ 165 w 171"/>
              <a:gd name="T69" fmla="*/ 54 h 141"/>
              <a:gd name="T70" fmla="*/ 138 w 171"/>
              <a:gd name="T71" fmla="*/ 64 h 141"/>
              <a:gd name="T72" fmla="*/ 166 w 171"/>
              <a:gd name="T73" fmla="*/ 71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71" h="141">
                <a:moveTo>
                  <a:pt x="166" y="71"/>
                </a:moveTo>
                <a:cubicBezTo>
                  <a:pt x="167" y="82"/>
                  <a:pt x="167" y="82"/>
                  <a:pt x="167" y="82"/>
                </a:cubicBezTo>
                <a:cubicBezTo>
                  <a:pt x="138" y="82"/>
                  <a:pt x="138" y="82"/>
                  <a:pt x="138" y="82"/>
                </a:cubicBezTo>
                <a:cubicBezTo>
                  <a:pt x="138" y="90"/>
                  <a:pt x="138" y="90"/>
                  <a:pt x="138" y="90"/>
                </a:cubicBezTo>
                <a:cubicBezTo>
                  <a:pt x="168" y="90"/>
                  <a:pt x="168" y="90"/>
                  <a:pt x="168" y="90"/>
                </a:cubicBezTo>
                <a:cubicBezTo>
                  <a:pt x="169" y="103"/>
                  <a:pt x="169" y="103"/>
                  <a:pt x="169" y="103"/>
                </a:cubicBezTo>
                <a:cubicBezTo>
                  <a:pt x="138" y="103"/>
                  <a:pt x="138" y="103"/>
                  <a:pt x="138" y="103"/>
                </a:cubicBezTo>
                <a:cubicBezTo>
                  <a:pt x="138" y="110"/>
                  <a:pt x="138" y="110"/>
                  <a:pt x="138" y="110"/>
                </a:cubicBezTo>
                <a:cubicBezTo>
                  <a:pt x="170" y="110"/>
                  <a:pt x="170" y="110"/>
                  <a:pt x="170" y="110"/>
                </a:cubicBezTo>
                <a:cubicBezTo>
                  <a:pt x="171" y="121"/>
                  <a:pt x="171" y="121"/>
                  <a:pt x="171" y="121"/>
                </a:cubicBezTo>
                <a:cubicBezTo>
                  <a:pt x="171" y="129"/>
                  <a:pt x="164" y="135"/>
                  <a:pt x="157" y="135"/>
                </a:cubicBezTo>
                <a:cubicBezTo>
                  <a:pt x="153" y="135"/>
                  <a:pt x="153" y="135"/>
                  <a:pt x="153" y="135"/>
                </a:cubicBezTo>
                <a:cubicBezTo>
                  <a:pt x="153" y="141"/>
                  <a:pt x="153" y="141"/>
                  <a:pt x="153" y="141"/>
                </a:cubicBezTo>
                <a:cubicBezTo>
                  <a:pt x="139" y="141"/>
                  <a:pt x="139" y="141"/>
                  <a:pt x="139" y="141"/>
                </a:cubicBezTo>
                <a:cubicBezTo>
                  <a:pt x="139" y="135"/>
                  <a:pt x="139" y="135"/>
                  <a:pt x="139" y="135"/>
                </a:cubicBezTo>
                <a:cubicBezTo>
                  <a:pt x="109" y="135"/>
                  <a:pt x="109" y="135"/>
                  <a:pt x="109" y="135"/>
                </a:cubicBezTo>
                <a:cubicBezTo>
                  <a:pt x="109" y="141"/>
                  <a:pt x="109" y="141"/>
                  <a:pt x="109" y="141"/>
                </a:cubicBezTo>
                <a:cubicBezTo>
                  <a:pt x="95" y="141"/>
                  <a:pt x="95" y="141"/>
                  <a:pt x="95" y="141"/>
                </a:cubicBezTo>
                <a:cubicBezTo>
                  <a:pt x="95" y="135"/>
                  <a:pt x="95" y="135"/>
                  <a:pt x="95" y="135"/>
                </a:cubicBezTo>
                <a:cubicBezTo>
                  <a:pt x="87" y="135"/>
                  <a:pt x="81" y="129"/>
                  <a:pt x="81" y="121"/>
                </a:cubicBezTo>
                <a:cubicBezTo>
                  <a:pt x="81" y="114"/>
                  <a:pt x="81" y="114"/>
                  <a:pt x="81" y="114"/>
                </a:cubicBezTo>
                <a:cubicBezTo>
                  <a:pt x="33" y="114"/>
                  <a:pt x="33" y="114"/>
                  <a:pt x="33" y="114"/>
                </a:cubicBezTo>
                <a:cubicBezTo>
                  <a:pt x="37" y="111"/>
                  <a:pt x="39" y="109"/>
                  <a:pt x="42" y="107"/>
                </a:cubicBezTo>
                <a:cubicBezTo>
                  <a:pt x="40" y="107"/>
                  <a:pt x="39" y="108"/>
                  <a:pt x="38" y="109"/>
                </a:cubicBezTo>
                <a:cubicBezTo>
                  <a:pt x="35" y="110"/>
                  <a:pt x="33" y="111"/>
                  <a:pt x="31" y="112"/>
                </a:cubicBezTo>
                <a:cubicBezTo>
                  <a:pt x="29" y="112"/>
                  <a:pt x="28" y="112"/>
                  <a:pt x="28" y="113"/>
                </a:cubicBezTo>
                <a:cubicBezTo>
                  <a:pt x="27" y="113"/>
                  <a:pt x="26" y="113"/>
                  <a:pt x="25" y="114"/>
                </a:cubicBezTo>
                <a:cubicBezTo>
                  <a:pt x="25" y="114"/>
                  <a:pt x="24" y="115"/>
                  <a:pt x="23" y="116"/>
                </a:cubicBezTo>
                <a:cubicBezTo>
                  <a:pt x="23" y="117"/>
                  <a:pt x="23" y="117"/>
                  <a:pt x="23" y="117"/>
                </a:cubicBezTo>
                <a:cubicBezTo>
                  <a:pt x="43" y="117"/>
                  <a:pt x="43" y="117"/>
                  <a:pt x="43" y="117"/>
                </a:cubicBezTo>
                <a:cubicBezTo>
                  <a:pt x="43" y="118"/>
                  <a:pt x="43" y="118"/>
                  <a:pt x="43" y="119"/>
                </a:cubicBezTo>
                <a:cubicBezTo>
                  <a:pt x="22" y="119"/>
                  <a:pt x="22" y="119"/>
                  <a:pt x="22" y="119"/>
                </a:cubicBezTo>
                <a:cubicBezTo>
                  <a:pt x="22" y="119"/>
                  <a:pt x="22" y="120"/>
                  <a:pt x="22" y="120"/>
                </a:cubicBezTo>
                <a:cubicBezTo>
                  <a:pt x="43" y="120"/>
                  <a:pt x="43" y="120"/>
                  <a:pt x="43" y="120"/>
                </a:cubicBezTo>
                <a:cubicBezTo>
                  <a:pt x="41" y="128"/>
                  <a:pt x="36" y="135"/>
                  <a:pt x="29" y="138"/>
                </a:cubicBezTo>
                <a:cubicBezTo>
                  <a:pt x="29" y="139"/>
                  <a:pt x="29" y="139"/>
                  <a:pt x="29" y="139"/>
                </a:cubicBezTo>
                <a:cubicBezTo>
                  <a:pt x="14" y="139"/>
                  <a:pt x="14" y="139"/>
                  <a:pt x="14" y="139"/>
                </a:cubicBezTo>
                <a:cubicBezTo>
                  <a:pt x="14" y="138"/>
                  <a:pt x="14" y="138"/>
                  <a:pt x="14" y="138"/>
                </a:cubicBezTo>
                <a:cubicBezTo>
                  <a:pt x="7" y="135"/>
                  <a:pt x="1" y="128"/>
                  <a:pt x="0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120"/>
                  <a:pt x="19" y="119"/>
                  <a:pt x="19" y="119"/>
                </a:cubicBezTo>
                <a:cubicBezTo>
                  <a:pt x="0" y="119"/>
                  <a:pt x="0" y="119"/>
                  <a:pt x="0" y="119"/>
                </a:cubicBezTo>
                <a:cubicBezTo>
                  <a:pt x="0" y="118"/>
                  <a:pt x="0" y="118"/>
                  <a:pt x="0" y="117"/>
                </a:cubicBezTo>
                <a:cubicBezTo>
                  <a:pt x="18" y="117"/>
                  <a:pt x="18" y="117"/>
                  <a:pt x="18" y="117"/>
                </a:cubicBezTo>
                <a:cubicBezTo>
                  <a:pt x="18" y="117"/>
                  <a:pt x="18" y="117"/>
                  <a:pt x="17" y="117"/>
                </a:cubicBezTo>
                <a:cubicBezTo>
                  <a:pt x="17" y="115"/>
                  <a:pt x="16" y="112"/>
                  <a:pt x="17" y="110"/>
                </a:cubicBezTo>
                <a:cubicBezTo>
                  <a:pt x="18" y="108"/>
                  <a:pt x="19" y="105"/>
                  <a:pt x="21" y="104"/>
                </a:cubicBezTo>
                <a:cubicBezTo>
                  <a:pt x="22" y="102"/>
                  <a:pt x="24" y="101"/>
                  <a:pt x="26" y="101"/>
                </a:cubicBezTo>
                <a:cubicBezTo>
                  <a:pt x="30" y="99"/>
                  <a:pt x="34" y="99"/>
                  <a:pt x="37" y="99"/>
                </a:cubicBezTo>
                <a:cubicBezTo>
                  <a:pt x="40" y="100"/>
                  <a:pt x="43" y="101"/>
                  <a:pt x="46" y="103"/>
                </a:cubicBezTo>
                <a:cubicBezTo>
                  <a:pt x="51" y="96"/>
                  <a:pt x="51" y="93"/>
                  <a:pt x="51" y="85"/>
                </a:cubicBezTo>
                <a:cubicBezTo>
                  <a:pt x="51" y="85"/>
                  <a:pt x="51" y="85"/>
                  <a:pt x="51" y="84"/>
                </a:cubicBezTo>
                <a:cubicBezTo>
                  <a:pt x="51" y="40"/>
                  <a:pt x="51" y="40"/>
                  <a:pt x="51" y="40"/>
                </a:cubicBezTo>
                <a:cubicBezTo>
                  <a:pt x="51" y="39"/>
                  <a:pt x="51" y="38"/>
                  <a:pt x="51" y="37"/>
                </a:cubicBezTo>
                <a:cubicBezTo>
                  <a:pt x="47" y="37"/>
                  <a:pt x="47" y="37"/>
                  <a:pt x="47" y="37"/>
                </a:cubicBezTo>
                <a:cubicBezTo>
                  <a:pt x="47" y="21"/>
                  <a:pt x="47" y="21"/>
                  <a:pt x="47" y="21"/>
                </a:cubicBezTo>
                <a:cubicBezTo>
                  <a:pt x="43" y="21"/>
                  <a:pt x="43" y="21"/>
                  <a:pt x="43" y="21"/>
                </a:cubicBezTo>
                <a:cubicBezTo>
                  <a:pt x="43" y="0"/>
                  <a:pt x="43" y="0"/>
                  <a:pt x="43" y="0"/>
                </a:cubicBezTo>
                <a:cubicBezTo>
                  <a:pt x="101" y="0"/>
                  <a:pt x="101" y="0"/>
                  <a:pt x="101" y="0"/>
                </a:cubicBezTo>
                <a:cubicBezTo>
                  <a:pt x="101" y="21"/>
                  <a:pt x="101" y="21"/>
                  <a:pt x="101" y="21"/>
                </a:cubicBezTo>
                <a:cubicBezTo>
                  <a:pt x="85" y="21"/>
                  <a:pt x="85" y="21"/>
                  <a:pt x="85" y="21"/>
                </a:cubicBezTo>
                <a:cubicBezTo>
                  <a:pt x="85" y="37"/>
                  <a:pt x="85" y="37"/>
                  <a:pt x="85" y="37"/>
                </a:cubicBezTo>
                <a:cubicBezTo>
                  <a:pt x="80" y="37"/>
                  <a:pt x="80" y="37"/>
                  <a:pt x="80" y="37"/>
                </a:cubicBezTo>
                <a:cubicBezTo>
                  <a:pt x="80" y="38"/>
                  <a:pt x="81" y="39"/>
                  <a:pt x="81" y="40"/>
                </a:cubicBezTo>
                <a:cubicBezTo>
                  <a:pt x="81" y="83"/>
                  <a:pt x="81" y="83"/>
                  <a:pt x="81" y="83"/>
                </a:cubicBezTo>
                <a:cubicBezTo>
                  <a:pt x="84" y="83"/>
                  <a:pt x="84" y="83"/>
                  <a:pt x="84" y="83"/>
                </a:cubicBezTo>
                <a:cubicBezTo>
                  <a:pt x="86" y="54"/>
                  <a:pt x="86" y="54"/>
                  <a:pt x="86" y="54"/>
                </a:cubicBezTo>
                <a:cubicBezTo>
                  <a:pt x="86" y="46"/>
                  <a:pt x="93" y="39"/>
                  <a:pt x="101" y="39"/>
                </a:cubicBezTo>
                <a:cubicBezTo>
                  <a:pt x="151" y="39"/>
                  <a:pt x="151" y="39"/>
                  <a:pt x="151" y="39"/>
                </a:cubicBezTo>
                <a:cubicBezTo>
                  <a:pt x="158" y="39"/>
                  <a:pt x="165" y="46"/>
                  <a:pt x="165" y="54"/>
                </a:cubicBezTo>
                <a:cubicBezTo>
                  <a:pt x="166" y="64"/>
                  <a:pt x="166" y="64"/>
                  <a:pt x="166" y="64"/>
                </a:cubicBezTo>
                <a:cubicBezTo>
                  <a:pt x="138" y="64"/>
                  <a:pt x="138" y="64"/>
                  <a:pt x="138" y="64"/>
                </a:cubicBezTo>
                <a:cubicBezTo>
                  <a:pt x="138" y="71"/>
                  <a:pt x="138" y="71"/>
                  <a:pt x="138" y="71"/>
                </a:cubicBezTo>
                <a:lnTo>
                  <a:pt x="166" y="71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89" name="Freeform 193"/>
          <p:cNvSpPr>
            <a:spLocks noEditPoints="1"/>
          </p:cNvSpPr>
          <p:nvPr/>
        </p:nvSpPr>
        <p:spPr bwMode="auto">
          <a:xfrm>
            <a:off x="4616543" y="3924762"/>
            <a:ext cx="230287" cy="159901"/>
          </a:xfrm>
          <a:custGeom>
            <a:avLst/>
            <a:gdLst>
              <a:gd name="T0" fmla="*/ 137 w 138"/>
              <a:gd name="T1" fmla="*/ 36 h 96"/>
              <a:gd name="T2" fmla="*/ 137 w 138"/>
              <a:gd name="T3" fmla="*/ 36 h 96"/>
              <a:gd name="T4" fmla="*/ 137 w 138"/>
              <a:gd name="T5" fmla="*/ 36 h 96"/>
              <a:gd name="T6" fmla="*/ 122 w 138"/>
              <a:gd name="T7" fmla="*/ 24 h 96"/>
              <a:gd name="T8" fmla="*/ 135 w 138"/>
              <a:gd name="T9" fmla="*/ 11 h 96"/>
              <a:gd name="T10" fmla="*/ 135 w 138"/>
              <a:gd name="T11" fmla="*/ 2 h 96"/>
              <a:gd name="T12" fmla="*/ 127 w 138"/>
              <a:gd name="T13" fmla="*/ 2 h 96"/>
              <a:gd name="T14" fmla="*/ 108 w 138"/>
              <a:gd name="T15" fmla="*/ 21 h 96"/>
              <a:gd name="T16" fmla="*/ 69 w 138"/>
              <a:gd name="T17" fmla="*/ 19 h 96"/>
              <a:gd name="T18" fmla="*/ 0 w 138"/>
              <a:gd name="T19" fmla="*/ 36 h 96"/>
              <a:gd name="T20" fmla="*/ 0 w 138"/>
              <a:gd name="T21" fmla="*/ 36 h 96"/>
              <a:gd name="T22" fmla="*/ 0 w 138"/>
              <a:gd name="T23" fmla="*/ 36 h 96"/>
              <a:gd name="T24" fmla="*/ 0 w 138"/>
              <a:gd name="T25" fmla="*/ 39 h 96"/>
              <a:gd name="T26" fmla="*/ 11 w 138"/>
              <a:gd name="T27" fmla="*/ 74 h 96"/>
              <a:gd name="T28" fmla="*/ 37 w 138"/>
              <a:gd name="T29" fmla="*/ 96 h 96"/>
              <a:gd name="T30" fmla="*/ 103 w 138"/>
              <a:gd name="T31" fmla="*/ 96 h 96"/>
              <a:gd name="T32" fmla="*/ 127 w 138"/>
              <a:gd name="T33" fmla="*/ 74 h 96"/>
              <a:gd name="T34" fmla="*/ 138 w 138"/>
              <a:gd name="T35" fmla="*/ 39 h 96"/>
              <a:gd name="T36" fmla="*/ 137 w 138"/>
              <a:gd name="T37" fmla="*/ 36 h 96"/>
              <a:gd name="T38" fmla="*/ 8 w 138"/>
              <a:gd name="T39" fmla="*/ 36 h 96"/>
              <a:gd name="T40" fmla="*/ 69 w 138"/>
              <a:gd name="T41" fmla="*/ 26 h 96"/>
              <a:gd name="T42" fmla="*/ 101 w 138"/>
              <a:gd name="T43" fmla="*/ 28 h 96"/>
              <a:gd name="T44" fmla="*/ 84 w 138"/>
              <a:gd name="T45" fmla="*/ 46 h 96"/>
              <a:gd name="T46" fmla="*/ 69 w 138"/>
              <a:gd name="T47" fmla="*/ 46 h 96"/>
              <a:gd name="T48" fmla="*/ 8 w 138"/>
              <a:gd name="T49" fmla="*/ 36 h 96"/>
              <a:gd name="T50" fmla="*/ 102 w 138"/>
              <a:gd name="T51" fmla="*/ 44 h 96"/>
              <a:gd name="T52" fmla="*/ 115 w 138"/>
              <a:gd name="T53" fmla="*/ 31 h 96"/>
              <a:gd name="T54" fmla="*/ 129 w 138"/>
              <a:gd name="T55" fmla="*/ 36 h 96"/>
              <a:gd name="T56" fmla="*/ 102 w 138"/>
              <a:gd name="T57" fmla="*/ 44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38" h="96">
                <a:moveTo>
                  <a:pt x="137" y="36"/>
                </a:moveTo>
                <a:cubicBezTo>
                  <a:pt x="137" y="36"/>
                  <a:pt x="137" y="36"/>
                  <a:pt x="137" y="36"/>
                </a:cubicBezTo>
                <a:cubicBezTo>
                  <a:pt x="137" y="36"/>
                  <a:pt x="137" y="36"/>
                  <a:pt x="137" y="36"/>
                </a:cubicBezTo>
                <a:cubicBezTo>
                  <a:pt x="137" y="31"/>
                  <a:pt x="131" y="27"/>
                  <a:pt x="122" y="24"/>
                </a:cubicBezTo>
                <a:cubicBezTo>
                  <a:pt x="135" y="11"/>
                  <a:pt x="135" y="11"/>
                  <a:pt x="135" y="11"/>
                </a:cubicBezTo>
                <a:cubicBezTo>
                  <a:pt x="138" y="8"/>
                  <a:pt x="138" y="5"/>
                  <a:pt x="135" y="2"/>
                </a:cubicBezTo>
                <a:cubicBezTo>
                  <a:pt x="133" y="0"/>
                  <a:pt x="129" y="0"/>
                  <a:pt x="127" y="2"/>
                </a:cubicBezTo>
                <a:cubicBezTo>
                  <a:pt x="108" y="21"/>
                  <a:pt x="108" y="21"/>
                  <a:pt x="108" y="21"/>
                </a:cubicBezTo>
                <a:cubicBezTo>
                  <a:pt x="90" y="19"/>
                  <a:pt x="70" y="19"/>
                  <a:pt x="69" y="19"/>
                </a:cubicBezTo>
                <a:cubicBezTo>
                  <a:pt x="66" y="19"/>
                  <a:pt x="0" y="19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6"/>
                  <a:pt x="0" y="36"/>
                  <a:pt x="0" y="36"/>
                </a:cubicBezTo>
                <a:cubicBezTo>
                  <a:pt x="0" y="37"/>
                  <a:pt x="0" y="38"/>
                  <a:pt x="0" y="39"/>
                </a:cubicBezTo>
                <a:cubicBezTo>
                  <a:pt x="11" y="74"/>
                  <a:pt x="11" y="74"/>
                  <a:pt x="11" y="74"/>
                </a:cubicBezTo>
                <a:cubicBezTo>
                  <a:pt x="11" y="86"/>
                  <a:pt x="25" y="96"/>
                  <a:pt x="37" y="96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114" y="96"/>
                  <a:pt x="127" y="86"/>
                  <a:pt x="127" y="74"/>
                </a:cubicBezTo>
                <a:cubicBezTo>
                  <a:pt x="138" y="39"/>
                  <a:pt x="138" y="39"/>
                  <a:pt x="138" y="39"/>
                </a:cubicBezTo>
                <a:cubicBezTo>
                  <a:pt x="138" y="38"/>
                  <a:pt x="137" y="37"/>
                  <a:pt x="137" y="36"/>
                </a:cubicBezTo>
                <a:close/>
                <a:moveTo>
                  <a:pt x="8" y="36"/>
                </a:moveTo>
                <a:cubicBezTo>
                  <a:pt x="11" y="33"/>
                  <a:pt x="33" y="26"/>
                  <a:pt x="69" y="26"/>
                </a:cubicBezTo>
                <a:cubicBezTo>
                  <a:pt x="81" y="26"/>
                  <a:pt x="92" y="27"/>
                  <a:pt x="101" y="28"/>
                </a:cubicBezTo>
                <a:cubicBezTo>
                  <a:pt x="84" y="46"/>
                  <a:pt x="84" y="46"/>
                  <a:pt x="84" y="46"/>
                </a:cubicBezTo>
                <a:cubicBezTo>
                  <a:pt x="79" y="46"/>
                  <a:pt x="74" y="46"/>
                  <a:pt x="69" y="46"/>
                </a:cubicBezTo>
                <a:cubicBezTo>
                  <a:pt x="33" y="46"/>
                  <a:pt x="11" y="40"/>
                  <a:pt x="8" y="36"/>
                </a:cubicBezTo>
                <a:close/>
                <a:moveTo>
                  <a:pt x="102" y="44"/>
                </a:moveTo>
                <a:cubicBezTo>
                  <a:pt x="115" y="31"/>
                  <a:pt x="115" y="31"/>
                  <a:pt x="115" y="31"/>
                </a:cubicBezTo>
                <a:cubicBezTo>
                  <a:pt x="123" y="33"/>
                  <a:pt x="128" y="35"/>
                  <a:pt x="129" y="36"/>
                </a:cubicBezTo>
                <a:cubicBezTo>
                  <a:pt x="127" y="39"/>
                  <a:pt x="118" y="42"/>
                  <a:pt x="102" y="4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0" name="Freeform 194"/>
          <p:cNvSpPr>
            <a:spLocks noEditPoints="1"/>
          </p:cNvSpPr>
          <p:nvPr/>
        </p:nvSpPr>
        <p:spPr bwMode="auto">
          <a:xfrm>
            <a:off x="5995066" y="3875195"/>
            <a:ext cx="100752" cy="239851"/>
          </a:xfrm>
          <a:custGeom>
            <a:avLst/>
            <a:gdLst>
              <a:gd name="T0" fmla="*/ 49 w 60"/>
              <a:gd name="T1" fmla="*/ 75 h 144"/>
              <a:gd name="T2" fmla="*/ 49 w 60"/>
              <a:gd name="T3" fmla="*/ 34 h 144"/>
              <a:gd name="T4" fmla="*/ 48 w 60"/>
              <a:gd name="T5" fmla="*/ 33 h 144"/>
              <a:gd name="T6" fmla="*/ 38 w 60"/>
              <a:gd name="T7" fmla="*/ 33 h 144"/>
              <a:gd name="T8" fmla="*/ 43 w 60"/>
              <a:gd name="T9" fmla="*/ 19 h 144"/>
              <a:gd name="T10" fmla="*/ 60 w 60"/>
              <a:gd name="T11" fmla="*/ 27 h 144"/>
              <a:gd name="T12" fmla="*/ 49 w 60"/>
              <a:gd name="T13" fmla="*/ 0 h 144"/>
              <a:gd name="T14" fmla="*/ 22 w 60"/>
              <a:gd name="T15" fmla="*/ 10 h 144"/>
              <a:gd name="T16" fmla="*/ 39 w 60"/>
              <a:gd name="T17" fmla="*/ 18 h 144"/>
              <a:gd name="T18" fmla="*/ 34 w 60"/>
              <a:gd name="T19" fmla="*/ 33 h 144"/>
              <a:gd name="T20" fmla="*/ 1 w 60"/>
              <a:gd name="T21" fmla="*/ 33 h 144"/>
              <a:gd name="T22" fmla="*/ 0 w 60"/>
              <a:gd name="T23" fmla="*/ 34 h 144"/>
              <a:gd name="T24" fmla="*/ 0 w 60"/>
              <a:gd name="T25" fmla="*/ 75 h 144"/>
              <a:gd name="T26" fmla="*/ 21 w 60"/>
              <a:gd name="T27" fmla="*/ 103 h 144"/>
              <a:gd name="T28" fmla="*/ 21 w 60"/>
              <a:gd name="T29" fmla="*/ 139 h 144"/>
              <a:gd name="T30" fmla="*/ 9 w 60"/>
              <a:gd name="T31" fmla="*/ 141 h 144"/>
              <a:gd name="T32" fmla="*/ 25 w 60"/>
              <a:gd name="T33" fmla="*/ 144 h 144"/>
              <a:gd name="T34" fmla="*/ 41 w 60"/>
              <a:gd name="T35" fmla="*/ 141 h 144"/>
              <a:gd name="T36" fmla="*/ 28 w 60"/>
              <a:gd name="T37" fmla="*/ 139 h 144"/>
              <a:gd name="T38" fmla="*/ 28 w 60"/>
              <a:gd name="T39" fmla="*/ 103 h 144"/>
              <a:gd name="T40" fmla="*/ 49 w 60"/>
              <a:gd name="T41" fmla="*/ 75 h 144"/>
              <a:gd name="T42" fmla="*/ 45 w 60"/>
              <a:gd name="T43" fmla="*/ 36 h 144"/>
              <a:gd name="T44" fmla="*/ 44 w 60"/>
              <a:gd name="T45" fmla="*/ 53 h 144"/>
              <a:gd name="T46" fmla="*/ 44 w 60"/>
              <a:gd name="T47" fmla="*/ 53 h 144"/>
              <a:gd name="T48" fmla="*/ 31 w 60"/>
              <a:gd name="T49" fmla="*/ 50 h 144"/>
              <a:gd name="T50" fmla="*/ 37 w 60"/>
              <a:gd name="T51" fmla="*/ 36 h 144"/>
              <a:gd name="T52" fmla="*/ 45 w 60"/>
              <a:gd name="T53" fmla="*/ 36 h 144"/>
              <a:gd name="T54" fmla="*/ 5 w 60"/>
              <a:gd name="T55" fmla="*/ 53 h 144"/>
              <a:gd name="T56" fmla="*/ 3 w 60"/>
              <a:gd name="T57" fmla="*/ 36 h 144"/>
              <a:gd name="T58" fmla="*/ 32 w 60"/>
              <a:gd name="T59" fmla="*/ 36 h 144"/>
              <a:gd name="T60" fmla="*/ 26 w 60"/>
              <a:gd name="T61" fmla="*/ 52 h 144"/>
              <a:gd name="T62" fmla="*/ 25 w 60"/>
              <a:gd name="T63" fmla="*/ 53 h 144"/>
              <a:gd name="T64" fmla="*/ 5 w 60"/>
              <a:gd name="T65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0" h="144">
                <a:moveTo>
                  <a:pt x="49" y="75"/>
                </a:moveTo>
                <a:cubicBezTo>
                  <a:pt x="49" y="69"/>
                  <a:pt x="43" y="49"/>
                  <a:pt x="49" y="34"/>
                </a:cubicBezTo>
                <a:cubicBezTo>
                  <a:pt x="48" y="33"/>
                  <a:pt x="48" y="33"/>
                  <a:pt x="48" y="33"/>
                </a:cubicBezTo>
                <a:cubicBezTo>
                  <a:pt x="38" y="33"/>
                  <a:pt x="38" y="33"/>
                  <a:pt x="38" y="33"/>
                </a:cubicBezTo>
                <a:cubicBezTo>
                  <a:pt x="43" y="19"/>
                  <a:pt x="43" y="19"/>
                  <a:pt x="43" y="19"/>
                </a:cubicBezTo>
                <a:cubicBezTo>
                  <a:pt x="60" y="27"/>
                  <a:pt x="60" y="27"/>
                  <a:pt x="60" y="27"/>
                </a:cubicBezTo>
                <a:cubicBezTo>
                  <a:pt x="49" y="0"/>
                  <a:pt x="49" y="0"/>
                  <a:pt x="49" y="0"/>
                </a:cubicBezTo>
                <a:cubicBezTo>
                  <a:pt x="22" y="10"/>
                  <a:pt x="22" y="10"/>
                  <a:pt x="22" y="10"/>
                </a:cubicBezTo>
                <a:cubicBezTo>
                  <a:pt x="39" y="18"/>
                  <a:pt x="39" y="18"/>
                  <a:pt x="39" y="18"/>
                </a:cubicBezTo>
                <a:cubicBezTo>
                  <a:pt x="34" y="33"/>
                  <a:pt x="34" y="33"/>
                  <a:pt x="34" y="33"/>
                </a:cubicBezTo>
                <a:cubicBezTo>
                  <a:pt x="1" y="33"/>
                  <a:pt x="1" y="33"/>
                  <a:pt x="1" y="33"/>
                </a:cubicBezTo>
                <a:cubicBezTo>
                  <a:pt x="0" y="34"/>
                  <a:pt x="0" y="34"/>
                  <a:pt x="0" y="34"/>
                </a:cubicBezTo>
                <a:cubicBezTo>
                  <a:pt x="5" y="60"/>
                  <a:pt x="0" y="69"/>
                  <a:pt x="0" y="75"/>
                </a:cubicBezTo>
                <a:cubicBezTo>
                  <a:pt x="0" y="89"/>
                  <a:pt x="9" y="101"/>
                  <a:pt x="21" y="103"/>
                </a:cubicBezTo>
                <a:cubicBezTo>
                  <a:pt x="21" y="139"/>
                  <a:pt x="21" y="139"/>
                  <a:pt x="21" y="139"/>
                </a:cubicBezTo>
                <a:cubicBezTo>
                  <a:pt x="14" y="139"/>
                  <a:pt x="9" y="140"/>
                  <a:pt x="9" y="141"/>
                </a:cubicBezTo>
                <a:cubicBezTo>
                  <a:pt x="9" y="143"/>
                  <a:pt x="16" y="144"/>
                  <a:pt x="25" y="144"/>
                </a:cubicBezTo>
                <a:cubicBezTo>
                  <a:pt x="33" y="144"/>
                  <a:pt x="41" y="143"/>
                  <a:pt x="41" y="141"/>
                </a:cubicBezTo>
                <a:cubicBezTo>
                  <a:pt x="41" y="140"/>
                  <a:pt x="35" y="139"/>
                  <a:pt x="28" y="139"/>
                </a:cubicBezTo>
                <a:cubicBezTo>
                  <a:pt x="28" y="103"/>
                  <a:pt x="28" y="103"/>
                  <a:pt x="28" y="103"/>
                </a:cubicBezTo>
                <a:cubicBezTo>
                  <a:pt x="40" y="101"/>
                  <a:pt x="49" y="89"/>
                  <a:pt x="49" y="75"/>
                </a:cubicBezTo>
                <a:close/>
                <a:moveTo>
                  <a:pt x="45" y="36"/>
                </a:moveTo>
                <a:cubicBezTo>
                  <a:pt x="43" y="39"/>
                  <a:pt x="43" y="46"/>
                  <a:pt x="44" y="53"/>
                </a:cubicBezTo>
                <a:cubicBezTo>
                  <a:pt x="44" y="53"/>
                  <a:pt x="44" y="53"/>
                  <a:pt x="44" y="53"/>
                </a:cubicBezTo>
                <a:cubicBezTo>
                  <a:pt x="44" y="53"/>
                  <a:pt x="38" y="49"/>
                  <a:pt x="31" y="50"/>
                </a:cubicBezTo>
                <a:cubicBezTo>
                  <a:pt x="37" y="36"/>
                  <a:pt x="37" y="36"/>
                  <a:pt x="37" y="36"/>
                </a:cubicBezTo>
                <a:lnTo>
                  <a:pt x="45" y="36"/>
                </a:lnTo>
                <a:close/>
                <a:moveTo>
                  <a:pt x="5" y="53"/>
                </a:moveTo>
                <a:cubicBezTo>
                  <a:pt x="5" y="46"/>
                  <a:pt x="5" y="39"/>
                  <a:pt x="3" y="36"/>
                </a:cubicBezTo>
                <a:cubicBezTo>
                  <a:pt x="32" y="36"/>
                  <a:pt x="32" y="36"/>
                  <a:pt x="32" y="36"/>
                </a:cubicBezTo>
                <a:cubicBezTo>
                  <a:pt x="26" y="52"/>
                  <a:pt x="26" y="52"/>
                  <a:pt x="26" y="52"/>
                </a:cubicBezTo>
                <a:cubicBezTo>
                  <a:pt x="26" y="52"/>
                  <a:pt x="26" y="52"/>
                  <a:pt x="25" y="53"/>
                </a:cubicBezTo>
                <a:cubicBezTo>
                  <a:pt x="19" y="58"/>
                  <a:pt x="9" y="54"/>
                  <a:pt x="5" y="53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1" name="Freeform 195"/>
          <p:cNvSpPr>
            <a:spLocks noEditPoints="1"/>
          </p:cNvSpPr>
          <p:nvPr/>
        </p:nvSpPr>
        <p:spPr bwMode="auto">
          <a:xfrm>
            <a:off x="5491315" y="3868800"/>
            <a:ext cx="235085" cy="235054"/>
          </a:xfrm>
          <a:custGeom>
            <a:avLst/>
            <a:gdLst>
              <a:gd name="T0" fmla="*/ 18 w 141"/>
              <a:gd name="T1" fmla="*/ 66 h 141"/>
              <a:gd name="T2" fmla="*/ 65 w 141"/>
              <a:gd name="T3" fmla="*/ 50 h 141"/>
              <a:gd name="T4" fmla="*/ 65 w 141"/>
              <a:gd name="T5" fmla="*/ 40 h 141"/>
              <a:gd name="T6" fmla="*/ 82 w 141"/>
              <a:gd name="T7" fmla="*/ 45 h 141"/>
              <a:gd name="T8" fmla="*/ 107 w 141"/>
              <a:gd name="T9" fmla="*/ 50 h 141"/>
              <a:gd name="T10" fmla="*/ 124 w 141"/>
              <a:gd name="T11" fmla="*/ 74 h 141"/>
              <a:gd name="T12" fmla="*/ 18 w 141"/>
              <a:gd name="T13" fmla="*/ 73 h 141"/>
              <a:gd name="T14" fmla="*/ 0 w 141"/>
              <a:gd name="T15" fmla="*/ 73 h 141"/>
              <a:gd name="T16" fmla="*/ 18 w 141"/>
              <a:gd name="T17" fmla="*/ 80 h 141"/>
              <a:gd name="T18" fmla="*/ 35 w 141"/>
              <a:gd name="T19" fmla="*/ 141 h 141"/>
              <a:gd name="T20" fmla="*/ 124 w 141"/>
              <a:gd name="T21" fmla="*/ 124 h 141"/>
              <a:gd name="T22" fmla="*/ 141 w 141"/>
              <a:gd name="T23" fmla="*/ 81 h 141"/>
              <a:gd name="T24" fmla="*/ 124 w 141"/>
              <a:gd name="T25" fmla="*/ 74 h 141"/>
              <a:gd name="T26" fmla="*/ 47 w 141"/>
              <a:gd name="T27" fmla="*/ 18 h 141"/>
              <a:gd name="T28" fmla="*/ 51 w 141"/>
              <a:gd name="T29" fmla="*/ 22 h 141"/>
              <a:gd name="T30" fmla="*/ 52 w 141"/>
              <a:gd name="T31" fmla="*/ 24 h 141"/>
              <a:gd name="T32" fmla="*/ 50 w 141"/>
              <a:gd name="T33" fmla="*/ 27 h 141"/>
              <a:gd name="T34" fmla="*/ 55 w 141"/>
              <a:gd name="T35" fmla="*/ 26 h 141"/>
              <a:gd name="T36" fmla="*/ 56 w 141"/>
              <a:gd name="T37" fmla="*/ 20 h 141"/>
              <a:gd name="T38" fmla="*/ 52 w 141"/>
              <a:gd name="T39" fmla="*/ 14 h 141"/>
              <a:gd name="T40" fmla="*/ 48 w 141"/>
              <a:gd name="T41" fmla="*/ 7 h 141"/>
              <a:gd name="T42" fmla="*/ 43 w 141"/>
              <a:gd name="T43" fmla="*/ 6 h 141"/>
              <a:gd name="T44" fmla="*/ 45 w 141"/>
              <a:gd name="T45" fmla="*/ 17 h 141"/>
              <a:gd name="T46" fmla="*/ 65 w 141"/>
              <a:gd name="T47" fmla="*/ 18 h 141"/>
              <a:gd name="T48" fmla="*/ 69 w 141"/>
              <a:gd name="T49" fmla="*/ 22 h 141"/>
              <a:gd name="T50" fmla="*/ 70 w 141"/>
              <a:gd name="T51" fmla="*/ 24 h 141"/>
              <a:gd name="T52" fmla="*/ 68 w 141"/>
              <a:gd name="T53" fmla="*/ 27 h 141"/>
              <a:gd name="T54" fmla="*/ 73 w 141"/>
              <a:gd name="T55" fmla="*/ 26 h 141"/>
              <a:gd name="T56" fmla="*/ 74 w 141"/>
              <a:gd name="T57" fmla="*/ 20 h 141"/>
              <a:gd name="T58" fmla="*/ 70 w 141"/>
              <a:gd name="T59" fmla="*/ 14 h 141"/>
              <a:gd name="T60" fmla="*/ 67 w 141"/>
              <a:gd name="T61" fmla="*/ 7 h 141"/>
              <a:gd name="T62" fmla="*/ 61 w 141"/>
              <a:gd name="T63" fmla="*/ 6 h 141"/>
              <a:gd name="T64" fmla="*/ 64 w 141"/>
              <a:gd name="T65" fmla="*/ 17 h 141"/>
              <a:gd name="T66" fmla="*/ 82 w 141"/>
              <a:gd name="T67" fmla="*/ 18 h 141"/>
              <a:gd name="T68" fmla="*/ 86 w 141"/>
              <a:gd name="T69" fmla="*/ 22 h 141"/>
              <a:gd name="T70" fmla="*/ 87 w 141"/>
              <a:gd name="T71" fmla="*/ 24 h 141"/>
              <a:gd name="T72" fmla="*/ 85 w 141"/>
              <a:gd name="T73" fmla="*/ 27 h 141"/>
              <a:gd name="T74" fmla="*/ 90 w 141"/>
              <a:gd name="T75" fmla="*/ 26 h 141"/>
              <a:gd name="T76" fmla="*/ 91 w 141"/>
              <a:gd name="T77" fmla="*/ 20 h 141"/>
              <a:gd name="T78" fmla="*/ 87 w 141"/>
              <a:gd name="T79" fmla="*/ 14 h 141"/>
              <a:gd name="T80" fmla="*/ 83 w 141"/>
              <a:gd name="T81" fmla="*/ 7 h 141"/>
              <a:gd name="T82" fmla="*/ 78 w 141"/>
              <a:gd name="T83" fmla="*/ 6 h 141"/>
              <a:gd name="T84" fmla="*/ 80 w 141"/>
              <a:gd name="T85" fmla="*/ 17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41" h="141">
                <a:moveTo>
                  <a:pt x="124" y="66"/>
                </a:moveTo>
                <a:cubicBezTo>
                  <a:pt x="18" y="66"/>
                  <a:pt x="18" y="66"/>
                  <a:pt x="18" y="66"/>
                </a:cubicBezTo>
                <a:cubicBezTo>
                  <a:pt x="20" y="58"/>
                  <a:pt x="27" y="50"/>
                  <a:pt x="35" y="50"/>
                </a:cubicBezTo>
                <a:cubicBezTo>
                  <a:pt x="65" y="50"/>
                  <a:pt x="65" y="50"/>
                  <a:pt x="65" y="50"/>
                </a:cubicBezTo>
                <a:cubicBezTo>
                  <a:pt x="62" y="50"/>
                  <a:pt x="60" y="48"/>
                  <a:pt x="60" y="45"/>
                </a:cubicBezTo>
                <a:cubicBezTo>
                  <a:pt x="60" y="43"/>
                  <a:pt x="62" y="40"/>
                  <a:pt x="65" y="40"/>
                </a:cubicBezTo>
                <a:cubicBezTo>
                  <a:pt x="77" y="40"/>
                  <a:pt x="77" y="40"/>
                  <a:pt x="77" y="40"/>
                </a:cubicBezTo>
                <a:cubicBezTo>
                  <a:pt x="80" y="40"/>
                  <a:pt x="82" y="43"/>
                  <a:pt x="82" y="45"/>
                </a:cubicBezTo>
                <a:cubicBezTo>
                  <a:pt x="82" y="48"/>
                  <a:pt x="80" y="50"/>
                  <a:pt x="77" y="50"/>
                </a:cubicBezTo>
                <a:cubicBezTo>
                  <a:pt x="107" y="50"/>
                  <a:pt x="107" y="50"/>
                  <a:pt x="107" y="50"/>
                </a:cubicBezTo>
                <a:cubicBezTo>
                  <a:pt x="116" y="50"/>
                  <a:pt x="123" y="58"/>
                  <a:pt x="124" y="66"/>
                </a:cubicBezTo>
                <a:close/>
                <a:moveTo>
                  <a:pt x="124" y="74"/>
                </a:moveTo>
                <a:cubicBezTo>
                  <a:pt x="124" y="73"/>
                  <a:pt x="124" y="73"/>
                  <a:pt x="124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18" y="73"/>
                  <a:pt x="18" y="73"/>
                  <a:pt x="18" y="73"/>
                </a:cubicBezTo>
                <a:cubicBezTo>
                  <a:pt x="0" y="73"/>
                  <a:pt x="0" y="73"/>
                  <a:pt x="0" y="73"/>
                </a:cubicBezTo>
                <a:cubicBezTo>
                  <a:pt x="0" y="80"/>
                  <a:pt x="0" y="80"/>
                  <a:pt x="0" y="80"/>
                </a:cubicBezTo>
                <a:cubicBezTo>
                  <a:pt x="18" y="80"/>
                  <a:pt x="18" y="80"/>
                  <a:pt x="18" y="80"/>
                </a:cubicBezTo>
                <a:cubicBezTo>
                  <a:pt x="18" y="124"/>
                  <a:pt x="18" y="124"/>
                  <a:pt x="18" y="124"/>
                </a:cubicBezTo>
                <a:cubicBezTo>
                  <a:pt x="18" y="133"/>
                  <a:pt x="26" y="141"/>
                  <a:pt x="35" y="141"/>
                </a:cubicBezTo>
                <a:cubicBezTo>
                  <a:pt x="107" y="141"/>
                  <a:pt x="107" y="141"/>
                  <a:pt x="107" y="141"/>
                </a:cubicBezTo>
                <a:cubicBezTo>
                  <a:pt x="117" y="141"/>
                  <a:pt x="124" y="133"/>
                  <a:pt x="124" y="124"/>
                </a:cubicBezTo>
                <a:cubicBezTo>
                  <a:pt x="124" y="81"/>
                  <a:pt x="124" y="81"/>
                  <a:pt x="124" y="81"/>
                </a:cubicBezTo>
                <a:cubicBezTo>
                  <a:pt x="141" y="81"/>
                  <a:pt x="141" y="81"/>
                  <a:pt x="141" y="81"/>
                </a:cubicBezTo>
                <a:cubicBezTo>
                  <a:pt x="141" y="74"/>
                  <a:pt x="141" y="74"/>
                  <a:pt x="141" y="74"/>
                </a:cubicBezTo>
                <a:lnTo>
                  <a:pt x="124" y="74"/>
                </a:lnTo>
                <a:close/>
                <a:moveTo>
                  <a:pt x="45" y="17"/>
                </a:moveTo>
                <a:cubicBezTo>
                  <a:pt x="46" y="17"/>
                  <a:pt x="46" y="18"/>
                  <a:pt x="47" y="18"/>
                </a:cubicBezTo>
                <a:cubicBezTo>
                  <a:pt x="48" y="20"/>
                  <a:pt x="48" y="20"/>
                  <a:pt x="48" y="20"/>
                </a:cubicBezTo>
                <a:cubicBezTo>
                  <a:pt x="49" y="21"/>
                  <a:pt x="50" y="22"/>
                  <a:pt x="51" y="22"/>
                </a:cubicBezTo>
                <a:cubicBezTo>
                  <a:pt x="51" y="23"/>
                  <a:pt x="51" y="23"/>
                  <a:pt x="51" y="23"/>
                </a:cubicBezTo>
                <a:cubicBezTo>
                  <a:pt x="52" y="24"/>
                  <a:pt x="52" y="24"/>
                  <a:pt x="52" y="24"/>
                </a:cubicBezTo>
                <a:cubicBezTo>
                  <a:pt x="52" y="25"/>
                  <a:pt x="52" y="25"/>
                  <a:pt x="51" y="26"/>
                </a:cubicBezTo>
                <a:cubicBezTo>
                  <a:pt x="51" y="26"/>
                  <a:pt x="50" y="27"/>
                  <a:pt x="50" y="27"/>
                </a:cubicBezTo>
                <a:cubicBezTo>
                  <a:pt x="50" y="27"/>
                  <a:pt x="51" y="27"/>
                  <a:pt x="52" y="27"/>
                </a:cubicBezTo>
                <a:cubicBezTo>
                  <a:pt x="53" y="27"/>
                  <a:pt x="54" y="27"/>
                  <a:pt x="55" y="26"/>
                </a:cubicBezTo>
                <a:cubicBezTo>
                  <a:pt x="55" y="25"/>
                  <a:pt x="56" y="24"/>
                  <a:pt x="56" y="23"/>
                </a:cubicBezTo>
                <a:cubicBezTo>
                  <a:pt x="56" y="22"/>
                  <a:pt x="56" y="21"/>
                  <a:pt x="56" y="20"/>
                </a:cubicBezTo>
                <a:cubicBezTo>
                  <a:pt x="55" y="18"/>
                  <a:pt x="54" y="17"/>
                  <a:pt x="53" y="16"/>
                </a:cubicBezTo>
                <a:cubicBezTo>
                  <a:pt x="53" y="15"/>
                  <a:pt x="53" y="14"/>
                  <a:pt x="52" y="14"/>
                </a:cubicBezTo>
                <a:cubicBezTo>
                  <a:pt x="52" y="13"/>
                  <a:pt x="51" y="13"/>
                  <a:pt x="51" y="12"/>
                </a:cubicBezTo>
                <a:cubicBezTo>
                  <a:pt x="50" y="11"/>
                  <a:pt x="49" y="9"/>
                  <a:pt x="48" y="7"/>
                </a:cubicBezTo>
                <a:cubicBezTo>
                  <a:pt x="48" y="5"/>
                  <a:pt x="49" y="2"/>
                  <a:pt x="50" y="0"/>
                </a:cubicBezTo>
                <a:cubicBezTo>
                  <a:pt x="47" y="0"/>
                  <a:pt x="44" y="3"/>
                  <a:pt x="43" y="6"/>
                </a:cubicBezTo>
                <a:cubicBezTo>
                  <a:pt x="43" y="8"/>
                  <a:pt x="43" y="10"/>
                  <a:pt x="43" y="12"/>
                </a:cubicBezTo>
                <a:cubicBezTo>
                  <a:pt x="44" y="14"/>
                  <a:pt x="44" y="15"/>
                  <a:pt x="45" y="17"/>
                </a:cubicBezTo>
                <a:close/>
                <a:moveTo>
                  <a:pt x="64" y="17"/>
                </a:moveTo>
                <a:cubicBezTo>
                  <a:pt x="64" y="17"/>
                  <a:pt x="65" y="18"/>
                  <a:pt x="65" y="18"/>
                </a:cubicBezTo>
                <a:cubicBezTo>
                  <a:pt x="67" y="20"/>
                  <a:pt x="67" y="20"/>
                  <a:pt x="67" y="20"/>
                </a:cubicBezTo>
                <a:cubicBezTo>
                  <a:pt x="67" y="21"/>
                  <a:pt x="68" y="22"/>
                  <a:pt x="69" y="22"/>
                </a:cubicBezTo>
                <a:cubicBezTo>
                  <a:pt x="69" y="23"/>
                  <a:pt x="69" y="23"/>
                  <a:pt x="70" y="23"/>
                </a:cubicBezTo>
                <a:cubicBezTo>
                  <a:pt x="70" y="24"/>
                  <a:pt x="70" y="24"/>
                  <a:pt x="70" y="24"/>
                </a:cubicBezTo>
                <a:cubicBezTo>
                  <a:pt x="70" y="25"/>
                  <a:pt x="70" y="25"/>
                  <a:pt x="70" y="26"/>
                </a:cubicBezTo>
                <a:cubicBezTo>
                  <a:pt x="69" y="26"/>
                  <a:pt x="69" y="27"/>
                  <a:pt x="68" y="27"/>
                </a:cubicBezTo>
                <a:cubicBezTo>
                  <a:pt x="69" y="27"/>
                  <a:pt x="70" y="27"/>
                  <a:pt x="70" y="27"/>
                </a:cubicBezTo>
                <a:cubicBezTo>
                  <a:pt x="71" y="27"/>
                  <a:pt x="72" y="27"/>
                  <a:pt x="73" y="26"/>
                </a:cubicBezTo>
                <a:cubicBezTo>
                  <a:pt x="74" y="25"/>
                  <a:pt x="74" y="24"/>
                  <a:pt x="74" y="23"/>
                </a:cubicBezTo>
                <a:cubicBezTo>
                  <a:pt x="74" y="22"/>
                  <a:pt x="74" y="21"/>
                  <a:pt x="74" y="20"/>
                </a:cubicBezTo>
                <a:cubicBezTo>
                  <a:pt x="73" y="18"/>
                  <a:pt x="73" y="17"/>
                  <a:pt x="72" y="16"/>
                </a:cubicBezTo>
                <a:cubicBezTo>
                  <a:pt x="71" y="15"/>
                  <a:pt x="71" y="14"/>
                  <a:pt x="70" y="14"/>
                </a:cubicBezTo>
                <a:cubicBezTo>
                  <a:pt x="70" y="13"/>
                  <a:pt x="70" y="13"/>
                  <a:pt x="69" y="12"/>
                </a:cubicBezTo>
                <a:cubicBezTo>
                  <a:pt x="68" y="11"/>
                  <a:pt x="67" y="9"/>
                  <a:pt x="67" y="7"/>
                </a:cubicBezTo>
                <a:cubicBezTo>
                  <a:pt x="66" y="5"/>
                  <a:pt x="67" y="2"/>
                  <a:pt x="68" y="0"/>
                </a:cubicBezTo>
                <a:cubicBezTo>
                  <a:pt x="65" y="0"/>
                  <a:pt x="62" y="3"/>
                  <a:pt x="61" y="6"/>
                </a:cubicBezTo>
                <a:cubicBezTo>
                  <a:pt x="61" y="8"/>
                  <a:pt x="61" y="10"/>
                  <a:pt x="61" y="12"/>
                </a:cubicBezTo>
                <a:cubicBezTo>
                  <a:pt x="62" y="14"/>
                  <a:pt x="63" y="15"/>
                  <a:pt x="64" y="17"/>
                </a:cubicBezTo>
                <a:close/>
                <a:moveTo>
                  <a:pt x="80" y="17"/>
                </a:moveTo>
                <a:cubicBezTo>
                  <a:pt x="81" y="17"/>
                  <a:pt x="81" y="18"/>
                  <a:pt x="82" y="18"/>
                </a:cubicBezTo>
                <a:cubicBezTo>
                  <a:pt x="83" y="20"/>
                  <a:pt x="83" y="20"/>
                  <a:pt x="83" y="20"/>
                </a:cubicBezTo>
                <a:cubicBezTo>
                  <a:pt x="84" y="21"/>
                  <a:pt x="85" y="22"/>
                  <a:pt x="86" y="22"/>
                </a:cubicBezTo>
                <a:cubicBezTo>
                  <a:pt x="86" y="23"/>
                  <a:pt x="86" y="23"/>
                  <a:pt x="86" y="23"/>
                </a:cubicBezTo>
                <a:cubicBezTo>
                  <a:pt x="86" y="24"/>
                  <a:pt x="87" y="24"/>
                  <a:pt x="87" y="24"/>
                </a:cubicBezTo>
                <a:cubicBezTo>
                  <a:pt x="87" y="25"/>
                  <a:pt x="87" y="25"/>
                  <a:pt x="86" y="26"/>
                </a:cubicBezTo>
                <a:cubicBezTo>
                  <a:pt x="86" y="26"/>
                  <a:pt x="85" y="27"/>
                  <a:pt x="85" y="27"/>
                </a:cubicBezTo>
                <a:cubicBezTo>
                  <a:pt x="85" y="27"/>
                  <a:pt x="86" y="27"/>
                  <a:pt x="87" y="27"/>
                </a:cubicBezTo>
                <a:cubicBezTo>
                  <a:pt x="88" y="27"/>
                  <a:pt x="89" y="27"/>
                  <a:pt x="90" y="26"/>
                </a:cubicBezTo>
                <a:cubicBezTo>
                  <a:pt x="90" y="25"/>
                  <a:pt x="91" y="24"/>
                  <a:pt x="91" y="23"/>
                </a:cubicBezTo>
                <a:cubicBezTo>
                  <a:pt x="91" y="22"/>
                  <a:pt x="91" y="21"/>
                  <a:pt x="91" y="20"/>
                </a:cubicBezTo>
                <a:cubicBezTo>
                  <a:pt x="90" y="18"/>
                  <a:pt x="89" y="17"/>
                  <a:pt x="88" y="16"/>
                </a:cubicBezTo>
                <a:cubicBezTo>
                  <a:pt x="88" y="15"/>
                  <a:pt x="87" y="14"/>
                  <a:pt x="87" y="14"/>
                </a:cubicBezTo>
                <a:cubicBezTo>
                  <a:pt x="87" y="13"/>
                  <a:pt x="86" y="13"/>
                  <a:pt x="86" y="12"/>
                </a:cubicBezTo>
                <a:cubicBezTo>
                  <a:pt x="85" y="11"/>
                  <a:pt x="84" y="9"/>
                  <a:pt x="83" y="7"/>
                </a:cubicBezTo>
                <a:cubicBezTo>
                  <a:pt x="83" y="5"/>
                  <a:pt x="83" y="2"/>
                  <a:pt x="85" y="0"/>
                </a:cubicBezTo>
                <a:cubicBezTo>
                  <a:pt x="82" y="0"/>
                  <a:pt x="79" y="3"/>
                  <a:pt x="78" y="6"/>
                </a:cubicBezTo>
                <a:cubicBezTo>
                  <a:pt x="77" y="8"/>
                  <a:pt x="78" y="10"/>
                  <a:pt x="78" y="12"/>
                </a:cubicBezTo>
                <a:cubicBezTo>
                  <a:pt x="78" y="14"/>
                  <a:pt x="79" y="15"/>
                  <a:pt x="80" y="17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2" name="Freeform 196"/>
          <p:cNvSpPr>
            <a:spLocks noEditPoints="1"/>
          </p:cNvSpPr>
          <p:nvPr/>
        </p:nvSpPr>
        <p:spPr bwMode="auto">
          <a:xfrm>
            <a:off x="5093110" y="3915169"/>
            <a:ext cx="209498" cy="177491"/>
          </a:xfrm>
          <a:custGeom>
            <a:avLst/>
            <a:gdLst>
              <a:gd name="T0" fmla="*/ 109 w 125"/>
              <a:gd name="T1" fmla="*/ 79 h 106"/>
              <a:gd name="T2" fmla="*/ 118 w 125"/>
              <a:gd name="T3" fmla="*/ 47 h 106"/>
              <a:gd name="T4" fmla="*/ 118 w 125"/>
              <a:gd name="T5" fmla="*/ 47 h 106"/>
              <a:gd name="T6" fmla="*/ 93 w 125"/>
              <a:gd name="T7" fmla="*/ 34 h 106"/>
              <a:gd name="T8" fmla="*/ 0 w 125"/>
              <a:gd name="T9" fmla="*/ 47 h 106"/>
              <a:gd name="T10" fmla="*/ 0 w 125"/>
              <a:gd name="T11" fmla="*/ 47 h 106"/>
              <a:gd name="T12" fmla="*/ 9 w 125"/>
              <a:gd name="T13" fmla="*/ 79 h 106"/>
              <a:gd name="T14" fmla="*/ 0 w 125"/>
              <a:gd name="T15" fmla="*/ 98 h 106"/>
              <a:gd name="T16" fmla="*/ 125 w 125"/>
              <a:gd name="T17" fmla="*/ 98 h 106"/>
              <a:gd name="T18" fmla="*/ 89 w 125"/>
              <a:gd name="T19" fmla="*/ 53 h 106"/>
              <a:gd name="T20" fmla="*/ 88 w 125"/>
              <a:gd name="T21" fmla="*/ 53 h 106"/>
              <a:gd name="T22" fmla="*/ 59 w 125"/>
              <a:gd name="T23" fmla="*/ 55 h 106"/>
              <a:gd name="T24" fmla="*/ 59 w 125"/>
              <a:gd name="T25" fmla="*/ 38 h 106"/>
              <a:gd name="T26" fmla="*/ 111 w 125"/>
              <a:gd name="T27" fmla="*/ 47 h 106"/>
              <a:gd name="T28" fmla="*/ 36 w 125"/>
              <a:gd name="T29" fmla="*/ 14 h 106"/>
              <a:gd name="T30" fmla="*/ 43 w 125"/>
              <a:gd name="T31" fmla="*/ 0 h 106"/>
              <a:gd name="T32" fmla="*/ 45 w 125"/>
              <a:gd name="T33" fmla="*/ 15 h 106"/>
              <a:gd name="T34" fmla="*/ 48 w 125"/>
              <a:gd name="T35" fmla="*/ 18 h 106"/>
              <a:gd name="T36" fmla="*/ 50 w 125"/>
              <a:gd name="T37" fmla="*/ 26 h 106"/>
              <a:gd name="T38" fmla="*/ 46 w 125"/>
              <a:gd name="T39" fmla="*/ 31 h 106"/>
              <a:gd name="T40" fmla="*/ 45 w 125"/>
              <a:gd name="T41" fmla="*/ 29 h 106"/>
              <a:gd name="T42" fmla="*/ 45 w 125"/>
              <a:gd name="T43" fmla="*/ 27 h 106"/>
              <a:gd name="T44" fmla="*/ 42 w 125"/>
              <a:gd name="T45" fmla="*/ 23 h 106"/>
              <a:gd name="T46" fmla="*/ 39 w 125"/>
              <a:gd name="T47" fmla="*/ 19 h 106"/>
              <a:gd name="T48" fmla="*/ 56 w 125"/>
              <a:gd name="T49" fmla="*/ 14 h 106"/>
              <a:gd name="T50" fmla="*/ 64 w 125"/>
              <a:gd name="T51" fmla="*/ 0 h 106"/>
              <a:gd name="T52" fmla="*/ 65 w 125"/>
              <a:gd name="T53" fmla="*/ 15 h 106"/>
              <a:gd name="T54" fmla="*/ 68 w 125"/>
              <a:gd name="T55" fmla="*/ 18 h 106"/>
              <a:gd name="T56" fmla="*/ 71 w 125"/>
              <a:gd name="T57" fmla="*/ 26 h 106"/>
              <a:gd name="T58" fmla="*/ 66 w 125"/>
              <a:gd name="T59" fmla="*/ 31 h 106"/>
              <a:gd name="T60" fmla="*/ 66 w 125"/>
              <a:gd name="T61" fmla="*/ 29 h 106"/>
              <a:gd name="T62" fmla="*/ 66 w 125"/>
              <a:gd name="T63" fmla="*/ 27 h 106"/>
              <a:gd name="T64" fmla="*/ 62 w 125"/>
              <a:gd name="T65" fmla="*/ 23 h 106"/>
              <a:gd name="T66" fmla="*/ 59 w 125"/>
              <a:gd name="T67" fmla="*/ 19 h 106"/>
              <a:gd name="T68" fmla="*/ 75 w 125"/>
              <a:gd name="T69" fmla="*/ 14 h 106"/>
              <a:gd name="T70" fmla="*/ 82 w 125"/>
              <a:gd name="T71" fmla="*/ 0 h 106"/>
              <a:gd name="T72" fmla="*/ 84 w 125"/>
              <a:gd name="T73" fmla="*/ 15 h 106"/>
              <a:gd name="T74" fmla="*/ 87 w 125"/>
              <a:gd name="T75" fmla="*/ 18 h 106"/>
              <a:gd name="T76" fmla="*/ 89 w 125"/>
              <a:gd name="T77" fmla="*/ 26 h 106"/>
              <a:gd name="T78" fmla="*/ 85 w 125"/>
              <a:gd name="T79" fmla="*/ 31 h 106"/>
              <a:gd name="T80" fmla="*/ 84 w 125"/>
              <a:gd name="T81" fmla="*/ 29 h 106"/>
              <a:gd name="T82" fmla="*/ 84 w 125"/>
              <a:gd name="T83" fmla="*/ 27 h 106"/>
              <a:gd name="T84" fmla="*/ 81 w 125"/>
              <a:gd name="T85" fmla="*/ 23 h 106"/>
              <a:gd name="T86" fmla="*/ 78 w 125"/>
              <a:gd name="T87" fmla="*/ 19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5" h="106">
                <a:moveTo>
                  <a:pt x="103" y="91"/>
                </a:moveTo>
                <a:cubicBezTo>
                  <a:pt x="107" y="88"/>
                  <a:pt x="109" y="84"/>
                  <a:pt x="109" y="79"/>
                </a:cubicBezTo>
                <a:cubicBezTo>
                  <a:pt x="118" y="49"/>
                  <a:pt x="118" y="49"/>
                  <a:pt x="118" y="49"/>
                </a:cubicBezTo>
                <a:cubicBezTo>
                  <a:pt x="118" y="48"/>
                  <a:pt x="118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47"/>
                  <a:pt x="118" y="47"/>
                  <a:pt x="118" y="47"/>
                </a:cubicBezTo>
                <a:cubicBezTo>
                  <a:pt x="118" y="42"/>
                  <a:pt x="112" y="39"/>
                  <a:pt x="105" y="36"/>
                </a:cubicBezTo>
                <a:cubicBezTo>
                  <a:pt x="93" y="34"/>
                  <a:pt x="93" y="34"/>
                  <a:pt x="93" y="34"/>
                </a:cubicBezTo>
                <a:cubicBezTo>
                  <a:pt x="77" y="31"/>
                  <a:pt x="60" y="31"/>
                  <a:pt x="59" y="31"/>
                </a:cubicBezTo>
                <a:cubicBezTo>
                  <a:pt x="57" y="31"/>
                  <a:pt x="0" y="32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7"/>
                  <a:pt x="0" y="47"/>
                </a:cubicBezTo>
                <a:cubicBezTo>
                  <a:pt x="0" y="47"/>
                  <a:pt x="0" y="48"/>
                  <a:pt x="0" y="49"/>
                </a:cubicBezTo>
                <a:cubicBezTo>
                  <a:pt x="9" y="79"/>
                  <a:pt x="9" y="79"/>
                  <a:pt x="9" y="79"/>
                </a:cubicBezTo>
                <a:cubicBezTo>
                  <a:pt x="9" y="84"/>
                  <a:pt x="12" y="89"/>
                  <a:pt x="16" y="92"/>
                </a:cubicBezTo>
                <a:cubicBezTo>
                  <a:pt x="6" y="94"/>
                  <a:pt x="0" y="96"/>
                  <a:pt x="0" y="98"/>
                </a:cubicBezTo>
                <a:cubicBezTo>
                  <a:pt x="0" y="103"/>
                  <a:pt x="28" y="106"/>
                  <a:pt x="62" y="106"/>
                </a:cubicBezTo>
                <a:cubicBezTo>
                  <a:pt x="97" y="106"/>
                  <a:pt x="125" y="103"/>
                  <a:pt x="125" y="98"/>
                </a:cubicBezTo>
                <a:cubicBezTo>
                  <a:pt x="125" y="95"/>
                  <a:pt x="117" y="93"/>
                  <a:pt x="103" y="91"/>
                </a:cubicBezTo>
                <a:close/>
                <a:moveTo>
                  <a:pt x="89" y="53"/>
                </a:moveTo>
                <a:cubicBezTo>
                  <a:pt x="89" y="53"/>
                  <a:pt x="89" y="53"/>
                  <a:pt x="89" y="53"/>
                </a:cubicBezTo>
                <a:cubicBezTo>
                  <a:pt x="88" y="53"/>
                  <a:pt x="88" y="53"/>
                  <a:pt x="88" y="53"/>
                </a:cubicBezTo>
                <a:cubicBezTo>
                  <a:pt x="88" y="53"/>
                  <a:pt x="88" y="53"/>
                  <a:pt x="88" y="53"/>
                </a:cubicBezTo>
                <a:cubicBezTo>
                  <a:pt x="82" y="53"/>
                  <a:pt x="63" y="55"/>
                  <a:pt x="59" y="55"/>
                </a:cubicBezTo>
                <a:cubicBezTo>
                  <a:pt x="28" y="55"/>
                  <a:pt x="10" y="50"/>
                  <a:pt x="7" y="47"/>
                </a:cubicBezTo>
                <a:cubicBezTo>
                  <a:pt x="10" y="43"/>
                  <a:pt x="28" y="38"/>
                  <a:pt x="59" y="38"/>
                </a:cubicBezTo>
                <a:cubicBezTo>
                  <a:pt x="70" y="38"/>
                  <a:pt x="89" y="39"/>
                  <a:pt x="99" y="42"/>
                </a:cubicBezTo>
                <a:cubicBezTo>
                  <a:pt x="106" y="43"/>
                  <a:pt x="110" y="45"/>
                  <a:pt x="111" y="47"/>
                </a:cubicBezTo>
                <a:cubicBezTo>
                  <a:pt x="110" y="48"/>
                  <a:pt x="102" y="51"/>
                  <a:pt x="89" y="53"/>
                </a:cubicBezTo>
                <a:close/>
                <a:moveTo>
                  <a:pt x="36" y="14"/>
                </a:moveTo>
                <a:cubicBezTo>
                  <a:pt x="35" y="12"/>
                  <a:pt x="35" y="10"/>
                  <a:pt x="36" y="8"/>
                </a:cubicBezTo>
                <a:cubicBezTo>
                  <a:pt x="37" y="4"/>
                  <a:pt x="40" y="1"/>
                  <a:pt x="43" y="0"/>
                </a:cubicBezTo>
                <a:cubicBezTo>
                  <a:pt x="42" y="4"/>
                  <a:pt x="42" y="6"/>
                  <a:pt x="42" y="9"/>
                </a:cubicBezTo>
                <a:cubicBezTo>
                  <a:pt x="42" y="11"/>
                  <a:pt x="43" y="13"/>
                  <a:pt x="45" y="15"/>
                </a:cubicBezTo>
                <a:cubicBezTo>
                  <a:pt x="45" y="15"/>
                  <a:pt x="46" y="16"/>
                  <a:pt x="46" y="16"/>
                </a:cubicBezTo>
                <a:cubicBezTo>
                  <a:pt x="47" y="17"/>
                  <a:pt x="47" y="17"/>
                  <a:pt x="48" y="18"/>
                </a:cubicBezTo>
                <a:cubicBezTo>
                  <a:pt x="49" y="20"/>
                  <a:pt x="49" y="21"/>
                  <a:pt x="50" y="23"/>
                </a:cubicBezTo>
                <a:cubicBezTo>
                  <a:pt x="50" y="24"/>
                  <a:pt x="50" y="25"/>
                  <a:pt x="50" y="26"/>
                </a:cubicBezTo>
                <a:cubicBezTo>
                  <a:pt x="50" y="28"/>
                  <a:pt x="50" y="29"/>
                  <a:pt x="49" y="30"/>
                </a:cubicBezTo>
                <a:cubicBezTo>
                  <a:pt x="48" y="31"/>
                  <a:pt x="47" y="31"/>
                  <a:pt x="46" y="31"/>
                </a:cubicBezTo>
                <a:cubicBezTo>
                  <a:pt x="45" y="31"/>
                  <a:pt x="44" y="31"/>
                  <a:pt x="43" y="31"/>
                </a:cubicBezTo>
                <a:cubicBezTo>
                  <a:pt x="44" y="31"/>
                  <a:pt x="45" y="30"/>
                  <a:pt x="45" y="29"/>
                </a:cubicBezTo>
                <a:cubicBezTo>
                  <a:pt x="46" y="29"/>
                  <a:pt x="46" y="28"/>
                  <a:pt x="46" y="28"/>
                </a:cubicBezTo>
                <a:cubicBezTo>
                  <a:pt x="46" y="27"/>
                  <a:pt x="45" y="27"/>
                  <a:pt x="45" y="27"/>
                </a:cubicBezTo>
                <a:cubicBezTo>
                  <a:pt x="45" y="27"/>
                  <a:pt x="45" y="26"/>
                  <a:pt x="44" y="26"/>
                </a:cubicBezTo>
                <a:cubicBezTo>
                  <a:pt x="44" y="25"/>
                  <a:pt x="43" y="24"/>
                  <a:pt x="42" y="23"/>
                </a:cubicBezTo>
                <a:cubicBezTo>
                  <a:pt x="40" y="21"/>
                  <a:pt x="40" y="21"/>
                  <a:pt x="40" y="21"/>
                </a:cubicBezTo>
                <a:cubicBezTo>
                  <a:pt x="40" y="21"/>
                  <a:pt x="39" y="20"/>
                  <a:pt x="39" y="19"/>
                </a:cubicBezTo>
                <a:cubicBezTo>
                  <a:pt x="37" y="18"/>
                  <a:pt x="37" y="16"/>
                  <a:pt x="36" y="14"/>
                </a:cubicBezTo>
                <a:close/>
                <a:moveTo>
                  <a:pt x="56" y="14"/>
                </a:moveTo>
                <a:cubicBezTo>
                  <a:pt x="56" y="12"/>
                  <a:pt x="56" y="10"/>
                  <a:pt x="56" y="8"/>
                </a:cubicBezTo>
                <a:cubicBezTo>
                  <a:pt x="57" y="4"/>
                  <a:pt x="60" y="1"/>
                  <a:pt x="64" y="0"/>
                </a:cubicBezTo>
                <a:cubicBezTo>
                  <a:pt x="62" y="4"/>
                  <a:pt x="62" y="6"/>
                  <a:pt x="62" y="9"/>
                </a:cubicBezTo>
                <a:cubicBezTo>
                  <a:pt x="63" y="11"/>
                  <a:pt x="64" y="13"/>
                  <a:pt x="65" y="15"/>
                </a:cubicBezTo>
                <a:cubicBezTo>
                  <a:pt x="66" y="15"/>
                  <a:pt x="66" y="16"/>
                  <a:pt x="66" y="16"/>
                </a:cubicBezTo>
                <a:cubicBezTo>
                  <a:pt x="67" y="17"/>
                  <a:pt x="68" y="17"/>
                  <a:pt x="68" y="18"/>
                </a:cubicBezTo>
                <a:cubicBezTo>
                  <a:pt x="69" y="20"/>
                  <a:pt x="70" y="21"/>
                  <a:pt x="70" y="23"/>
                </a:cubicBezTo>
                <a:cubicBezTo>
                  <a:pt x="71" y="24"/>
                  <a:pt x="71" y="25"/>
                  <a:pt x="71" y="26"/>
                </a:cubicBezTo>
                <a:cubicBezTo>
                  <a:pt x="71" y="28"/>
                  <a:pt x="70" y="29"/>
                  <a:pt x="69" y="30"/>
                </a:cubicBezTo>
                <a:cubicBezTo>
                  <a:pt x="68" y="31"/>
                  <a:pt x="67" y="31"/>
                  <a:pt x="66" y="31"/>
                </a:cubicBezTo>
                <a:cubicBezTo>
                  <a:pt x="66" y="32"/>
                  <a:pt x="65" y="31"/>
                  <a:pt x="64" y="31"/>
                </a:cubicBezTo>
                <a:cubicBezTo>
                  <a:pt x="64" y="31"/>
                  <a:pt x="65" y="30"/>
                  <a:pt x="66" y="29"/>
                </a:cubicBezTo>
                <a:cubicBezTo>
                  <a:pt x="66" y="29"/>
                  <a:pt x="66" y="28"/>
                  <a:pt x="66" y="28"/>
                </a:cubicBezTo>
                <a:cubicBezTo>
                  <a:pt x="66" y="27"/>
                  <a:pt x="66" y="27"/>
                  <a:pt x="66" y="27"/>
                </a:cubicBezTo>
                <a:cubicBezTo>
                  <a:pt x="65" y="27"/>
                  <a:pt x="65" y="26"/>
                  <a:pt x="65" y="26"/>
                </a:cubicBezTo>
                <a:cubicBezTo>
                  <a:pt x="64" y="25"/>
                  <a:pt x="63" y="24"/>
                  <a:pt x="62" y="23"/>
                </a:cubicBezTo>
                <a:cubicBezTo>
                  <a:pt x="61" y="21"/>
                  <a:pt x="61" y="21"/>
                  <a:pt x="61" y="21"/>
                </a:cubicBezTo>
                <a:cubicBezTo>
                  <a:pt x="60" y="21"/>
                  <a:pt x="59" y="20"/>
                  <a:pt x="59" y="19"/>
                </a:cubicBezTo>
                <a:cubicBezTo>
                  <a:pt x="58" y="18"/>
                  <a:pt x="57" y="16"/>
                  <a:pt x="56" y="14"/>
                </a:cubicBezTo>
                <a:close/>
                <a:moveTo>
                  <a:pt x="75" y="14"/>
                </a:moveTo>
                <a:cubicBezTo>
                  <a:pt x="74" y="12"/>
                  <a:pt x="74" y="10"/>
                  <a:pt x="75" y="8"/>
                </a:cubicBezTo>
                <a:cubicBezTo>
                  <a:pt x="76" y="4"/>
                  <a:pt x="79" y="1"/>
                  <a:pt x="82" y="0"/>
                </a:cubicBezTo>
                <a:cubicBezTo>
                  <a:pt x="81" y="4"/>
                  <a:pt x="81" y="6"/>
                  <a:pt x="81" y="9"/>
                </a:cubicBezTo>
                <a:cubicBezTo>
                  <a:pt x="81" y="11"/>
                  <a:pt x="82" y="13"/>
                  <a:pt x="84" y="15"/>
                </a:cubicBezTo>
                <a:cubicBezTo>
                  <a:pt x="84" y="15"/>
                  <a:pt x="85" y="16"/>
                  <a:pt x="85" y="16"/>
                </a:cubicBezTo>
                <a:cubicBezTo>
                  <a:pt x="85" y="17"/>
                  <a:pt x="86" y="17"/>
                  <a:pt x="87" y="18"/>
                </a:cubicBezTo>
                <a:cubicBezTo>
                  <a:pt x="88" y="20"/>
                  <a:pt x="88" y="21"/>
                  <a:pt x="89" y="23"/>
                </a:cubicBezTo>
                <a:cubicBezTo>
                  <a:pt x="89" y="24"/>
                  <a:pt x="89" y="25"/>
                  <a:pt x="89" y="26"/>
                </a:cubicBezTo>
                <a:cubicBezTo>
                  <a:pt x="89" y="28"/>
                  <a:pt x="89" y="29"/>
                  <a:pt x="88" y="30"/>
                </a:cubicBezTo>
                <a:cubicBezTo>
                  <a:pt x="87" y="31"/>
                  <a:pt x="86" y="31"/>
                  <a:pt x="85" y="31"/>
                </a:cubicBezTo>
                <a:cubicBezTo>
                  <a:pt x="84" y="32"/>
                  <a:pt x="83" y="31"/>
                  <a:pt x="82" y="31"/>
                </a:cubicBezTo>
                <a:cubicBezTo>
                  <a:pt x="83" y="31"/>
                  <a:pt x="84" y="30"/>
                  <a:pt x="84" y="29"/>
                </a:cubicBezTo>
                <a:cubicBezTo>
                  <a:pt x="85" y="29"/>
                  <a:pt x="85" y="28"/>
                  <a:pt x="85" y="28"/>
                </a:cubicBezTo>
                <a:cubicBezTo>
                  <a:pt x="85" y="27"/>
                  <a:pt x="84" y="27"/>
                  <a:pt x="84" y="27"/>
                </a:cubicBezTo>
                <a:cubicBezTo>
                  <a:pt x="84" y="27"/>
                  <a:pt x="84" y="26"/>
                  <a:pt x="83" y="26"/>
                </a:cubicBezTo>
                <a:cubicBezTo>
                  <a:pt x="83" y="25"/>
                  <a:pt x="82" y="24"/>
                  <a:pt x="81" y="23"/>
                </a:cubicBezTo>
                <a:cubicBezTo>
                  <a:pt x="79" y="21"/>
                  <a:pt x="79" y="21"/>
                  <a:pt x="79" y="21"/>
                </a:cubicBezTo>
                <a:cubicBezTo>
                  <a:pt x="79" y="21"/>
                  <a:pt x="78" y="20"/>
                  <a:pt x="78" y="19"/>
                </a:cubicBezTo>
                <a:cubicBezTo>
                  <a:pt x="76" y="18"/>
                  <a:pt x="76" y="16"/>
                  <a:pt x="75" y="14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3" name="Freeform 197"/>
          <p:cNvSpPr>
            <a:spLocks noEditPoints="1"/>
          </p:cNvSpPr>
          <p:nvPr/>
        </p:nvSpPr>
        <p:spPr bwMode="auto">
          <a:xfrm>
            <a:off x="6901823" y="3848010"/>
            <a:ext cx="171117" cy="262238"/>
          </a:xfrm>
          <a:custGeom>
            <a:avLst/>
            <a:gdLst>
              <a:gd name="T0" fmla="*/ 91 w 103"/>
              <a:gd name="T1" fmla="*/ 36 h 157"/>
              <a:gd name="T2" fmla="*/ 90 w 103"/>
              <a:gd name="T3" fmla="*/ 34 h 157"/>
              <a:gd name="T4" fmla="*/ 57 w 103"/>
              <a:gd name="T5" fmla="*/ 34 h 157"/>
              <a:gd name="T6" fmla="*/ 31 w 103"/>
              <a:gd name="T7" fmla="*/ 34 h 157"/>
              <a:gd name="T8" fmla="*/ 31 w 103"/>
              <a:gd name="T9" fmla="*/ 34 h 157"/>
              <a:gd name="T10" fmla="*/ 26 w 103"/>
              <a:gd name="T11" fmla="*/ 48 h 157"/>
              <a:gd name="T12" fmla="*/ 25 w 103"/>
              <a:gd name="T13" fmla="*/ 55 h 157"/>
              <a:gd name="T14" fmla="*/ 32 w 103"/>
              <a:gd name="T15" fmla="*/ 92 h 157"/>
              <a:gd name="T16" fmla="*/ 34 w 103"/>
              <a:gd name="T17" fmla="*/ 143 h 157"/>
              <a:gd name="T18" fmla="*/ 34 w 103"/>
              <a:gd name="T19" fmla="*/ 143 h 157"/>
              <a:gd name="T20" fmla="*/ 34 w 103"/>
              <a:gd name="T21" fmla="*/ 157 h 157"/>
              <a:gd name="T22" fmla="*/ 87 w 103"/>
              <a:gd name="T23" fmla="*/ 157 h 157"/>
              <a:gd name="T24" fmla="*/ 87 w 103"/>
              <a:gd name="T25" fmla="*/ 143 h 157"/>
              <a:gd name="T26" fmla="*/ 86 w 103"/>
              <a:gd name="T27" fmla="*/ 142 h 157"/>
              <a:gd name="T28" fmla="*/ 88 w 103"/>
              <a:gd name="T29" fmla="*/ 92 h 157"/>
              <a:gd name="T30" fmla="*/ 91 w 103"/>
              <a:gd name="T31" fmla="*/ 36 h 157"/>
              <a:gd name="T32" fmla="*/ 79 w 103"/>
              <a:gd name="T33" fmla="*/ 145 h 157"/>
              <a:gd name="T34" fmla="*/ 79 w 103"/>
              <a:gd name="T35" fmla="*/ 150 h 157"/>
              <a:gd name="T36" fmla="*/ 41 w 103"/>
              <a:gd name="T37" fmla="*/ 150 h 157"/>
              <a:gd name="T38" fmla="*/ 41 w 103"/>
              <a:gd name="T39" fmla="*/ 144 h 157"/>
              <a:gd name="T40" fmla="*/ 38 w 103"/>
              <a:gd name="T41" fmla="*/ 88 h 157"/>
              <a:gd name="T42" fmla="*/ 60 w 103"/>
              <a:gd name="T43" fmla="*/ 86 h 157"/>
              <a:gd name="T44" fmla="*/ 82 w 103"/>
              <a:gd name="T45" fmla="*/ 89 h 157"/>
              <a:gd name="T46" fmla="*/ 79 w 103"/>
              <a:gd name="T47" fmla="*/ 145 h 157"/>
              <a:gd name="T48" fmla="*/ 24 w 103"/>
              <a:gd name="T49" fmla="*/ 46 h 157"/>
              <a:gd name="T50" fmla="*/ 22 w 103"/>
              <a:gd name="T51" fmla="*/ 52 h 157"/>
              <a:gd name="T52" fmla="*/ 3 w 103"/>
              <a:gd name="T53" fmla="*/ 22 h 157"/>
              <a:gd name="T54" fmla="*/ 33 w 103"/>
              <a:gd name="T55" fmla="*/ 3 h 157"/>
              <a:gd name="T56" fmla="*/ 52 w 103"/>
              <a:gd name="T57" fmla="*/ 32 h 157"/>
              <a:gd name="T58" fmla="*/ 46 w 103"/>
              <a:gd name="T59" fmla="*/ 31 h 157"/>
              <a:gd name="T60" fmla="*/ 31 w 103"/>
              <a:gd name="T61" fmla="*/ 9 h 157"/>
              <a:gd name="T62" fmla="*/ 9 w 103"/>
              <a:gd name="T63" fmla="*/ 23 h 157"/>
              <a:gd name="T64" fmla="*/ 24 w 103"/>
              <a:gd name="T65" fmla="*/ 46 h 157"/>
              <a:gd name="T66" fmla="*/ 44 w 103"/>
              <a:gd name="T67" fmla="*/ 31 h 157"/>
              <a:gd name="T68" fmla="*/ 44 w 103"/>
              <a:gd name="T69" fmla="*/ 31 h 157"/>
              <a:gd name="T70" fmla="*/ 42 w 103"/>
              <a:gd name="T71" fmla="*/ 18 h 157"/>
              <a:gd name="T72" fmla="*/ 31 w 103"/>
              <a:gd name="T73" fmla="*/ 10 h 157"/>
              <a:gd name="T74" fmla="*/ 26 w 103"/>
              <a:gd name="T75" fmla="*/ 10 h 157"/>
              <a:gd name="T76" fmla="*/ 11 w 103"/>
              <a:gd name="T77" fmla="*/ 23 h 157"/>
              <a:gd name="T78" fmla="*/ 24 w 103"/>
              <a:gd name="T79" fmla="*/ 44 h 157"/>
              <a:gd name="T80" fmla="*/ 24 w 103"/>
              <a:gd name="T81" fmla="*/ 44 h 157"/>
              <a:gd name="T82" fmla="*/ 29 w 103"/>
              <a:gd name="T83" fmla="*/ 30 h 157"/>
              <a:gd name="T84" fmla="*/ 44 w 103"/>
              <a:gd name="T85" fmla="*/ 31 h 157"/>
              <a:gd name="T86" fmla="*/ 28 w 103"/>
              <a:gd name="T87" fmla="*/ 29 h 157"/>
              <a:gd name="T88" fmla="*/ 28 w 103"/>
              <a:gd name="T89" fmla="*/ 29 h 157"/>
              <a:gd name="T90" fmla="*/ 27 w 103"/>
              <a:gd name="T91" fmla="*/ 29 h 157"/>
              <a:gd name="T92" fmla="*/ 25 w 103"/>
              <a:gd name="T93" fmla="*/ 28 h 157"/>
              <a:gd name="T94" fmla="*/ 25 w 103"/>
              <a:gd name="T95" fmla="*/ 27 h 157"/>
              <a:gd name="T96" fmla="*/ 27 w 103"/>
              <a:gd name="T97" fmla="*/ 25 h 157"/>
              <a:gd name="T98" fmla="*/ 28 w 103"/>
              <a:gd name="T99" fmla="*/ 25 h 157"/>
              <a:gd name="T100" fmla="*/ 30 w 103"/>
              <a:gd name="T101" fmla="*/ 28 h 157"/>
              <a:gd name="T102" fmla="*/ 29 w 103"/>
              <a:gd name="T103" fmla="*/ 29 h 157"/>
              <a:gd name="T104" fmla="*/ 28 w 103"/>
              <a:gd name="T105" fmla="*/ 29 h 15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03" h="157">
                <a:moveTo>
                  <a:pt x="91" y="36"/>
                </a:moveTo>
                <a:cubicBezTo>
                  <a:pt x="90" y="34"/>
                  <a:pt x="90" y="34"/>
                  <a:pt x="90" y="34"/>
                </a:cubicBezTo>
                <a:cubicBezTo>
                  <a:pt x="57" y="34"/>
                  <a:pt x="57" y="34"/>
                  <a:pt x="57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1" y="34"/>
                  <a:pt x="31" y="34"/>
                  <a:pt x="31" y="34"/>
                </a:cubicBezTo>
                <a:cubicBezTo>
                  <a:pt x="30" y="34"/>
                  <a:pt x="26" y="48"/>
                  <a:pt x="26" y="48"/>
                </a:cubicBezTo>
                <a:cubicBezTo>
                  <a:pt x="25" y="55"/>
                  <a:pt x="25" y="55"/>
                  <a:pt x="25" y="55"/>
                </a:cubicBezTo>
                <a:cubicBezTo>
                  <a:pt x="24" y="66"/>
                  <a:pt x="25" y="80"/>
                  <a:pt x="32" y="92"/>
                </a:cubicBezTo>
                <a:cubicBezTo>
                  <a:pt x="44" y="112"/>
                  <a:pt x="34" y="142"/>
                  <a:pt x="34" y="143"/>
                </a:cubicBezTo>
                <a:cubicBezTo>
                  <a:pt x="34" y="143"/>
                  <a:pt x="34" y="143"/>
                  <a:pt x="34" y="143"/>
                </a:cubicBezTo>
                <a:cubicBezTo>
                  <a:pt x="34" y="157"/>
                  <a:pt x="34" y="157"/>
                  <a:pt x="34" y="157"/>
                </a:cubicBezTo>
                <a:cubicBezTo>
                  <a:pt x="87" y="157"/>
                  <a:pt x="87" y="157"/>
                  <a:pt x="87" y="157"/>
                </a:cubicBezTo>
                <a:cubicBezTo>
                  <a:pt x="87" y="143"/>
                  <a:pt x="87" y="143"/>
                  <a:pt x="87" y="143"/>
                </a:cubicBezTo>
                <a:cubicBezTo>
                  <a:pt x="86" y="142"/>
                  <a:pt x="86" y="142"/>
                  <a:pt x="86" y="142"/>
                </a:cubicBezTo>
                <a:cubicBezTo>
                  <a:pt x="86" y="142"/>
                  <a:pt x="76" y="119"/>
                  <a:pt x="88" y="92"/>
                </a:cubicBezTo>
                <a:cubicBezTo>
                  <a:pt x="103" y="63"/>
                  <a:pt x="91" y="37"/>
                  <a:pt x="91" y="36"/>
                </a:cubicBezTo>
                <a:close/>
                <a:moveTo>
                  <a:pt x="79" y="145"/>
                </a:moveTo>
                <a:cubicBezTo>
                  <a:pt x="79" y="150"/>
                  <a:pt x="79" y="150"/>
                  <a:pt x="79" y="150"/>
                </a:cubicBezTo>
                <a:cubicBezTo>
                  <a:pt x="41" y="150"/>
                  <a:pt x="41" y="150"/>
                  <a:pt x="41" y="150"/>
                </a:cubicBezTo>
                <a:cubicBezTo>
                  <a:pt x="41" y="144"/>
                  <a:pt x="41" y="144"/>
                  <a:pt x="41" y="144"/>
                </a:cubicBezTo>
                <a:cubicBezTo>
                  <a:pt x="42" y="140"/>
                  <a:pt x="51" y="110"/>
                  <a:pt x="38" y="88"/>
                </a:cubicBezTo>
                <a:cubicBezTo>
                  <a:pt x="40" y="90"/>
                  <a:pt x="45" y="96"/>
                  <a:pt x="60" y="86"/>
                </a:cubicBezTo>
                <a:cubicBezTo>
                  <a:pt x="78" y="74"/>
                  <a:pt x="82" y="89"/>
                  <a:pt x="82" y="89"/>
                </a:cubicBezTo>
                <a:cubicBezTo>
                  <a:pt x="69" y="116"/>
                  <a:pt x="77" y="140"/>
                  <a:pt x="79" y="145"/>
                </a:cubicBezTo>
                <a:close/>
                <a:moveTo>
                  <a:pt x="24" y="46"/>
                </a:moveTo>
                <a:cubicBezTo>
                  <a:pt x="22" y="52"/>
                  <a:pt x="22" y="52"/>
                  <a:pt x="22" y="52"/>
                </a:cubicBezTo>
                <a:cubicBezTo>
                  <a:pt x="9" y="49"/>
                  <a:pt x="0" y="35"/>
                  <a:pt x="3" y="22"/>
                </a:cubicBezTo>
                <a:cubicBezTo>
                  <a:pt x="6" y="8"/>
                  <a:pt x="19" y="0"/>
                  <a:pt x="33" y="3"/>
                </a:cubicBezTo>
                <a:cubicBezTo>
                  <a:pt x="46" y="6"/>
                  <a:pt x="55" y="19"/>
                  <a:pt x="52" y="32"/>
                </a:cubicBezTo>
                <a:cubicBezTo>
                  <a:pt x="46" y="31"/>
                  <a:pt x="46" y="31"/>
                  <a:pt x="46" y="31"/>
                </a:cubicBezTo>
                <a:cubicBezTo>
                  <a:pt x="48" y="21"/>
                  <a:pt x="42" y="11"/>
                  <a:pt x="31" y="9"/>
                </a:cubicBezTo>
                <a:cubicBezTo>
                  <a:pt x="21" y="6"/>
                  <a:pt x="11" y="13"/>
                  <a:pt x="9" y="23"/>
                </a:cubicBezTo>
                <a:cubicBezTo>
                  <a:pt x="7" y="33"/>
                  <a:pt x="13" y="44"/>
                  <a:pt x="24" y="46"/>
                </a:cubicBezTo>
                <a:close/>
                <a:moveTo>
                  <a:pt x="44" y="31"/>
                </a:moveTo>
                <a:cubicBezTo>
                  <a:pt x="44" y="31"/>
                  <a:pt x="44" y="31"/>
                  <a:pt x="44" y="31"/>
                </a:cubicBezTo>
                <a:cubicBezTo>
                  <a:pt x="45" y="26"/>
                  <a:pt x="44" y="22"/>
                  <a:pt x="42" y="18"/>
                </a:cubicBezTo>
                <a:cubicBezTo>
                  <a:pt x="39" y="14"/>
                  <a:pt x="36" y="11"/>
                  <a:pt x="31" y="10"/>
                </a:cubicBezTo>
                <a:cubicBezTo>
                  <a:pt x="30" y="10"/>
                  <a:pt x="28" y="10"/>
                  <a:pt x="26" y="10"/>
                </a:cubicBezTo>
                <a:cubicBezTo>
                  <a:pt x="19" y="10"/>
                  <a:pt x="12" y="16"/>
                  <a:pt x="11" y="23"/>
                </a:cubicBezTo>
                <a:cubicBezTo>
                  <a:pt x="9" y="33"/>
                  <a:pt x="15" y="42"/>
                  <a:pt x="24" y="44"/>
                </a:cubicBezTo>
                <a:cubicBezTo>
                  <a:pt x="24" y="44"/>
                  <a:pt x="24" y="44"/>
                  <a:pt x="24" y="44"/>
                </a:cubicBezTo>
                <a:cubicBezTo>
                  <a:pt x="29" y="30"/>
                  <a:pt x="29" y="30"/>
                  <a:pt x="29" y="30"/>
                </a:cubicBezTo>
                <a:lnTo>
                  <a:pt x="44" y="31"/>
                </a:lnTo>
                <a:close/>
                <a:moveTo>
                  <a:pt x="28" y="29"/>
                </a:moveTo>
                <a:cubicBezTo>
                  <a:pt x="28" y="29"/>
                  <a:pt x="28" y="29"/>
                  <a:pt x="28" y="29"/>
                </a:cubicBezTo>
                <a:cubicBezTo>
                  <a:pt x="28" y="29"/>
                  <a:pt x="27" y="29"/>
                  <a:pt x="27" y="29"/>
                </a:cubicBezTo>
                <a:cubicBezTo>
                  <a:pt x="26" y="29"/>
                  <a:pt x="26" y="29"/>
                  <a:pt x="25" y="28"/>
                </a:cubicBezTo>
                <a:cubicBezTo>
                  <a:pt x="25" y="28"/>
                  <a:pt x="25" y="27"/>
                  <a:pt x="25" y="27"/>
                </a:cubicBezTo>
                <a:cubicBezTo>
                  <a:pt x="25" y="26"/>
                  <a:pt x="26" y="25"/>
                  <a:pt x="27" y="25"/>
                </a:cubicBezTo>
                <a:cubicBezTo>
                  <a:pt x="27" y="25"/>
                  <a:pt x="28" y="25"/>
                  <a:pt x="28" y="25"/>
                </a:cubicBezTo>
                <a:cubicBezTo>
                  <a:pt x="29" y="25"/>
                  <a:pt x="30" y="26"/>
                  <a:pt x="30" y="28"/>
                </a:cubicBezTo>
                <a:cubicBezTo>
                  <a:pt x="29" y="28"/>
                  <a:pt x="29" y="29"/>
                  <a:pt x="29" y="29"/>
                </a:cubicBezTo>
                <a:lnTo>
                  <a:pt x="28" y="29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4" name="Freeform 198"/>
          <p:cNvSpPr>
            <a:spLocks noEditPoints="1"/>
          </p:cNvSpPr>
          <p:nvPr/>
        </p:nvSpPr>
        <p:spPr bwMode="auto">
          <a:xfrm>
            <a:off x="7306424" y="3908773"/>
            <a:ext cx="217493" cy="231857"/>
          </a:xfrm>
          <a:custGeom>
            <a:avLst/>
            <a:gdLst>
              <a:gd name="T0" fmla="*/ 77 w 130"/>
              <a:gd name="T1" fmla="*/ 129 h 139"/>
              <a:gd name="T2" fmla="*/ 77 w 130"/>
              <a:gd name="T3" fmla="*/ 53 h 139"/>
              <a:gd name="T4" fmla="*/ 130 w 130"/>
              <a:gd name="T5" fmla="*/ 0 h 139"/>
              <a:gd name="T6" fmla="*/ 0 w 130"/>
              <a:gd name="T7" fmla="*/ 0 h 139"/>
              <a:gd name="T8" fmla="*/ 53 w 130"/>
              <a:gd name="T9" fmla="*/ 53 h 139"/>
              <a:gd name="T10" fmla="*/ 53 w 130"/>
              <a:gd name="T11" fmla="*/ 129 h 139"/>
              <a:gd name="T12" fmla="*/ 38 w 130"/>
              <a:gd name="T13" fmla="*/ 132 h 139"/>
              <a:gd name="T14" fmla="*/ 37 w 130"/>
              <a:gd name="T15" fmla="*/ 133 h 139"/>
              <a:gd name="T16" fmla="*/ 37 w 130"/>
              <a:gd name="T17" fmla="*/ 139 h 139"/>
              <a:gd name="T18" fmla="*/ 93 w 130"/>
              <a:gd name="T19" fmla="*/ 139 h 139"/>
              <a:gd name="T20" fmla="*/ 93 w 130"/>
              <a:gd name="T21" fmla="*/ 133 h 139"/>
              <a:gd name="T22" fmla="*/ 92 w 130"/>
              <a:gd name="T23" fmla="*/ 132 h 139"/>
              <a:gd name="T24" fmla="*/ 77 w 130"/>
              <a:gd name="T25" fmla="*/ 129 h 139"/>
              <a:gd name="T26" fmla="*/ 10 w 130"/>
              <a:gd name="T27" fmla="*/ 4 h 139"/>
              <a:gd name="T28" fmla="*/ 120 w 130"/>
              <a:gd name="T29" fmla="*/ 4 h 139"/>
              <a:gd name="T30" fmla="*/ 72 w 130"/>
              <a:gd name="T31" fmla="*/ 51 h 139"/>
              <a:gd name="T32" fmla="*/ 72 w 130"/>
              <a:gd name="T33" fmla="*/ 52 h 139"/>
              <a:gd name="T34" fmla="*/ 58 w 130"/>
              <a:gd name="T35" fmla="*/ 52 h 139"/>
              <a:gd name="T36" fmla="*/ 58 w 130"/>
              <a:gd name="T37" fmla="*/ 51 h 139"/>
              <a:gd name="T38" fmla="*/ 10 w 130"/>
              <a:gd name="T39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30" h="139">
                <a:moveTo>
                  <a:pt x="77" y="129"/>
                </a:moveTo>
                <a:cubicBezTo>
                  <a:pt x="77" y="53"/>
                  <a:pt x="77" y="53"/>
                  <a:pt x="77" y="53"/>
                </a:cubicBez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1" y="131"/>
                  <a:pt x="38" y="132"/>
                  <a:pt x="38" y="132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7" y="139"/>
                  <a:pt x="37" y="139"/>
                  <a:pt x="37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2" y="132"/>
                  <a:pt x="92" y="132"/>
                  <a:pt x="92" y="132"/>
                </a:cubicBezTo>
                <a:cubicBezTo>
                  <a:pt x="92" y="132"/>
                  <a:pt x="89" y="131"/>
                  <a:pt x="77" y="129"/>
                </a:cubicBezTo>
                <a:close/>
                <a:moveTo>
                  <a:pt x="10" y="4"/>
                </a:moveTo>
                <a:cubicBezTo>
                  <a:pt x="120" y="4"/>
                  <a:pt x="120" y="4"/>
                  <a:pt x="120" y="4"/>
                </a:cubicBezTo>
                <a:cubicBezTo>
                  <a:pt x="72" y="51"/>
                  <a:pt x="72" y="51"/>
                  <a:pt x="72" y="51"/>
                </a:cubicBezTo>
                <a:cubicBezTo>
                  <a:pt x="72" y="52"/>
                  <a:pt x="72" y="52"/>
                  <a:pt x="72" y="52"/>
                </a:cubicBezTo>
                <a:cubicBezTo>
                  <a:pt x="58" y="52"/>
                  <a:pt x="58" y="52"/>
                  <a:pt x="58" y="52"/>
                </a:cubicBezTo>
                <a:cubicBezTo>
                  <a:pt x="58" y="51"/>
                  <a:pt x="58" y="51"/>
                  <a:pt x="58" y="51"/>
                </a:cubicBezTo>
                <a:lnTo>
                  <a:pt x="10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5" name="Freeform 199"/>
          <p:cNvSpPr>
            <a:spLocks noEditPoints="1"/>
          </p:cNvSpPr>
          <p:nvPr/>
        </p:nvSpPr>
        <p:spPr bwMode="auto">
          <a:xfrm>
            <a:off x="7722220" y="3915169"/>
            <a:ext cx="214296" cy="231857"/>
          </a:xfrm>
          <a:custGeom>
            <a:avLst/>
            <a:gdLst>
              <a:gd name="T0" fmla="*/ 76 w 129"/>
              <a:gd name="T1" fmla="*/ 129 h 139"/>
              <a:gd name="T2" fmla="*/ 76 w 129"/>
              <a:gd name="T3" fmla="*/ 53 h 139"/>
              <a:gd name="T4" fmla="*/ 129 w 129"/>
              <a:gd name="T5" fmla="*/ 0 h 139"/>
              <a:gd name="T6" fmla="*/ 0 w 129"/>
              <a:gd name="T7" fmla="*/ 0 h 139"/>
              <a:gd name="T8" fmla="*/ 53 w 129"/>
              <a:gd name="T9" fmla="*/ 53 h 139"/>
              <a:gd name="T10" fmla="*/ 53 w 129"/>
              <a:gd name="T11" fmla="*/ 129 h 139"/>
              <a:gd name="T12" fmla="*/ 37 w 129"/>
              <a:gd name="T13" fmla="*/ 132 h 139"/>
              <a:gd name="T14" fmla="*/ 36 w 129"/>
              <a:gd name="T15" fmla="*/ 133 h 139"/>
              <a:gd name="T16" fmla="*/ 36 w 129"/>
              <a:gd name="T17" fmla="*/ 139 h 139"/>
              <a:gd name="T18" fmla="*/ 93 w 129"/>
              <a:gd name="T19" fmla="*/ 139 h 139"/>
              <a:gd name="T20" fmla="*/ 93 w 129"/>
              <a:gd name="T21" fmla="*/ 133 h 139"/>
              <a:gd name="T22" fmla="*/ 92 w 129"/>
              <a:gd name="T23" fmla="*/ 132 h 139"/>
              <a:gd name="T24" fmla="*/ 76 w 129"/>
              <a:gd name="T25" fmla="*/ 129 h 139"/>
              <a:gd name="T26" fmla="*/ 119 w 129"/>
              <a:gd name="T27" fmla="*/ 4 h 139"/>
              <a:gd name="T28" fmla="*/ 100 w 129"/>
              <a:gd name="T29" fmla="*/ 23 h 139"/>
              <a:gd name="T30" fmla="*/ 67 w 129"/>
              <a:gd name="T31" fmla="*/ 24 h 139"/>
              <a:gd name="T32" fmla="*/ 31 w 129"/>
              <a:gd name="T33" fmla="*/ 25 h 139"/>
              <a:gd name="T34" fmla="*/ 10 w 129"/>
              <a:gd name="T35" fmla="*/ 4 h 139"/>
              <a:gd name="T36" fmla="*/ 119 w 129"/>
              <a:gd name="T37" fmla="*/ 4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29" h="139">
                <a:moveTo>
                  <a:pt x="76" y="129"/>
                </a:moveTo>
                <a:cubicBezTo>
                  <a:pt x="76" y="53"/>
                  <a:pt x="76" y="53"/>
                  <a:pt x="76" y="53"/>
                </a:cubicBezTo>
                <a:cubicBezTo>
                  <a:pt x="129" y="0"/>
                  <a:pt x="129" y="0"/>
                  <a:pt x="129" y="0"/>
                </a:cubicBezTo>
                <a:cubicBezTo>
                  <a:pt x="0" y="0"/>
                  <a:pt x="0" y="0"/>
                  <a:pt x="0" y="0"/>
                </a:cubicBezTo>
                <a:cubicBezTo>
                  <a:pt x="53" y="53"/>
                  <a:pt x="53" y="53"/>
                  <a:pt x="53" y="53"/>
                </a:cubicBezTo>
                <a:cubicBezTo>
                  <a:pt x="53" y="129"/>
                  <a:pt x="53" y="129"/>
                  <a:pt x="53" y="129"/>
                </a:cubicBezTo>
                <a:cubicBezTo>
                  <a:pt x="40" y="131"/>
                  <a:pt x="38" y="132"/>
                  <a:pt x="37" y="132"/>
                </a:cubicBezTo>
                <a:cubicBezTo>
                  <a:pt x="36" y="133"/>
                  <a:pt x="36" y="133"/>
                  <a:pt x="36" y="133"/>
                </a:cubicBezTo>
                <a:cubicBezTo>
                  <a:pt x="36" y="139"/>
                  <a:pt x="36" y="139"/>
                  <a:pt x="36" y="139"/>
                </a:cubicBezTo>
                <a:cubicBezTo>
                  <a:pt x="93" y="139"/>
                  <a:pt x="93" y="139"/>
                  <a:pt x="93" y="139"/>
                </a:cubicBezTo>
                <a:cubicBezTo>
                  <a:pt x="93" y="133"/>
                  <a:pt x="93" y="133"/>
                  <a:pt x="93" y="133"/>
                </a:cubicBezTo>
                <a:cubicBezTo>
                  <a:pt x="92" y="132"/>
                  <a:pt x="92" y="132"/>
                  <a:pt x="92" y="132"/>
                </a:cubicBezTo>
                <a:cubicBezTo>
                  <a:pt x="92" y="132"/>
                  <a:pt x="89" y="131"/>
                  <a:pt x="76" y="129"/>
                </a:cubicBezTo>
                <a:close/>
                <a:moveTo>
                  <a:pt x="119" y="4"/>
                </a:moveTo>
                <a:cubicBezTo>
                  <a:pt x="100" y="23"/>
                  <a:pt x="100" y="23"/>
                  <a:pt x="100" y="23"/>
                </a:cubicBezTo>
                <a:cubicBezTo>
                  <a:pt x="96" y="21"/>
                  <a:pt x="84" y="15"/>
                  <a:pt x="67" y="24"/>
                </a:cubicBezTo>
                <a:cubicBezTo>
                  <a:pt x="53" y="32"/>
                  <a:pt x="38" y="28"/>
                  <a:pt x="31" y="25"/>
                </a:cubicBezTo>
                <a:cubicBezTo>
                  <a:pt x="10" y="4"/>
                  <a:pt x="10" y="4"/>
                  <a:pt x="10" y="4"/>
                </a:cubicBezTo>
                <a:lnTo>
                  <a:pt x="119" y="4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6" name="Freeform 200"/>
          <p:cNvSpPr>
            <a:spLocks noEditPoints="1"/>
          </p:cNvSpPr>
          <p:nvPr/>
        </p:nvSpPr>
        <p:spPr bwMode="auto">
          <a:xfrm>
            <a:off x="8083642" y="3915169"/>
            <a:ext cx="217493" cy="231857"/>
          </a:xfrm>
          <a:custGeom>
            <a:avLst/>
            <a:gdLst>
              <a:gd name="T0" fmla="*/ 77 w 130"/>
              <a:gd name="T1" fmla="*/ 129 h 139"/>
              <a:gd name="T2" fmla="*/ 77 w 130"/>
              <a:gd name="T3" fmla="*/ 53 h 139"/>
              <a:gd name="T4" fmla="*/ 130 w 130"/>
              <a:gd name="T5" fmla="*/ 0 h 139"/>
              <a:gd name="T6" fmla="*/ 0 w 130"/>
              <a:gd name="T7" fmla="*/ 0 h 139"/>
              <a:gd name="T8" fmla="*/ 54 w 130"/>
              <a:gd name="T9" fmla="*/ 53 h 139"/>
              <a:gd name="T10" fmla="*/ 54 w 130"/>
              <a:gd name="T11" fmla="*/ 129 h 139"/>
              <a:gd name="T12" fmla="*/ 38 w 130"/>
              <a:gd name="T13" fmla="*/ 132 h 139"/>
              <a:gd name="T14" fmla="*/ 37 w 130"/>
              <a:gd name="T15" fmla="*/ 133 h 139"/>
              <a:gd name="T16" fmla="*/ 37 w 130"/>
              <a:gd name="T17" fmla="*/ 139 h 139"/>
              <a:gd name="T18" fmla="*/ 94 w 130"/>
              <a:gd name="T19" fmla="*/ 139 h 139"/>
              <a:gd name="T20" fmla="*/ 94 w 130"/>
              <a:gd name="T21" fmla="*/ 133 h 139"/>
              <a:gd name="T22" fmla="*/ 93 w 130"/>
              <a:gd name="T23" fmla="*/ 132 h 139"/>
              <a:gd name="T24" fmla="*/ 77 w 130"/>
              <a:gd name="T25" fmla="*/ 129 h 139"/>
              <a:gd name="T26" fmla="*/ 88 w 130"/>
              <a:gd name="T27" fmla="*/ 29 h 139"/>
              <a:gd name="T28" fmla="*/ 85 w 130"/>
              <a:gd name="T29" fmla="*/ 29 h 139"/>
              <a:gd name="T30" fmla="*/ 85 w 130"/>
              <a:gd name="T31" fmla="*/ 25 h 139"/>
              <a:gd name="T32" fmla="*/ 88 w 130"/>
              <a:gd name="T33" fmla="*/ 25 h 139"/>
              <a:gd name="T34" fmla="*/ 88 w 130"/>
              <a:gd name="T35" fmla="*/ 29 h 139"/>
              <a:gd name="T36" fmla="*/ 53 w 130"/>
              <a:gd name="T37" fmla="*/ 33 h 139"/>
              <a:gd name="T38" fmla="*/ 51 w 130"/>
              <a:gd name="T39" fmla="*/ 33 h 139"/>
              <a:gd name="T40" fmla="*/ 51 w 130"/>
              <a:gd name="T41" fmla="*/ 31 h 139"/>
              <a:gd name="T42" fmla="*/ 53 w 130"/>
              <a:gd name="T43" fmla="*/ 31 h 139"/>
              <a:gd name="T44" fmla="*/ 53 w 130"/>
              <a:gd name="T45" fmla="*/ 33 h 139"/>
              <a:gd name="T46" fmla="*/ 62 w 130"/>
              <a:gd name="T47" fmla="*/ 38 h 139"/>
              <a:gd name="T48" fmla="*/ 60 w 130"/>
              <a:gd name="T49" fmla="*/ 38 h 139"/>
              <a:gd name="T50" fmla="*/ 60 w 130"/>
              <a:gd name="T51" fmla="*/ 36 h 139"/>
              <a:gd name="T52" fmla="*/ 62 w 130"/>
              <a:gd name="T53" fmla="*/ 36 h 139"/>
              <a:gd name="T54" fmla="*/ 62 w 130"/>
              <a:gd name="T55" fmla="*/ 38 h 139"/>
              <a:gd name="T56" fmla="*/ 75 w 130"/>
              <a:gd name="T57" fmla="*/ 33 h 139"/>
              <a:gd name="T58" fmla="*/ 71 w 130"/>
              <a:gd name="T59" fmla="*/ 33 h 139"/>
              <a:gd name="T60" fmla="*/ 71 w 130"/>
              <a:gd name="T61" fmla="*/ 29 h 139"/>
              <a:gd name="T62" fmla="*/ 75 w 130"/>
              <a:gd name="T63" fmla="*/ 29 h 139"/>
              <a:gd name="T64" fmla="*/ 75 w 130"/>
              <a:gd name="T65" fmla="*/ 33 h 139"/>
              <a:gd name="T66" fmla="*/ 68 w 130"/>
              <a:gd name="T67" fmla="*/ 24 h 139"/>
              <a:gd name="T68" fmla="*/ 32 w 130"/>
              <a:gd name="T69" fmla="*/ 25 h 139"/>
              <a:gd name="T70" fmla="*/ 11 w 130"/>
              <a:gd name="T71" fmla="*/ 4 h 139"/>
              <a:gd name="T72" fmla="*/ 120 w 130"/>
              <a:gd name="T73" fmla="*/ 4 h 139"/>
              <a:gd name="T74" fmla="*/ 101 w 130"/>
              <a:gd name="T75" fmla="*/ 23 h 139"/>
              <a:gd name="T76" fmla="*/ 75 w 130"/>
              <a:gd name="T77" fmla="*/ 21 h 139"/>
              <a:gd name="T78" fmla="*/ 81 w 130"/>
              <a:gd name="T79" fmla="*/ 21 h 139"/>
              <a:gd name="T80" fmla="*/ 81 w 130"/>
              <a:gd name="T81" fmla="*/ 26 h 139"/>
              <a:gd name="T82" fmla="*/ 75 w 130"/>
              <a:gd name="T83" fmla="*/ 26 h 139"/>
              <a:gd name="T84" fmla="*/ 75 w 130"/>
              <a:gd name="T85" fmla="*/ 21 h 139"/>
              <a:gd name="T86" fmla="*/ 68 w 130"/>
              <a:gd name="T87" fmla="*/ 24 h 139"/>
              <a:gd name="T88" fmla="*/ 75 w 130"/>
              <a:gd name="T89" fmla="*/ 21 h 139"/>
              <a:gd name="T90" fmla="*/ 75 w 130"/>
              <a:gd name="T91" fmla="*/ 21 h 139"/>
              <a:gd name="T92" fmla="*/ 75 w 130"/>
              <a:gd name="T93" fmla="*/ 21 h 1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0" h="139">
                <a:moveTo>
                  <a:pt x="77" y="129"/>
                </a:moveTo>
                <a:cubicBezTo>
                  <a:pt x="77" y="53"/>
                  <a:pt x="77" y="53"/>
                  <a:pt x="77" y="53"/>
                </a:cubicBezTo>
                <a:cubicBezTo>
                  <a:pt x="130" y="0"/>
                  <a:pt x="130" y="0"/>
                  <a:pt x="130" y="0"/>
                </a:cubicBezTo>
                <a:cubicBezTo>
                  <a:pt x="0" y="0"/>
                  <a:pt x="0" y="0"/>
                  <a:pt x="0" y="0"/>
                </a:cubicBezTo>
                <a:cubicBezTo>
                  <a:pt x="54" y="53"/>
                  <a:pt x="54" y="53"/>
                  <a:pt x="54" y="53"/>
                </a:cubicBezTo>
                <a:cubicBezTo>
                  <a:pt x="54" y="129"/>
                  <a:pt x="54" y="129"/>
                  <a:pt x="54" y="129"/>
                </a:cubicBezTo>
                <a:cubicBezTo>
                  <a:pt x="41" y="131"/>
                  <a:pt x="38" y="132"/>
                  <a:pt x="38" y="132"/>
                </a:cubicBezTo>
                <a:cubicBezTo>
                  <a:pt x="37" y="133"/>
                  <a:pt x="37" y="133"/>
                  <a:pt x="37" y="133"/>
                </a:cubicBezTo>
                <a:cubicBezTo>
                  <a:pt x="37" y="139"/>
                  <a:pt x="37" y="139"/>
                  <a:pt x="37" y="139"/>
                </a:cubicBezTo>
                <a:cubicBezTo>
                  <a:pt x="94" y="139"/>
                  <a:pt x="94" y="139"/>
                  <a:pt x="94" y="139"/>
                </a:cubicBezTo>
                <a:cubicBezTo>
                  <a:pt x="94" y="133"/>
                  <a:pt x="94" y="133"/>
                  <a:pt x="94" y="133"/>
                </a:cubicBezTo>
                <a:cubicBezTo>
                  <a:pt x="93" y="132"/>
                  <a:pt x="93" y="132"/>
                  <a:pt x="93" y="132"/>
                </a:cubicBezTo>
                <a:cubicBezTo>
                  <a:pt x="92" y="132"/>
                  <a:pt x="90" y="131"/>
                  <a:pt x="77" y="129"/>
                </a:cubicBezTo>
                <a:close/>
                <a:moveTo>
                  <a:pt x="88" y="29"/>
                </a:moveTo>
                <a:cubicBezTo>
                  <a:pt x="85" y="29"/>
                  <a:pt x="85" y="29"/>
                  <a:pt x="85" y="29"/>
                </a:cubicBezTo>
                <a:cubicBezTo>
                  <a:pt x="85" y="25"/>
                  <a:pt x="85" y="25"/>
                  <a:pt x="85" y="25"/>
                </a:cubicBezTo>
                <a:cubicBezTo>
                  <a:pt x="88" y="25"/>
                  <a:pt x="88" y="25"/>
                  <a:pt x="88" y="25"/>
                </a:cubicBezTo>
                <a:lnTo>
                  <a:pt x="88" y="29"/>
                </a:lnTo>
                <a:close/>
                <a:moveTo>
                  <a:pt x="53" y="33"/>
                </a:moveTo>
                <a:cubicBezTo>
                  <a:pt x="51" y="33"/>
                  <a:pt x="51" y="33"/>
                  <a:pt x="51" y="33"/>
                </a:cubicBezTo>
                <a:cubicBezTo>
                  <a:pt x="51" y="31"/>
                  <a:pt x="51" y="31"/>
                  <a:pt x="51" y="31"/>
                </a:cubicBezTo>
                <a:cubicBezTo>
                  <a:pt x="53" y="31"/>
                  <a:pt x="53" y="31"/>
                  <a:pt x="53" y="31"/>
                </a:cubicBezTo>
                <a:lnTo>
                  <a:pt x="53" y="33"/>
                </a:lnTo>
                <a:close/>
                <a:moveTo>
                  <a:pt x="62" y="38"/>
                </a:moveTo>
                <a:cubicBezTo>
                  <a:pt x="60" y="38"/>
                  <a:pt x="60" y="38"/>
                  <a:pt x="60" y="38"/>
                </a:cubicBezTo>
                <a:cubicBezTo>
                  <a:pt x="60" y="36"/>
                  <a:pt x="60" y="36"/>
                  <a:pt x="60" y="36"/>
                </a:cubicBezTo>
                <a:cubicBezTo>
                  <a:pt x="62" y="36"/>
                  <a:pt x="62" y="36"/>
                  <a:pt x="62" y="36"/>
                </a:cubicBezTo>
                <a:lnTo>
                  <a:pt x="62" y="38"/>
                </a:lnTo>
                <a:close/>
                <a:moveTo>
                  <a:pt x="75" y="33"/>
                </a:moveTo>
                <a:cubicBezTo>
                  <a:pt x="71" y="33"/>
                  <a:pt x="71" y="33"/>
                  <a:pt x="71" y="33"/>
                </a:cubicBezTo>
                <a:cubicBezTo>
                  <a:pt x="71" y="29"/>
                  <a:pt x="71" y="29"/>
                  <a:pt x="71" y="29"/>
                </a:cubicBezTo>
                <a:cubicBezTo>
                  <a:pt x="75" y="29"/>
                  <a:pt x="75" y="29"/>
                  <a:pt x="75" y="29"/>
                </a:cubicBezTo>
                <a:lnTo>
                  <a:pt x="75" y="33"/>
                </a:lnTo>
                <a:close/>
                <a:moveTo>
                  <a:pt x="68" y="24"/>
                </a:moveTo>
                <a:cubicBezTo>
                  <a:pt x="53" y="32"/>
                  <a:pt x="39" y="28"/>
                  <a:pt x="32" y="25"/>
                </a:cubicBezTo>
                <a:cubicBezTo>
                  <a:pt x="11" y="4"/>
                  <a:pt x="11" y="4"/>
                  <a:pt x="11" y="4"/>
                </a:cubicBezTo>
                <a:cubicBezTo>
                  <a:pt x="120" y="4"/>
                  <a:pt x="120" y="4"/>
                  <a:pt x="120" y="4"/>
                </a:cubicBezTo>
                <a:cubicBezTo>
                  <a:pt x="101" y="23"/>
                  <a:pt x="101" y="23"/>
                  <a:pt x="101" y="23"/>
                </a:cubicBezTo>
                <a:cubicBezTo>
                  <a:pt x="97" y="21"/>
                  <a:pt x="88" y="16"/>
                  <a:pt x="75" y="21"/>
                </a:cubicBezTo>
                <a:cubicBezTo>
                  <a:pt x="81" y="21"/>
                  <a:pt x="81" y="21"/>
                  <a:pt x="81" y="21"/>
                </a:cubicBezTo>
                <a:cubicBezTo>
                  <a:pt x="81" y="26"/>
                  <a:pt x="81" y="26"/>
                  <a:pt x="81" y="26"/>
                </a:cubicBezTo>
                <a:cubicBezTo>
                  <a:pt x="75" y="26"/>
                  <a:pt x="75" y="26"/>
                  <a:pt x="75" y="26"/>
                </a:cubicBezTo>
                <a:cubicBezTo>
                  <a:pt x="75" y="21"/>
                  <a:pt x="75" y="21"/>
                  <a:pt x="75" y="21"/>
                </a:cubicBezTo>
                <a:cubicBezTo>
                  <a:pt x="73" y="22"/>
                  <a:pt x="71" y="23"/>
                  <a:pt x="68" y="24"/>
                </a:cubicBezTo>
                <a:close/>
                <a:moveTo>
                  <a:pt x="75" y="21"/>
                </a:moveTo>
                <a:cubicBezTo>
                  <a:pt x="75" y="21"/>
                  <a:pt x="75" y="21"/>
                  <a:pt x="75" y="21"/>
                </a:cubicBezTo>
                <a:cubicBezTo>
                  <a:pt x="75" y="21"/>
                  <a:pt x="75" y="21"/>
                  <a:pt x="75" y="21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7" name="Freeform 201"/>
          <p:cNvSpPr>
            <a:spLocks noEditPoints="1"/>
          </p:cNvSpPr>
          <p:nvPr/>
        </p:nvSpPr>
        <p:spPr bwMode="auto">
          <a:xfrm>
            <a:off x="8465855" y="3867200"/>
            <a:ext cx="243081" cy="284623"/>
          </a:xfrm>
          <a:custGeom>
            <a:avLst/>
            <a:gdLst>
              <a:gd name="T0" fmla="*/ 93 w 146"/>
              <a:gd name="T1" fmla="*/ 85 h 171"/>
              <a:gd name="T2" fmla="*/ 95 w 146"/>
              <a:gd name="T3" fmla="*/ 32 h 171"/>
              <a:gd name="T4" fmla="*/ 136 w 146"/>
              <a:gd name="T5" fmla="*/ 4 h 171"/>
              <a:gd name="T6" fmla="*/ 103 w 146"/>
              <a:gd name="T7" fmla="*/ 0 h 171"/>
              <a:gd name="T8" fmla="*/ 24 w 146"/>
              <a:gd name="T9" fmla="*/ 32 h 171"/>
              <a:gd name="T10" fmla="*/ 36 w 146"/>
              <a:gd name="T11" fmla="*/ 29 h 171"/>
              <a:gd name="T12" fmla="*/ 21 w 146"/>
              <a:gd name="T13" fmla="*/ 16 h 171"/>
              <a:gd name="T14" fmla="*/ 7 w 146"/>
              <a:gd name="T15" fmla="*/ 31 h 171"/>
              <a:gd name="T16" fmla="*/ 23 w 146"/>
              <a:gd name="T17" fmla="*/ 44 h 171"/>
              <a:gd name="T18" fmla="*/ 70 w 146"/>
              <a:gd name="T19" fmla="*/ 85 h 171"/>
              <a:gd name="T20" fmla="*/ 54 w 146"/>
              <a:gd name="T21" fmla="*/ 165 h 171"/>
              <a:gd name="T22" fmla="*/ 53 w 146"/>
              <a:gd name="T23" fmla="*/ 171 h 171"/>
              <a:gd name="T24" fmla="*/ 110 w 146"/>
              <a:gd name="T25" fmla="*/ 165 h 171"/>
              <a:gd name="T26" fmla="*/ 93 w 146"/>
              <a:gd name="T27" fmla="*/ 161 h 171"/>
              <a:gd name="T28" fmla="*/ 22 w 146"/>
              <a:gd name="T29" fmla="*/ 31 h 171"/>
              <a:gd name="T30" fmla="*/ 21 w 146"/>
              <a:gd name="T31" fmla="*/ 32 h 171"/>
              <a:gd name="T32" fmla="*/ 20 w 146"/>
              <a:gd name="T33" fmla="*/ 31 h 171"/>
              <a:gd name="T34" fmla="*/ 21 w 146"/>
              <a:gd name="T35" fmla="*/ 28 h 171"/>
              <a:gd name="T36" fmla="*/ 23 w 146"/>
              <a:gd name="T37" fmla="*/ 30 h 171"/>
              <a:gd name="T38" fmla="*/ 104 w 146"/>
              <a:gd name="T39" fmla="*/ 61 h 171"/>
              <a:gd name="T40" fmla="*/ 101 w 146"/>
              <a:gd name="T41" fmla="*/ 57 h 171"/>
              <a:gd name="T42" fmla="*/ 104 w 146"/>
              <a:gd name="T43" fmla="*/ 61 h 171"/>
              <a:gd name="T44" fmla="*/ 67 w 146"/>
              <a:gd name="T45" fmla="*/ 65 h 171"/>
              <a:gd name="T46" fmla="*/ 69 w 146"/>
              <a:gd name="T47" fmla="*/ 63 h 171"/>
              <a:gd name="T48" fmla="*/ 48 w 146"/>
              <a:gd name="T49" fmla="*/ 58 h 171"/>
              <a:gd name="T50" fmla="*/ 89 w 146"/>
              <a:gd name="T51" fmla="*/ 36 h 171"/>
              <a:gd name="T52" fmla="*/ 48 w 146"/>
              <a:gd name="T53" fmla="*/ 58 h 171"/>
              <a:gd name="T54" fmla="*/ 76 w 146"/>
              <a:gd name="T55" fmla="*/ 71 h 171"/>
              <a:gd name="T56" fmla="*/ 79 w 146"/>
              <a:gd name="T57" fmla="*/ 68 h 171"/>
              <a:gd name="T58" fmla="*/ 91 w 146"/>
              <a:gd name="T59" fmla="*/ 65 h 171"/>
              <a:gd name="T60" fmla="*/ 87 w 146"/>
              <a:gd name="T61" fmla="*/ 61 h 171"/>
              <a:gd name="T62" fmla="*/ 91 w 146"/>
              <a:gd name="T63" fmla="*/ 65 h 171"/>
              <a:gd name="T64" fmla="*/ 93 w 146"/>
              <a:gd name="T65" fmla="*/ 36 h 171"/>
              <a:gd name="T66" fmla="*/ 117 w 146"/>
              <a:gd name="T67" fmla="*/ 55 h 171"/>
              <a:gd name="T68" fmla="*/ 97 w 146"/>
              <a:gd name="T69" fmla="*/ 53 h 171"/>
              <a:gd name="T70" fmla="*/ 91 w 146"/>
              <a:gd name="T71" fmla="*/ 59 h 171"/>
              <a:gd name="T72" fmla="*/ 86 w 146"/>
              <a:gd name="T73" fmla="*/ 55 h 171"/>
              <a:gd name="T74" fmla="*/ 23 w 146"/>
              <a:gd name="T75" fmla="*/ 51 h 171"/>
              <a:gd name="T76" fmla="*/ 20 w 146"/>
              <a:gd name="T77" fmla="*/ 9 h 171"/>
              <a:gd name="T78" fmla="*/ 37 w 146"/>
              <a:gd name="T79" fmla="*/ 29 h 171"/>
              <a:gd name="T80" fmla="*/ 6 w 146"/>
              <a:gd name="T81" fmla="*/ 31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6" h="171">
                <a:moveTo>
                  <a:pt x="93" y="161"/>
                </a:moveTo>
                <a:cubicBezTo>
                  <a:pt x="93" y="85"/>
                  <a:pt x="93" y="85"/>
                  <a:pt x="93" y="85"/>
                </a:cubicBezTo>
                <a:cubicBezTo>
                  <a:pt x="146" y="32"/>
                  <a:pt x="146" y="32"/>
                  <a:pt x="146" y="32"/>
                </a:cubicBezTo>
                <a:cubicBezTo>
                  <a:pt x="95" y="32"/>
                  <a:pt x="95" y="32"/>
                  <a:pt x="95" y="32"/>
                </a:cubicBezTo>
                <a:cubicBezTo>
                  <a:pt x="106" y="4"/>
                  <a:pt x="106" y="4"/>
                  <a:pt x="106" y="4"/>
                </a:cubicBezTo>
                <a:cubicBezTo>
                  <a:pt x="136" y="4"/>
                  <a:pt x="136" y="4"/>
                  <a:pt x="136" y="4"/>
                </a:cubicBezTo>
                <a:cubicBezTo>
                  <a:pt x="136" y="0"/>
                  <a:pt x="136" y="0"/>
                  <a:pt x="136" y="0"/>
                </a:cubicBezTo>
                <a:cubicBezTo>
                  <a:pt x="103" y="0"/>
                  <a:pt x="103" y="0"/>
                  <a:pt x="103" y="0"/>
                </a:cubicBezTo>
                <a:cubicBezTo>
                  <a:pt x="90" y="32"/>
                  <a:pt x="90" y="32"/>
                  <a:pt x="90" y="32"/>
                </a:cubicBezTo>
                <a:cubicBezTo>
                  <a:pt x="24" y="32"/>
                  <a:pt x="24" y="32"/>
                  <a:pt x="24" y="32"/>
                </a:cubicBezTo>
                <a:cubicBezTo>
                  <a:pt x="36" y="29"/>
                  <a:pt x="36" y="29"/>
                  <a:pt x="36" y="29"/>
                </a:cubicBezTo>
                <a:cubicBezTo>
                  <a:pt x="36" y="29"/>
                  <a:pt x="36" y="29"/>
                  <a:pt x="36" y="29"/>
                </a:cubicBezTo>
                <a:cubicBezTo>
                  <a:pt x="35" y="25"/>
                  <a:pt x="34" y="22"/>
                  <a:pt x="31" y="19"/>
                </a:cubicBezTo>
                <a:cubicBezTo>
                  <a:pt x="28" y="17"/>
                  <a:pt x="24" y="16"/>
                  <a:pt x="21" y="16"/>
                </a:cubicBezTo>
                <a:cubicBezTo>
                  <a:pt x="19" y="16"/>
                  <a:pt x="18" y="16"/>
                  <a:pt x="17" y="17"/>
                </a:cubicBezTo>
                <a:cubicBezTo>
                  <a:pt x="11" y="19"/>
                  <a:pt x="7" y="25"/>
                  <a:pt x="7" y="31"/>
                </a:cubicBezTo>
                <a:cubicBezTo>
                  <a:pt x="8" y="39"/>
                  <a:pt x="14" y="45"/>
                  <a:pt x="22" y="44"/>
                </a:cubicBezTo>
                <a:cubicBezTo>
                  <a:pt x="23" y="44"/>
                  <a:pt x="23" y="44"/>
                  <a:pt x="23" y="44"/>
                </a:cubicBezTo>
                <a:cubicBezTo>
                  <a:pt x="23" y="38"/>
                  <a:pt x="23" y="38"/>
                  <a:pt x="23" y="38"/>
                </a:cubicBezTo>
                <a:cubicBezTo>
                  <a:pt x="70" y="85"/>
                  <a:pt x="70" y="85"/>
                  <a:pt x="70" y="85"/>
                </a:cubicBezTo>
                <a:cubicBezTo>
                  <a:pt x="70" y="161"/>
                  <a:pt x="70" y="161"/>
                  <a:pt x="70" y="161"/>
                </a:cubicBezTo>
                <a:cubicBezTo>
                  <a:pt x="57" y="163"/>
                  <a:pt x="55" y="164"/>
                  <a:pt x="54" y="165"/>
                </a:cubicBezTo>
                <a:cubicBezTo>
                  <a:pt x="53" y="165"/>
                  <a:pt x="53" y="165"/>
                  <a:pt x="53" y="165"/>
                </a:cubicBezTo>
                <a:cubicBezTo>
                  <a:pt x="53" y="171"/>
                  <a:pt x="53" y="171"/>
                  <a:pt x="53" y="171"/>
                </a:cubicBezTo>
                <a:cubicBezTo>
                  <a:pt x="110" y="171"/>
                  <a:pt x="110" y="171"/>
                  <a:pt x="110" y="171"/>
                </a:cubicBezTo>
                <a:cubicBezTo>
                  <a:pt x="110" y="165"/>
                  <a:pt x="110" y="165"/>
                  <a:pt x="110" y="165"/>
                </a:cubicBezTo>
                <a:cubicBezTo>
                  <a:pt x="109" y="165"/>
                  <a:pt x="109" y="165"/>
                  <a:pt x="109" y="165"/>
                </a:cubicBezTo>
                <a:cubicBezTo>
                  <a:pt x="108" y="164"/>
                  <a:pt x="106" y="163"/>
                  <a:pt x="93" y="161"/>
                </a:cubicBezTo>
                <a:close/>
                <a:moveTo>
                  <a:pt x="23" y="31"/>
                </a:moveTo>
                <a:cubicBezTo>
                  <a:pt x="22" y="31"/>
                  <a:pt x="22" y="31"/>
                  <a:pt x="22" y="31"/>
                </a:cubicBezTo>
                <a:cubicBezTo>
                  <a:pt x="22" y="31"/>
                  <a:pt x="22" y="31"/>
                  <a:pt x="22" y="31"/>
                </a:cubicBezTo>
                <a:cubicBezTo>
                  <a:pt x="22" y="32"/>
                  <a:pt x="22" y="32"/>
                  <a:pt x="21" y="32"/>
                </a:cubicBezTo>
                <a:cubicBezTo>
                  <a:pt x="21" y="32"/>
                  <a:pt x="21" y="32"/>
                  <a:pt x="21" y="32"/>
                </a:cubicBezTo>
                <a:cubicBezTo>
                  <a:pt x="21" y="32"/>
                  <a:pt x="20" y="32"/>
                  <a:pt x="20" y="31"/>
                </a:cubicBezTo>
                <a:cubicBezTo>
                  <a:pt x="20" y="31"/>
                  <a:pt x="19" y="31"/>
                  <a:pt x="19" y="30"/>
                </a:cubicBezTo>
                <a:cubicBezTo>
                  <a:pt x="19" y="29"/>
                  <a:pt x="20" y="28"/>
                  <a:pt x="21" y="28"/>
                </a:cubicBezTo>
                <a:cubicBezTo>
                  <a:pt x="21" y="28"/>
                  <a:pt x="21" y="28"/>
                  <a:pt x="21" y="28"/>
                </a:cubicBezTo>
                <a:cubicBezTo>
                  <a:pt x="22" y="28"/>
                  <a:pt x="23" y="29"/>
                  <a:pt x="23" y="30"/>
                </a:cubicBezTo>
                <a:cubicBezTo>
                  <a:pt x="23" y="30"/>
                  <a:pt x="23" y="31"/>
                  <a:pt x="23" y="31"/>
                </a:cubicBezTo>
                <a:close/>
                <a:moveTo>
                  <a:pt x="104" y="61"/>
                </a:moveTo>
                <a:cubicBezTo>
                  <a:pt x="101" y="61"/>
                  <a:pt x="101" y="61"/>
                  <a:pt x="101" y="61"/>
                </a:cubicBezTo>
                <a:cubicBezTo>
                  <a:pt x="101" y="57"/>
                  <a:pt x="101" y="57"/>
                  <a:pt x="101" y="57"/>
                </a:cubicBezTo>
                <a:cubicBezTo>
                  <a:pt x="104" y="57"/>
                  <a:pt x="104" y="57"/>
                  <a:pt x="104" y="57"/>
                </a:cubicBezTo>
                <a:lnTo>
                  <a:pt x="104" y="61"/>
                </a:lnTo>
                <a:close/>
                <a:moveTo>
                  <a:pt x="69" y="65"/>
                </a:moveTo>
                <a:cubicBezTo>
                  <a:pt x="67" y="65"/>
                  <a:pt x="67" y="65"/>
                  <a:pt x="67" y="65"/>
                </a:cubicBezTo>
                <a:cubicBezTo>
                  <a:pt x="67" y="63"/>
                  <a:pt x="67" y="63"/>
                  <a:pt x="67" y="63"/>
                </a:cubicBezTo>
                <a:cubicBezTo>
                  <a:pt x="69" y="63"/>
                  <a:pt x="69" y="63"/>
                  <a:pt x="69" y="63"/>
                </a:cubicBezTo>
                <a:lnTo>
                  <a:pt x="69" y="65"/>
                </a:lnTo>
                <a:close/>
                <a:moveTo>
                  <a:pt x="48" y="58"/>
                </a:moveTo>
                <a:cubicBezTo>
                  <a:pt x="27" y="36"/>
                  <a:pt x="27" y="36"/>
                  <a:pt x="27" y="36"/>
                </a:cubicBezTo>
                <a:cubicBezTo>
                  <a:pt x="89" y="36"/>
                  <a:pt x="89" y="36"/>
                  <a:pt x="89" y="36"/>
                </a:cubicBezTo>
                <a:cubicBezTo>
                  <a:pt x="80" y="58"/>
                  <a:pt x="80" y="58"/>
                  <a:pt x="80" y="58"/>
                </a:cubicBezTo>
                <a:cubicBezTo>
                  <a:pt x="67" y="64"/>
                  <a:pt x="54" y="60"/>
                  <a:pt x="48" y="58"/>
                </a:cubicBezTo>
                <a:close/>
                <a:moveTo>
                  <a:pt x="79" y="71"/>
                </a:moveTo>
                <a:cubicBezTo>
                  <a:pt x="76" y="71"/>
                  <a:pt x="76" y="71"/>
                  <a:pt x="76" y="71"/>
                </a:cubicBezTo>
                <a:cubicBezTo>
                  <a:pt x="76" y="68"/>
                  <a:pt x="76" y="68"/>
                  <a:pt x="76" y="68"/>
                </a:cubicBezTo>
                <a:cubicBezTo>
                  <a:pt x="79" y="68"/>
                  <a:pt x="79" y="68"/>
                  <a:pt x="79" y="68"/>
                </a:cubicBezTo>
                <a:lnTo>
                  <a:pt x="79" y="71"/>
                </a:lnTo>
                <a:close/>
                <a:moveTo>
                  <a:pt x="91" y="65"/>
                </a:moveTo>
                <a:cubicBezTo>
                  <a:pt x="87" y="65"/>
                  <a:pt x="87" y="65"/>
                  <a:pt x="87" y="65"/>
                </a:cubicBezTo>
                <a:cubicBezTo>
                  <a:pt x="87" y="61"/>
                  <a:pt x="87" y="61"/>
                  <a:pt x="87" y="61"/>
                </a:cubicBezTo>
                <a:cubicBezTo>
                  <a:pt x="91" y="61"/>
                  <a:pt x="91" y="61"/>
                  <a:pt x="91" y="61"/>
                </a:cubicBezTo>
                <a:lnTo>
                  <a:pt x="91" y="65"/>
                </a:lnTo>
                <a:close/>
                <a:moveTo>
                  <a:pt x="86" y="55"/>
                </a:moveTo>
                <a:cubicBezTo>
                  <a:pt x="93" y="36"/>
                  <a:pt x="93" y="36"/>
                  <a:pt x="93" y="36"/>
                </a:cubicBezTo>
                <a:cubicBezTo>
                  <a:pt x="136" y="36"/>
                  <a:pt x="136" y="36"/>
                  <a:pt x="136" y="36"/>
                </a:cubicBezTo>
                <a:cubicBezTo>
                  <a:pt x="117" y="55"/>
                  <a:pt x="117" y="55"/>
                  <a:pt x="117" y="55"/>
                </a:cubicBezTo>
                <a:cubicBezTo>
                  <a:pt x="114" y="53"/>
                  <a:pt x="104" y="49"/>
                  <a:pt x="91" y="53"/>
                </a:cubicBezTo>
                <a:cubicBezTo>
                  <a:pt x="97" y="53"/>
                  <a:pt x="97" y="53"/>
                  <a:pt x="97" y="53"/>
                </a:cubicBezTo>
                <a:cubicBezTo>
                  <a:pt x="97" y="59"/>
                  <a:pt x="97" y="59"/>
                  <a:pt x="97" y="59"/>
                </a:cubicBezTo>
                <a:cubicBezTo>
                  <a:pt x="91" y="59"/>
                  <a:pt x="91" y="59"/>
                  <a:pt x="91" y="59"/>
                </a:cubicBezTo>
                <a:cubicBezTo>
                  <a:pt x="91" y="53"/>
                  <a:pt x="91" y="53"/>
                  <a:pt x="91" y="53"/>
                </a:cubicBezTo>
                <a:cubicBezTo>
                  <a:pt x="90" y="54"/>
                  <a:pt x="88" y="54"/>
                  <a:pt x="86" y="55"/>
                </a:cubicBezTo>
                <a:close/>
                <a:moveTo>
                  <a:pt x="22" y="46"/>
                </a:moveTo>
                <a:cubicBezTo>
                  <a:pt x="23" y="51"/>
                  <a:pt x="23" y="51"/>
                  <a:pt x="23" y="51"/>
                </a:cubicBezTo>
                <a:cubicBezTo>
                  <a:pt x="11" y="51"/>
                  <a:pt x="1" y="43"/>
                  <a:pt x="1" y="31"/>
                </a:cubicBezTo>
                <a:cubicBezTo>
                  <a:pt x="0" y="20"/>
                  <a:pt x="9" y="10"/>
                  <a:pt x="20" y="9"/>
                </a:cubicBezTo>
                <a:cubicBezTo>
                  <a:pt x="32" y="9"/>
                  <a:pt x="41" y="17"/>
                  <a:pt x="42" y="29"/>
                </a:cubicBezTo>
                <a:cubicBezTo>
                  <a:pt x="37" y="29"/>
                  <a:pt x="37" y="29"/>
                  <a:pt x="37" y="29"/>
                </a:cubicBezTo>
                <a:cubicBezTo>
                  <a:pt x="36" y="20"/>
                  <a:pt x="29" y="14"/>
                  <a:pt x="20" y="14"/>
                </a:cubicBezTo>
                <a:cubicBezTo>
                  <a:pt x="12" y="15"/>
                  <a:pt x="5" y="22"/>
                  <a:pt x="6" y="31"/>
                </a:cubicBezTo>
                <a:cubicBezTo>
                  <a:pt x="6" y="40"/>
                  <a:pt x="14" y="46"/>
                  <a:pt x="22" y="46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8" name="Freeform 202"/>
          <p:cNvSpPr>
            <a:spLocks noEditPoints="1"/>
          </p:cNvSpPr>
          <p:nvPr/>
        </p:nvSpPr>
        <p:spPr bwMode="auto">
          <a:xfrm>
            <a:off x="3487498" y="4406065"/>
            <a:ext cx="132735" cy="219065"/>
          </a:xfrm>
          <a:custGeom>
            <a:avLst/>
            <a:gdLst>
              <a:gd name="T0" fmla="*/ 73 w 80"/>
              <a:gd name="T1" fmla="*/ 14 h 132"/>
              <a:gd name="T2" fmla="*/ 73 w 80"/>
              <a:gd name="T3" fmla="*/ 14 h 132"/>
              <a:gd name="T4" fmla="*/ 73 w 80"/>
              <a:gd name="T5" fmla="*/ 9 h 132"/>
              <a:gd name="T6" fmla="*/ 67 w 80"/>
              <a:gd name="T7" fmla="*/ 0 h 132"/>
              <a:gd name="T8" fmla="*/ 11 w 80"/>
              <a:gd name="T9" fmla="*/ 0 h 132"/>
              <a:gd name="T10" fmla="*/ 7 w 80"/>
              <a:gd name="T11" fmla="*/ 9 h 132"/>
              <a:gd name="T12" fmla="*/ 7 w 80"/>
              <a:gd name="T13" fmla="*/ 14 h 132"/>
              <a:gd name="T14" fmla="*/ 7 w 80"/>
              <a:gd name="T15" fmla="*/ 14 h 132"/>
              <a:gd name="T16" fmla="*/ 0 w 80"/>
              <a:gd name="T17" fmla="*/ 23 h 132"/>
              <a:gd name="T18" fmla="*/ 0 w 80"/>
              <a:gd name="T19" fmla="*/ 123 h 132"/>
              <a:gd name="T20" fmla="*/ 9 w 80"/>
              <a:gd name="T21" fmla="*/ 132 h 132"/>
              <a:gd name="T22" fmla="*/ 71 w 80"/>
              <a:gd name="T23" fmla="*/ 132 h 132"/>
              <a:gd name="T24" fmla="*/ 80 w 80"/>
              <a:gd name="T25" fmla="*/ 123 h 132"/>
              <a:gd name="T26" fmla="*/ 80 w 80"/>
              <a:gd name="T27" fmla="*/ 23 h 132"/>
              <a:gd name="T28" fmla="*/ 73 w 80"/>
              <a:gd name="T29" fmla="*/ 14 h 132"/>
              <a:gd name="T30" fmla="*/ 21 w 80"/>
              <a:gd name="T31" fmla="*/ 115 h 132"/>
              <a:gd name="T32" fmla="*/ 16 w 80"/>
              <a:gd name="T33" fmla="*/ 121 h 132"/>
              <a:gd name="T34" fmla="*/ 10 w 80"/>
              <a:gd name="T35" fmla="*/ 115 h 132"/>
              <a:gd name="T36" fmla="*/ 10 w 80"/>
              <a:gd name="T37" fmla="*/ 32 h 132"/>
              <a:gd name="T38" fmla="*/ 16 w 80"/>
              <a:gd name="T39" fmla="*/ 26 h 132"/>
              <a:gd name="T40" fmla="*/ 21 w 80"/>
              <a:gd name="T41" fmla="*/ 32 h 132"/>
              <a:gd name="T42" fmla="*/ 21 w 80"/>
              <a:gd name="T43" fmla="*/ 115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0" h="132">
                <a:moveTo>
                  <a:pt x="73" y="14"/>
                </a:moveTo>
                <a:cubicBezTo>
                  <a:pt x="73" y="14"/>
                  <a:pt x="73" y="14"/>
                  <a:pt x="73" y="14"/>
                </a:cubicBezTo>
                <a:cubicBezTo>
                  <a:pt x="73" y="9"/>
                  <a:pt x="73" y="9"/>
                  <a:pt x="73" y="9"/>
                </a:cubicBezTo>
                <a:cubicBezTo>
                  <a:pt x="73" y="4"/>
                  <a:pt x="72" y="0"/>
                  <a:pt x="67" y="0"/>
                </a:cubicBezTo>
                <a:cubicBezTo>
                  <a:pt x="11" y="0"/>
                  <a:pt x="11" y="0"/>
                  <a:pt x="11" y="0"/>
                </a:cubicBezTo>
                <a:cubicBezTo>
                  <a:pt x="6" y="0"/>
                  <a:pt x="7" y="4"/>
                  <a:pt x="7" y="9"/>
                </a:cubicBezTo>
                <a:cubicBezTo>
                  <a:pt x="7" y="14"/>
                  <a:pt x="7" y="14"/>
                  <a:pt x="7" y="14"/>
                </a:cubicBezTo>
                <a:cubicBezTo>
                  <a:pt x="7" y="14"/>
                  <a:pt x="7" y="14"/>
                  <a:pt x="7" y="14"/>
                </a:cubicBezTo>
                <a:cubicBezTo>
                  <a:pt x="3" y="15"/>
                  <a:pt x="0" y="18"/>
                  <a:pt x="0" y="23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8"/>
                  <a:pt x="4" y="132"/>
                  <a:pt x="9" y="132"/>
                </a:cubicBezTo>
                <a:cubicBezTo>
                  <a:pt x="71" y="132"/>
                  <a:pt x="71" y="132"/>
                  <a:pt x="71" y="132"/>
                </a:cubicBezTo>
                <a:cubicBezTo>
                  <a:pt x="76" y="132"/>
                  <a:pt x="80" y="128"/>
                  <a:pt x="80" y="123"/>
                </a:cubicBezTo>
                <a:cubicBezTo>
                  <a:pt x="80" y="23"/>
                  <a:pt x="80" y="23"/>
                  <a:pt x="80" y="23"/>
                </a:cubicBezTo>
                <a:cubicBezTo>
                  <a:pt x="80" y="18"/>
                  <a:pt x="77" y="15"/>
                  <a:pt x="73" y="14"/>
                </a:cubicBezTo>
                <a:close/>
                <a:moveTo>
                  <a:pt x="21" y="115"/>
                </a:moveTo>
                <a:cubicBezTo>
                  <a:pt x="21" y="118"/>
                  <a:pt x="19" y="121"/>
                  <a:pt x="16" y="121"/>
                </a:cubicBezTo>
                <a:cubicBezTo>
                  <a:pt x="13" y="121"/>
                  <a:pt x="10" y="118"/>
                  <a:pt x="10" y="115"/>
                </a:cubicBezTo>
                <a:cubicBezTo>
                  <a:pt x="10" y="32"/>
                  <a:pt x="10" y="32"/>
                  <a:pt x="10" y="32"/>
                </a:cubicBezTo>
                <a:cubicBezTo>
                  <a:pt x="10" y="29"/>
                  <a:pt x="13" y="26"/>
                  <a:pt x="16" y="26"/>
                </a:cubicBezTo>
                <a:cubicBezTo>
                  <a:pt x="19" y="26"/>
                  <a:pt x="21" y="29"/>
                  <a:pt x="21" y="32"/>
                </a:cubicBezTo>
                <a:lnTo>
                  <a:pt x="21" y="115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199" name="Freeform 203"/>
          <p:cNvSpPr>
            <a:spLocks noEditPoints="1"/>
          </p:cNvSpPr>
          <p:nvPr/>
        </p:nvSpPr>
        <p:spPr bwMode="auto">
          <a:xfrm>
            <a:off x="6426855" y="3923166"/>
            <a:ext cx="188707" cy="188683"/>
          </a:xfrm>
          <a:custGeom>
            <a:avLst/>
            <a:gdLst>
              <a:gd name="T0" fmla="*/ 0 w 113"/>
              <a:gd name="T1" fmla="*/ 0 h 113"/>
              <a:gd name="T2" fmla="*/ 14 w 113"/>
              <a:gd name="T3" fmla="*/ 93 h 113"/>
              <a:gd name="T4" fmla="*/ 14 w 113"/>
              <a:gd name="T5" fmla="*/ 93 h 113"/>
              <a:gd name="T6" fmla="*/ 14 w 113"/>
              <a:gd name="T7" fmla="*/ 113 h 113"/>
              <a:gd name="T8" fmla="*/ 99 w 113"/>
              <a:gd name="T9" fmla="*/ 113 h 113"/>
              <a:gd name="T10" fmla="*/ 99 w 113"/>
              <a:gd name="T11" fmla="*/ 94 h 113"/>
              <a:gd name="T12" fmla="*/ 106 w 113"/>
              <a:gd name="T13" fmla="*/ 49 h 113"/>
              <a:gd name="T14" fmla="*/ 106 w 113"/>
              <a:gd name="T15" fmla="*/ 49 h 113"/>
              <a:gd name="T16" fmla="*/ 113 w 113"/>
              <a:gd name="T17" fmla="*/ 0 h 113"/>
              <a:gd name="T18" fmla="*/ 0 w 113"/>
              <a:gd name="T19" fmla="*/ 0 h 113"/>
              <a:gd name="T20" fmla="*/ 100 w 113"/>
              <a:gd name="T21" fmla="*/ 50 h 113"/>
              <a:gd name="T22" fmla="*/ 57 w 113"/>
              <a:gd name="T23" fmla="*/ 49 h 113"/>
              <a:gd name="T24" fmla="*/ 13 w 113"/>
              <a:gd name="T25" fmla="*/ 49 h 113"/>
              <a:gd name="T26" fmla="*/ 6 w 113"/>
              <a:gd name="T27" fmla="*/ 5 h 113"/>
              <a:gd name="T28" fmla="*/ 107 w 113"/>
              <a:gd name="T29" fmla="*/ 5 h 113"/>
              <a:gd name="T30" fmla="*/ 100 w 113"/>
              <a:gd name="T31" fmla="*/ 50 h 1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13" h="113">
                <a:moveTo>
                  <a:pt x="0" y="0"/>
                </a:moveTo>
                <a:cubicBezTo>
                  <a:pt x="14" y="93"/>
                  <a:pt x="14" y="93"/>
                  <a:pt x="14" y="93"/>
                </a:cubicBezTo>
                <a:cubicBezTo>
                  <a:pt x="14" y="93"/>
                  <a:pt x="14" y="93"/>
                  <a:pt x="14" y="93"/>
                </a:cubicBezTo>
                <a:cubicBezTo>
                  <a:pt x="14" y="113"/>
                  <a:pt x="14" y="113"/>
                  <a:pt x="14" y="113"/>
                </a:cubicBezTo>
                <a:cubicBezTo>
                  <a:pt x="99" y="113"/>
                  <a:pt x="99" y="113"/>
                  <a:pt x="99" y="113"/>
                </a:cubicBezTo>
                <a:cubicBezTo>
                  <a:pt x="99" y="94"/>
                  <a:pt x="99" y="94"/>
                  <a:pt x="99" y="94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06" y="49"/>
                  <a:pt x="106" y="49"/>
                  <a:pt x="106" y="49"/>
                </a:cubicBezTo>
                <a:cubicBezTo>
                  <a:pt x="113" y="0"/>
                  <a:pt x="113" y="0"/>
                  <a:pt x="113" y="0"/>
                </a:cubicBezTo>
                <a:lnTo>
                  <a:pt x="0" y="0"/>
                </a:lnTo>
                <a:close/>
                <a:moveTo>
                  <a:pt x="100" y="50"/>
                </a:moveTo>
                <a:cubicBezTo>
                  <a:pt x="90" y="54"/>
                  <a:pt x="67" y="58"/>
                  <a:pt x="57" y="49"/>
                </a:cubicBezTo>
                <a:cubicBezTo>
                  <a:pt x="42" y="36"/>
                  <a:pt x="13" y="49"/>
                  <a:pt x="13" y="49"/>
                </a:cubicBezTo>
                <a:cubicBezTo>
                  <a:pt x="6" y="5"/>
                  <a:pt x="6" y="5"/>
                  <a:pt x="6" y="5"/>
                </a:cubicBezTo>
                <a:cubicBezTo>
                  <a:pt x="107" y="5"/>
                  <a:pt x="107" y="5"/>
                  <a:pt x="107" y="5"/>
                </a:cubicBezTo>
                <a:lnTo>
                  <a:pt x="100" y="50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0" name="Freeform 204"/>
          <p:cNvSpPr>
            <a:spLocks noEditPoints="1"/>
          </p:cNvSpPr>
          <p:nvPr/>
        </p:nvSpPr>
        <p:spPr bwMode="auto">
          <a:xfrm>
            <a:off x="3479502" y="5391053"/>
            <a:ext cx="203100" cy="206272"/>
          </a:xfrm>
          <a:custGeom>
            <a:avLst/>
            <a:gdLst>
              <a:gd name="T0" fmla="*/ 87 w 122"/>
              <a:gd name="T1" fmla="*/ 114 h 124"/>
              <a:gd name="T2" fmla="*/ 87 w 122"/>
              <a:gd name="T3" fmla="*/ 63 h 124"/>
              <a:gd name="T4" fmla="*/ 122 w 122"/>
              <a:gd name="T5" fmla="*/ 27 h 124"/>
              <a:gd name="T6" fmla="*/ 70 w 122"/>
              <a:gd name="T7" fmla="*/ 27 h 124"/>
              <a:gd name="T8" fmla="*/ 70 w 122"/>
              <a:gd name="T9" fmla="*/ 24 h 124"/>
              <a:gd name="T10" fmla="*/ 64 w 122"/>
              <a:gd name="T11" fmla="*/ 2 h 124"/>
              <a:gd name="T12" fmla="*/ 64 w 122"/>
              <a:gd name="T13" fmla="*/ 0 h 124"/>
              <a:gd name="T14" fmla="*/ 6 w 122"/>
              <a:gd name="T15" fmla="*/ 0 h 124"/>
              <a:gd name="T16" fmla="*/ 5 w 122"/>
              <a:gd name="T17" fmla="*/ 2 h 124"/>
              <a:gd name="T18" fmla="*/ 0 w 122"/>
              <a:gd name="T19" fmla="*/ 24 h 124"/>
              <a:gd name="T20" fmla="*/ 30 w 122"/>
              <a:gd name="T21" fmla="*/ 65 h 124"/>
              <a:gd name="T22" fmla="*/ 30 w 122"/>
              <a:gd name="T23" fmla="*/ 117 h 124"/>
              <a:gd name="T24" fmla="*/ 12 w 122"/>
              <a:gd name="T25" fmla="*/ 121 h 124"/>
              <a:gd name="T26" fmla="*/ 35 w 122"/>
              <a:gd name="T27" fmla="*/ 124 h 124"/>
              <a:gd name="T28" fmla="*/ 58 w 122"/>
              <a:gd name="T29" fmla="*/ 121 h 124"/>
              <a:gd name="T30" fmla="*/ 40 w 122"/>
              <a:gd name="T31" fmla="*/ 117 h 124"/>
              <a:gd name="T32" fmla="*/ 40 w 122"/>
              <a:gd name="T33" fmla="*/ 65 h 124"/>
              <a:gd name="T34" fmla="*/ 61 w 122"/>
              <a:gd name="T35" fmla="*/ 53 h 124"/>
              <a:gd name="T36" fmla="*/ 71 w 122"/>
              <a:gd name="T37" fmla="*/ 63 h 124"/>
              <a:gd name="T38" fmla="*/ 71 w 122"/>
              <a:gd name="T39" fmla="*/ 114 h 124"/>
              <a:gd name="T40" fmla="*/ 60 w 122"/>
              <a:gd name="T41" fmla="*/ 116 h 124"/>
              <a:gd name="T42" fmla="*/ 60 w 122"/>
              <a:gd name="T43" fmla="*/ 117 h 124"/>
              <a:gd name="T44" fmla="*/ 60 w 122"/>
              <a:gd name="T45" fmla="*/ 121 h 124"/>
              <a:gd name="T46" fmla="*/ 98 w 122"/>
              <a:gd name="T47" fmla="*/ 121 h 124"/>
              <a:gd name="T48" fmla="*/ 98 w 122"/>
              <a:gd name="T49" fmla="*/ 117 h 124"/>
              <a:gd name="T50" fmla="*/ 97 w 122"/>
              <a:gd name="T51" fmla="*/ 116 h 124"/>
              <a:gd name="T52" fmla="*/ 87 w 122"/>
              <a:gd name="T53" fmla="*/ 114 h 124"/>
              <a:gd name="T54" fmla="*/ 35 w 122"/>
              <a:gd name="T55" fmla="*/ 62 h 124"/>
              <a:gd name="T56" fmla="*/ 4 w 122"/>
              <a:gd name="T57" fmla="*/ 24 h 124"/>
              <a:gd name="T58" fmla="*/ 8 w 122"/>
              <a:gd name="T59" fmla="*/ 5 h 124"/>
              <a:gd name="T60" fmla="*/ 61 w 122"/>
              <a:gd name="T61" fmla="*/ 5 h 124"/>
              <a:gd name="T62" fmla="*/ 66 w 122"/>
              <a:gd name="T63" fmla="*/ 24 h 124"/>
              <a:gd name="T64" fmla="*/ 35 w 122"/>
              <a:gd name="T65" fmla="*/ 62 h 124"/>
              <a:gd name="T66" fmla="*/ 84 w 122"/>
              <a:gd name="T67" fmla="*/ 62 h 124"/>
              <a:gd name="T68" fmla="*/ 74 w 122"/>
              <a:gd name="T69" fmla="*/ 62 h 124"/>
              <a:gd name="T70" fmla="*/ 74 w 122"/>
              <a:gd name="T71" fmla="*/ 61 h 124"/>
              <a:gd name="T72" fmla="*/ 63 w 122"/>
              <a:gd name="T73" fmla="*/ 50 h 124"/>
              <a:gd name="T74" fmla="*/ 70 w 122"/>
              <a:gd name="T75" fmla="*/ 30 h 124"/>
              <a:gd name="T76" fmla="*/ 116 w 122"/>
              <a:gd name="T77" fmla="*/ 30 h 124"/>
              <a:gd name="T78" fmla="*/ 84 w 122"/>
              <a:gd name="T79" fmla="*/ 61 h 124"/>
              <a:gd name="T80" fmla="*/ 84 w 122"/>
              <a:gd name="T81" fmla="*/ 62 h 124"/>
              <a:gd name="T82" fmla="*/ 37 w 122"/>
              <a:gd name="T83" fmla="*/ 59 h 124"/>
              <a:gd name="T84" fmla="*/ 9 w 122"/>
              <a:gd name="T85" fmla="*/ 26 h 124"/>
              <a:gd name="T86" fmla="*/ 61 w 122"/>
              <a:gd name="T87" fmla="*/ 26 h 124"/>
              <a:gd name="T88" fmla="*/ 37 w 122"/>
              <a:gd name="T89" fmla="*/ 59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122" h="124">
                <a:moveTo>
                  <a:pt x="87" y="114"/>
                </a:moveTo>
                <a:cubicBezTo>
                  <a:pt x="87" y="63"/>
                  <a:pt x="87" y="63"/>
                  <a:pt x="87" y="63"/>
                </a:cubicBezTo>
                <a:cubicBezTo>
                  <a:pt x="122" y="27"/>
                  <a:pt x="122" y="27"/>
                  <a:pt x="122" y="27"/>
                </a:cubicBezTo>
                <a:cubicBezTo>
                  <a:pt x="70" y="27"/>
                  <a:pt x="70" y="27"/>
                  <a:pt x="70" y="27"/>
                </a:cubicBezTo>
                <a:cubicBezTo>
                  <a:pt x="70" y="26"/>
                  <a:pt x="70" y="25"/>
                  <a:pt x="70" y="24"/>
                </a:cubicBezTo>
                <a:cubicBezTo>
                  <a:pt x="70" y="16"/>
                  <a:pt x="68" y="8"/>
                  <a:pt x="64" y="2"/>
                </a:cubicBezTo>
                <a:cubicBezTo>
                  <a:pt x="64" y="0"/>
                  <a:pt x="64" y="0"/>
                  <a:pt x="64" y="0"/>
                </a:cubicBezTo>
                <a:cubicBezTo>
                  <a:pt x="6" y="0"/>
                  <a:pt x="6" y="0"/>
                  <a:pt x="6" y="0"/>
                </a:cubicBezTo>
                <a:cubicBezTo>
                  <a:pt x="5" y="2"/>
                  <a:pt x="5" y="2"/>
                  <a:pt x="5" y="2"/>
                </a:cubicBezTo>
                <a:cubicBezTo>
                  <a:pt x="2" y="8"/>
                  <a:pt x="0" y="16"/>
                  <a:pt x="0" y="24"/>
                </a:cubicBezTo>
                <a:cubicBezTo>
                  <a:pt x="0" y="45"/>
                  <a:pt x="13" y="62"/>
                  <a:pt x="30" y="65"/>
                </a:cubicBezTo>
                <a:cubicBezTo>
                  <a:pt x="30" y="117"/>
                  <a:pt x="30" y="117"/>
                  <a:pt x="30" y="117"/>
                </a:cubicBezTo>
                <a:cubicBezTo>
                  <a:pt x="20" y="117"/>
                  <a:pt x="12" y="119"/>
                  <a:pt x="12" y="121"/>
                </a:cubicBezTo>
                <a:cubicBezTo>
                  <a:pt x="12" y="123"/>
                  <a:pt x="22" y="124"/>
                  <a:pt x="35" y="124"/>
                </a:cubicBezTo>
                <a:cubicBezTo>
                  <a:pt x="48" y="124"/>
                  <a:pt x="58" y="123"/>
                  <a:pt x="58" y="121"/>
                </a:cubicBezTo>
                <a:cubicBezTo>
                  <a:pt x="58" y="119"/>
                  <a:pt x="51" y="117"/>
                  <a:pt x="40" y="117"/>
                </a:cubicBezTo>
                <a:cubicBezTo>
                  <a:pt x="40" y="65"/>
                  <a:pt x="40" y="65"/>
                  <a:pt x="40" y="65"/>
                </a:cubicBezTo>
                <a:cubicBezTo>
                  <a:pt x="48" y="64"/>
                  <a:pt x="56" y="59"/>
                  <a:pt x="61" y="53"/>
                </a:cubicBezTo>
                <a:cubicBezTo>
                  <a:pt x="71" y="63"/>
                  <a:pt x="71" y="63"/>
                  <a:pt x="71" y="63"/>
                </a:cubicBezTo>
                <a:cubicBezTo>
                  <a:pt x="71" y="114"/>
                  <a:pt x="71" y="114"/>
                  <a:pt x="71" y="114"/>
                </a:cubicBezTo>
                <a:cubicBezTo>
                  <a:pt x="62" y="115"/>
                  <a:pt x="61" y="116"/>
                  <a:pt x="60" y="116"/>
                </a:cubicBezTo>
                <a:cubicBezTo>
                  <a:pt x="60" y="117"/>
                  <a:pt x="60" y="117"/>
                  <a:pt x="60" y="117"/>
                </a:cubicBezTo>
                <a:cubicBezTo>
                  <a:pt x="60" y="121"/>
                  <a:pt x="60" y="121"/>
                  <a:pt x="60" y="121"/>
                </a:cubicBezTo>
                <a:cubicBezTo>
                  <a:pt x="98" y="121"/>
                  <a:pt x="98" y="121"/>
                  <a:pt x="98" y="121"/>
                </a:cubicBezTo>
                <a:cubicBezTo>
                  <a:pt x="98" y="117"/>
                  <a:pt x="98" y="117"/>
                  <a:pt x="98" y="117"/>
                </a:cubicBezTo>
                <a:cubicBezTo>
                  <a:pt x="97" y="116"/>
                  <a:pt x="97" y="116"/>
                  <a:pt x="97" y="116"/>
                </a:cubicBezTo>
                <a:cubicBezTo>
                  <a:pt x="97" y="116"/>
                  <a:pt x="95" y="115"/>
                  <a:pt x="87" y="114"/>
                </a:cubicBezTo>
                <a:close/>
                <a:moveTo>
                  <a:pt x="35" y="62"/>
                </a:moveTo>
                <a:cubicBezTo>
                  <a:pt x="18" y="62"/>
                  <a:pt x="4" y="45"/>
                  <a:pt x="4" y="24"/>
                </a:cubicBezTo>
                <a:cubicBezTo>
                  <a:pt x="4" y="17"/>
                  <a:pt x="5" y="11"/>
                  <a:pt x="8" y="5"/>
                </a:cubicBezTo>
                <a:cubicBezTo>
                  <a:pt x="61" y="5"/>
                  <a:pt x="61" y="5"/>
                  <a:pt x="61" y="5"/>
                </a:cubicBezTo>
                <a:cubicBezTo>
                  <a:pt x="64" y="11"/>
                  <a:pt x="66" y="17"/>
                  <a:pt x="66" y="24"/>
                </a:cubicBezTo>
                <a:cubicBezTo>
                  <a:pt x="66" y="45"/>
                  <a:pt x="52" y="62"/>
                  <a:pt x="35" y="62"/>
                </a:cubicBezTo>
                <a:close/>
                <a:moveTo>
                  <a:pt x="84" y="62"/>
                </a:moveTo>
                <a:cubicBezTo>
                  <a:pt x="74" y="62"/>
                  <a:pt x="74" y="62"/>
                  <a:pt x="74" y="62"/>
                </a:cubicBezTo>
                <a:cubicBezTo>
                  <a:pt x="74" y="61"/>
                  <a:pt x="74" y="61"/>
                  <a:pt x="74" y="61"/>
                </a:cubicBezTo>
                <a:cubicBezTo>
                  <a:pt x="63" y="50"/>
                  <a:pt x="63" y="50"/>
                  <a:pt x="63" y="50"/>
                </a:cubicBezTo>
                <a:cubicBezTo>
                  <a:pt x="67" y="44"/>
                  <a:pt x="69" y="37"/>
                  <a:pt x="70" y="30"/>
                </a:cubicBezTo>
                <a:cubicBezTo>
                  <a:pt x="116" y="30"/>
                  <a:pt x="116" y="30"/>
                  <a:pt x="116" y="30"/>
                </a:cubicBezTo>
                <a:cubicBezTo>
                  <a:pt x="84" y="61"/>
                  <a:pt x="84" y="61"/>
                  <a:pt x="84" y="61"/>
                </a:cubicBezTo>
                <a:lnTo>
                  <a:pt x="84" y="62"/>
                </a:lnTo>
                <a:close/>
                <a:moveTo>
                  <a:pt x="37" y="59"/>
                </a:moveTo>
                <a:cubicBezTo>
                  <a:pt x="10" y="59"/>
                  <a:pt x="7" y="30"/>
                  <a:pt x="9" y="26"/>
                </a:cubicBezTo>
                <a:cubicBezTo>
                  <a:pt x="61" y="26"/>
                  <a:pt x="61" y="26"/>
                  <a:pt x="61" y="26"/>
                </a:cubicBezTo>
                <a:cubicBezTo>
                  <a:pt x="64" y="30"/>
                  <a:pt x="61" y="59"/>
                  <a:pt x="37" y="59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  <p:sp>
        <p:nvSpPr>
          <p:cNvPr id="201" name="Freeform 205"/>
          <p:cNvSpPr>
            <a:spLocks noEditPoints="1"/>
          </p:cNvSpPr>
          <p:nvPr/>
        </p:nvSpPr>
        <p:spPr bwMode="auto">
          <a:xfrm>
            <a:off x="7194478" y="3368309"/>
            <a:ext cx="302252" cy="313406"/>
          </a:xfrm>
          <a:custGeom>
            <a:avLst/>
            <a:gdLst>
              <a:gd name="T0" fmla="*/ 122 w 181"/>
              <a:gd name="T1" fmla="*/ 177 h 188"/>
              <a:gd name="T2" fmla="*/ 122 w 181"/>
              <a:gd name="T3" fmla="*/ 94 h 188"/>
              <a:gd name="T4" fmla="*/ 181 w 181"/>
              <a:gd name="T5" fmla="*/ 36 h 188"/>
              <a:gd name="T6" fmla="*/ 100 w 181"/>
              <a:gd name="T7" fmla="*/ 36 h 188"/>
              <a:gd name="T8" fmla="*/ 100 w 181"/>
              <a:gd name="T9" fmla="*/ 36 h 188"/>
              <a:gd name="T10" fmla="*/ 100 w 181"/>
              <a:gd name="T11" fmla="*/ 34 h 188"/>
              <a:gd name="T12" fmla="*/ 91 w 181"/>
              <a:gd name="T13" fmla="*/ 1 h 188"/>
              <a:gd name="T14" fmla="*/ 91 w 181"/>
              <a:gd name="T15" fmla="*/ 0 h 188"/>
              <a:gd name="T16" fmla="*/ 9 w 181"/>
              <a:gd name="T17" fmla="*/ 0 h 188"/>
              <a:gd name="T18" fmla="*/ 8 w 181"/>
              <a:gd name="T19" fmla="*/ 1 h 188"/>
              <a:gd name="T20" fmla="*/ 0 w 181"/>
              <a:gd name="T21" fmla="*/ 34 h 188"/>
              <a:gd name="T22" fmla="*/ 42 w 181"/>
              <a:gd name="T23" fmla="*/ 91 h 188"/>
              <a:gd name="T24" fmla="*/ 42 w 181"/>
              <a:gd name="T25" fmla="*/ 164 h 188"/>
              <a:gd name="T26" fmla="*/ 17 w 181"/>
              <a:gd name="T27" fmla="*/ 169 h 188"/>
              <a:gd name="T28" fmla="*/ 50 w 181"/>
              <a:gd name="T29" fmla="*/ 175 h 188"/>
              <a:gd name="T30" fmla="*/ 83 w 181"/>
              <a:gd name="T31" fmla="*/ 169 h 188"/>
              <a:gd name="T32" fmla="*/ 58 w 181"/>
              <a:gd name="T33" fmla="*/ 164 h 188"/>
              <a:gd name="T34" fmla="*/ 58 w 181"/>
              <a:gd name="T35" fmla="*/ 91 h 188"/>
              <a:gd name="T36" fmla="*/ 82 w 181"/>
              <a:gd name="T37" fmla="*/ 79 h 188"/>
              <a:gd name="T38" fmla="*/ 82 w 181"/>
              <a:gd name="T39" fmla="*/ 79 h 188"/>
              <a:gd name="T40" fmla="*/ 97 w 181"/>
              <a:gd name="T41" fmla="*/ 94 h 188"/>
              <a:gd name="T42" fmla="*/ 97 w 181"/>
              <a:gd name="T43" fmla="*/ 177 h 188"/>
              <a:gd name="T44" fmla="*/ 80 w 181"/>
              <a:gd name="T45" fmla="*/ 181 h 188"/>
              <a:gd name="T46" fmla="*/ 79 w 181"/>
              <a:gd name="T47" fmla="*/ 182 h 188"/>
              <a:gd name="T48" fmla="*/ 79 w 181"/>
              <a:gd name="T49" fmla="*/ 188 h 188"/>
              <a:gd name="T50" fmla="*/ 140 w 181"/>
              <a:gd name="T51" fmla="*/ 188 h 188"/>
              <a:gd name="T52" fmla="*/ 140 w 181"/>
              <a:gd name="T53" fmla="*/ 182 h 188"/>
              <a:gd name="T54" fmla="*/ 139 w 181"/>
              <a:gd name="T55" fmla="*/ 181 h 188"/>
              <a:gd name="T56" fmla="*/ 122 w 181"/>
              <a:gd name="T57" fmla="*/ 177 h 188"/>
              <a:gd name="T58" fmla="*/ 50 w 181"/>
              <a:gd name="T59" fmla="*/ 86 h 188"/>
              <a:gd name="T60" fmla="*/ 6 w 181"/>
              <a:gd name="T61" fmla="*/ 34 h 188"/>
              <a:gd name="T62" fmla="*/ 12 w 181"/>
              <a:gd name="T63" fmla="*/ 6 h 188"/>
              <a:gd name="T64" fmla="*/ 87 w 181"/>
              <a:gd name="T65" fmla="*/ 6 h 188"/>
              <a:gd name="T66" fmla="*/ 94 w 181"/>
              <a:gd name="T67" fmla="*/ 34 h 188"/>
              <a:gd name="T68" fmla="*/ 50 w 181"/>
              <a:gd name="T69" fmla="*/ 86 h 188"/>
              <a:gd name="T70" fmla="*/ 118 w 181"/>
              <a:gd name="T71" fmla="*/ 93 h 188"/>
              <a:gd name="T72" fmla="*/ 102 w 181"/>
              <a:gd name="T73" fmla="*/ 93 h 188"/>
              <a:gd name="T74" fmla="*/ 102 w 181"/>
              <a:gd name="T75" fmla="*/ 92 h 188"/>
              <a:gd name="T76" fmla="*/ 85 w 181"/>
              <a:gd name="T77" fmla="*/ 75 h 188"/>
              <a:gd name="T78" fmla="*/ 99 w 181"/>
              <a:gd name="T79" fmla="*/ 41 h 188"/>
              <a:gd name="T80" fmla="*/ 99 w 181"/>
              <a:gd name="T81" fmla="*/ 41 h 188"/>
              <a:gd name="T82" fmla="*/ 169 w 181"/>
              <a:gd name="T83" fmla="*/ 41 h 188"/>
              <a:gd name="T84" fmla="*/ 118 w 181"/>
              <a:gd name="T85" fmla="*/ 92 h 188"/>
              <a:gd name="T86" fmla="*/ 118 w 181"/>
              <a:gd name="T87" fmla="*/ 9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81" h="188">
                <a:moveTo>
                  <a:pt x="122" y="177"/>
                </a:moveTo>
                <a:cubicBezTo>
                  <a:pt x="122" y="94"/>
                  <a:pt x="122" y="94"/>
                  <a:pt x="122" y="94"/>
                </a:cubicBezTo>
                <a:cubicBezTo>
                  <a:pt x="181" y="36"/>
                  <a:pt x="181" y="36"/>
                  <a:pt x="181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6"/>
                  <a:pt x="100" y="36"/>
                  <a:pt x="100" y="36"/>
                </a:cubicBezTo>
                <a:cubicBezTo>
                  <a:pt x="100" y="35"/>
                  <a:pt x="100" y="34"/>
                  <a:pt x="100" y="34"/>
                </a:cubicBezTo>
                <a:cubicBezTo>
                  <a:pt x="100" y="22"/>
                  <a:pt x="97" y="11"/>
                  <a:pt x="91" y="1"/>
                </a:cubicBezTo>
                <a:cubicBezTo>
                  <a:pt x="91" y="0"/>
                  <a:pt x="91" y="0"/>
                  <a:pt x="91" y="0"/>
                </a:cubicBezTo>
                <a:cubicBezTo>
                  <a:pt x="9" y="0"/>
                  <a:pt x="9" y="0"/>
                  <a:pt x="9" y="0"/>
                </a:cubicBezTo>
                <a:cubicBezTo>
                  <a:pt x="8" y="1"/>
                  <a:pt x="8" y="1"/>
                  <a:pt x="8" y="1"/>
                </a:cubicBezTo>
                <a:cubicBezTo>
                  <a:pt x="3" y="11"/>
                  <a:pt x="0" y="22"/>
                  <a:pt x="0" y="34"/>
                </a:cubicBezTo>
                <a:cubicBezTo>
                  <a:pt x="0" y="63"/>
                  <a:pt x="18" y="87"/>
                  <a:pt x="42" y="91"/>
                </a:cubicBezTo>
                <a:cubicBezTo>
                  <a:pt x="42" y="164"/>
                  <a:pt x="42" y="164"/>
                  <a:pt x="42" y="164"/>
                </a:cubicBezTo>
                <a:cubicBezTo>
                  <a:pt x="28" y="165"/>
                  <a:pt x="17" y="167"/>
                  <a:pt x="17" y="169"/>
                </a:cubicBezTo>
                <a:cubicBezTo>
                  <a:pt x="17" y="172"/>
                  <a:pt x="32" y="175"/>
                  <a:pt x="50" y="175"/>
                </a:cubicBezTo>
                <a:cubicBezTo>
                  <a:pt x="68" y="175"/>
                  <a:pt x="83" y="172"/>
                  <a:pt x="83" y="169"/>
                </a:cubicBezTo>
                <a:cubicBezTo>
                  <a:pt x="83" y="167"/>
                  <a:pt x="72" y="165"/>
                  <a:pt x="58" y="164"/>
                </a:cubicBezTo>
                <a:cubicBezTo>
                  <a:pt x="58" y="91"/>
                  <a:pt x="58" y="91"/>
                  <a:pt x="58" y="91"/>
                </a:cubicBezTo>
                <a:cubicBezTo>
                  <a:pt x="67" y="90"/>
                  <a:pt x="75" y="85"/>
                  <a:pt x="82" y="79"/>
                </a:cubicBezTo>
                <a:cubicBezTo>
                  <a:pt x="82" y="79"/>
                  <a:pt x="82" y="79"/>
                  <a:pt x="82" y="79"/>
                </a:cubicBezTo>
                <a:cubicBezTo>
                  <a:pt x="97" y="94"/>
                  <a:pt x="97" y="94"/>
                  <a:pt x="97" y="94"/>
                </a:cubicBezTo>
                <a:cubicBezTo>
                  <a:pt x="97" y="177"/>
                  <a:pt x="97" y="177"/>
                  <a:pt x="97" y="177"/>
                </a:cubicBezTo>
                <a:cubicBezTo>
                  <a:pt x="83" y="179"/>
                  <a:pt x="80" y="181"/>
                  <a:pt x="80" y="181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79" y="188"/>
                  <a:pt x="79" y="188"/>
                  <a:pt x="79" y="188"/>
                </a:cubicBezTo>
                <a:cubicBezTo>
                  <a:pt x="140" y="188"/>
                  <a:pt x="140" y="188"/>
                  <a:pt x="140" y="188"/>
                </a:cubicBezTo>
                <a:cubicBezTo>
                  <a:pt x="140" y="182"/>
                  <a:pt x="140" y="182"/>
                  <a:pt x="140" y="182"/>
                </a:cubicBezTo>
                <a:cubicBezTo>
                  <a:pt x="139" y="181"/>
                  <a:pt x="139" y="181"/>
                  <a:pt x="139" y="181"/>
                </a:cubicBezTo>
                <a:cubicBezTo>
                  <a:pt x="139" y="181"/>
                  <a:pt x="136" y="179"/>
                  <a:pt x="122" y="177"/>
                </a:cubicBezTo>
                <a:close/>
                <a:moveTo>
                  <a:pt x="50" y="86"/>
                </a:moveTo>
                <a:cubicBezTo>
                  <a:pt x="25" y="86"/>
                  <a:pt x="6" y="63"/>
                  <a:pt x="6" y="34"/>
                </a:cubicBezTo>
                <a:cubicBezTo>
                  <a:pt x="6" y="24"/>
                  <a:pt x="8" y="14"/>
                  <a:pt x="12" y="6"/>
                </a:cubicBezTo>
                <a:cubicBezTo>
                  <a:pt x="87" y="6"/>
                  <a:pt x="87" y="6"/>
                  <a:pt x="87" y="6"/>
                </a:cubicBezTo>
                <a:cubicBezTo>
                  <a:pt x="92" y="14"/>
                  <a:pt x="94" y="24"/>
                  <a:pt x="94" y="34"/>
                </a:cubicBezTo>
                <a:cubicBezTo>
                  <a:pt x="94" y="63"/>
                  <a:pt x="74" y="86"/>
                  <a:pt x="50" y="86"/>
                </a:cubicBezTo>
                <a:close/>
                <a:moveTo>
                  <a:pt x="118" y="93"/>
                </a:moveTo>
                <a:cubicBezTo>
                  <a:pt x="102" y="93"/>
                  <a:pt x="102" y="93"/>
                  <a:pt x="102" y="93"/>
                </a:cubicBezTo>
                <a:cubicBezTo>
                  <a:pt x="102" y="92"/>
                  <a:pt x="102" y="92"/>
                  <a:pt x="102" y="92"/>
                </a:cubicBezTo>
                <a:cubicBezTo>
                  <a:pt x="85" y="75"/>
                  <a:pt x="85" y="75"/>
                  <a:pt x="85" y="75"/>
                </a:cubicBezTo>
                <a:cubicBezTo>
                  <a:pt x="93" y="66"/>
                  <a:pt x="98" y="54"/>
                  <a:pt x="99" y="41"/>
                </a:cubicBezTo>
                <a:cubicBezTo>
                  <a:pt x="99" y="41"/>
                  <a:pt x="99" y="41"/>
                  <a:pt x="99" y="41"/>
                </a:cubicBezTo>
                <a:cubicBezTo>
                  <a:pt x="169" y="41"/>
                  <a:pt x="169" y="41"/>
                  <a:pt x="169" y="41"/>
                </a:cubicBezTo>
                <a:cubicBezTo>
                  <a:pt x="118" y="92"/>
                  <a:pt x="118" y="92"/>
                  <a:pt x="118" y="92"/>
                </a:cubicBezTo>
                <a:lnTo>
                  <a:pt x="118" y="93"/>
                </a:ln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17863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20114" y="4005064"/>
            <a:ext cx="7960398" cy="266429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2"/>
              </a:rPr>
              <a:t>www.1ppt.com/moban/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行业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www.1ppt.com/hangye/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节日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www.1ppt.com/jieri/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素材下载：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www.1ppt.com/sucai/</a:t>
            </a:r>
            <a:endParaRPr lang="en-US" altLang="zh-CN" sz="1600" dirty="0" smtClean="0">
              <a:solidFill>
                <a:srgbClr val="EEECE1">
                  <a:lumMod val="25000"/>
                </a:srgbClr>
              </a:solidFill>
            </a:endParaRP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背景图片：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www.1ppt.com/beijing/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图表下载：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www.1ppt.com/tubiao/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优秀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www.1ppt.com/xiazai/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www.1ppt.com/powerpoint/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www.1ppt.com/word/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             Excel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教程：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www.1ppt.com/excel/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pPr fontAlgn="auto">
              <a:spcBef>
                <a:spcPts val="0"/>
              </a:spcBef>
              <a:spcAft>
                <a:spcPts val="0"/>
              </a:spcAft>
            </a:pP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600" dirty="0" smtClean="0">
                <a:solidFill>
                  <a:srgbClr val="EEECE1">
                    <a:lumMod val="25000"/>
                  </a:srgbClr>
                </a:solidFill>
              </a:rPr>
              <a:t>课件下载：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www.1ppt.com/kejian/</a:t>
            </a:r>
            <a:r>
              <a:rPr lang="en-US" altLang="zh-CN" sz="16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  <a:endParaRPr lang="zh-CN" altLang="en-US" sz="1600" dirty="0">
              <a:solidFill>
                <a:srgbClr val="EEECE1">
                  <a:lumMod val="25000"/>
                </a:srgbClr>
              </a:solidFill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85992"/>
            <a:ext cx="9144000" cy="2222508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77867" y="714816"/>
            <a:ext cx="5790477" cy="134603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3" y="2386385"/>
            <a:ext cx="4103687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修改模板中的内容包括，图片，数据，文本的替换。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en-US" altLang="zh-CN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86385"/>
            <a:ext cx="4103688" cy="197871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fontAlgn="auto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收集整理我们发布的免费资源后，打包上传并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   用于各种形式的付费下载。</a:t>
            </a:r>
          </a:p>
          <a:p>
            <a:pPr fontAlgn="auto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03638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45400" y="2487985"/>
            <a:ext cx="393700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8999918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第一PPT模板网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25400">
          <a:solidFill>
            <a:schemeClr val="bg1">
              <a:lumMod val="75000"/>
            </a:schemeClr>
          </a:solidFill>
        </a:ln>
        <a:effectLst/>
        <a:scene3d>
          <a:camera prst="orthographicFront"/>
          <a:lightRig rig="flat" dir="t"/>
        </a:scene3d>
        <a:sp3d>
          <a:extrusionClr>
            <a:schemeClr val="bg1"/>
          </a:extrusionClr>
          <a:contourClr>
            <a:schemeClr val="bg1"/>
          </a:contourClr>
        </a:sp3d>
      </a:spPr>
      <a:bodyPr rtlCol="0" anchor="ctr"/>
      <a:lstStyle>
        <a:defPPr marL="0" algn="ctr" eaLnBrk="0" fontAlgn="ctr" hangingPunct="0">
          <a:spcBef>
            <a:spcPts val="0"/>
          </a:spcBef>
          <a:spcAft>
            <a:spcPts val="0"/>
          </a:spcAft>
          <a:buClr>
            <a:srgbClr val="FF0000"/>
          </a:buClr>
          <a:buSzPct val="70000"/>
          <a:tabLst>
            <a:tab pos="136525" algn="l"/>
          </a:tabLst>
          <a:defRPr sz="1400">
            <a:latin typeface="微软雅黑" pitchFamily="34" charset="-122"/>
            <a:ea typeface="微软雅黑" pitchFamily="34" charset="-122"/>
          </a:defRPr>
        </a:defPPr>
      </a:lstStyle>
      <a:style>
        <a:lnRef idx="1">
          <a:schemeClr val="accent2"/>
        </a:lnRef>
        <a:fillRef idx="3">
          <a:schemeClr val="accent2"/>
        </a:fillRef>
        <a:effectRef idx="2">
          <a:schemeClr val="accent2"/>
        </a:effectRef>
        <a:fontRef idx="minor">
          <a:schemeClr val="lt1"/>
        </a:fontRef>
      </a:style>
    </a:spDef>
  </a:objectDefaults>
  <a:extraClrSchemeLst/>
</a:theme>
</file>

<file path=ppt/theme/theme2.xml><?xml version="1.0" encoding="utf-8"?>
<a:theme xmlns:a="http://schemas.openxmlformats.org/drawingml/2006/main" name="第一PPT：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23212</TotalTime>
  <Words>161</Words>
  <Application>Microsoft Office PowerPoint</Application>
  <PresentationFormat>全屏显示(4:3)</PresentationFormat>
  <Paragraphs>17</Paragraphs>
  <Slides>2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</vt:i4>
      </vt:variant>
    </vt:vector>
  </HeadingPairs>
  <TitlesOfParts>
    <vt:vector size="4" baseType="lpstr">
      <vt:lpstr>第一PPT模板网：www.1ppt.com</vt:lpstr>
      <vt:lpstr>第一PPT：www.1ppt.com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</dc:title>
  <dc:creator>www.1ppt.com</dc:creator>
  <cp:keywords>第一PPT www.1ppt.com</cp:keywords>
  <dc:description>第一PPT www.1ppt.com;</dc:description>
  <cp:lastModifiedBy>Windows User</cp:lastModifiedBy>
  <cp:revision>1153</cp:revision>
  <dcterms:created xsi:type="dcterms:W3CDTF">2009-02-11T05:37:22Z</dcterms:created>
  <dcterms:modified xsi:type="dcterms:W3CDTF">2017-06-05T08:38:49Z</dcterms:modified>
  <cp:category>http://www.1ppt.com</cp:category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Presentation">
    <vt:lpwstr>锐普图表</vt:lpwstr>
  </property>
  <property fmtid="{D5CDD505-2E9C-101B-9397-08002B2CF9AE}" pid="3" name="SlideDescription">
    <vt:lpwstr/>
  </property>
</Properties>
</file>