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7" r:id="rId2"/>
    <p:sldId id="310" r:id="rId3"/>
  </p:sldIdLst>
  <p:sldSz cx="9144000" cy="5143500" type="screen16x9"/>
  <p:notesSz cx="6858000" cy="9144000"/>
  <p:custDataLst>
    <p:tags r:id="rId5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FC07D"/>
    <a:srgbClr val="F4B248"/>
    <a:srgbClr val="AE937E"/>
    <a:srgbClr val="B2D76E"/>
    <a:srgbClr val="F3DD49"/>
    <a:srgbClr val="E24E4E"/>
    <a:srgbClr val="7D66E0"/>
    <a:srgbClr val="EDEBDF"/>
    <a:srgbClr val="937158"/>
    <a:srgbClr val="C39F8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108" y="-109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1E7DE6-0DC3-48A8-A73C-17E5A0A4EC85}" type="datetimeFigureOut">
              <a:rPr lang="zh-CN" altLang="en-US" smtClean="0"/>
              <a:t>2017/6/5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01EDFA-64A6-4001-B6CF-2D33DFDC1E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281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143666" y="231648"/>
            <a:ext cx="275399" cy="275363"/>
          </a:xfrm>
          <a:prstGeom prst="rect">
            <a:avLst/>
          </a:prstGeom>
          <a:solidFill>
            <a:srgbClr val="D1EE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 userDrawn="1"/>
        </p:nvCxnSpPr>
        <p:spPr>
          <a:xfrm>
            <a:off x="630866" y="557579"/>
            <a:ext cx="6751629" cy="0"/>
          </a:xfrm>
          <a:prstGeom prst="line">
            <a:avLst/>
          </a:prstGeom>
          <a:ln>
            <a:solidFill>
              <a:srgbClr val="AE937E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平行四边形 23"/>
          <p:cNvSpPr/>
          <p:nvPr userDrawn="1"/>
        </p:nvSpPr>
        <p:spPr>
          <a:xfrm>
            <a:off x="7542716" y="411510"/>
            <a:ext cx="972235" cy="162018"/>
          </a:xfrm>
          <a:prstGeom prst="parallelogram">
            <a:avLst>
              <a:gd name="adj" fmla="val 72620"/>
            </a:avLst>
          </a:prstGeom>
          <a:solidFill>
            <a:srgbClr val="6F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900" dirty="0" smtClean="0">
                <a:latin typeface="AvantGarde Md BT" pitchFamily="34" charset="0"/>
              </a:rPr>
              <a:t>Health</a:t>
            </a:r>
            <a:endParaRPr lang="zh-CN" altLang="en-US" sz="900" dirty="0">
              <a:latin typeface="AvantGarde Md BT" pitchFamily="34" charset="0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243489" y="329170"/>
            <a:ext cx="275399" cy="275363"/>
          </a:xfrm>
          <a:prstGeom prst="rect">
            <a:avLst/>
          </a:prstGeom>
          <a:solidFill>
            <a:srgbClr val="6FC07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AvantGarde Md B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-396552" y="267494"/>
            <a:ext cx="216052" cy="216024"/>
          </a:xfrm>
          <a:prstGeom prst="rect">
            <a:avLst/>
          </a:prstGeom>
          <a:solidFill>
            <a:srgbClr val="6FC0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AvantGarde Md BT" pitchFamily="34" charset="0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-396552" y="483518"/>
            <a:ext cx="216052" cy="216024"/>
          </a:xfrm>
          <a:prstGeom prst="rect">
            <a:avLst/>
          </a:prstGeom>
          <a:solidFill>
            <a:srgbClr val="B2D76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500">
              <a:latin typeface="AvantGarde Md BT" pitchFamily="34" charset="0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-396552" y="699542"/>
            <a:ext cx="216052" cy="216024"/>
          </a:xfrm>
          <a:prstGeom prst="rect">
            <a:avLst/>
          </a:prstGeom>
          <a:solidFill>
            <a:srgbClr val="D1EE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 userDrawn="1"/>
        </p:nvSpPr>
        <p:spPr>
          <a:xfrm>
            <a:off x="-396552" y="915566"/>
            <a:ext cx="216052" cy="216024"/>
          </a:xfrm>
          <a:prstGeom prst="rect">
            <a:avLst/>
          </a:prstGeom>
          <a:solidFill>
            <a:srgbClr val="F3DD4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latin typeface="AvantGarde Md BT" pitchFamily="34" charset="0"/>
            </a:endParaRPr>
          </a:p>
        </p:txBody>
      </p:sp>
      <p:sp>
        <p:nvSpPr>
          <p:cNvPr id="11" name="矩形 10"/>
          <p:cNvSpPr/>
          <p:nvPr userDrawn="1"/>
        </p:nvSpPr>
        <p:spPr>
          <a:xfrm>
            <a:off x="-396552" y="1131590"/>
            <a:ext cx="216052" cy="216024"/>
          </a:xfrm>
          <a:prstGeom prst="rect">
            <a:avLst/>
          </a:prstGeom>
          <a:solidFill>
            <a:srgbClr val="EDEB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500">
              <a:latin typeface="AvantGarde Md BT" pitchFamily="34" charset="0"/>
            </a:endParaRPr>
          </a:p>
        </p:txBody>
      </p:sp>
      <p:sp>
        <p:nvSpPr>
          <p:cNvPr id="12" name="矩形 11"/>
          <p:cNvSpPr/>
          <p:nvPr userDrawn="1"/>
        </p:nvSpPr>
        <p:spPr>
          <a:xfrm>
            <a:off x="-396552" y="51470"/>
            <a:ext cx="216052" cy="216024"/>
          </a:xfrm>
          <a:prstGeom prst="rect">
            <a:avLst/>
          </a:prstGeom>
          <a:solidFill>
            <a:srgbClr val="AE93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AvantGarde Md BT" pitchFamily="34" charset="0"/>
            </a:endParaRPr>
          </a:p>
        </p:txBody>
      </p:sp>
      <p:sp>
        <p:nvSpPr>
          <p:cNvPr id="13" name="矩形 12"/>
          <p:cNvSpPr/>
          <p:nvPr userDrawn="1"/>
        </p:nvSpPr>
        <p:spPr>
          <a:xfrm>
            <a:off x="143666" y="231648"/>
            <a:ext cx="275399" cy="275363"/>
          </a:xfrm>
          <a:prstGeom prst="rect">
            <a:avLst/>
          </a:prstGeom>
          <a:solidFill>
            <a:srgbClr val="D1EE9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 userDrawn="1"/>
        </p:nvSpPr>
        <p:spPr>
          <a:xfrm>
            <a:off x="243489" y="329170"/>
            <a:ext cx="275399" cy="275363"/>
          </a:xfrm>
          <a:prstGeom prst="rect">
            <a:avLst/>
          </a:prstGeom>
          <a:solidFill>
            <a:srgbClr val="6FC07D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1800">
              <a:latin typeface="AvantGarde Md B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节标题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616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30820CF-B880-4189-942D-D702A7CBA730}" type="datetimeFigureOut">
              <a:rPr lang="zh-CN" altLang="en-US" smtClean="0"/>
              <a:t>2017/6/5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49413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-3412" y="-14826"/>
            <a:ext cx="9144000" cy="5165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" name="Rectangle 4"/>
          <p:cNvSpPr txBox="1">
            <a:spLocks noChangeArrowheads="1"/>
          </p:cNvSpPr>
          <p:nvPr/>
        </p:nvSpPr>
        <p:spPr bwMode="auto">
          <a:xfrm>
            <a:off x="0" y="5236046"/>
            <a:ext cx="9144000" cy="361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8562" tIns="34281" rIns="68562" bIns="34281" numCol="1" anchor="ctr" anchorCtr="0" compatLnSpc="1">
            <a:prstTxWarp prst="textNoShape">
              <a:avLst/>
            </a:prstTxWarp>
          </a:bodyPr>
          <a:lstStyle>
            <a:lvl1pPr marL="0" indent="0" algn="ctr">
              <a:buFontTx/>
              <a:buNone/>
              <a:defRPr sz="20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latin typeface="+mn-lt"/>
                <a:ea typeface="仿宋_GB2312" pitchFamily="49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+mn-lt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+mn-lt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+mn-lt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+mn-lt"/>
              </a:defRPr>
            </a:lvl9pPr>
          </a:lstStyle>
          <a:p>
            <a:pPr algn="dist"/>
            <a:endParaRPr lang="zh-CN" altLang="zh-CN" b="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45893597"/>
      </p:ext>
    </p:extLst>
  </p:cSld>
  <p:clrMapOvr>
    <a:masterClrMapping/>
  </p:clrMapOvr>
  <p:transition spd="slow" advClick="0" advTm="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5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5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4" y="2323009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09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0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09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2939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24587d1089935163506c90b1d61c8ec38bba92f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707</TotalTime>
  <Words>148</Words>
  <Application>Microsoft Office PowerPoint</Application>
  <PresentationFormat>全屏显示(16:9)</PresentationFormat>
  <Paragraphs>14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第一PPT，www.1ppt.com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www.1ppt.com</dc:title>
  <dc:creator>www.1ppt.com</dc:creator>
  <cp:keywords>www.1ppt.com</cp:keywords>
  <cp:lastModifiedBy>Windows User</cp:lastModifiedBy>
  <cp:revision>45</cp:revision>
  <dcterms:created xsi:type="dcterms:W3CDTF">2015-10-13T09:44:51Z</dcterms:created>
  <dcterms:modified xsi:type="dcterms:W3CDTF">2017-06-05T08:16:41Z</dcterms:modified>
</cp:coreProperties>
</file>