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6"/>
  </p:notesMasterIdLst>
  <p:handoutMasterIdLst>
    <p:handoutMasterId r:id="rId27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359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80" d="100"/>
          <a:sy n="80" d="100"/>
        </p:scale>
        <p:origin x="-804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0E-47A4-B7BD-AA942E93CFA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D0E-47A4-B7BD-AA942E93CFAA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D0E-47A4-B7BD-AA942E93CFAA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D0E-47A4-B7BD-AA942E93CFAA}"/>
              </c:ext>
            </c:extLst>
          </c:dPt>
          <c:cat>
            <c:strRef>
              <c:f>Sheet1!$A$2:$A$5</c:f>
              <c:strCache>
                <c:ptCount val="4"/>
                <c:pt idx="0">
                  <c:v>红</c:v>
                </c:pt>
                <c:pt idx="1">
                  <c:v>蓝</c:v>
                </c:pt>
                <c:pt idx="2">
                  <c:v>青</c:v>
                </c:pt>
                <c:pt idx="3">
                  <c:v>橙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40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D0E-47A4-B7BD-AA942E93CF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7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原创设计师QQ598969553          _1"/>
          <p:cNvSpPr txBox="1"/>
          <p:nvPr/>
        </p:nvSpPr>
        <p:spPr>
          <a:xfrm>
            <a:off x="2444166" y="1052736"/>
            <a:ext cx="1956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27" name="原创设计师QQ598969553          _2"/>
          <p:cNvSpPr txBox="1"/>
          <p:nvPr/>
        </p:nvSpPr>
        <p:spPr>
          <a:xfrm>
            <a:off x="2490463" y="1571471"/>
            <a:ext cx="1700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CONTENTS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原创设计师QQ598969553          _3"/>
          <p:cNvCxnSpPr/>
          <p:nvPr/>
        </p:nvCxnSpPr>
        <p:spPr>
          <a:xfrm>
            <a:off x="2583868" y="2892647"/>
            <a:ext cx="479644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29" name="原创设计师QQ598969553          _4"/>
          <p:cNvCxnSpPr/>
          <p:nvPr/>
        </p:nvCxnSpPr>
        <p:spPr>
          <a:xfrm>
            <a:off x="2583868" y="3816158"/>
            <a:ext cx="479644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0" name="原创设计师QQ598969553          _5"/>
          <p:cNvCxnSpPr/>
          <p:nvPr/>
        </p:nvCxnSpPr>
        <p:spPr>
          <a:xfrm>
            <a:off x="2583868" y="4739669"/>
            <a:ext cx="479644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cxnSp>
        <p:nvCxnSpPr>
          <p:cNvPr id="31" name="原创设计师QQ598969553          _6"/>
          <p:cNvCxnSpPr/>
          <p:nvPr/>
        </p:nvCxnSpPr>
        <p:spPr>
          <a:xfrm>
            <a:off x="2583868" y="5663181"/>
            <a:ext cx="479644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dash"/>
            <a:miter lim="800000"/>
          </a:ln>
          <a:effectLst/>
        </p:spPr>
      </p:cxnSp>
      <p:sp>
        <p:nvSpPr>
          <p:cNvPr id="32" name="原创设计师QQ598969553          _7"/>
          <p:cNvSpPr txBox="1"/>
          <p:nvPr/>
        </p:nvSpPr>
        <p:spPr>
          <a:xfrm>
            <a:off x="2444168" y="2309975"/>
            <a:ext cx="727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2800" b="1" i="1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原创设计师QQ598969553          _8"/>
          <p:cNvSpPr txBox="1"/>
          <p:nvPr/>
        </p:nvSpPr>
        <p:spPr>
          <a:xfrm>
            <a:off x="2444167" y="3216378"/>
            <a:ext cx="727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2800" b="1" i="1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原创设计师QQ598969553          _9"/>
          <p:cNvSpPr txBox="1"/>
          <p:nvPr/>
        </p:nvSpPr>
        <p:spPr>
          <a:xfrm>
            <a:off x="2444166" y="4139888"/>
            <a:ext cx="727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2800" b="1" i="1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原创设计师QQ598969553          _10"/>
          <p:cNvSpPr txBox="1"/>
          <p:nvPr/>
        </p:nvSpPr>
        <p:spPr>
          <a:xfrm>
            <a:off x="2444166" y="5063398"/>
            <a:ext cx="727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2800" b="1" i="1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原创设计师QQ598969553          _11"/>
          <p:cNvSpPr txBox="1"/>
          <p:nvPr/>
        </p:nvSpPr>
        <p:spPr>
          <a:xfrm>
            <a:off x="3381354" y="2332439"/>
            <a:ext cx="3325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点击添加你的标题</a:t>
            </a:r>
          </a:p>
        </p:txBody>
      </p:sp>
      <p:sp>
        <p:nvSpPr>
          <p:cNvPr id="37" name="原创设计师QQ598969553          _12"/>
          <p:cNvSpPr txBox="1"/>
          <p:nvPr/>
        </p:nvSpPr>
        <p:spPr>
          <a:xfrm>
            <a:off x="3381354" y="3255949"/>
            <a:ext cx="3325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点击添加你的标题</a:t>
            </a:r>
          </a:p>
        </p:txBody>
      </p:sp>
      <p:sp>
        <p:nvSpPr>
          <p:cNvPr id="38" name="原创设计师QQ598969553          _13"/>
          <p:cNvSpPr txBox="1"/>
          <p:nvPr/>
        </p:nvSpPr>
        <p:spPr>
          <a:xfrm>
            <a:off x="3381354" y="4179459"/>
            <a:ext cx="3325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点击添加你的标题</a:t>
            </a:r>
          </a:p>
        </p:txBody>
      </p:sp>
      <p:sp>
        <p:nvSpPr>
          <p:cNvPr id="39" name="原创设计师QQ598969553          _14"/>
          <p:cNvSpPr txBox="1"/>
          <p:nvPr/>
        </p:nvSpPr>
        <p:spPr>
          <a:xfrm>
            <a:off x="3381354" y="5106554"/>
            <a:ext cx="3325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点击添加你的标题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原创设计师QQ598969553          _1"/>
          <p:cNvSpPr txBox="1">
            <a:spLocks/>
          </p:cNvSpPr>
          <p:nvPr/>
        </p:nvSpPr>
        <p:spPr>
          <a:xfrm>
            <a:off x="107504" y="827300"/>
            <a:ext cx="7886700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7" name="原创设计师QQ598969553          _2"/>
          <p:cNvSpPr txBox="1">
            <a:spLocks/>
          </p:cNvSpPr>
          <p:nvPr/>
        </p:nvSpPr>
        <p:spPr>
          <a:xfrm>
            <a:off x="107504" y="1182900"/>
            <a:ext cx="7886700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8" name="原创设计师QQ598969553          _3"/>
          <p:cNvSpPr>
            <a:spLocks noChangeArrowheads="1"/>
          </p:cNvSpPr>
          <p:nvPr/>
        </p:nvSpPr>
        <p:spPr bwMode="auto">
          <a:xfrm>
            <a:off x="926446" y="3735384"/>
            <a:ext cx="887610" cy="895552"/>
          </a:xfrm>
          <a:prstGeom prst="ellipse">
            <a:avLst/>
          </a:pr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原创设计师QQ598969553          _4"/>
          <p:cNvSpPr>
            <a:spLocks noChangeArrowheads="1"/>
          </p:cNvSpPr>
          <p:nvPr/>
        </p:nvSpPr>
        <p:spPr bwMode="auto">
          <a:xfrm>
            <a:off x="2569829" y="3732317"/>
            <a:ext cx="887610" cy="89555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原创设计师QQ598969553          _5"/>
          <p:cNvSpPr>
            <a:spLocks noChangeArrowheads="1"/>
          </p:cNvSpPr>
          <p:nvPr/>
        </p:nvSpPr>
        <p:spPr bwMode="auto">
          <a:xfrm>
            <a:off x="479872" y="4253230"/>
            <a:ext cx="138907" cy="138950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原创设计师QQ598969553          _6"/>
          <p:cNvSpPr>
            <a:spLocks noChangeArrowheads="1"/>
          </p:cNvSpPr>
          <p:nvPr/>
        </p:nvSpPr>
        <p:spPr bwMode="auto">
          <a:xfrm>
            <a:off x="8695049" y="4376377"/>
            <a:ext cx="133761" cy="141519"/>
          </a:xfrm>
          <a:prstGeom prst="ellipse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原创设计师QQ598969553          _7"/>
          <p:cNvSpPr>
            <a:spLocks/>
          </p:cNvSpPr>
          <p:nvPr/>
        </p:nvSpPr>
        <p:spPr bwMode="auto">
          <a:xfrm>
            <a:off x="474209" y="3279941"/>
            <a:ext cx="1835008" cy="1032032"/>
          </a:xfrm>
          <a:custGeom>
            <a:avLst/>
            <a:gdLst>
              <a:gd name="T0" fmla="*/ 583 w 597"/>
              <a:gd name="T1" fmla="*/ 291 h 333"/>
              <a:gd name="T2" fmla="*/ 291 w 597"/>
              <a:gd name="T3" fmla="*/ 0 h 333"/>
              <a:gd name="T4" fmla="*/ 0 w 597"/>
              <a:gd name="T5" fmla="*/ 291 h 333"/>
              <a:gd name="T6" fmla="*/ 49 w 597"/>
              <a:gd name="T7" fmla="*/ 291 h 333"/>
              <a:gd name="T8" fmla="*/ 291 w 597"/>
              <a:gd name="T9" fmla="*/ 49 h 333"/>
              <a:gd name="T10" fmla="*/ 534 w 597"/>
              <a:gd name="T11" fmla="*/ 291 h 333"/>
              <a:gd name="T12" fmla="*/ 520 w 597"/>
              <a:gd name="T13" fmla="*/ 291 h 333"/>
              <a:gd name="T14" fmla="*/ 559 w 597"/>
              <a:gd name="T15" fmla="*/ 333 h 333"/>
              <a:gd name="T16" fmla="*/ 597 w 597"/>
              <a:gd name="T17" fmla="*/ 291 h 333"/>
              <a:gd name="T18" fmla="*/ 583 w 597"/>
              <a:gd name="T19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7" h="333">
                <a:moveTo>
                  <a:pt x="583" y="291"/>
                </a:moveTo>
                <a:cubicBezTo>
                  <a:pt x="583" y="130"/>
                  <a:pt x="453" y="0"/>
                  <a:pt x="291" y="0"/>
                </a:cubicBezTo>
                <a:cubicBezTo>
                  <a:pt x="130" y="0"/>
                  <a:pt x="0" y="130"/>
                  <a:pt x="0" y="291"/>
                </a:cubicBezTo>
                <a:cubicBezTo>
                  <a:pt x="49" y="291"/>
                  <a:pt x="49" y="291"/>
                  <a:pt x="49" y="291"/>
                </a:cubicBezTo>
                <a:cubicBezTo>
                  <a:pt x="49" y="157"/>
                  <a:pt x="158" y="49"/>
                  <a:pt x="291" y="49"/>
                </a:cubicBezTo>
                <a:cubicBezTo>
                  <a:pt x="425" y="49"/>
                  <a:pt x="534" y="157"/>
                  <a:pt x="534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9" y="333"/>
                  <a:pt x="559" y="333"/>
                  <a:pt x="559" y="333"/>
                </a:cubicBezTo>
                <a:cubicBezTo>
                  <a:pt x="597" y="291"/>
                  <a:pt x="597" y="291"/>
                  <a:pt x="597" y="291"/>
                </a:cubicBezTo>
                <a:lnTo>
                  <a:pt x="583" y="29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原创设计师QQ598969553          _8"/>
          <p:cNvSpPr>
            <a:spLocks noChangeArrowheads="1"/>
          </p:cNvSpPr>
          <p:nvPr/>
        </p:nvSpPr>
        <p:spPr bwMode="auto">
          <a:xfrm>
            <a:off x="4207078" y="3735384"/>
            <a:ext cx="889142" cy="895552"/>
          </a:xfrm>
          <a:prstGeom prst="ellipse">
            <a:avLst/>
          </a:pr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原创设计师QQ598969553          _9"/>
          <p:cNvSpPr>
            <a:spLocks noChangeArrowheads="1"/>
          </p:cNvSpPr>
          <p:nvPr/>
        </p:nvSpPr>
        <p:spPr bwMode="auto">
          <a:xfrm>
            <a:off x="7489242" y="3735384"/>
            <a:ext cx="887610" cy="895552"/>
          </a:xfrm>
          <a:prstGeom prst="ellipse">
            <a:avLst/>
          </a:pr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原创设计师QQ598969553          _10"/>
          <p:cNvSpPr>
            <a:spLocks noChangeArrowheads="1"/>
          </p:cNvSpPr>
          <p:nvPr/>
        </p:nvSpPr>
        <p:spPr bwMode="auto">
          <a:xfrm>
            <a:off x="5851993" y="3732317"/>
            <a:ext cx="887610" cy="895552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原创设计师QQ598969553          _11"/>
          <p:cNvSpPr>
            <a:spLocks/>
          </p:cNvSpPr>
          <p:nvPr/>
        </p:nvSpPr>
        <p:spPr bwMode="auto">
          <a:xfrm>
            <a:off x="3759439" y="3279941"/>
            <a:ext cx="1830407" cy="1032032"/>
          </a:xfrm>
          <a:custGeom>
            <a:avLst/>
            <a:gdLst>
              <a:gd name="T0" fmla="*/ 582 w 596"/>
              <a:gd name="T1" fmla="*/ 291 h 333"/>
              <a:gd name="T2" fmla="*/ 291 w 596"/>
              <a:gd name="T3" fmla="*/ 0 h 333"/>
              <a:gd name="T4" fmla="*/ 0 w 596"/>
              <a:gd name="T5" fmla="*/ 266 h 333"/>
              <a:gd name="T6" fmla="*/ 24 w 596"/>
              <a:gd name="T7" fmla="*/ 240 h 333"/>
              <a:gd name="T8" fmla="*/ 49 w 596"/>
              <a:gd name="T9" fmla="*/ 268 h 333"/>
              <a:gd name="T10" fmla="*/ 291 w 596"/>
              <a:gd name="T11" fmla="*/ 49 h 333"/>
              <a:gd name="T12" fmla="*/ 533 w 596"/>
              <a:gd name="T13" fmla="*/ 291 h 333"/>
              <a:gd name="T14" fmla="*/ 520 w 596"/>
              <a:gd name="T15" fmla="*/ 291 h 333"/>
              <a:gd name="T16" fmla="*/ 558 w 596"/>
              <a:gd name="T17" fmla="*/ 333 h 333"/>
              <a:gd name="T18" fmla="*/ 596 w 596"/>
              <a:gd name="T19" fmla="*/ 291 h 333"/>
              <a:gd name="T20" fmla="*/ 582 w 596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82" y="291"/>
                </a:moveTo>
                <a:cubicBezTo>
                  <a:pt x="582" y="130"/>
                  <a:pt x="452" y="0"/>
                  <a:pt x="291" y="0"/>
                </a:cubicBezTo>
                <a:cubicBezTo>
                  <a:pt x="138" y="0"/>
                  <a:pt x="13" y="117"/>
                  <a:pt x="0" y="266"/>
                </a:cubicBezTo>
                <a:cubicBezTo>
                  <a:pt x="24" y="240"/>
                  <a:pt x="24" y="240"/>
                  <a:pt x="24" y="240"/>
                </a:cubicBezTo>
                <a:cubicBezTo>
                  <a:pt x="49" y="268"/>
                  <a:pt x="49" y="268"/>
                  <a:pt x="49" y="268"/>
                </a:cubicBezTo>
                <a:cubicBezTo>
                  <a:pt x="61" y="145"/>
                  <a:pt x="165" y="49"/>
                  <a:pt x="291" y="49"/>
                </a:cubicBezTo>
                <a:cubicBezTo>
                  <a:pt x="425" y="49"/>
                  <a:pt x="533" y="157"/>
                  <a:pt x="533" y="291"/>
                </a:cubicBezTo>
                <a:cubicBezTo>
                  <a:pt x="520" y="291"/>
                  <a:pt x="520" y="291"/>
                  <a:pt x="520" y="291"/>
                </a:cubicBezTo>
                <a:cubicBezTo>
                  <a:pt x="558" y="333"/>
                  <a:pt x="558" y="333"/>
                  <a:pt x="558" y="333"/>
                </a:cubicBezTo>
                <a:cubicBezTo>
                  <a:pt x="596" y="291"/>
                  <a:pt x="596" y="291"/>
                  <a:pt x="596" y="291"/>
                </a:cubicBezTo>
                <a:lnTo>
                  <a:pt x="582" y="29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原创设计师QQ598969553          _12"/>
          <p:cNvSpPr>
            <a:spLocks/>
          </p:cNvSpPr>
          <p:nvPr/>
        </p:nvSpPr>
        <p:spPr bwMode="auto">
          <a:xfrm>
            <a:off x="2117591" y="4054347"/>
            <a:ext cx="1831941" cy="1032032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3" y="216"/>
                  <a:pt x="138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原创设计师QQ598969553          _13"/>
          <p:cNvSpPr>
            <a:spLocks/>
          </p:cNvSpPr>
          <p:nvPr/>
        </p:nvSpPr>
        <p:spPr bwMode="auto">
          <a:xfrm>
            <a:off x="7043136" y="3279941"/>
            <a:ext cx="1828876" cy="1032032"/>
          </a:xfrm>
          <a:custGeom>
            <a:avLst/>
            <a:gdLst>
              <a:gd name="T0" fmla="*/ 581 w 595"/>
              <a:gd name="T1" fmla="*/ 291 h 333"/>
              <a:gd name="T2" fmla="*/ 290 w 595"/>
              <a:gd name="T3" fmla="*/ 0 h 333"/>
              <a:gd name="T4" fmla="*/ 0 w 595"/>
              <a:gd name="T5" fmla="*/ 263 h 333"/>
              <a:gd name="T6" fmla="*/ 23 w 595"/>
              <a:gd name="T7" fmla="*/ 238 h 333"/>
              <a:gd name="T8" fmla="*/ 49 w 595"/>
              <a:gd name="T9" fmla="*/ 266 h 333"/>
              <a:gd name="T10" fmla="*/ 290 w 595"/>
              <a:gd name="T11" fmla="*/ 49 h 333"/>
              <a:gd name="T12" fmla="*/ 532 w 595"/>
              <a:gd name="T13" fmla="*/ 291 h 333"/>
              <a:gd name="T14" fmla="*/ 519 w 595"/>
              <a:gd name="T15" fmla="*/ 291 h 333"/>
              <a:gd name="T16" fmla="*/ 557 w 595"/>
              <a:gd name="T17" fmla="*/ 333 h 333"/>
              <a:gd name="T18" fmla="*/ 595 w 595"/>
              <a:gd name="T19" fmla="*/ 291 h 333"/>
              <a:gd name="T20" fmla="*/ 581 w 595"/>
              <a:gd name="T21" fmla="*/ 291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5" h="333">
                <a:moveTo>
                  <a:pt x="581" y="291"/>
                </a:moveTo>
                <a:cubicBezTo>
                  <a:pt x="581" y="130"/>
                  <a:pt x="451" y="0"/>
                  <a:pt x="290" y="0"/>
                </a:cubicBezTo>
                <a:cubicBezTo>
                  <a:pt x="138" y="0"/>
                  <a:pt x="14" y="115"/>
                  <a:pt x="0" y="263"/>
                </a:cubicBezTo>
                <a:cubicBezTo>
                  <a:pt x="23" y="238"/>
                  <a:pt x="23" y="238"/>
                  <a:pt x="23" y="238"/>
                </a:cubicBezTo>
                <a:cubicBezTo>
                  <a:pt x="49" y="266"/>
                  <a:pt x="49" y="266"/>
                  <a:pt x="49" y="266"/>
                </a:cubicBezTo>
                <a:cubicBezTo>
                  <a:pt x="62" y="144"/>
                  <a:pt x="165" y="49"/>
                  <a:pt x="290" y="49"/>
                </a:cubicBezTo>
                <a:cubicBezTo>
                  <a:pt x="424" y="49"/>
                  <a:pt x="532" y="157"/>
                  <a:pt x="532" y="291"/>
                </a:cubicBezTo>
                <a:cubicBezTo>
                  <a:pt x="519" y="291"/>
                  <a:pt x="519" y="291"/>
                  <a:pt x="519" y="291"/>
                </a:cubicBezTo>
                <a:cubicBezTo>
                  <a:pt x="557" y="333"/>
                  <a:pt x="557" y="333"/>
                  <a:pt x="557" y="333"/>
                </a:cubicBezTo>
                <a:cubicBezTo>
                  <a:pt x="595" y="291"/>
                  <a:pt x="595" y="291"/>
                  <a:pt x="595" y="291"/>
                </a:cubicBezTo>
                <a:lnTo>
                  <a:pt x="581" y="291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原创设计师QQ598969553          _14"/>
          <p:cNvSpPr>
            <a:spLocks/>
          </p:cNvSpPr>
          <p:nvPr/>
        </p:nvSpPr>
        <p:spPr bwMode="auto">
          <a:xfrm>
            <a:off x="5399755" y="4054347"/>
            <a:ext cx="1831941" cy="1032032"/>
          </a:xfrm>
          <a:custGeom>
            <a:avLst/>
            <a:gdLst>
              <a:gd name="T0" fmla="*/ 558 w 596"/>
              <a:gd name="T1" fmla="*/ 0 h 333"/>
              <a:gd name="T2" fmla="*/ 520 w 596"/>
              <a:gd name="T3" fmla="*/ 41 h 333"/>
              <a:gd name="T4" fmla="*/ 533 w 596"/>
              <a:gd name="T5" fmla="*/ 41 h 333"/>
              <a:gd name="T6" fmla="*/ 291 w 596"/>
              <a:gd name="T7" fmla="*/ 284 h 333"/>
              <a:gd name="T8" fmla="*/ 49 w 596"/>
              <a:gd name="T9" fmla="*/ 65 h 333"/>
              <a:gd name="T10" fmla="*/ 24 w 596"/>
              <a:gd name="T11" fmla="*/ 93 h 333"/>
              <a:gd name="T12" fmla="*/ 0 w 596"/>
              <a:gd name="T13" fmla="*/ 67 h 333"/>
              <a:gd name="T14" fmla="*/ 291 w 596"/>
              <a:gd name="T15" fmla="*/ 333 h 333"/>
              <a:gd name="T16" fmla="*/ 582 w 596"/>
              <a:gd name="T17" fmla="*/ 41 h 333"/>
              <a:gd name="T18" fmla="*/ 596 w 596"/>
              <a:gd name="T19" fmla="*/ 41 h 333"/>
              <a:gd name="T20" fmla="*/ 558 w 596"/>
              <a:gd name="T2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96" h="333">
                <a:moveTo>
                  <a:pt x="558" y="0"/>
                </a:moveTo>
                <a:cubicBezTo>
                  <a:pt x="520" y="41"/>
                  <a:pt x="520" y="41"/>
                  <a:pt x="520" y="41"/>
                </a:cubicBezTo>
                <a:cubicBezTo>
                  <a:pt x="533" y="41"/>
                  <a:pt x="533" y="41"/>
                  <a:pt x="533" y="41"/>
                </a:cubicBezTo>
                <a:cubicBezTo>
                  <a:pt x="533" y="175"/>
                  <a:pt x="425" y="284"/>
                  <a:pt x="291" y="284"/>
                </a:cubicBezTo>
                <a:cubicBezTo>
                  <a:pt x="165" y="284"/>
                  <a:pt x="61" y="188"/>
                  <a:pt x="49" y="65"/>
                </a:cubicBezTo>
                <a:cubicBezTo>
                  <a:pt x="24" y="93"/>
                  <a:pt x="24" y="93"/>
                  <a:pt x="24" y="93"/>
                </a:cubicBezTo>
                <a:cubicBezTo>
                  <a:pt x="0" y="67"/>
                  <a:pt x="0" y="67"/>
                  <a:pt x="0" y="67"/>
                </a:cubicBezTo>
                <a:cubicBezTo>
                  <a:pt x="14" y="216"/>
                  <a:pt x="139" y="333"/>
                  <a:pt x="291" y="333"/>
                </a:cubicBezTo>
                <a:cubicBezTo>
                  <a:pt x="452" y="333"/>
                  <a:pt x="582" y="202"/>
                  <a:pt x="582" y="41"/>
                </a:cubicBezTo>
                <a:cubicBezTo>
                  <a:pt x="596" y="41"/>
                  <a:pt x="596" y="41"/>
                  <a:pt x="596" y="41"/>
                </a:cubicBezTo>
                <a:lnTo>
                  <a:pt x="558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原创设计师QQ598969553          _15"/>
          <p:cNvSpPr>
            <a:spLocks noEditPoints="1"/>
          </p:cNvSpPr>
          <p:nvPr/>
        </p:nvSpPr>
        <p:spPr bwMode="auto">
          <a:xfrm>
            <a:off x="1217716" y="3986874"/>
            <a:ext cx="305069" cy="389503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原创设计师QQ598969553          _16"/>
          <p:cNvSpPr>
            <a:spLocks noEditPoints="1"/>
          </p:cNvSpPr>
          <p:nvPr/>
        </p:nvSpPr>
        <p:spPr bwMode="auto">
          <a:xfrm>
            <a:off x="7762117" y="4005277"/>
            <a:ext cx="387850" cy="355767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原创设计师QQ598969553          _17"/>
          <p:cNvSpPr>
            <a:spLocks noEditPoints="1"/>
          </p:cNvSpPr>
          <p:nvPr/>
        </p:nvSpPr>
        <p:spPr bwMode="auto">
          <a:xfrm>
            <a:off x="6106471" y="4008343"/>
            <a:ext cx="378653" cy="349633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原创设计师QQ598969553          _18"/>
          <p:cNvSpPr>
            <a:spLocks noEditPoints="1"/>
          </p:cNvSpPr>
          <p:nvPr/>
        </p:nvSpPr>
        <p:spPr bwMode="auto">
          <a:xfrm>
            <a:off x="4478418" y="3986874"/>
            <a:ext cx="352591" cy="389503"/>
          </a:xfrm>
          <a:custGeom>
            <a:avLst/>
            <a:gdLst>
              <a:gd name="T0" fmla="*/ 47 w 115"/>
              <a:gd name="T1" fmla="*/ 61 h 126"/>
              <a:gd name="T2" fmla="*/ 47 w 115"/>
              <a:gd name="T3" fmla="*/ 58 h 126"/>
              <a:gd name="T4" fmla="*/ 50 w 115"/>
              <a:gd name="T5" fmla="*/ 55 h 126"/>
              <a:gd name="T6" fmla="*/ 54 w 115"/>
              <a:gd name="T7" fmla="*/ 55 h 126"/>
              <a:gd name="T8" fmla="*/ 62 w 115"/>
              <a:gd name="T9" fmla="*/ 55 h 126"/>
              <a:gd name="T10" fmla="*/ 66 w 115"/>
              <a:gd name="T11" fmla="*/ 56 h 126"/>
              <a:gd name="T12" fmla="*/ 70 w 115"/>
              <a:gd name="T13" fmla="*/ 61 h 126"/>
              <a:gd name="T14" fmla="*/ 70 w 115"/>
              <a:gd name="T15" fmla="*/ 52 h 126"/>
              <a:gd name="T16" fmla="*/ 60 w 115"/>
              <a:gd name="T17" fmla="*/ 49 h 126"/>
              <a:gd name="T18" fmla="*/ 57 w 115"/>
              <a:gd name="T19" fmla="*/ 44 h 126"/>
              <a:gd name="T20" fmla="*/ 54 w 115"/>
              <a:gd name="T21" fmla="*/ 49 h 126"/>
              <a:gd name="T22" fmla="*/ 43 w 115"/>
              <a:gd name="T23" fmla="*/ 52 h 126"/>
              <a:gd name="T24" fmla="*/ 41 w 115"/>
              <a:gd name="T25" fmla="*/ 61 h 126"/>
              <a:gd name="T26" fmla="*/ 41 w 115"/>
              <a:gd name="T27" fmla="*/ 64 h 126"/>
              <a:gd name="T28" fmla="*/ 41 w 115"/>
              <a:gd name="T29" fmla="*/ 68 h 126"/>
              <a:gd name="T30" fmla="*/ 49 w 115"/>
              <a:gd name="T31" fmla="*/ 76 h 126"/>
              <a:gd name="T32" fmla="*/ 52 w 115"/>
              <a:gd name="T33" fmla="*/ 76 h 126"/>
              <a:gd name="T34" fmla="*/ 60 w 115"/>
              <a:gd name="T35" fmla="*/ 76 h 126"/>
              <a:gd name="T36" fmla="*/ 64 w 115"/>
              <a:gd name="T37" fmla="*/ 76 h 126"/>
              <a:gd name="T38" fmla="*/ 67 w 115"/>
              <a:gd name="T39" fmla="*/ 79 h 126"/>
              <a:gd name="T40" fmla="*/ 66 w 115"/>
              <a:gd name="T41" fmla="*/ 91 h 126"/>
              <a:gd name="T42" fmla="*/ 63 w 115"/>
              <a:gd name="T43" fmla="*/ 92 h 126"/>
              <a:gd name="T44" fmla="*/ 54 w 115"/>
              <a:gd name="T45" fmla="*/ 92 h 126"/>
              <a:gd name="T46" fmla="*/ 50 w 115"/>
              <a:gd name="T47" fmla="*/ 92 h 126"/>
              <a:gd name="T48" fmla="*/ 47 w 115"/>
              <a:gd name="T49" fmla="*/ 89 h 126"/>
              <a:gd name="T50" fmla="*/ 41 w 115"/>
              <a:gd name="T51" fmla="*/ 89 h 126"/>
              <a:gd name="T52" fmla="*/ 50 w 115"/>
              <a:gd name="T53" fmla="*/ 98 h 126"/>
              <a:gd name="T54" fmla="*/ 54 w 115"/>
              <a:gd name="T55" fmla="*/ 100 h 126"/>
              <a:gd name="T56" fmla="*/ 60 w 115"/>
              <a:gd name="T57" fmla="*/ 100 h 126"/>
              <a:gd name="T58" fmla="*/ 64 w 115"/>
              <a:gd name="T59" fmla="*/ 98 h 126"/>
              <a:gd name="T60" fmla="*/ 73 w 115"/>
              <a:gd name="T61" fmla="*/ 89 h 126"/>
              <a:gd name="T62" fmla="*/ 73 w 115"/>
              <a:gd name="T63" fmla="*/ 82 h 126"/>
              <a:gd name="T64" fmla="*/ 70 w 115"/>
              <a:gd name="T65" fmla="*/ 73 h 126"/>
              <a:gd name="T66" fmla="*/ 64 w 115"/>
              <a:gd name="T67" fmla="*/ 70 h 126"/>
              <a:gd name="T68" fmla="*/ 60 w 115"/>
              <a:gd name="T69" fmla="*/ 70 h 126"/>
              <a:gd name="T70" fmla="*/ 52 w 115"/>
              <a:gd name="T71" fmla="*/ 70 h 126"/>
              <a:gd name="T72" fmla="*/ 48 w 115"/>
              <a:gd name="T73" fmla="*/ 70 h 126"/>
              <a:gd name="T74" fmla="*/ 47 w 115"/>
              <a:gd name="T75" fmla="*/ 65 h 126"/>
              <a:gd name="T76" fmla="*/ 113 w 115"/>
              <a:gd name="T77" fmla="*/ 118 h 126"/>
              <a:gd name="T78" fmla="*/ 107 w 115"/>
              <a:gd name="T79" fmla="*/ 105 h 126"/>
              <a:gd name="T80" fmla="*/ 104 w 115"/>
              <a:gd name="T81" fmla="*/ 67 h 126"/>
              <a:gd name="T82" fmla="*/ 75 w 115"/>
              <a:gd name="T83" fmla="*/ 24 h 126"/>
              <a:gd name="T84" fmla="*/ 80 w 115"/>
              <a:gd name="T85" fmla="*/ 8 h 126"/>
              <a:gd name="T86" fmla="*/ 76 w 115"/>
              <a:gd name="T87" fmla="*/ 0 h 126"/>
              <a:gd name="T88" fmla="*/ 34 w 115"/>
              <a:gd name="T89" fmla="*/ 1 h 126"/>
              <a:gd name="T90" fmla="*/ 47 w 115"/>
              <a:gd name="T91" fmla="*/ 21 h 126"/>
              <a:gd name="T92" fmla="*/ 24 w 115"/>
              <a:gd name="T93" fmla="*/ 34 h 126"/>
              <a:gd name="T94" fmla="*/ 10 w 115"/>
              <a:gd name="T95" fmla="*/ 67 h 126"/>
              <a:gd name="T96" fmla="*/ 7 w 115"/>
              <a:gd name="T97" fmla="*/ 105 h 126"/>
              <a:gd name="T98" fmla="*/ 0 w 115"/>
              <a:gd name="T99" fmla="*/ 121 h 126"/>
              <a:gd name="T100" fmla="*/ 109 w 115"/>
              <a:gd name="T101" fmla="*/ 126 h 126"/>
              <a:gd name="T102" fmla="*/ 112 w 115"/>
              <a:gd name="T103" fmla="*/ 125 h 126"/>
              <a:gd name="T104" fmla="*/ 65 w 115"/>
              <a:gd name="T105" fmla="*/ 9 h 126"/>
              <a:gd name="T106" fmla="*/ 57 w 115"/>
              <a:gd name="T107" fmla="*/ 17 h 126"/>
              <a:gd name="T108" fmla="*/ 65 w 115"/>
              <a:gd name="T109" fmla="*/ 9 h 126"/>
              <a:gd name="T110" fmla="*/ 13 w 115"/>
              <a:gd name="T111" fmla="*/ 116 h 126"/>
              <a:gd name="T112" fmla="*/ 20 w 115"/>
              <a:gd name="T113" fmla="*/ 90 h 126"/>
              <a:gd name="T114" fmla="*/ 22 w 115"/>
              <a:gd name="T115" fmla="*/ 53 h 126"/>
              <a:gd name="T116" fmla="*/ 43 w 115"/>
              <a:gd name="T117" fmla="*/ 33 h 126"/>
              <a:gd name="T118" fmla="*/ 57 w 115"/>
              <a:gd name="T119" fmla="*/ 30 h 126"/>
              <a:gd name="T120" fmla="*/ 83 w 115"/>
              <a:gd name="T121" fmla="*/ 41 h 126"/>
              <a:gd name="T122" fmla="*/ 94 w 115"/>
              <a:gd name="T123" fmla="*/ 90 h 126"/>
              <a:gd name="T124" fmla="*/ 101 w 115"/>
              <a:gd name="T125" fmla="*/ 11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5" h="126">
                <a:moveTo>
                  <a:pt x="47" y="64"/>
                </a:move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58"/>
                  <a:pt x="47" y="58"/>
                  <a:pt x="47" y="58"/>
                </a:cubicBezTo>
                <a:cubicBezTo>
                  <a:pt x="47" y="57"/>
                  <a:pt x="47" y="56"/>
                  <a:pt x="47" y="56"/>
                </a:cubicBezTo>
                <a:cubicBezTo>
                  <a:pt x="48" y="55"/>
                  <a:pt x="49" y="55"/>
                  <a:pt x="50" y="55"/>
                </a:cubicBezTo>
                <a:cubicBezTo>
                  <a:pt x="52" y="55"/>
                  <a:pt x="52" y="55"/>
                  <a:pt x="52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5" y="55"/>
                  <a:pt x="66" y="55"/>
                  <a:pt x="66" y="56"/>
                </a:cubicBezTo>
                <a:cubicBezTo>
                  <a:pt x="67" y="56"/>
                  <a:pt x="67" y="57"/>
                  <a:pt x="67" y="58"/>
                </a:cubicBezTo>
                <a:cubicBezTo>
                  <a:pt x="67" y="60"/>
                  <a:pt x="68" y="61"/>
                  <a:pt x="70" y="61"/>
                </a:cubicBezTo>
                <a:cubicBezTo>
                  <a:pt x="72" y="61"/>
                  <a:pt x="73" y="60"/>
                  <a:pt x="73" y="58"/>
                </a:cubicBezTo>
                <a:cubicBezTo>
                  <a:pt x="73" y="56"/>
                  <a:pt x="72" y="53"/>
                  <a:pt x="70" y="52"/>
                </a:cubicBezTo>
                <a:cubicBezTo>
                  <a:pt x="69" y="50"/>
                  <a:pt x="66" y="49"/>
                  <a:pt x="64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45"/>
                  <a:pt x="58" y="44"/>
                  <a:pt x="57" y="44"/>
                </a:cubicBezTo>
                <a:cubicBezTo>
                  <a:pt x="55" y="44"/>
                  <a:pt x="54" y="45"/>
                  <a:pt x="54" y="47"/>
                </a:cubicBezTo>
                <a:cubicBezTo>
                  <a:pt x="54" y="49"/>
                  <a:pt x="54" y="49"/>
                  <a:pt x="54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7" y="49"/>
                  <a:pt x="45" y="50"/>
                  <a:pt x="43" y="52"/>
                </a:cubicBezTo>
                <a:cubicBezTo>
                  <a:pt x="42" y="53"/>
                  <a:pt x="41" y="56"/>
                  <a:pt x="41" y="58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5"/>
                  <a:pt x="41" y="65"/>
                  <a:pt x="41" y="65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70"/>
                  <a:pt x="42" y="72"/>
                  <a:pt x="43" y="74"/>
                </a:cubicBezTo>
                <a:cubicBezTo>
                  <a:pt x="45" y="75"/>
                  <a:pt x="47" y="76"/>
                  <a:pt x="49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5" y="76"/>
                  <a:pt x="66" y="77"/>
                  <a:pt x="66" y="77"/>
                </a:cubicBezTo>
                <a:cubicBezTo>
                  <a:pt x="67" y="78"/>
                  <a:pt x="67" y="79"/>
                  <a:pt x="67" y="79"/>
                </a:cubicBezTo>
                <a:cubicBezTo>
                  <a:pt x="67" y="83"/>
                  <a:pt x="67" y="86"/>
                  <a:pt x="67" y="89"/>
                </a:cubicBezTo>
                <a:cubicBezTo>
                  <a:pt x="67" y="90"/>
                  <a:pt x="67" y="90"/>
                  <a:pt x="66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3" y="92"/>
                  <a:pt x="63" y="92"/>
                </a:cubicBezTo>
                <a:cubicBezTo>
                  <a:pt x="60" y="92"/>
                  <a:pt x="60" y="92"/>
                  <a:pt x="60" y="92"/>
                </a:cubicBezTo>
                <a:cubicBezTo>
                  <a:pt x="54" y="92"/>
                  <a:pt x="54" y="92"/>
                  <a:pt x="54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9" y="92"/>
                  <a:pt x="48" y="92"/>
                  <a:pt x="47" y="91"/>
                </a:cubicBezTo>
                <a:cubicBezTo>
                  <a:pt x="47" y="90"/>
                  <a:pt x="47" y="90"/>
                  <a:pt x="47" y="89"/>
                </a:cubicBezTo>
                <a:cubicBezTo>
                  <a:pt x="47" y="87"/>
                  <a:pt x="45" y="86"/>
                  <a:pt x="44" y="86"/>
                </a:cubicBezTo>
                <a:cubicBezTo>
                  <a:pt x="42" y="86"/>
                  <a:pt x="41" y="87"/>
                  <a:pt x="41" y="89"/>
                </a:cubicBezTo>
                <a:cubicBezTo>
                  <a:pt x="41" y="91"/>
                  <a:pt x="42" y="94"/>
                  <a:pt x="43" y="95"/>
                </a:cubicBezTo>
                <a:cubicBezTo>
                  <a:pt x="45" y="97"/>
                  <a:pt x="47" y="98"/>
                  <a:pt x="50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102"/>
                  <a:pt x="55" y="103"/>
                  <a:pt x="57" y="103"/>
                </a:cubicBezTo>
                <a:cubicBezTo>
                  <a:pt x="58" y="103"/>
                  <a:pt x="60" y="102"/>
                  <a:pt x="60" y="100"/>
                </a:cubicBezTo>
                <a:cubicBezTo>
                  <a:pt x="60" y="98"/>
                  <a:pt x="60" y="98"/>
                  <a:pt x="60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9" y="97"/>
                  <a:pt x="70" y="95"/>
                </a:cubicBezTo>
                <a:cubicBezTo>
                  <a:pt x="72" y="94"/>
                  <a:pt x="73" y="91"/>
                  <a:pt x="73" y="89"/>
                </a:cubicBezTo>
                <a:cubicBezTo>
                  <a:pt x="73" y="82"/>
                  <a:pt x="73" y="82"/>
                  <a:pt x="73" y="82"/>
                </a:cubicBezTo>
                <a:cubicBezTo>
                  <a:pt x="73" y="82"/>
                  <a:pt x="73" y="82"/>
                  <a:pt x="73" y="82"/>
                </a:cubicBezTo>
                <a:cubicBezTo>
                  <a:pt x="73" y="79"/>
                  <a:pt x="73" y="79"/>
                  <a:pt x="73" y="79"/>
                </a:cubicBezTo>
                <a:cubicBezTo>
                  <a:pt x="73" y="77"/>
                  <a:pt x="72" y="75"/>
                  <a:pt x="70" y="73"/>
                </a:cubicBezTo>
                <a:cubicBezTo>
                  <a:pt x="69" y="72"/>
                  <a:pt x="67" y="71"/>
                  <a:pt x="64" y="71"/>
                </a:cubicBezTo>
                <a:cubicBezTo>
                  <a:pt x="64" y="70"/>
                  <a:pt x="64" y="70"/>
                  <a:pt x="64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0" y="70"/>
                  <a:pt x="50" y="70"/>
                  <a:pt x="50" y="70"/>
                </a:cubicBezTo>
                <a:cubicBezTo>
                  <a:pt x="49" y="70"/>
                  <a:pt x="48" y="70"/>
                  <a:pt x="48" y="70"/>
                </a:cubicBezTo>
                <a:cubicBezTo>
                  <a:pt x="47" y="69"/>
                  <a:pt x="47" y="68"/>
                  <a:pt x="47" y="68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4"/>
                  <a:pt x="47" y="64"/>
                  <a:pt x="47" y="64"/>
                </a:cubicBezTo>
                <a:close/>
                <a:moveTo>
                  <a:pt x="113" y="118"/>
                </a:moveTo>
                <a:cubicBezTo>
                  <a:pt x="113" y="118"/>
                  <a:pt x="113" y="118"/>
                  <a:pt x="113" y="118"/>
                </a:cubicBezTo>
                <a:cubicBezTo>
                  <a:pt x="111" y="115"/>
                  <a:pt x="108" y="110"/>
                  <a:pt x="107" y="105"/>
                </a:cubicBezTo>
                <a:cubicBezTo>
                  <a:pt x="105" y="100"/>
                  <a:pt x="104" y="95"/>
                  <a:pt x="104" y="90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4" y="54"/>
                  <a:pt x="99" y="42"/>
                  <a:pt x="90" y="34"/>
                </a:cubicBezTo>
                <a:cubicBezTo>
                  <a:pt x="85" y="29"/>
                  <a:pt x="80" y="26"/>
                  <a:pt x="75" y="24"/>
                </a:cubicBezTo>
                <a:cubicBezTo>
                  <a:pt x="72" y="23"/>
                  <a:pt x="69" y="22"/>
                  <a:pt x="67" y="21"/>
                </a:cubicBezTo>
                <a:cubicBezTo>
                  <a:pt x="80" y="8"/>
                  <a:pt x="80" y="8"/>
                  <a:pt x="80" y="8"/>
                </a:cubicBezTo>
                <a:cubicBezTo>
                  <a:pt x="81" y="7"/>
                  <a:pt x="81" y="6"/>
                  <a:pt x="81" y="5"/>
                </a:cubicBezTo>
                <a:cubicBezTo>
                  <a:pt x="81" y="2"/>
                  <a:pt x="79" y="0"/>
                  <a:pt x="7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6" y="0"/>
                  <a:pt x="35" y="0"/>
                  <a:pt x="34" y="1"/>
                </a:cubicBezTo>
                <a:cubicBezTo>
                  <a:pt x="32" y="3"/>
                  <a:pt x="32" y="6"/>
                  <a:pt x="34" y="8"/>
                </a:cubicBezTo>
                <a:cubicBezTo>
                  <a:pt x="47" y="21"/>
                  <a:pt x="47" y="21"/>
                  <a:pt x="47" y="21"/>
                </a:cubicBezTo>
                <a:cubicBezTo>
                  <a:pt x="44" y="22"/>
                  <a:pt x="42" y="23"/>
                  <a:pt x="39" y="24"/>
                </a:cubicBezTo>
                <a:cubicBezTo>
                  <a:pt x="33" y="26"/>
                  <a:pt x="28" y="29"/>
                  <a:pt x="24" y="34"/>
                </a:cubicBezTo>
                <a:cubicBezTo>
                  <a:pt x="19" y="38"/>
                  <a:pt x="16" y="43"/>
                  <a:pt x="13" y="49"/>
                </a:cubicBezTo>
                <a:cubicBezTo>
                  <a:pt x="11" y="55"/>
                  <a:pt x="10" y="61"/>
                  <a:pt x="10" y="67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95"/>
                  <a:pt x="9" y="100"/>
                  <a:pt x="7" y="105"/>
                </a:cubicBezTo>
                <a:cubicBezTo>
                  <a:pt x="5" y="110"/>
                  <a:pt x="3" y="115"/>
                  <a:pt x="1" y="118"/>
                </a:cubicBezTo>
                <a:cubicBezTo>
                  <a:pt x="0" y="119"/>
                  <a:pt x="0" y="120"/>
                  <a:pt x="0" y="121"/>
                </a:cubicBezTo>
                <a:cubicBezTo>
                  <a:pt x="0" y="124"/>
                  <a:pt x="2" y="126"/>
                  <a:pt x="5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09" y="126"/>
                  <a:pt x="109" y="126"/>
                  <a:pt x="109" y="126"/>
                </a:cubicBezTo>
                <a:cubicBezTo>
                  <a:pt x="110" y="126"/>
                  <a:pt x="111" y="126"/>
                  <a:pt x="112" y="125"/>
                </a:cubicBezTo>
                <a:cubicBezTo>
                  <a:pt x="114" y="123"/>
                  <a:pt x="115" y="120"/>
                  <a:pt x="113" y="118"/>
                </a:cubicBezTo>
                <a:close/>
                <a:moveTo>
                  <a:pt x="65" y="9"/>
                </a:moveTo>
                <a:cubicBezTo>
                  <a:pt x="65" y="9"/>
                  <a:pt x="65" y="9"/>
                  <a:pt x="65" y="9"/>
                </a:cubicBezTo>
                <a:cubicBezTo>
                  <a:pt x="57" y="17"/>
                  <a:pt x="57" y="17"/>
                  <a:pt x="57" y="17"/>
                </a:cubicBezTo>
                <a:cubicBezTo>
                  <a:pt x="49" y="9"/>
                  <a:pt x="49" y="9"/>
                  <a:pt x="49" y="9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13" y="116"/>
                </a:moveTo>
                <a:cubicBezTo>
                  <a:pt x="13" y="116"/>
                  <a:pt x="13" y="116"/>
                  <a:pt x="13" y="116"/>
                </a:cubicBezTo>
                <a:cubicBezTo>
                  <a:pt x="14" y="114"/>
                  <a:pt x="15" y="111"/>
                  <a:pt x="16" y="108"/>
                </a:cubicBezTo>
                <a:cubicBezTo>
                  <a:pt x="18" y="102"/>
                  <a:pt x="20" y="96"/>
                  <a:pt x="20" y="90"/>
                </a:cubicBezTo>
                <a:cubicBezTo>
                  <a:pt x="20" y="67"/>
                  <a:pt x="20" y="67"/>
                  <a:pt x="20" y="67"/>
                </a:cubicBezTo>
                <a:cubicBezTo>
                  <a:pt x="20" y="62"/>
                  <a:pt x="21" y="57"/>
                  <a:pt x="22" y="53"/>
                </a:cubicBezTo>
                <a:cubicBezTo>
                  <a:pt x="24" y="48"/>
                  <a:pt x="27" y="44"/>
                  <a:pt x="30" y="41"/>
                </a:cubicBezTo>
                <a:cubicBezTo>
                  <a:pt x="34" y="37"/>
                  <a:pt x="38" y="34"/>
                  <a:pt x="43" y="33"/>
                </a:cubicBezTo>
                <a:cubicBezTo>
                  <a:pt x="47" y="31"/>
                  <a:pt x="52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62" y="30"/>
                  <a:pt x="67" y="31"/>
                  <a:pt x="71" y="33"/>
                </a:cubicBezTo>
                <a:cubicBezTo>
                  <a:pt x="75" y="34"/>
                  <a:pt x="79" y="37"/>
                  <a:pt x="83" y="41"/>
                </a:cubicBezTo>
                <a:cubicBezTo>
                  <a:pt x="90" y="48"/>
                  <a:pt x="94" y="57"/>
                  <a:pt x="94" y="67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6"/>
                  <a:pt x="95" y="102"/>
                  <a:pt x="97" y="108"/>
                </a:cubicBezTo>
                <a:cubicBezTo>
                  <a:pt x="98" y="111"/>
                  <a:pt x="99" y="114"/>
                  <a:pt x="101" y="116"/>
                </a:cubicBezTo>
                <a:cubicBezTo>
                  <a:pt x="13" y="116"/>
                  <a:pt x="13" y="116"/>
                  <a:pt x="13" y="1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原创设计师QQ598969553          _19"/>
          <p:cNvSpPr>
            <a:spLocks noEditPoints="1"/>
          </p:cNvSpPr>
          <p:nvPr/>
        </p:nvSpPr>
        <p:spPr bwMode="auto">
          <a:xfrm>
            <a:off x="2842702" y="3986874"/>
            <a:ext cx="338794" cy="389503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原创设计师QQ598969553          _20"/>
          <p:cNvSpPr>
            <a:spLocks noChangeArrowheads="1"/>
          </p:cNvSpPr>
          <p:nvPr/>
        </p:nvSpPr>
        <p:spPr bwMode="auto">
          <a:xfrm>
            <a:off x="410817" y="5115657"/>
            <a:ext cx="1918869" cy="4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6" name="原创设计师QQ598969553          _21"/>
          <p:cNvSpPr>
            <a:spLocks noChangeArrowheads="1"/>
          </p:cNvSpPr>
          <p:nvPr/>
        </p:nvSpPr>
        <p:spPr bwMode="auto">
          <a:xfrm>
            <a:off x="2074687" y="2276872"/>
            <a:ext cx="1918869" cy="4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7" name="原创设计师QQ598969553          _22"/>
          <p:cNvSpPr>
            <a:spLocks noChangeArrowheads="1"/>
          </p:cNvSpPr>
          <p:nvPr/>
        </p:nvSpPr>
        <p:spPr bwMode="auto">
          <a:xfrm>
            <a:off x="3715209" y="5115657"/>
            <a:ext cx="1918869" cy="4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8" name="原创设计师QQ598969553          _23"/>
          <p:cNvSpPr>
            <a:spLocks noChangeArrowheads="1"/>
          </p:cNvSpPr>
          <p:nvPr/>
        </p:nvSpPr>
        <p:spPr bwMode="auto">
          <a:xfrm>
            <a:off x="6973611" y="5115657"/>
            <a:ext cx="1918869" cy="4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9" name="原创设计师QQ598969553          _24"/>
          <p:cNvSpPr>
            <a:spLocks noChangeArrowheads="1"/>
          </p:cNvSpPr>
          <p:nvPr/>
        </p:nvSpPr>
        <p:spPr bwMode="auto">
          <a:xfrm>
            <a:off x="5336363" y="2276872"/>
            <a:ext cx="1918869" cy="4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原创设计师QQ598969553          _1"/>
          <p:cNvSpPr>
            <a:spLocks/>
          </p:cNvSpPr>
          <p:nvPr/>
        </p:nvSpPr>
        <p:spPr bwMode="auto">
          <a:xfrm>
            <a:off x="2922532" y="2132856"/>
            <a:ext cx="1588042" cy="1585945"/>
          </a:xfrm>
          <a:custGeom>
            <a:avLst/>
            <a:gdLst>
              <a:gd name="T0" fmla="*/ 282 w 565"/>
              <a:gd name="T1" fmla="*/ 0 h 565"/>
              <a:gd name="T2" fmla="*/ 0 w 565"/>
              <a:gd name="T3" fmla="*/ 0 h 565"/>
              <a:gd name="T4" fmla="*/ 0 w 565"/>
              <a:gd name="T5" fmla="*/ 283 h 565"/>
              <a:gd name="T6" fmla="*/ 282 w 565"/>
              <a:gd name="T7" fmla="*/ 565 h 565"/>
              <a:gd name="T8" fmla="*/ 565 w 565"/>
              <a:gd name="T9" fmla="*/ 565 h 565"/>
              <a:gd name="T10" fmla="*/ 565 w 565"/>
              <a:gd name="T11" fmla="*/ 283 h 565"/>
              <a:gd name="T12" fmla="*/ 282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6" y="565"/>
                  <a:pt x="282" y="565"/>
                </a:cubicBez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8" y="0"/>
                  <a:pt x="282" y="0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原创设计师QQ598969553          _2"/>
          <p:cNvSpPr>
            <a:spLocks/>
          </p:cNvSpPr>
          <p:nvPr/>
        </p:nvSpPr>
        <p:spPr bwMode="auto">
          <a:xfrm>
            <a:off x="4572647" y="2132856"/>
            <a:ext cx="1585455" cy="1585945"/>
          </a:xfrm>
          <a:custGeom>
            <a:avLst/>
            <a:gdLst>
              <a:gd name="T0" fmla="*/ 283 w 565"/>
              <a:gd name="T1" fmla="*/ 0 h 565"/>
              <a:gd name="T2" fmla="*/ 565 w 565"/>
              <a:gd name="T3" fmla="*/ 0 h 565"/>
              <a:gd name="T4" fmla="*/ 565 w 565"/>
              <a:gd name="T5" fmla="*/ 283 h 565"/>
              <a:gd name="T6" fmla="*/ 283 w 565"/>
              <a:gd name="T7" fmla="*/ 565 h 565"/>
              <a:gd name="T8" fmla="*/ 0 w 565"/>
              <a:gd name="T9" fmla="*/ 565 h 565"/>
              <a:gd name="T10" fmla="*/ 0 w 565"/>
              <a:gd name="T11" fmla="*/ 283 h 565"/>
              <a:gd name="T12" fmla="*/ 283 w 565"/>
              <a:gd name="T13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0"/>
                </a:move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9" y="565"/>
                  <a:pt x="283" y="565"/>
                </a:cubicBez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7" y="0"/>
                  <a:pt x="283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原创设计师QQ598969553          _3"/>
          <p:cNvSpPr>
            <a:spLocks/>
          </p:cNvSpPr>
          <p:nvPr/>
        </p:nvSpPr>
        <p:spPr bwMode="auto">
          <a:xfrm>
            <a:off x="2922532" y="3783482"/>
            <a:ext cx="1588042" cy="1585945"/>
          </a:xfrm>
          <a:custGeom>
            <a:avLst/>
            <a:gdLst>
              <a:gd name="T0" fmla="*/ 282 w 565"/>
              <a:gd name="T1" fmla="*/ 565 h 565"/>
              <a:gd name="T2" fmla="*/ 0 w 565"/>
              <a:gd name="T3" fmla="*/ 565 h 565"/>
              <a:gd name="T4" fmla="*/ 0 w 565"/>
              <a:gd name="T5" fmla="*/ 283 h 565"/>
              <a:gd name="T6" fmla="*/ 282 w 565"/>
              <a:gd name="T7" fmla="*/ 0 h 565"/>
              <a:gd name="T8" fmla="*/ 565 w 565"/>
              <a:gd name="T9" fmla="*/ 0 h 565"/>
              <a:gd name="T10" fmla="*/ 565 w 565"/>
              <a:gd name="T11" fmla="*/ 283 h 565"/>
              <a:gd name="T12" fmla="*/ 282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2" y="565"/>
                </a:moveTo>
                <a:cubicBezTo>
                  <a:pt x="0" y="565"/>
                  <a:pt x="0" y="565"/>
                  <a:pt x="0" y="565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27"/>
                  <a:pt x="126" y="0"/>
                  <a:pt x="282" y="0"/>
                </a:cubicBezTo>
                <a:cubicBezTo>
                  <a:pt x="565" y="0"/>
                  <a:pt x="565" y="0"/>
                  <a:pt x="565" y="0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439"/>
                  <a:pt x="438" y="565"/>
                  <a:pt x="282" y="56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原创设计师QQ598969553          _4"/>
          <p:cNvSpPr>
            <a:spLocks/>
          </p:cNvSpPr>
          <p:nvPr/>
        </p:nvSpPr>
        <p:spPr bwMode="auto">
          <a:xfrm>
            <a:off x="4572647" y="3783482"/>
            <a:ext cx="1585455" cy="1585945"/>
          </a:xfrm>
          <a:custGeom>
            <a:avLst/>
            <a:gdLst>
              <a:gd name="T0" fmla="*/ 283 w 565"/>
              <a:gd name="T1" fmla="*/ 565 h 565"/>
              <a:gd name="T2" fmla="*/ 565 w 565"/>
              <a:gd name="T3" fmla="*/ 565 h 565"/>
              <a:gd name="T4" fmla="*/ 565 w 565"/>
              <a:gd name="T5" fmla="*/ 283 h 565"/>
              <a:gd name="T6" fmla="*/ 283 w 565"/>
              <a:gd name="T7" fmla="*/ 0 h 565"/>
              <a:gd name="T8" fmla="*/ 0 w 565"/>
              <a:gd name="T9" fmla="*/ 0 h 565"/>
              <a:gd name="T10" fmla="*/ 0 w 565"/>
              <a:gd name="T11" fmla="*/ 283 h 565"/>
              <a:gd name="T12" fmla="*/ 283 w 565"/>
              <a:gd name="T13" fmla="*/ 565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565">
                <a:moveTo>
                  <a:pt x="283" y="565"/>
                </a:moveTo>
                <a:cubicBezTo>
                  <a:pt x="565" y="565"/>
                  <a:pt x="565" y="565"/>
                  <a:pt x="565" y="565"/>
                </a:cubicBezTo>
                <a:cubicBezTo>
                  <a:pt x="565" y="283"/>
                  <a:pt x="565" y="283"/>
                  <a:pt x="565" y="283"/>
                </a:cubicBezTo>
                <a:cubicBezTo>
                  <a:pt x="565" y="127"/>
                  <a:pt x="439" y="0"/>
                  <a:pt x="28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439"/>
                  <a:pt x="127" y="565"/>
                  <a:pt x="283" y="565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原创设计师QQ598969553          _5"/>
          <p:cNvSpPr>
            <a:spLocks noChangeArrowheads="1"/>
          </p:cNvSpPr>
          <p:nvPr/>
        </p:nvSpPr>
        <p:spPr bwMode="auto">
          <a:xfrm>
            <a:off x="3557652" y="2407099"/>
            <a:ext cx="346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5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 Light"/>
              </a:rPr>
              <a:t>S</a:t>
            </a:r>
            <a:endParaRPr kumimoji="0" lang="zh-CN" altLang="zh-CN" sz="5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 Light"/>
            </a:endParaRPr>
          </a:p>
        </p:txBody>
      </p:sp>
      <p:sp>
        <p:nvSpPr>
          <p:cNvPr id="23" name="原创设计师QQ598969553          _6"/>
          <p:cNvSpPr>
            <a:spLocks noChangeArrowheads="1"/>
          </p:cNvSpPr>
          <p:nvPr/>
        </p:nvSpPr>
        <p:spPr bwMode="auto">
          <a:xfrm>
            <a:off x="5126295" y="2407099"/>
            <a:ext cx="346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5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 Light"/>
              </a:rPr>
              <a:t>W</a:t>
            </a:r>
            <a:endParaRPr kumimoji="0" lang="zh-CN" altLang="zh-CN" sz="5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 Light"/>
            </a:endParaRPr>
          </a:p>
        </p:txBody>
      </p:sp>
      <p:sp>
        <p:nvSpPr>
          <p:cNvPr id="24" name="原创设计师QQ598969553          _7"/>
          <p:cNvSpPr>
            <a:spLocks noChangeArrowheads="1"/>
          </p:cNvSpPr>
          <p:nvPr/>
        </p:nvSpPr>
        <p:spPr bwMode="auto">
          <a:xfrm>
            <a:off x="3599036" y="3959410"/>
            <a:ext cx="346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5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 Light"/>
              </a:rPr>
              <a:t>O</a:t>
            </a:r>
            <a:endParaRPr kumimoji="0" lang="zh-CN" altLang="zh-CN" sz="5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 Light"/>
            </a:endParaRPr>
          </a:p>
        </p:txBody>
      </p:sp>
      <p:sp>
        <p:nvSpPr>
          <p:cNvPr id="25" name="原创设计师QQ598969553          _8"/>
          <p:cNvSpPr>
            <a:spLocks noChangeArrowheads="1"/>
          </p:cNvSpPr>
          <p:nvPr/>
        </p:nvSpPr>
        <p:spPr bwMode="auto">
          <a:xfrm>
            <a:off x="5158628" y="3959410"/>
            <a:ext cx="346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5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 Light"/>
              </a:rPr>
              <a:t>T</a:t>
            </a:r>
            <a:endParaRPr kumimoji="0" lang="zh-CN" altLang="zh-CN" sz="5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 Light"/>
            </a:endParaRPr>
          </a:p>
        </p:txBody>
      </p:sp>
      <p:sp>
        <p:nvSpPr>
          <p:cNvPr id="26" name="原创设计师QQ598969553          _9"/>
          <p:cNvSpPr/>
          <p:nvPr/>
        </p:nvSpPr>
        <p:spPr>
          <a:xfrm>
            <a:off x="4135265" y="3344996"/>
            <a:ext cx="820446" cy="820699"/>
          </a:xfrm>
          <a:prstGeom prst="ellipse">
            <a:avLst/>
          </a:prstGeom>
          <a:solidFill>
            <a:sysClr val="window" lastClr="FFFFFF">
              <a:lumMod val="50000"/>
              <a:alpha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27" name="原创设计师QQ598969553          _10"/>
          <p:cNvSpPr>
            <a:spLocks noEditPoints="1"/>
          </p:cNvSpPr>
          <p:nvPr/>
        </p:nvSpPr>
        <p:spPr bwMode="auto">
          <a:xfrm>
            <a:off x="4331014" y="3591058"/>
            <a:ext cx="428948" cy="328575"/>
          </a:xfrm>
          <a:custGeom>
            <a:avLst/>
            <a:gdLst>
              <a:gd name="T0" fmla="*/ 218 w 235"/>
              <a:gd name="T1" fmla="*/ 76 h 180"/>
              <a:gd name="T2" fmla="*/ 230 w 235"/>
              <a:gd name="T3" fmla="*/ 106 h 180"/>
              <a:gd name="T4" fmla="*/ 206 w 235"/>
              <a:gd name="T5" fmla="*/ 107 h 180"/>
              <a:gd name="T6" fmla="*/ 117 w 235"/>
              <a:gd name="T7" fmla="*/ 180 h 180"/>
              <a:gd name="T8" fmla="*/ 54 w 235"/>
              <a:gd name="T9" fmla="*/ 154 h 180"/>
              <a:gd name="T10" fmla="*/ 66 w 235"/>
              <a:gd name="T11" fmla="*/ 141 h 180"/>
              <a:gd name="T12" fmla="*/ 117 w 235"/>
              <a:gd name="T13" fmla="*/ 162 h 180"/>
              <a:gd name="T14" fmla="*/ 187 w 235"/>
              <a:gd name="T15" fmla="*/ 107 h 180"/>
              <a:gd name="T16" fmla="*/ 162 w 235"/>
              <a:gd name="T17" fmla="*/ 99 h 180"/>
              <a:gd name="T18" fmla="*/ 178 w 235"/>
              <a:gd name="T19" fmla="*/ 76 h 180"/>
              <a:gd name="T20" fmla="*/ 203 w 235"/>
              <a:gd name="T21" fmla="*/ 58 h 180"/>
              <a:gd name="T22" fmla="*/ 204 w 235"/>
              <a:gd name="T23" fmla="*/ 87 h 180"/>
              <a:gd name="T24" fmla="*/ 198 w 235"/>
              <a:gd name="T25" fmla="*/ 79 h 180"/>
              <a:gd name="T26" fmla="*/ 190 w 235"/>
              <a:gd name="T27" fmla="*/ 90 h 180"/>
              <a:gd name="T28" fmla="*/ 199 w 235"/>
              <a:gd name="T29" fmla="*/ 90 h 180"/>
              <a:gd name="T30" fmla="*/ 204 w 235"/>
              <a:gd name="T31" fmla="*/ 87 h 180"/>
              <a:gd name="T32" fmla="*/ 30 w 235"/>
              <a:gd name="T33" fmla="*/ 120 h 180"/>
              <a:gd name="T34" fmla="*/ 44 w 235"/>
              <a:gd name="T35" fmla="*/ 120 h 180"/>
              <a:gd name="T36" fmla="*/ 71 w 235"/>
              <a:gd name="T37" fmla="*/ 87 h 180"/>
              <a:gd name="T38" fmla="*/ 73 w 235"/>
              <a:gd name="T39" fmla="*/ 81 h 180"/>
              <a:gd name="T40" fmla="*/ 47 w 235"/>
              <a:gd name="T41" fmla="*/ 72 h 180"/>
              <a:gd name="T42" fmla="*/ 117 w 235"/>
              <a:gd name="T43" fmla="*/ 18 h 180"/>
              <a:gd name="T44" fmla="*/ 168 w 235"/>
              <a:gd name="T45" fmla="*/ 39 h 180"/>
              <a:gd name="T46" fmla="*/ 180 w 235"/>
              <a:gd name="T47" fmla="*/ 26 h 180"/>
              <a:gd name="T48" fmla="*/ 117 w 235"/>
              <a:gd name="T49" fmla="*/ 0 h 180"/>
              <a:gd name="T50" fmla="*/ 29 w 235"/>
              <a:gd name="T51" fmla="*/ 72 h 180"/>
              <a:gd name="T52" fmla="*/ 4 w 235"/>
              <a:gd name="T53" fmla="*/ 74 h 180"/>
              <a:gd name="T54" fmla="*/ 16 w 235"/>
              <a:gd name="T55" fmla="*/ 104 h 180"/>
              <a:gd name="T56" fmla="*/ 30 w 235"/>
              <a:gd name="T57" fmla="*/ 93 h 180"/>
              <a:gd name="T58" fmla="*/ 29 w 235"/>
              <a:gd name="T59" fmla="*/ 90 h 180"/>
              <a:gd name="T60" fmla="*/ 37 w 235"/>
              <a:gd name="T61" fmla="*/ 90 h 180"/>
              <a:gd name="T62" fmla="*/ 43 w 235"/>
              <a:gd name="T63" fmla="*/ 93 h 180"/>
              <a:gd name="T64" fmla="*/ 30 w 235"/>
              <a:gd name="T65" fmla="*/ 9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5" h="180">
                <a:moveTo>
                  <a:pt x="205" y="60"/>
                </a:moveTo>
                <a:cubicBezTo>
                  <a:pt x="218" y="76"/>
                  <a:pt x="218" y="76"/>
                  <a:pt x="218" y="76"/>
                </a:cubicBezTo>
                <a:cubicBezTo>
                  <a:pt x="232" y="93"/>
                  <a:pt x="232" y="93"/>
                  <a:pt x="232" y="93"/>
                </a:cubicBezTo>
                <a:cubicBezTo>
                  <a:pt x="235" y="97"/>
                  <a:pt x="234" y="103"/>
                  <a:pt x="230" y="106"/>
                </a:cubicBezTo>
                <a:cubicBezTo>
                  <a:pt x="228" y="107"/>
                  <a:pt x="226" y="108"/>
                  <a:pt x="224" y="107"/>
                </a:cubicBezTo>
                <a:cubicBezTo>
                  <a:pt x="206" y="107"/>
                  <a:pt x="206" y="107"/>
                  <a:pt x="206" y="107"/>
                </a:cubicBezTo>
                <a:cubicBezTo>
                  <a:pt x="202" y="127"/>
                  <a:pt x="192" y="144"/>
                  <a:pt x="177" y="157"/>
                </a:cubicBezTo>
                <a:cubicBezTo>
                  <a:pt x="162" y="171"/>
                  <a:pt x="140" y="180"/>
                  <a:pt x="117" y="180"/>
                </a:cubicBezTo>
                <a:cubicBezTo>
                  <a:pt x="105" y="180"/>
                  <a:pt x="94" y="177"/>
                  <a:pt x="83" y="173"/>
                </a:cubicBezTo>
                <a:cubicBezTo>
                  <a:pt x="72" y="168"/>
                  <a:pt x="62" y="162"/>
                  <a:pt x="54" y="154"/>
                </a:cubicBezTo>
                <a:cubicBezTo>
                  <a:pt x="50" y="150"/>
                  <a:pt x="50" y="144"/>
                  <a:pt x="54" y="141"/>
                </a:cubicBezTo>
                <a:cubicBezTo>
                  <a:pt x="57" y="137"/>
                  <a:pt x="63" y="137"/>
                  <a:pt x="66" y="141"/>
                </a:cubicBezTo>
                <a:cubicBezTo>
                  <a:pt x="73" y="148"/>
                  <a:pt x="81" y="153"/>
                  <a:pt x="90" y="157"/>
                </a:cubicBezTo>
                <a:cubicBezTo>
                  <a:pt x="98" y="160"/>
                  <a:pt x="108" y="162"/>
                  <a:pt x="117" y="162"/>
                </a:cubicBezTo>
                <a:cubicBezTo>
                  <a:pt x="136" y="162"/>
                  <a:pt x="153" y="155"/>
                  <a:pt x="166" y="144"/>
                </a:cubicBezTo>
                <a:cubicBezTo>
                  <a:pt x="176" y="134"/>
                  <a:pt x="184" y="122"/>
                  <a:pt x="187" y="107"/>
                </a:cubicBezTo>
                <a:cubicBezTo>
                  <a:pt x="171" y="107"/>
                  <a:pt x="171" y="107"/>
                  <a:pt x="171" y="107"/>
                </a:cubicBezTo>
                <a:cubicBezTo>
                  <a:pt x="166" y="107"/>
                  <a:pt x="162" y="104"/>
                  <a:pt x="162" y="99"/>
                </a:cubicBezTo>
                <a:cubicBezTo>
                  <a:pt x="162" y="96"/>
                  <a:pt x="163" y="95"/>
                  <a:pt x="164" y="93"/>
                </a:cubicBezTo>
                <a:cubicBezTo>
                  <a:pt x="178" y="76"/>
                  <a:pt x="178" y="76"/>
                  <a:pt x="178" y="76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4" y="56"/>
                  <a:pt x="200" y="55"/>
                  <a:pt x="203" y="58"/>
                </a:cubicBezTo>
                <a:cubicBezTo>
                  <a:pt x="204" y="58"/>
                  <a:pt x="205" y="59"/>
                  <a:pt x="205" y="60"/>
                </a:cubicBezTo>
                <a:close/>
                <a:moveTo>
                  <a:pt x="204" y="87"/>
                </a:moveTo>
                <a:cubicBezTo>
                  <a:pt x="204" y="87"/>
                  <a:pt x="204" y="87"/>
                  <a:pt x="204" y="87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2" y="87"/>
                  <a:pt x="192" y="87"/>
                  <a:pt x="192" y="87"/>
                </a:cubicBezTo>
                <a:cubicBezTo>
                  <a:pt x="190" y="90"/>
                  <a:pt x="190" y="90"/>
                  <a:pt x="190" y="90"/>
                </a:cubicBezTo>
                <a:cubicBezTo>
                  <a:pt x="198" y="90"/>
                  <a:pt x="198" y="90"/>
                  <a:pt x="198" y="90"/>
                </a:cubicBezTo>
                <a:cubicBezTo>
                  <a:pt x="198" y="90"/>
                  <a:pt x="198" y="90"/>
                  <a:pt x="199" y="90"/>
                </a:cubicBezTo>
                <a:cubicBezTo>
                  <a:pt x="206" y="90"/>
                  <a:pt x="206" y="90"/>
                  <a:pt x="206" y="90"/>
                </a:cubicBezTo>
                <a:cubicBezTo>
                  <a:pt x="204" y="87"/>
                  <a:pt x="204" y="87"/>
                  <a:pt x="204" y="87"/>
                </a:cubicBezTo>
                <a:close/>
                <a:moveTo>
                  <a:pt x="30" y="120"/>
                </a:moveTo>
                <a:cubicBezTo>
                  <a:pt x="30" y="120"/>
                  <a:pt x="30" y="120"/>
                  <a:pt x="30" y="120"/>
                </a:cubicBezTo>
                <a:cubicBezTo>
                  <a:pt x="30" y="121"/>
                  <a:pt x="31" y="121"/>
                  <a:pt x="31" y="122"/>
                </a:cubicBezTo>
                <a:cubicBezTo>
                  <a:pt x="35" y="125"/>
                  <a:pt x="41" y="124"/>
                  <a:pt x="44" y="120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71" y="87"/>
                  <a:pt x="71" y="87"/>
                  <a:pt x="71" y="87"/>
                </a:cubicBezTo>
                <a:cubicBezTo>
                  <a:pt x="71" y="87"/>
                  <a:pt x="71" y="87"/>
                  <a:pt x="71" y="87"/>
                </a:cubicBezTo>
                <a:cubicBezTo>
                  <a:pt x="72" y="85"/>
                  <a:pt x="73" y="83"/>
                  <a:pt x="73" y="81"/>
                </a:cubicBezTo>
                <a:cubicBezTo>
                  <a:pt x="73" y="76"/>
                  <a:pt x="68" y="72"/>
                  <a:pt x="64" y="72"/>
                </a:cubicBezTo>
                <a:cubicBezTo>
                  <a:pt x="47" y="72"/>
                  <a:pt x="47" y="72"/>
                  <a:pt x="47" y="72"/>
                </a:cubicBezTo>
                <a:cubicBezTo>
                  <a:pt x="51" y="58"/>
                  <a:pt x="58" y="45"/>
                  <a:pt x="69" y="36"/>
                </a:cubicBezTo>
                <a:cubicBezTo>
                  <a:pt x="82" y="25"/>
                  <a:pt x="98" y="18"/>
                  <a:pt x="117" y="18"/>
                </a:cubicBezTo>
                <a:cubicBezTo>
                  <a:pt x="127" y="18"/>
                  <a:pt x="136" y="20"/>
                  <a:pt x="144" y="23"/>
                </a:cubicBezTo>
                <a:cubicBezTo>
                  <a:pt x="153" y="27"/>
                  <a:pt x="161" y="32"/>
                  <a:pt x="168" y="39"/>
                </a:cubicBezTo>
                <a:cubicBezTo>
                  <a:pt x="171" y="42"/>
                  <a:pt x="177" y="42"/>
                  <a:pt x="180" y="39"/>
                </a:cubicBezTo>
                <a:cubicBezTo>
                  <a:pt x="184" y="35"/>
                  <a:pt x="184" y="30"/>
                  <a:pt x="180" y="26"/>
                </a:cubicBezTo>
                <a:cubicBezTo>
                  <a:pt x="172" y="18"/>
                  <a:pt x="162" y="11"/>
                  <a:pt x="151" y="7"/>
                </a:cubicBezTo>
                <a:cubicBezTo>
                  <a:pt x="141" y="2"/>
                  <a:pt x="129" y="0"/>
                  <a:pt x="117" y="0"/>
                </a:cubicBezTo>
                <a:cubicBezTo>
                  <a:pt x="94" y="0"/>
                  <a:pt x="73" y="9"/>
                  <a:pt x="57" y="23"/>
                </a:cubicBezTo>
                <a:cubicBezTo>
                  <a:pt x="43" y="35"/>
                  <a:pt x="33" y="53"/>
                  <a:pt x="29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9" y="72"/>
                  <a:pt x="6" y="73"/>
                  <a:pt x="4" y="74"/>
                </a:cubicBezTo>
                <a:cubicBezTo>
                  <a:pt x="1" y="77"/>
                  <a:pt x="0" y="83"/>
                  <a:pt x="3" y="87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30" y="120"/>
                  <a:pt x="30" y="120"/>
                  <a:pt x="30" y="120"/>
                </a:cubicBezTo>
                <a:close/>
                <a:moveTo>
                  <a:pt x="30" y="93"/>
                </a:moveTo>
                <a:cubicBezTo>
                  <a:pt x="30" y="93"/>
                  <a:pt x="30" y="93"/>
                  <a:pt x="30" y="93"/>
                </a:cubicBezTo>
                <a:cubicBezTo>
                  <a:pt x="29" y="90"/>
                  <a:pt x="29" y="90"/>
                  <a:pt x="29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45" y="90"/>
                  <a:pt x="45" y="90"/>
                  <a:pt x="45" y="90"/>
                </a:cubicBezTo>
                <a:cubicBezTo>
                  <a:pt x="43" y="93"/>
                  <a:pt x="43" y="93"/>
                  <a:pt x="43" y="93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30" y="93"/>
                  <a:pt x="30" y="93"/>
                  <a:pt x="30" y="9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原创设计师QQ598969553          _11"/>
          <p:cNvSpPr>
            <a:spLocks noChangeArrowheads="1"/>
          </p:cNvSpPr>
          <p:nvPr/>
        </p:nvSpPr>
        <p:spPr bwMode="auto">
          <a:xfrm>
            <a:off x="-612576" y="2526225"/>
            <a:ext cx="3046765" cy="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Strengths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29" name="原创设计师QQ598969553          _12"/>
          <p:cNvSpPr>
            <a:spLocks noChangeArrowheads="1"/>
          </p:cNvSpPr>
          <p:nvPr/>
        </p:nvSpPr>
        <p:spPr bwMode="auto">
          <a:xfrm>
            <a:off x="-612576" y="4341214"/>
            <a:ext cx="3046765" cy="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Opportunities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30" name="原创设计师QQ598969553          _13"/>
          <p:cNvSpPr>
            <a:spLocks noChangeArrowheads="1"/>
          </p:cNvSpPr>
          <p:nvPr/>
        </p:nvSpPr>
        <p:spPr bwMode="auto">
          <a:xfrm>
            <a:off x="6778391" y="2526225"/>
            <a:ext cx="3046765" cy="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Weakness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31" name="原创设计师QQ598969553          _14"/>
          <p:cNvSpPr>
            <a:spLocks noChangeArrowheads="1"/>
          </p:cNvSpPr>
          <p:nvPr/>
        </p:nvSpPr>
        <p:spPr bwMode="auto">
          <a:xfrm>
            <a:off x="6778391" y="4341214"/>
            <a:ext cx="3046765" cy="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Threats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32" name="原创设计师QQ598969553          _15"/>
          <p:cNvSpPr txBox="1">
            <a:spLocks/>
          </p:cNvSpPr>
          <p:nvPr/>
        </p:nvSpPr>
        <p:spPr>
          <a:xfrm>
            <a:off x="179512" y="750283"/>
            <a:ext cx="7886700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3" name="原创设计师QQ598969553          _16"/>
          <p:cNvSpPr txBox="1">
            <a:spLocks/>
          </p:cNvSpPr>
          <p:nvPr/>
        </p:nvSpPr>
        <p:spPr>
          <a:xfrm>
            <a:off x="179512" y="1105883"/>
            <a:ext cx="7886700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原创设计师QQ598969553          _1"/>
          <p:cNvSpPr/>
          <p:nvPr/>
        </p:nvSpPr>
        <p:spPr>
          <a:xfrm>
            <a:off x="301780" y="2060848"/>
            <a:ext cx="5403752" cy="3601093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23" name="原创设计师QQ598969553          _2"/>
          <p:cNvSpPr txBox="1">
            <a:spLocks/>
          </p:cNvSpPr>
          <p:nvPr/>
        </p:nvSpPr>
        <p:spPr>
          <a:xfrm>
            <a:off x="179512" y="836712"/>
            <a:ext cx="7886700" cy="43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4" name="原创设计师QQ598969553          _3"/>
          <p:cNvSpPr txBox="1">
            <a:spLocks/>
          </p:cNvSpPr>
          <p:nvPr/>
        </p:nvSpPr>
        <p:spPr>
          <a:xfrm>
            <a:off x="179512" y="1192312"/>
            <a:ext cx="7886700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5" name="原创设计师QQ598969553          _4"/>
          <p:cNvSpPr/>
          <p:nvPr/>
        </p:nvSpPr>
        <p:spPr>
          <a:xfrm>
            <a:off x="6158299" y="2650579"/>
            <a:ext cx="4731755" cy="482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6" name="原创设计师QQ598969553          _5"/>
          <p:cNvSpPr/>
          <p:nvPr/>
        </p:nvSpPr>
        <p:spPr>
          <a:xfrm>
            <a:off x="6158299" y="3700969"/>
            <a:ext cx="4731755" cy="482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7" name="原创设计师QQ598969553          _6"/>
          <p:cNvSpPr/>
          <p:nvPr/>
        </p:nvSpPr>
        <p:spPr>
          <a:xfrm>
            <a:off x="6158298" y="4751359"/>
            <a:ext cx="4731755" cy="482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28" name="原创设计师QQ598969553          _7"/>
          <p:cNvSpPr/>
          <p:nvPr/>
        </p:nvSpPr>
        <p:spPr>
          <a:xfrm>
            <a:off x="6221429" y="2331197"/>
            <a:ext cx="64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4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原创设计师QQ598969553          _8"/>
          <p:cNvSpPr/>
          <p:nvPr/>
        </p:nvSpPr>
        <p:spPr>
          <a:xfrm>
            <a:off x="6221429" y="3396794"/>
            <a:ext cx="64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4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原创设计师QQ598969553          _9"/>
          <p:cNvSpPr/>
          <p:nvPr/>
        </p:nvSpPr>
        <p:spPr>
          <a:xfrm>
            <a:off x="6221429" y="4428705"/>
            <a:ext cx="643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sz="1400">
                <a:solidFill>
                  <a:srgbClr val="FF786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400">
              <a:solidFill>
                <a:srgbClr val="FF786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1" name="原创设计师QQ598969553          _10"/>
          <p:cNvGrpSpPr/>
          <p:nvPr/>
        </p:nvGrpSpPr>
        <p:grpSpPr>
          <a:xfrm>
            <a:off x="5478243" y="2543013"/>
            <a:ext cx="550411" cy="550411"/>
            <a:chOff x="4232796" y="1916853"/>
            <a:chExt cx="419947" cy="419947"/>
          </a:xfrm>
        </p:grpSpPr>
        <p:sp>
          <p:nvSpPr>
            <p:cNvPr id="32" name="椭圆 31"/>
            <p:cNvSpPr/>
            <p:nvPr/>
          </p:nvSpPr>
          <p:spPr>
            <a:xfrm>
              <a:off x="4232796" y="1916853"/>
              <a:ext cx="419947" cy="419947"/>
            </a:xfrm>
            <a:prstGeom prst="ellipse">
              <a:avLst/>
            </a:prstGeom>
            <a:solidFill>
              <a:srgbClr val="116CB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3" name="AutoShape 4"/>
            <p:cNvSpPr/>
            <p:nvPr/>
          </p:nvSpPr>
          <p:spPr bwMode="auto">
            <a:xfrm>
              <a:off x="4332650" y="2013551"/>
              <a:ext cx="225522" cy="2265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  <p:grpSp>
        <p:nvGrpSpPr>
          <p:cNvPr id="34" name="原创设计师QQ598969553          _11"/>
          <p:cNvGrpSpPr/>
          <p:nvPr/>
        </p:nvGrpSpPr>
        <p:grpSpPr>
          <a:xfrm>
            <a:off x="5478241" y="4579311"/>
            <a:ext cx="550411" cy="550411"/>
            <a:chOff x="4232795" y="3470487"/>
            <a:chExt cx="419947" cy="419947"/>
          </a:xfrm>
        </p:grpSpPr>
        <p:sp>
          <p:nvSpPr>
            <p:cNvPr id="35" name="椭圆 34"/>
            <p:cNvSpPr/>
            <p:nvPr/>
          </p:nvSpPr>
          <p:spPr>
            <a:xfrm>
              <a:off x="4232795" y="3470487"/>
              <a:ext cx="419947" cy="419947"/>
            </a:xfrm>
            <a:prstGeom prst="ellipse">
              <a:avLst/>
            </a:prstGeom>
            <a:solidFill>
              <a:srgbClr val="116CB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26403" y="3585721"/>
              <a:ext cx="232730" cy="189479"/>
              <a:chOff x="7550150" y="3613150"/>
              <a:chExt cx="358775" cy="292100"/>
            </a:xfrm>
          </p:grpSpPr>
          <p:sp>
            <p:nvSpPr>
              <p:cNvPr id="37" name="AutoShape 5"/>
              <p:cNvSpPr/>
              <p:nvPr/>
            </p:nvSpPr>
            <p:spPr bwMode="auto">
              <a:xfrm>
                <a:off x="7796213" y="3702050"/>
                <a:ext cx="68262" cy="90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  <p:sp>
            <p:nvSpPr>
              <p:cNvPr id="38" name="AutoShape 6"/>
              <p:cNvSpPr/>
              <p:nvPr/>
            </p:nvSpPr>
            <p:spPr bwMode="auto">
              <a:xfrm>
                <a:off x="7550150" y="3613150"/>
                <a:ext cx="358775" cy="2921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华文细黑" panose="0201060004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39" name="原创设计师QQ598969553          _12"/>
          <p:cNvGrpSpPr/>
          <p:nvPr/>
        </p:nvGrpSpPr>
        <p:grpSpPr>
          <a:xfrm>
            <a:off x="5478243" y="3561162"/>
            <a:ext cx="550411" cy="550411"/>
            <a:chOff x="4232796" y="2693670"/>
            <a:chExt cx="419947" cy="419947"/>
          </a:xfrm>
        </p:grpSpPr>
        <p:sp>
          <p:nvSpPr>
            <p:cNvPr id="40" name="椭圆 39"/>
            <p:cNvSpPr/>
            <p:nvPr/>
          </p:nvSpPr>
          <p:spPr>
            <a:xfrm>
              <a:off x="4232796" y="2693670"/>
              <a:ext cx="419947" cy="419947"/>
            </a:xfrm>
            <a:prstGeom prst="ellipse">
              <a:avLst/>
            </a:prstGeom>
            <a:solidFill>
              <a:srgbClr val="116CB2"/>
            </a:solidFill>
            <a:ln w="28575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41" name="AutoShape 28"/>
            <p:cNvSpPr/>
            <p:nvPr/>
          </p:nvSpPr>
          <p:spPr bwMode="auto">
            <a:xfrm>
              <a:off x="4332650" y="2786763"/>
              <a:ext cx="233759" cy="2337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华文细黑" panose="02010600040101010101" pitchFamily="2" charset="-122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原创设计师QQ598969553          _3"/>
          <p:cNvSpPr/>
          <p:nvPr/>
        </p:nvSpPr>
        <p:spPr>
          <a:xfrm rot="18900000" flipH="1">
            <a:off x="680892" y="3475962"/>
            <a:ext cx="317789" cy="317789"/>
          </a:xfrm>
          <a:prstGeom prst="rtTriangle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9" name="原创设计师QQ598969553          _4"/>
          <p:cNvSpPr txBox="1">
            <a:spLocks noChangeArrowheads="1"/>
          </p:cNvSpPr>
          <p:nvPr/>
        </p:nvSpPr>
        <p:spPr bwMode="auto">
          <a:xfrm>
            <a:off x="707876" y="4325969"/>
            <a:ext cx="3112566" cy="8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企业文化</a:t>
            </a:r>
          </a:p>
        </p:txBody>
      </p:sp>
      <p:sp>
        <p:nvSpPr>
          <p:cNvPr id="10" name="原创设计师QQ598969553          _5"/>
          <p:cNvSpPr>
            <a:spLocks noChangeArrowheads="1"/>
          </p:cNvSpPr>
          <p:nvPr/>
        </p:nvSpPr>
        <p:spPr bwMode="auto">
          <a:xfrm>
            <a:off x="822176" y="4075430"/>
            <a:ext cx="1917500" cy="29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ABOUT OUR BUSINESS</a:t>
            </a:r>
          </a:p>
        </p:txBody>
      </p:sp>
      <p:cxnSp>
        <p:nvCxnSpPr>
          <p:cNvPr id="11" name="原创设计师QQ598969553          _6"/>
          <p:cNvCxnSpPr/>
          <p:nvPr/>
        </p:nvCxnSpPr>
        <p:spPr bwMode="auto">
          <a:xfrm flipH="1">
            <a:off x="822176" y="5342255"/>
            <a:ext cx="1171575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</p:cxnSp>
      <p:sp>
        <p:nvSpPr>
          <p:cNvPr id="12" name="原创设计师QQ598969553          _7"/>
          <p:cNvSpPr>
            <a:spLocks noChangeArrowheads="1"/>
          </p:cNvSpPr>
          <p:nvPr/>
        </p:nvSpPr>
        <p:spPr bwMode="auto">
          <a:xfrm>
            <a:off x="796776" y="5480364"/>
            <a:ext cx="5061249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sp>
        <p:nvSpPr>
          <p:cNvPr id="13" name="原创设计师QQ598969553          _8"/>
          <p:cNvSpPr txBox="1"/>
          <p:nvPr/>
        </p:nvSpPr>
        <p:spPr>
          <a:xfrm>
            <a:off x="1064498" y="341014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原创设计师QQ598969553          _3"/>
          <p:cNvSpPr>
            <a:spLocks noChangeShapeType="1"/>
          </p:cNvSpPr>
          <p:nvPr/>
        </p:nvSpPr>
        <p:spPr bwMode="auto">
          <a:xfrm>
            <a:off x="4258996" y="3299853"/>
            <a:ext cx="0" cy="3013977"/>
          </a:xfrm>
          <a:prstGeom prst="line">
            <a:avLst/>
          </a:prstGeom>
          <a:noFill/>
          <a:ln w="6350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原创设计师QQ598969553          _4"/>
          <p:cNvSpPr>
            <a:spLocks noChangeShapeType="1"/>
          </p:cNvSpPr>
          <p:nvPr/>
        </p:nvSpPr>
        <p:spPr bwMode="auto">
          <a:xfrm>
            <a:off x="4976186" y="3299853"/>
            <a:ext cx="0" cy="3013977"/>
          </a:xfrm>
          <a:prstGeom prst="line">
            <a:avLst/>
          </a:prstGeom>
          <a:noFill/>
          <a:ln w="6350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原创设计师QQ598969553          _5"/>
          <p:cNvSpPr>
            <a:spLocks/>
          </p:cNvSpPr>
          <p:nvPr/>
        </p:nvSpPr>
        <p:spPr bwMode="auto">
          <a:xfrm>
            <a:off x="3412189" y="2591828"/>
            <a:ext cx="846809" cy="145515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原创设计师QQ598969553          _6"/>
          <p:cNvSpPr>
            <a:spLocks/>
          </p:cNvSpPr>
          <p:nvPr/>
        </p:nvSpPr>
        <p:spPr bwMode="auto">
          <a:xfrm>
            <a:off x="4976186" y="3108828"/>
            <a:ext cx="1052444" cy="1023054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原创设计师QQ598969553          _7"/>
          <p:cNvSpPr>
            <a:spLocks/>
          </p:cNvSpPr>
          <p:nvPr/>
        </p:nvSpPr>
        <p:spPr bwMode="auto">
          <a:xfrm>
            <a:off x="4976186" y="4562752"/>
            <a:ext cx="891183" cy="1328697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原创设计师QQ598969553          _8"/>
          <p:cNvSpPr>
            <a:spLocks/>
          </p:cNvSpPr>
          <p:nvPr/>
        </p:nvSpPr>
        <p:spPr bwMode="auto">
          <a:xfrm>
            <a:off x="3446321" y="4452381"/>
            <a:ext cx="1529865" cy="838396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ysClr val="window" lastClr="FFFFFF">
                <a:lumMod val="50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原创设计师QQ598969553          _9"/>
          <p:cNvSpPr>
            <a:spLocks noChangeArrowheads="1"/>
          </p:cNvSpPr>
          <p:nvPr/>
        </p:nvSpPr>
        <p:spPr bwMode="auto">
          <a:xfrm>
            <a:off x="7424817" y="1629431"/>
            <a:ext cx="146766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5" name="原创设计师QQ598969553          _10"/>
          <p:cNvSpPr>
            <a:spLocks noChangeArrowheads="1"/>
          </p:cNvSpPr>
          <p:nvPr/>
        </p:nvSpPr>
        <p:spPr bwMode="auto">
          <a:xfrm>
            <a:off x="7424818" y="4195558"/>
            <a:ext cx="1467662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6" name="原创设计师QQ598969553          _11"/>
          <p:cNvSpPr>
            <a:spLocks noChangeArrowheads="1"/>
          </p:cNvSpPr>
          <p:nvPr/>
        </p:nvSpPr>
        <p:spPr bwMode="auto">
          <a:xfrm>
            <a:off x="323527" y="1629431"/>
            <a:ext cx="13680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7" name="原创设计师QQ598969553          _12"/>
          <p:cNvSpPr>
            <a:spLocks noChangeArrowheads="1"/>
          </p:cNvSpPr>
          <p:nvPr/>
        </p:nvSpPr>
        <p:spPr bwMode="auto">
          <a:xfrm>
            <a:off x="323527" y="4195558"/>
            <a:ext cx="13680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8" name="原创设计师QQ598969553          _13"/>
          <p:cNvSpPr>
            <a:spLocks/>
          </p:cNvSpPr>
          <p:nvPr/>
        </p:nvSpPr>
        <p:spPr bwMode="auto">
          <a:xfrm>
            <a:off x="3478150" y="1340768"/>
            <a:ext cx="2336171" cy="1498498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原创设计师QQ598969553          _14"/>
          <p:cNvSpPr>
            <a:spLocks/>
          </p:cNvSpPr>
          <p:nvPr/>
        </p:nvSpPr>
        <p:spPr bwMode="auto">
          <a:xfrm>
            <a:off x="2237967" y="1607791"/>
            <a:ext cx="1769634" cy="1137671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原创设计师QQ598969553          _15"/>
          <p:cNvSpPr>
            <a:spLocks/>
          </p:cNvSpPr>
          <p:nvPr/>
        </p:nvSpPr>
        <p:spPr bwMode="auto">
          <a:xfrm>
            <a:off x="5667915" y="1385343"/>
            <a:ext cx="691728" cy="445729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原创设计师QQ598969553          _16"/>
          <p:cNvSpPr>
            <a:spLocks/>
          </p:cNvSpPr>
          <p:nvPr/>
        </p:nvSpPr>
        <p:spPr bwMode="auto">
          <a:xfrm>
            <a:off x="1878266" y="1591225"/>
            <a:ext cx="409519" cy="261070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原创设计师QQ598969553          _17"/>
          <p:cNvSpPr>
            <a:spLocks/>
          </p:cNvSpPr>
          <p:nvPr/>
        </p:nvSpPr>
        <p:spPr bwMode="auto">
          <a:xfrm>
            <a:off x="2077721" y="3450553"/>
            <a:ext cx="411642" cy="261070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原创设计师QQ598969553          _18"/>
          <p:cNvSpPr>
            <a:spLocks/>
          </p:cNvSpPr>
          <p:nvPr/>
        </p:nvSpPr>
        <p:spPr bwMode="auto">
          <a:xfrm>
            <a:off x="6359643" y="3380511"/>
            <a:ext cx="519856" cy="335357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原创设计师QQ598969553          _19"/>
          <p:cNvSpPr>
            <a:spLocks/>
          </p:cNvSpPr>
          <p:nvPr/>
        </p:nvSpPr>
        <p:spPr bwMode="auto">
          <a:xfrm>
            <a:off x="2018308" y="3792278"/>
            <a:ext cx="1432257" cy="916929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原创设计师QQ598969553          _20"/>
          <p:cNvSpPr>
            <a:spLocks/>
          </p:cNvSpPr>
          <p:nvPr/>
        </p:nvSpPr>
        <p:spPr bwMode="auto">
          <a:xfrm>
            <a:off x="5841906" y="3996040"/>
            <a:ext cx="1213706" cy="778964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原创设计师QQ598969553          _21"/>
          <p:cNvSpPr>
            <a:spLocks/>
          </p:cNvSpPr>
          <p:nvPr/>
        </p:nvSpPr>
        <p:spPr bwMode="auto">
          <a:xfrm>
            <a:off x="3096215" y="5199507"/>
            <a:ext cx="611097" cy="392667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原创设计师QQ598969553          _22"/>
          <p:cNvSpPr>
            <a:spLocks/>
          </p:cNvSpPr>
          <p:nvPr/>
        </p:nvSpPr>
        <p:spPr bwMode="auto">
          <a:xfrm>
            <a:off x="3034680" y="2968741"/>
            <a:ext cx="526222" cy="341725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原创设计师QQ598969553          _23"/>
          <p:cNvSpPr>
            <a:spLocks/>
          </p:cNvSpPr>
          <p:nvPr/>
        </p:nvSpPr>
        <p:spPr bwMode="auto">
          <a:xfrm>
            <a:off x="3902338" y="2228442"/>
            <a:ext cx="1773878" cy="1137671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原创设计师QQ598969553          _24"/>
          <p:cNvSpPr>
            <a:spLocks/>
          </p:cNvSpPr>
          <p:nvPr/>
        </p:nvSpPr>
        <p:spPr bwMode="auto">
          <a:xfrm>
            <a:off x="5421779" y="1971156"/>
            <a:ext cx="1769634" cy="1137671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原创设计师QQ598969553          _3"/>
          <p:cNvSpPr>
            <a:spLocks noChangeArrowheads="1"/>
          </p:cNvSpPr>
          <p:nvPr/>
        </p:nvSpPr>
        <p:spPr bwMode="auto">
          <a:xfrm>
            <a:off x="3379295" y="1692689"/>
            <a:ext cx="994379" cy="996337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原创设计师QQ598969553          _4"/>
          <p:cNvSpPr>
            <a:spLocks noChangeArrowheads="1"/>
          </p:cNvSpPr>
          <p:nvPr/>
        </p:nvSpPr>
        <p:spPr bwMode="auto">
          <a:xfrm>
            <a:off x="4593359" y="1869484"/>
            <a:ext cx="768084" cy="768320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原创设计师QQ598969553          _5"/>
          <p:cNvSpPr>
            <a:spLocks noChangeArrowheads="1"/>
          </p:cNvSpPr>
          <p:nvPr/>
        </p:nvSpPr>
        <p:spPr bwMode="auto">
          <a:xfrm>
            <a:off x="3983849" y="2376739"/>
            <a:ext cx="994379" cy="994686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原创设计师QQ598969553          _6"/>
          <p:cNvSpPr>
            <a:spLocks noChangeArrowheads="1"/>
          </p:cNvSpPr>
          <p:nvPr/>
        </p:nvSpPr>
        <p:spPr bwMode="auto">
          <a:xfrm>
            <a:off x="4619788" y="2356911"/>
            <a:ext cx="936566" cy="936854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原创设计师QQ598969553          _7"/>
          <p:cNvSpPr>
            <a:spLocks noChangeArrowheads="1"/>
          </p:cNvSpPr>
          <p:nvPr/>
        </p:nvSpPr>
        <p:spPr bwMode="auto">
          <a:xfrm>
            <a:off x="4994745" y="2731984"/>
            <a:ext cx="936566" cy="936854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原创设计师QQ598969553          _8"/>
          <p:cNvSpPr>
            <a:spLocks noChangeArrowheads="1"/>
          </p:cNvSpPr>
          <p:nvPr/>
        </p:nvSpPr>
        <p:spPr bwMode="auto">
          <a:xfrm>
            <a:off x="3605588" y="3032703"/>
            <a:ext cx="936566" cy="936854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原创设计师QQ598969553          _9"/>
          <p:cNvSpPr>
            <a:spLocks noChangeArrowheads="1"/>
          </p:cNvSpPr>
          <p:nvPr/>
        </p:nvSpPr>
        <p:spPr bwMode="auto">
          <a:xfrm>
            <a:off x="2801169" y="2774943"/>
            <a:ext cx="730091" cy="725360"/>
          </a:xfrm>
          <a:prstGeom prst="ellipse">
            <a:avLst/>
          </a:prstGeom>
          <a:solidFill>
            <a:sysClr val="window" lastClr="FFFFFF">
              <a:lumMod val="50000"/>
              <a:alpha val="1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原创设计师QQ598969553          _10"/>
          <p:cNvSpPr>
            <a:spLocks/>
          </p:cNvSpPr>
          <p:nvPr/>
        </p:nvSpPr>
        <p:spPr bwMode="auto">
          <a:xfrm>
            <a:off x="3382599" y="1935574"/>
            <a:ext cx="2322418" cy="3122848"/>
          </a:xfrm>
          <a:custGeom>
            <a:avLst/>
            <a:gdLst>
              <a:gd name="T0" fmla="*/ 203 w 595"/>
              <a:gd name="T1" fmla="*/ 800 h 800"/>
              <a:gd name="T2" fmla="*/ 419 w 595"/>
              <a:gd name="T3" fmla="*/ 800 h 800"/>
              <a:gd name="T4" fmla="*/ 335 w 595"/>
              <a:gd name="T5" fmla="*/ 556 h 800"/>
              <a:gd name="T6" fmla="*/ 473 w 595"/>
              <a:gd name="T7" fmla="*/ 332 h 800"/>
              <a:gd name="T8" fmla="*/ 587 w 595"/>
              <a:gd name="T9" fmla="*/ 344 h 800"/>
              <a:gd name="T10" fmla="*/ 388 w 595"/>
              <a:gd name="T11" fmla="*/ 338 h 800"/>
              <a:gd name="T12" fmla="*/ 463 w 595"/>
              <a:gd name="T13" fmla="*/ 247 h 800"/>
              <a:gd name="T14" fmla="*/ 595 w 595"/>
              <a:gd name="T15" fmla="*/ 210 h 800"/>
              <a:gd name="T16" fmla="*/ 484 w 595"/>
              <a:gd name="T17" fmla="*/ 219 h 800"/>
              <a:gd name="T18" fmla="*/ 498 w 595"/>
              <a:gd name="T19" fmla="*/ 102 h 800"/>
              <a:gd name="T20" fmla="*/ 476 w 595"/>
              <a:gd name="T21" fmla="*/ 209 h 800"/>
              <a:gd name="T22" fmla="*/ 324 w 595"/>
              <a:gd name="T23" fmla="*/ 342 h 800"/>
              <a:gd name="T24" fmla="*/ 322 w 595"/>
              <a:gd name="T25" fmla="*/ 187 h 800"/>
              <a:gd name="T26" fmla="*/ 394 w 595"/>
              <a:gd name="T27" fmla="*/ 95 h 800"/>
              <a:gd name="T28" fmla="*/ 309 w 595"/>
              <a:gd name="T29" fmla="*/ 170 h 800"/>
              <a:gd name="T30" fmla="*/ 272 w 595"/>
              <a:gd name="T31" fmla="*/ 61 h 800"/>
              <a:gd name="T32" fmla="*/ 178 w 595"/>
              <a:gd name="T33" fmla="*/ 0 h 800"/>
              <a:gd name="T34" fmla="*/ 273 w 595"/>
              <a:gd name="T35" fmla="*/ 135 h 800"/>
              <a:gd name="T36" fmla="*/ 207 w 595"/>
              <a:gd name="T37" fmla="*/ 96 h 800"/>
              <a:gd name="T38" fmla="*/ 108 w 595"/>
              <a:gd name="T39" fmla="*/ 91 h 800"/>
              <a:gd name="T40" fmla="*/ 59 w 595"/>
              <a:gd name="T41" fmla="*/ 60 h 800"/>
              <a:gd name="T42" fmla="*/ 115 w 595"/>
              <a:gd name="T43" fmla="*/ 102 h 800"/>
              <a:gd name="T44" fmla="*/ 227 w 595"/>
              <a:gd name="T45" fmla="*/ 124 h 800"/>
              <a:gd name="T46" fmla="*/ 282 w 595"/>
              <a:gd name="T47" fmla="*/ 203 h 800"/>
              <a:gd name="T48" fmla="*/ 274 w 595"/>
              <a:gd name="T49" fmla="*/ 424 h 800"/>
              <a:gd name="T50" fmla="*/ 217 w 595"/>
              <a:gd name="T51" fmla="*/ 372 h 800"/>
              <a:gd name="T52" fmla="*/ 136 w 595"/>
              <a:gd name="T53" fmla="*/ 299 h 800"/>
              <a:gd name="T54" fmla="*/ 123 w 595"/>
              <a:gd name="T55" fmla="*/ 209 h 800"/>
              <a:gd name="T56" fmla="*/ 130 w 595"/>
              <a:gd name="T57" fmla="*/ 312 h 800"/>
              <a:gd name="T58" fmla="*/ 0 w 595"/>
              <a:gd name="T59" fmla="*/ 318 h 800"/>
              <a:gd name="T60" fmla="*/ 131 w 595"/>
              <a:gd name="T61" fmla="*/ 330 h 800"/>
              <a:gd name="T62" fmla="*/ 230 w 595"/>
              <a:gd name="T63" fmla="*/ 430 h 800"/>
              <a:gd name="T64" fmla="*/ 257 w 595"/>
              <a:gd name="T65" fmla="*/ 485 h 800"/>
              <a:gd name="T66" fmla="*/ 92 w 595"/>
              <a:gd name="T67" fmla="*/ 502 h 800"/>
              <a:gd name="T68" fmla="*/ 190 w 595"/>
              <a:gd name="T69" fmla="*/ 482 h 800"/>
              <a:gd name="T70" fmla="*/ 275 w 595"/>
              <a:gd name="T71" fmla="*/ 605 h 800"/>
              <a:gd name="T72" fmla="*/ 203 w 595"/>
              <a:gd name="T73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5" h="800">
                <a:moveTo>
                  <a:pt x="203" y="800"/>
                </a:moveTo>
                <a:cubicBezTo>
                  <a:pt x="442" y="800"/>
                  <a:pt x="419" y="800"/>
                  <a:pt x="419" y="800"/>
                </a:cubicBezTo>
                <a:cubicBezTo>
                  <a:pt x="419" y="800"/>
                  <a:pt x="335" y="782"/>
                  <a:pt x="335" y="556"/>
                </a:cubicBezTo>
                <a:cubicBezTo>
                  <a:pt x="335" y="462"/>
                  <a:pt x="400" y="338"/>
                  <a:pt x="473" y="332"/>
                </a:cubicBezTo>
                <a:cubicBezTo>
                  <a:pt x="545" y="327"/>
                  <a:pt x="587" y="344"/>
                  <a:pt x="587" y="344"/>
                </a:cubicBezTo>
                <a:cubicBezTo>
                  <a:pt x="587" y="344"/>
                  <a:pt x="497" y="284"/>
                  <a:pt x="388" y="338"/>
                </a:cubicBezTo>
                <a:cubicBezTo>
                  <a:pt x="388" y="338"/>
                  <a:pt x="416" y="282"/>
                  <a:pt x="463" y="247"/>
                </a:cubicBezTo>
                <a:cubicBezTo>
                  <a:pt x="510" y="212"/>
                  <a:pt x="578" y="209"/>
                  <a:pt x="595" y="210"/>
                </a:cubicBezTo>
                <a:cubicBezTo>
                  <a:pt x="595" y="210"/>
                  <a:pt x="542" y="192"/>
                  <a:pt x="484" y="219"/>
                </a:cubicBezTo>
                <a:cubicBezTo>
                  <a:pt x="484" y="219"/>
                  <a:pt x="528" y="188"/>
                  <a:pt x="498" y="102"/>
                </a:cubicBezTo>
                <a:cubicBezTo>
                  <a:pt x="498" y="102"/>
                  <a:pt x="507" y="178"/>
                  <a:pt x="476" y="209"/>
                </a:cubicBezTo>
                <a:cubicBezTo>
                  <a:pt x="445" y="241"/>
                  <a:pt x="349" y="297"/>
                  <a:pt x="324" y="342"/>
                </a:cubicBezTo>
                <a:cubicBezTo>
                  <a:pt x="324" y="342"/>
                  <a:pt x="304" y="256"/>
                  <a:pt x="322" y="187"/>
                </a:cubicBezTo>
                <a:cubicBezTo>
                  <a:pt x="338" y="127"/>
                  <a:pt x="383" y="98"/>
                  <a:pt x="394" y="95"/>
                </a:cubicBezTo>
                <a:cubicBezTo>
                  <a:pt x="394" y="95"/>
                  <a:pt x="336" y="103"/>
                  <a:pt x="309" y="170"/>
                </a:cubicBezTo>
                <a:cubicBezTo>
                  <a:pt x="309" y="170"/>
                  <a:pt x="309" y="112"/>
                  <a:pt x="272" y="61"/>
                </a:cubicBezTo>
                <a:cubicBezTo>
                  <a:pt x="234" y="11"/>
                  <a:pt x="192" y="3"/>
                  <a:pt x="178" y="0"/>
                </a:cubicBezTo>
                <a:cubicBezTo>
                  <a:pt x="178" y="0"/>
                  <a:pt x="270" y="33"/>
                  <a:pt x="273" y="135"/>
                </a:cubicBezTo>
                <a:cubicBezTo>
                  <a:pt x="273" y="135"/>
                  <a:pt x="248" y="105"/>
                  <a:pt x="207" y="96"/>
                </a:cubicBezTo>
                <a:cubicBezTo>
                  <a:pt x="166" y="88"/>
                  <a:pt x="128" y="95"/>
                  <a:pt x="108" y="91"/>
                </a:cubicBezTo>
                <a:cubicBezTo>
                  <a:pt x="87" y="87"/>
                  <a:pt x="63" y="69"/>
                  <a:pt x="59" y="60"/>
                </a:cubicBezTo>
                <a:cubicBezTo>
                  <a:pt x="59" y="60"/>
                  <a:pt x="71" y="88"/>
                  <a:pt x="115" y="102"/>
                </a:cubicBezTo>
                <a:cubicBezTo>
                  <a:pt x="154" y="114"/>
                  <a:pt x="197" y="104"/>
                  <a:pt x="227" y="124"/>
                </a:cubicBezTo>
                <a:cubicBezTo>
                  <a:pt x="257" y="144"/>
                  <a:pt x="277" y="172"/>
                  <a:pt x="282" y="203"/>
                </a:cubicBezTo>
                <a:cubicBezTo>
                  <a:pt x="287" y="231"/>
                  <a:pt x="295" y="335"/>
                  <a:pt x="274" y="424"/>
                </a:cubicBezTo>
                <a:cubicBezTo>
                  <a:pt x="274" y="424"/>
                  <a:pt x="250" y="393"/>
                  <a:pt x="217" y="372"/>
                </a:cubicBezTo>
                <a:cubicBezTo>
                  <a:pt x="183" y="349"/>
                  <a:pt x="148" y="318"/>
                  <a:pt x="136" y="299"/>
                </a:cubicBezTo>
                <a:cubicBezTo>
                  <a:pt x="124" y="281"/>
                  <a:pt x="121" y="234"/>
                  <a:pt x="123" y="209"/>
                </a:cubicBezTo>
                <a:cubicBezTo>
                  <a:pt x="123" y="209"/>
                  <a:pt x="105" y="271"/>
                  <a:pt x="130" y="312"/>
                </a:cubicBezTo>
                <a:cubicBezTo>
                  <a:pt x="130" y="312"/>
                  <a:pt x="70" y="282"/>
                  <a:pt x="0" y="318"/>
                </a:cubicBezTo>
                <a:cubicBezTo>
                  <a:pt x="0" y="318"/>
                  <a:pt x="83" y="298"/>
                  <a:pt x="131" y="330"/>
                </a:cubicBezTo>
                <a:cubicBezTo>
                  <a:pt x="183" y="364"/>
                  <a:pt x="216" y="408"/>
                  <a:pt x="230" y="430"/>
                </a:cubicBezTo>
                <a:cubicBezTo>
                  <a:pt x="244" y="453"/>
                  <a:pt x="257" y="485"/>
                  <a:pt x="257" y="485"/>
                </a:cubicBezTo>
                <a:cubicBezTo>
                  <a:pt x="257" y="485"/>
                  <a:pt x="182" y="437"/>
                  <a:pt x="92" y="502"/>
                </a:cubicBezTo>
                <a:cubicBezTo>
                  <a:pt x="92" y="502"/>
                  <a:pt x="145" y="475"/>
                  <a:pt x="190" y="482"/>
                </a:cubicBezTo>
                <a:cubicBezTo>
                  <a:pt x="235" y="489"/>
                  <a:pt x="275" y="528"/>
                  <a:pt x="275" y="605"/>
                </a:cubicBezTo>
                <a:cubicBezTo>
                  <a:pt x="275" y="681"/>
                  <a:pt x="257" y="753"/>
                  <a:pt x="203" y="80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原创设计师QQ598969553          _11"/>
          <p:cNvSpPr>
            <a:spLocks noChangeArrowheads="1"/>
          </p:cNvSpPr>
          <p:nvPr/>
        </p:nvSpPr>
        <p:spPr bwMode="auto">
          <a:xfrm>
            <a:off x="2801169" y="2039671"/>
            <a:ext cx="1182681" cy="1183047"/>
          </a:xfrm>
          <a:prstGeom prst="ellipse">
            <a:avLst/>
          </a:prstGeom>
          <a:solidFill>
            <a:srgbClr val="116CB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Option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1" name="原创设计师QQ598969553          _12"/>
          <p:cNvSpPr>
            <a:spLocks noChangeArrowheads="1"/>
          </p:cNvSpPr>
          <p:nvPr/>
        </p:nvSpPr>
        <p:spPr bwMode="auto">
          <a:xfrm>
            <a:off x="3970636" y="1320094"/>
            <a:ext cx="1182681" cy="118304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02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Option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2" name="原创设计师QQ598969553          _13"/>
          <p:cNvSpPr>
            <a:spLocks noEditPoints="1"/>
          </p:cNvSpPr>
          <p:nvPr/>
        </p:nvSpPr>
        <p:spPr bwMode="auto">
          <a:xfrm>
            <a:off x="7801694" y="1392683"/>
            <a:ext cx="237475" cy="319832"/>
          </a:xfrm>
          <a:custGeom>
            <a:avLst/>
            <a:gdLst>
              <a:gd name="T0" fmla="*/ 47 w 65"/>
              <a:gd name="T1" fmla="*/ 6 h 87"/>
              <a:gd name="T2" fmla="*/ 53 w 65"/>
              <a:gd name="T3" fmla="*/ 40 h 87"/>
              <a:gd name="T4" fmla="*/ 47 w 65"/>
              <a:gd name="T5" fmla="*/ 55 h 87"/>
              <a:gd name="T6" fmla="*/ 17 w 65"/>
              <a:gd name="T7" fmla="*/ 55 h 87"/>
              <a:gd name="T8" fmla="*/ 11 w 65"/>
              <a:gd name="T9" fmla="*/ 40 h 87"/>
              <a:gd name="T10" fmla="*/ 17 w 65"/>
              <a:gd name="T11" fmla="*/ 6 h 87"/>
              <a:gd name="T12" fmla="*/ 18 w 65"/>
              <a:gd name="T13" fmla="*/ 28 h 87"/>
              <a:gd name="T14" fmla="*/ 47 w 65"/>
              <a:gd name="T15" fmla="*/ 28 h 87"/>
              <a:gd name="T16" fmla="*/ 42 w 65"/>
              <a:gd name="T17" fmla="*/ 11 h 87"/>
              <a:gd name="T18" fmla="*/ 22 w 65"/>
              <a:gd name="T19" fmla="*/ 11 h 87"/>
              <a:gd name="T20" fmla="*/ 18 w 65"/>
              <a:gd name="T21" fmla="*/ 28 h 87"/>
              <a:gd name="T22" fmla="*/ 47 w 65"/>
              <a:gd name="T23" fmla="*/ 32 h 87"/>
              <a:gd name="T24" fmla="*/ 18 w 65"/>
              <a:gd name="T25" fmla="*/ 40 h 87"/>
              <a:gd name="T26" fmla="*/ 22 w 65"/>
              <a:gd name="T27" fmla="*/ 50 h 87"/>
              <a:gd name="T28" fmla="*/ 42 w 65"/>
              <a:gd name="T29" fmla="*/ 50 h 87"/>
              <a:gd name="T30" fmla="*/ 47 w 65"/>
              <a:gd name="T31" fmla="*/ 32 h 87"/>
              <a:gd name="T32" fmla="*/ 12 w 65"/>
              <a:gd name="T33" fmla="*/ 87 h 87"/>
              <a:gd name="T34" fmla="*/ 32 w 65"/>
              <a:gd name="T35" fmla="*/ 87 h 87"/>
              <a:gd name="T36" fmla="*/ 52 w 65"/>
              <a:gd name="T37" fmla="*/ 87 h 87"/>
              <a:gd name="T38" fmla="*/ 52 w 65"/>
              <a:gd name="T39" fmla="*/ 80 h 87"/>
              <a:gd name="T40" fmla="*/ 35 w 65"/>
              <a:gd name="T41" fmla="*/ 72 h 87"/>
              <a:gd name="T42" fmla="*/ 62 w 65"/>
              <a:gd name="T43" fmla="*/ 52 h 87"/>
              <a:gd name="T44" fmla="*/ 65 w 65"/>
              <a:gd name="T45" fmla="*/ 30 h 87"/>
              <a:gd name="T46" fmla="*/ 58 w 65"/>
              <a:gd name="T47" fmla="*/ 30 h 87"/>
              <a:gd name="T48" fmla="*/ 56 w 65"/>
              <a:gd name="T49" fmla="*/ 50 h 87"/>
              <a:gd name="T50" fmla="*/ 32 w 65"/>
              <a:gd name="T51" fmla="*/ 66 h 87"/>
              <a:gd name="T52" fmla="*/ 14 w 65"/>
              <a:gd name="T53" fmla="*/ 58 h 87"/>
              <a:gd name="T54" fmla="*/ 6 w 65"/>
              <a:gd name="T55" fmla="*/ 40 h 87"/>
              <a:gd name="T56" fmla="*/ 3 w 65"/>
              <a:gd name="T57" fmla="*/ 27 h 87"/>
              <a:gd name="T58" fmla="*/ 0 w 65"/>
              <a:gd name="T59" fmla="*/ 40 h 87"/>
              <a:gd name="T60" fmla="*/ 9 w 65"/>
              <a:gd name="T61" fmla="*/ 63 h 87"/>
              <a:gd name="T62" fmla="*/ 29 w 65"/>
              <a:gd name="T63" fmla="*/ 72 h 87"/>
              <a:gd name="T64" fmla="*/ 12 w 65"/>
              <a:gd name="T65" fmla="*/ 80 h 87"/>
              <a:gd name="T66" fmla="*/ 12 w 65"/>
              <a:gd name="T67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87">
                <a:moveTo>
                  <a:pt x="32" y="0"/>
                </a:moveTo>
                <a:cubicBezTo>
                  <a:pt x="38" y="0"/>
                  <a:pt x="43" y="2"/>
                  <a:pt x="47" y="6"/>
                </a:cubicBezTo>
                <a:cubicBezTo>
                  <a:pt x="51" y="10"/>
                  <a:pt x="53" y="15"/>
                  <a:pt x="53" y="21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6"/>
                  <a:pt x="51" y="51"/>
                  <a:pt x="47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3" y="59"/>
                  <a:pt x="38" y="61"/>
                  <a:pt x="32" y="61"/>
                </a:cubicBezTo>
                <a:cubicBezTo>
                  <a:pt x="26" y="61"/>
                  <a:pt x="21" y="59"/>
                  <a:pt x="17" y="55"/>
                </a:cubicBezTo>
                <a:cubicBezTo>
                  <a:pt x="17" y="55"/>
                  <a:pt x="17" y="55"/>
                  <a:pt x="17" y="55"/>
                </a:cubicBezTo>
                <a:cubicBezTo>
                  <a:pt x="13" y="51"/>
                  <a:pt x="11" y="46"/>
                  <a:pt x="11" y="40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5"/>
                  <a:pt x="13" y="10"/>
                  <a:pt x="17" y="6"/>
                </a:cubicBezTo>
                <a:cubicBezTo>
                  <a:pt x="21" y="2"/>
                  <a:pt x="26" y="0"/>
                  <a:pt x="32" y="0"/>
                </a:cubicBezTo>
                <a:close/>
                <a:moveTo>
                  <a:pt x="18" y="28"/>
                </a:moveTo>
                <a:cubicBezTo>
                  <a:pt x="18" y="28"/>
                  <a:pt x="18" y="28"/>
                  <a:pt x="18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17"/>
                  <a:pt x="45" y="13"/>
                  <a:pt x="42" y="11"/>
                </a:cubicBezTo>
                <a:cubicBezTo>
                  <a:pt x="40" y="8"/>
                  <a:pt x="36" y="6"/>
                  <a:pt x="32" y="6"/>
                </a:cubicBezTo>
                <a:cubicBezTo>
                  <a:pt x="28" y="6"/>
                  <a:pt x="25" y="8"/>
                  <a:pt x="22" y="11"/>
                </a:cubicBezTo>
                <a:cubicBezTo>
                  <a:pt x="19" y="13"/>
                  <a:pt x="18" y="17"/>
                  <a:pt x="18" y="21"/>
                </a:cubicBezTo>
                <a:cubicBezTo>
                  <a:pt x="18" y="28"/>
                  <a:pt x="18" y="28"/>
                  <a:pt x="18" y="28"/>
                </a:cubicBezTo>
                <a:close/>
                <a:moveTo>
                  <a:pt x="47" y="32"/>
                </a:moveTo>
                <a:cubicBezTo>
                  <a:pt x="47" y="32"/>
                  <a:pt x="47" y="32"/>
                  <a:pt x="47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4"/>
                  <a:pt x="19" y="47"/>
                  <a:pt x="22" y="50"/>
                </a:cubicBezTo>
                <a:cubicBezTo>
                  <a:pt x="22" y="50"/>
                  <a:pt x="22" y="50"/>
                  <a:pt x="22" y="50"/>
                </a:cubicBezTo>
                <a:cubicBezTo>
                  <a:pt x="25" y="53"/>
                  <a:pt x="28" y="54"/>
                  <a:pt x="32" y="54"/>
                </a:cubicBezTo>
                <a:cubicBezTo>
                  <a:pt x="36" y="54"/>
                  <a:pt x="40" y="53"/>
                  <a:pt x="42" y="50"/>
                </a:cubicBezTo>
                <a:cubicBezTo>
                  <a:pt x="45" y="48"/>
                  <a:pt x="47" y="44"/>
                  <a:pt x="47" y="40"/>
                </a:cubicBezTo>
                <a:cubicBezTo>
                  <a:pt x="47" y="32"/>
                  <a:pt x="47" y="32"/>
                  <a:pt x="47" y="32"/>
                </a:cubicBezTo>
                <a:close/>
                <a:moveTo>
                  <a:pt x="12" y="87"/>
                </a:moveTo>
                <a:cubicBezTo>
                  <a:pt x="12" y="87"/>
                  <a:pt x="12" y="87"/>
                  <a:pt x="1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4" y="87"/>
                  <a:pt x="55" y="86"/>
                  <a:pt x="55" y="84"/>
                </a:cubicBezTo>
                <a:cubicBezTo>
                  <a:pt x="55" y="82"/>
                  <a:pt x="54" y="80"/>
                  <a:pt x="52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5" y="72"/>
                  <a:pt x="35" y="72"/>
                  <a:pt x="35" y="72"/>
                </a:cubicBezTo>
                <a:cubicBezTo>
                  <a:pt x="43" y="71"/>
                  <a:pt x="50" y="68"/>
                  <a:pt x="55" y="63"/>
                </a:cubicBezTo>
                <a:cubicBezTo>
                  <a:pt x="58" y="60"/>
                  <a:pt x="60" y="56"/>
                  <a:pt x="62" y="52"/>
                </a:cubicBezTo>
                <a:cubicBezTo>
                  <a:pt x="64" y="49"/>
                  <a:pt x="65" y="44"/>
                  <a:pt x="65" y="4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8"/>
                  <a:pt x="63" y="27"/>
                  <a:pt x="61" y="27"/>
                </a:cubicBezTo>
                <a:cubicBezTo>
                  <a:pt x="59" y="27"/>
                  <a:pt x="58" y="28"/>
                  <a:pt x="58" y="3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43"/>
                  <a:pt x="57" y="47"/>
                  <a:pt x="56" y="50"/>
                </a:cubicBezTo>
                <a:cubicBezTo>
                  <a:pt x="55" y="53"/>
                  <a:pt x="53" y="56"/>
                  <a:pt x="50" y="58"/>
                </a:cubicBezTo>
                <a:cubicBezTo>
                  <a:pt x="46" y="63"/>
                  <a:pt x="39" y="66"/>
                  <a:pt x="32" y="66"/>
                </a:cubicBezTo>
                <a:cubicBezTo>
                  <a:pt x="29" y="66"/>
                  <a:pt x="25" y="65"/>
                  <a:pt x="22" y="64"/>
                </a:cubicBezTo>
                <a:cubicBezTo>
                  <a:pt x="19" y="62"/>
                  <a:pt x="16" y="61"/>
                  <a:pt x="14" y="58"/>
                </a:cubicBezTo>
                <a:cubicBezTo>
                  <a:pt x="12" y="56"/>
                  <a:pt x="10" y="53"/>
                  <a:pt x="8" y="50"/>
                </a:cubicBezTo>
                <a:cubicBezTo>
                  <a:pt x="7" y="47"/>
                  <a:pt x="6" y="43"/>
                  <a:pt x="6" y="4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28"/>
                  <a:pt x="5" y="27"/>
                  <a:pt x="3" y="27"/>
                </a:cubicBezTo>
                <a:cubicBezTo>
                  <a:pt x="1" y="27"/>
                  <a:pt x="0" y="28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1" y="49"/>
                  <a:pt x="2" y="52"/>
                </a:cubicBezTo>
                <a:cubicBezTo>
                  <a:pt x="4" y="56"/>
                  <a:pt x="6" y="60"/>
                  <a:pt x="9" y="63"/>
                </a:cubicBezTo>
                <a:cubicBezTo>
                  <a:pt x="12" y="66"/>
                  <a:pt x="16" y="68"/>
                  <a:pt x="20" y="70"/>
                </a:cubicBezTo>
                <a:cubicBezTo>
                  <a:pt x="23" y="71"/>
                  <a:pt x="26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12" y="80"/>
                  <a:pt x="12" y="80"/>
                  <a:pt x="12" y="80"/>
                </a:cubicBezTo>
                <a:cubicBezTo>
                  <a:pt x="10" y="80"/>
                  <a:pt x="9" y="82"/>
                  <a:pt x="9" y="84"/>
                </a:cubicBezTo>
                <a:cubicBezTo>
                  <a:pt x="9" y="86"/>
                  <a:pt x="10" y="87"/>
                  <a:pt x="12" y="87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原创设计师QQ598969553          _14"/>
          <p:cNvSpPr>
            <a:spLocks noEditPoints="1"/>
          </p:cNvSpPr>
          <p:nvPr/>
        </p:nvSpPr>
        <p:spPr bwMode="auto">
          <a:xfrm>
            <a:off x="7108394" y="4220919"/>
            <a:ext cx="318184" cy="260835"/>
          </a:xfrm>
          <a:custGeom>
            <a:avLst/>
            <a:gdLst>
              <a:gd name="T0" fmla="*/ 76 w 87"/>
              <a:gd name="T1" fmla="*/ 27 h 71"/>
              <a:gd name="T2" fmla="*/ 69 w 87"/>
              <a:gd name="T3" fmla="*/ 27 h 71"/>
              <a:gd name="T4" fmla="*/ 21 w 87"/>
              <a:gd name="T5" fmla="*/ 11 h 71"/>
              <a:gd name="T6" fmla="*/ 10 w 87"/>
              <a:gd name="T7" fmla="*/ 11 h 71"/>
              <a:gd name="T8" fmla="*/ 20 w 87"/>
              <a:gd name="T9" fmla="*/ 12 h 71"/>
              <a:gd name="T10" fmla="*/ 6 w 87"/>
              <a:gd name="T11" fmla="*/ 12 h 71"/>
              <a:gd name="T12" fmla="*/ 6 w 87"/>
              <a:gd name="T13" fmla="*/ 9 h 71"/>
              <a:gd name="T14" fmla="*/ 8 w 87"/>
              <a:gd name="T15" fmla="*/ 7 h 71"/>
              <a:gd name="T16" fmla="*/ 24 w 87"/>
              <a:gd name="T17" fmla="*/ 2 h 71"/>
              <a:gd name="T18" fmla="*/ 60 w 87"/>
              <a:gd name="T19" fmla="*/ 0 h 71"/>
              <a:gd name="T20" fmla="*/ 67 w 87"/>
              <a:gd name="T21" fmla="*/ 12 h 71"/>
              <a:gd name="T22" fmla="*/ 87 w 87"/>
              <a:gd name="T23" fmla="*/ 16 h 71"/>
              <a:gd name="T24" fmla="*/ 87 w 87"/>
              <a:gd name="T25" fmla="*/ 68 h 71"/>
              <a:gd name="T26" fmla="*/ 84 w 87"/>
              <a:gd name="T27" fmla="*/ 71 h 71"/>
              <a:gd name="T28" fmla="*/ 0 w 87"/>
              <a:gd name="T29" fmla="*/ 68 h 71"/>
              <a:gd name="T30" fmla="*/ 0 w 87"/>
              <a:gd name="T31" fmla="*/ 16 h 71"/>
              <a:gd name="T32" fmla="*/ 3 w 87"/>
              <a:gd name="T33" fmla="*/ 12 h 71"/>
              <a:gd name="T34" fmla="*/ 44 w 87"/>
              <a:gd name="T35" fmla="*/ 26 h 71"/>
              <a:gd name="T36" fmla="*/ 52 w 87"/>
              <a:gd name="T37" fmla="*/ 29 h 71"/>
              <a:gd name="T38" fmla="*/ 44 w 87"/>
              <a:gd name="T39" fmla="*/ 48 h 71"/>
              <a:gd name="T40" fmla="*/ 44 w 87"/>
              <a:gd name="T41" fmla="*/ 26 h 71"/>
              <a:gd name="T42" fmla="*/ 49 w 87"/>
              <a:gd name="T43" fmla="*/ 32 h 71"/>
              <a:gd name="T44" fmla="*/ 36 w 87"/>
              <a:gd name="T45" fmla="*/ 37 h 71"/>
              <a:gd name="T46" fmla="*/ 51 w 87"/>
              <a:gd name="T47" fmla="*/ 37 h 71"/>
              <a:gd name="T48" fmla="*/ 49 w 87"/>
              <a:gd name="T49" fmla="*/ 32 h 71"/>
              <a:gd name="T50" fmla="*/ 23 w 87"/>
              <a:gd name="T51" fmla="*/ 19 h 71"/>
              <a:gd name="T52" fmla="*/ 7 w 87"/>
              <a:gd name="T53" fmla="*/ 64 h 71"/>
              <a:gd name="T54" fmla="*/ 81 w 87"/>
              <a:gd name="T55" fmla="*/ 19 h 71"/>
              <a:gd name="T56" fmla="*/ 65 w 87"/>
              <a:gd name="T57" fmla="*/ 19 h 71"/>
              <a:gd name="T58" fmla="*/ 58 w 87"/>
              <a:gd name="T59" fmla="*/ 7 h 71"/>
              <a:gd name="T60" fmla="*/ 26 w 87"/>
              <a:gd name="T61" fmla="*/ 17 h 71"/>
              <a:gd name="T62" fmla="*/ 44 w 87"/>
              <a:gd name="T63" fmla="*/ 14 h 71"/>
              <a:gd name="T64" fmla="*/ 67 w 87"/>
              <a:gd name="T65" fmla="*/ 37 h 71"/>
              <a:gd name="T66" fmla="*/ 20 w 87"/>
              <a:gd name="T67" fmla="*/ 37 h 71"/>
              <a:gd name="T68" fmla="*/ 44 w 87"/>
              <a:gd name="T69" fmla="*/ 21 h 71"/>
              <a:gd name="T70" fmla="*/ 27 w 87"/>
              <a:gd name="T71" fmla="*/ 37 h 71"/>
              <a:gd name="T72" fmla="*/ 60 w 87"/>
              <a:gd name="T73" fmla="*/ 3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7" h="71">
                <a:moveTo>
                  <a:pt x="72" y="24"/>
                </a:moveTo>
                <a:cubicBezTo>
                  <a:pt x="74" y="24"/>
                  <a:pt x="76" y="25"/>
                  <a:pt x="76" y="27"/>
                </a:cubicBezTo>
                <a:cubicBezTo>
                  <a:pt x="76" y="28"/>
                  <a:pt x="74" y="30"/>
                  <a:pt x="72" y="30"/>
                </a:cubicBezTo>
                <a:cubicBezTo>
                  <a:pt x="71" y="30"/>
                  <a:pt x="69" y="28"/>
                  <a:pt x="69" y="27"/>
                </a:cubicBezTo>
                <a:cubicBezTo>
                  <a:pt x="69" y="25"/>
                  <a:pt x="71" y="24"/>
                  <a:pt x="72" y="24"/>
                </a:cubicBezTo>
                <a:close/>
                <a:moveTo>
                  <a:pt x="21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1" y="11"/>
                  <a:pt x="21" y="11"/>
                  <a:pt x="21" y="11"/>
                </a:cubicBezTo>
                <a:close/>
                <a:moveTo>
                  <a:pt x="6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7" y="7"/>
                  <a:pt x="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3" y="1"/>
                  <a:pt x="63" y="3"/>
                </a:cubicBezTo>
                <a:cubicBezTo>
                  <a:pt x="67" y="12"/>
                  <a:pt x="67" y="12"/>
                  <a:pt x="67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6" y="12"/>
                  <a:pt x="87" y="14"/>
                  <a:pt x="87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68"/>
                  <a:pt x="87" y="68"/>
                  <a:pt x="87" y="68"/>
                </a:cubicBezTo>
                <a:cubicBezTo>
                  <a:pt x="87" y="69"/>
                  <a:pt x="86" y="71"/>
                  <a:pt x="84" y="71"/>
                </a:cubicBezTo>
                <a:cubicBezTo>
                  <a:pt x="84" y="71"/>
                  <a:pt x="84" y="71"/>
                  <a:pt x="84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1" y="71"/>
                  <a:pt x="0" y="69"/>
                  <a:pt x="0" y="6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1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6" y="12"/>
                  <a:pt x="6" y="12"/>
                  <a:pt x="6" y="12"/>
                </a:cubicBezTo>
                <a:close/>
                <a:moveTo>
                  <a:pt x="44" y="26"/>
                </a:moveTo>
                <a:cubicBezTo>
                  <a:pt x="44" y="26"/>
                  <a:pt x="44" y="26"/>
                  <a:pt x="44" y="26"/>
                </a:cubicBezTo>
                <a:cubicBezTo>
                  <a:pt x="47" y="26"/>
                  <a:pt x="50" y="27"/>
                  <a:pt x="52" y="29"/>
                </a:cubicBezTo>
                <a:cubicBezTo>
                  <a:pt x="54" y="31"/>
                  <a:pt x="55" y="34"/>
                  <a:pt x="55" y="37"/>
                </a:cubicBezTo>
                <a:cubicBezTo>
                  <a:pt x="55" y="43"/>
                  <a:pt x="50" y="48"/>
                  <a:pt x="44" y="48"/>
                </a:cubicBezTo>
                <a:cubicBezTo>
                  <a:pt x="37" y="48"/>
                  <a:pt x="32" y="43"/>
                  <a:pt x="32" y="37"/>
                </a:cubicBezTo>
                <a:cubicBezTo>
                  <a:pt x="32" y="31"/>
                  <a:pt x="37" y="26"/>
                  <a:pt x="44" y="26"/>
                </a:cubicBezTo>
                <a:close/>
                <a:moveTo>
                  <a:pt x="49" y="32"/>
                </a:moveTo>
                <a:cubicBezTo>
                  <a:pt x="49" y="32"/>
                  <a:pt x="49" y="32"/>
                  <a:pt x="49" y="32"/>
                </a:cubicBezTo>
                <a:cubicBezTo>
                  <a:pt x="48" y="31"/>
                  <a:pt x="46" y="30"/>
                  <a:pt x="44" y="30"/>
                </a:cubicBezTo>
                <a:cubicBezTo>
                  <a:pt x="40" y="30"/>
                  <a:pt x="36" y="33"/>
                  <a:pt x="36" y="37"/>
                </a:cubicBezTo>
                <a:cubicBezTo>
                  <a:pt x="36" y="41"/>
                  <a:pt x="40" y="44"/>
                  <a:pt x="44" y="44"/>
                </a:cubicBezTo>
                <a:cubicBezTo>
                  <a:pt x="48" y="44"/>
                  <a:pt x="51" y="41"/>
                  <a:pt x="51" y="37"/>
                </a:cubicBezTo>
                <a:cubicBezTo>
                  <a:pt x="51" y="35"/>
                  <a:pt x="50" y="33"/>
                  <a:pt x="49" y="32"/>
                </a:cubicBezTo>
                <a:cubicBezTo>
                  <a:pt x="49" y="32"/>
                  <a:pt x="49" y="32"/>
                  <a:pt x="49" y="32"/>
                </a:cubicBezTo>
                <a:close/>
                <a:moveTo>
                  <a:pt x="23" y="19"/>
                </a:moveTo>
                <a:cubicBezTo>
                  <a:pt x="23" y="19"/>
                  <a:pt x="23" y="19"/>
                  <a:pt x="23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64"/>
                  <a:pt x="7" y="64"/>
                  <a:pt x="7" y="64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19"/>
                  <a:pt x="81" y="19"/>
                  <a:pt x="81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3" y="19"/>
                  <a:pt x="62" y="18"/>
                  <a:pt x="6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8"/>
                  <a:pt x="24" y="19"/>
                  <a:pt x="23" y="19"/>
                </a:cubicBezTo>
                <a:close/>
                <a:moveTo>
                  <a:pt x="44" y="14"/>
                </a:moveTo>
                <a:cubicBezTo>
                  <a:pt x="44" y="14"/>
                  <a:pt x="44" y="14"/>
                  <a:pt x="44" y="14"/>
                </a:cubicBezTo>
                <a:cubicBezTo>
                  <a:pt x="56" y="14"/>
                  <a:pt x="67" y="24"/>
                  <a:pt x="67" y="37"/>
                </a:cubicBezTo>
                <a:cubicBezTo>
                  <a:pt x="67" y="50"/>
                  <a:pt x="56" y="60"/>
                  <a:pt x="44" y="60"/>
                </a:cubicBezTo>
                <a:cubicBezTo>
                  <a:pt x="31" y="60"/>
                  <a:pt x="20" y="50"/>
                  <a:pt x="20" y="37"/>
                </a:cubicBezTo>
                <a:cubicBezTo>
                  <a:pt x="20" y="24"/>
                  <a:pt x="31" y="14"/>
                  <a:pt x="44" y="14"/>
                </a:cubicBezTo>
                <a:close/>
                <a:moveTo>
                  <a:pt x="44" y="21"/>
                </a:moveTo>
                <a:cubicBezTo>
                  <a:pt x="44" y="21"/>
                  <a:pt x="44" y="21"/>
                  <a:pt x="44" y="21"/>
                </a:cubicBezTo>
                <a:cubicBezTo>
                  <a:pt x="35" y="21"/>
                  <a:pt x="27" y="28"/>
                  <a:pt x="27" y="37"/>
                </a:cubicBezTo>
                <a:cubicBezTo>
                  <a:pt x="27" y="46"/>
                  <a:pt x="35" y="54"/>
                  <a:pt x="44" y="54"/>
                </a:cubicBezTo>
                <a:cubicBezTo>
                  <a:pt x="53" y="54"/>
                  <a:pt x="60" y="46"/>
                  <a:pt x="60" y="37"/>
                </a:cubicBezTo>
                <a:cubicBezTo>
                  <a:pt x="60" y="28"/>
                  <a:pt x="53" y="21"/>
                  <a:pt x="44" y="21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原创设计师QQ598969553          _15"/>
          <p:cNvSpPr>
            <a:spLocks noEditPoints="1"/>
          </p:cNvSpPr>
          <p:nvPr/>
        </p:nvSpPr>
        <p:spPr bwMode="auto">
          <a:xfrm>
            <a:off x="1976581" y="4196078"/>
            <a:ext cx="381822" cy="310518"/>
          </a:xfrm>
          <a:custGeom>
            <a:avLst/>
            <a:gdLst>
              <a:gd name="T0" fmla="*/ 80 w 104"/>
              <a:gd name="T1" fmla="*/ 19 h 85"/>
              <a:gd name="T2" fmla="*/ 93 w 104"/>
              <a:gd name="T3" fmla="*/ 50 h 85"/>
              <a:gd name="T4" fmla="*/ 104 w 104"/>
              <a:gd name="T5" fmla="*/ 68 h 85"/>
              <a:gd name="T6" fmla="*/ 98 w 104"/>
              <a:gd name="T7" fmla="*/ 80 h 85"/>
              <a:gd name="T8" fmla="*/ 94 w 104"/>
              <a:gd name="T9" fmla="*/ 82 h 85"/>
              <a:gd name="T10" fmla="*/ 13 w 104"/>
              <a:gd name="T11" fmla="*/ 85 h 85"/>
              <a:gd name="T12" fmla="*/ 10 w 104"/>
              <a:gd name="T13" fmla="*/ 80 h 85"/>
              <a:gd name="T14" fmla="*/ 1 w 104"/>
              <a:gd name="T15" fmla="*/ 78 h 85"/>
              <a:gd name="T16" fmla="*/ 1 w 104"/>
              <a:gd name="T17" fmla="*/ 60 h 85"/>
              <a:gd name="T18" fmla="*/ 5 w 104"/>
              <a:gd name="T19" fmla="*/ 37 h 85"/>
              <a:gd name="T20" fmla="*/ 29 w 104"/>
              <a:gd name="T21" fmla="*/ 20 h 85"/>
              <a:gd name="T22" fmla="*/ 62 w 104"/>
              <a:gd name="T23" fmla="*/ 78 h 85"/>
              <a:gd name="T24" fmla="*/ 62 w 104"/>
              <a:gd name="T25" fmla="*/ 75 h 85"/>
              <a:gd name="T26" fmla="*/ 66 w 104"/>
              <a:gd name="T27" fmla="*/ 63 h 85"/>
              <a:gd name="T28" fmla="*/ 75 w 104"/>
              <a:gd name="T29" fmla="*/ 71 h 85"/>
              <a:gd name="T30" fmla="*/ 74 w 104"/>
              <a:gd name="T31" fmla="*/ 57 h 85"/>
              <a:gd name="T32" fmla="*/ 72 w 104"/>
              <a:gd name="T33" fmla="*/ 53 h 85"/>
              <a:gd name="T34" fmla="*/ 71 w 104"/>
              <a:gd name="T35" fmla="*/ 53 h 85"/>
              <a:gd name="T36" fmla="*/ 70 w 104"/>
              <a:gd name="T37" fmla="*/ 51 h 85"/>
              <a:gd name="T38" fmla="*/ 41 w 104"/>
              <a:gd name="T39" fmla="*/ 44 h 85"/>
              <a:gd name="T40" fmla="*/ 32 w 104"/>
              <a:gd name="T41" fmla="*/ 53 h 85"/>
              <a:gd name="T42" fmla="*/ 32 w 104"/>
              <a:gd name="T43" fmla="*/ 53 h 85"/>
              <a:gd name="T44" fmla="*/ 29 w 104"/>
              <a:gd name="T45" fmla="*/ 64 h 85"/>
              <a:gd name="T46" fmla="*/ 37 w 104"/>
              <a:gd name="T47" fmla="*/ 72 h 85"/>
              <a:gd name="T48" fmla="*/ 41 w 104"/>
              <a:gd name="T49" fmla="*/ 63 h 85"/>
              <a:gd name="T50" fmla="*/ 41 w 104"/>
              <a:gd name="T51" fmla="*/ 75 h 85"/>
              <a:gd name="T52" fmla="*/ 52 w 104"/>
              <a:gd name="T53" fmla="*/ 40 h 85"/>
              <a:gd name="T54" fmla="*/ 52 w 104"/>
              <a:gd name="T55" fmla="*/ 7 h 85"/>
              <a:gd name="T56" fmla="*/ 17 w 104"/>
              <a:gd name="T57" fmla="*/ 78 h 85"/>
              <a:gd name="T58" fmla="*/ 23 w 104"/>
              <a:gd name="T59" fmla="*/ 76 h 85"/>
              <a:gd name="T60" fmla="*/ 23 w 104"/>
              <a:gd name="T61" fmla="*/ 56 h 85"/>
              <a:gd name="T62" fmla="*/ 8 w 104"/>
              <a:gd name="T63" fmla="*/ 63 h 85"/>
              <a:gd name="T64" fmla="*/ 7 w 104"/>
              <a:gd name="T65" fmla="*/ 73 h 85"/>
              <a:gd name="T66" fmla="*/ 15 w 104"/>
              <a:gd name="T67" fmla="*/ 65 h 85"/>
              <a:gd name="T68" fmla="*/ 29 w 104"/>
              <a:gd name="T69" fmla="*/ 27 h 85"/>
              <a:gd name="T70" fmla="*/ 24 w 104"/>
              <a:gd name="T71" fmla="*/ 25 h 85"/>
              <a:gd name="T72" fmla="*/ 15 w 104"/>
              <a:gd name="T73" fmla="*/ 45 h 85"/>
              <a:gd name="T74" fmla="*/ 26 w 104"/>
              <a:gd name="T75" fmla="*/ 49 h 85"/>
              <a:gd name="T76" fmla="*/ 36 w 104"/>
              <a:gd name="T77" fmla="*/ 40 h 85"/>
              <a:gd name="T78" fmla="*/ 35 w 104"/>
              <a:gd name="T79" fmla="*/ 39 h 85"/>
              <a:gd name="T80" fmla="*/ 29 w 104"/>
              <a:gd name="T81" fmla="*/ 27 h 85"/>
              <a:gd name="T82" fmla="*/ 87 w 104"/>
              <a:gd name="T83" fmla="*/ 78 h 85"/>
              <a:gd name="T84" fmla="*/ 89 w 104"/>
              <a:gd name="T85" fmla="*/ 65 h 85"/>
              <a:gd name="T86" fmla="*/ 97 w 104"/>
              <a:gd name="T87" fmla="*/ 73 h 85"/>
              <a:gd name="T88" fmla="*/ 96 w 104"/>
              <a:gd name="T89" fmla="*/ 63 h 85"/>
              <a:gd name="T90" fmla="*/ 88 w 104"/>
              <a:gd name="T91" fmla="*/ 54 h 85"/>
              <a:gd name="T92" fmla="*/ 82 w 104"/>
              <a:gd name="T93" fmla="*/ 71 h 85"/>
              <a:gd name="T94" fmla="*/ 87 w 104"/>
              <a:gd name="T95" fmla="*/ 78 h 85"/>
              <a:gd name="T96" fmla="*/ 75 w 104"/>
              <a:gd name="T97" fmla="*/ 27 h 85"/>
              <a:gd name="T98" fmla="*/ 75 w 104"/>
              <a:gd name="T99" fmla="*/ 27 h 85"/>
              <a:gd name="T100" fmla="*/ 68 w 104"/>
              <a:gd name="T101" fmla="*/ 39 h 85"/>
              <a:gd name="T102" fmla="*/ 74 w 104"/>
              <a:gd name="T103" fmla="*/ 46 h 85"/>
              <a:gd name="T104" fmla="*/ 78 w 104"/>
              <a:gd name="T105" fmla="*/ 49 h 85"/>
              <a:gd name="T106" fmla="*/ 88 w 104"/>
              <a:gd name="T107" fmla="*/ 45 h 85"/>
              <a:gd name="T108" fmla="*/ 80 w 104"/>
              <a:gd name="T109" fmla="*/ 2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" h="85">
                <a:moveTo>
                  <a:pt x="52" y="0"/>
                </a:moveTo>
                <a:cubicBezTo>
                  <a:pt x="63" y="0"/>
                  <a:pt x="73" y="8"/>
                  <a:pt x="75" y="20"/>
                </a:cubicBezTo>
                <a:cubicBezTo>
                  <a:pt x="76" y="19"/>
                  <a:pt x="78" y="19"/>
                  <a:pt x="80" y="19"/>
                </a:cubicBezTo>
                <a:cubicBezTo>
                  <a:pt x="85" y="19"/>
                  <a:pt x="90" y="21"/>
                  <a:pt x="93" y="24"/>
                </a:cubicBezTo>
                <a:cubicBezTo>
                  <a:pt x="96" y="27"/>
                  <a:pt x="98" y="32"/>
                  <a:pt x="98" y="37"/>
                </a:cubicBezTo>
                <a:cubicBezTo>
                  <a:pt x="98" y="42"/>
                  <a:pt x="97" y="46"/>
                  <a:pt x="93" y="50"/>
                </a:cubicBezTo>
                <a:cubicBezTo>
                  <a:pt x="98" y="54"/>
                  <a:pt x="98" y="54"/>
                  <a:pt x="98" y="54"/>
                </a:cubicBezTo>
                <a:cubicBezTo>
                  <a:pt x="100" y="56"/>
                  <a:pt x="101" y="58"/>
                  <a:pt x="102" y="60"/>
                </a:cubicBezTo>
                <a:cubicBezTo>
                  <a:pt x="103" y="63"/>
                  <a:pt x="104" y="65"/>
                  <a:pt x="104" y="68"/>
                </a:cubicBezTo>
                <a:cubicBezTo>
                  <a:pt x="104" y="74"/>
                  <a:pt x="104" y="74"/>
                  <a:pt x="104" y="74"/>
                </a:cubicBezTo>
                <a:cubicBezTo>
                  <a:pt x="104" y="75"/>
                  <a:pt x="103" y="77"/>
                  <a:pt x="102" y="78"/>
                </a:cubicBezTo>
                <a:cubicBezTo>
                  <a:pt x="102" y="79"/>
                  <a:pt x="100" y="80"/>
                  <a:pt x="98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4"/>
                  <a:pt x="92" y="85"/>
                  <a:pt x="90" y="85"/>
                </a:cubicBezTo>
                <a:cubicBezTo>
                  <a:pt x="90" y="85"/>
                  <a:pt x="90" y="85"/>
                  <a:pt x="90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1" y="85"/>
                  <a:pt x="10" y="84"/>
                  <a:pt x="10" y="82"/>
                </a:cubicBezTo>
                <a:cubicBezTo>
                  <a:pt x="10" y="80"/>
                  <a:pt x="10" y="80"/>
                  <a:pt x="10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5" y="80"/>
                  <a:pt x="5" y="80"/>
                  <a:pt x="5" y="80"/>
                </a:cubicBezTo>
                <a:cubicBezTo>
                  <a:pt x="3" y="80"/>
                  <a:pt x="2" y="79"/>
                  <a:pt x="1" y="78"/>
                </a:cubicBezTo>
                <a:cubicBezTo>
                  <a:pt x="0" y="77"/>
                  <a:pt x="0" y="75"/>
                  <a:pt x="0" y="7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0" y="63"/>
                  <a:pt x="1" y="60"/>
                </a:cubicBezTo>
                <a:cubicBezTo>
                  <a:pt x="2" y="58"/>
                  <a:pt x="4" y="56"/>
                  <a:pt x="6" y="54"/>
                </a:cubicBezTo>
                <a:cubicBezTo>
                  <a:pt x="10" y="50"/>
                  <a:pt x="10" y="50"/>
                  <a:pt x="10" y="50"/>
                </a:cubicBezTo>
                <a:cubicBezTo>
                  <a:pt x="7" y="46"/>
                  <a:pt x="5" y="42"/>
                  <a:pt x="5" y="37"/>
                </a:cubicBezTo>
                <a:cubicBezTo>
                  <a:pt x="5" y="32"/>
                  <a:pt x="7" y="27"/>
                  <a:pt x="11" y="24"/>
                </a:cubicBezTo>
                <a:cubicBezTo>
                  <a:pt x="14" y="21"/>
                  <a:pt x="19" y="19"/>
                  <a:pt x="24" y="19"/>
                </a:cubicBezTo>
                <a:cubicBezTo>
                  <a:pt x="25" y="19"/>
                  <a:pt x="27" y="19"/>
                  <a:pt x="29" y="20"/>
                </a:cubicBezTo>
                <a:cubicBezTo>
                  <a:pt x="31" y="8"/>
                  <a:pt x="40" y="0"/>
                  <a:pt x="52" y="0"/>
                </a:cubicBezTo>
                <a:close/>
                <a:moveTo>
                  <a:pt x="62" y="78"/>
                </a:moveTo>
                <a:cubicBezTo>
                  <a:pt x="62" y="78"/>
                  <a:pt x="62" y="78"/>
                  <a:pt x="62" y="78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63"/>
                  <a:pt x="62" y="63"/>
                  <a:pt x="62" y="63"/>
                </a:cubicBezTo>
                <a:cubicBezTo>
                  <a:pt x="62" y="62"/>
                  <a:pt x="63" y="61"/>
                  <a:pt x="64" y="61"/>
                </a:cubicBezTo>
                <a:cubicBezTo>
                  <a:pt x="65" y="61"/>
                  <a:pt x="66" y="62"/>
                  <a:pt x="66" y="63"/>
                </a:cubicBezTo>
                <a:cubicBezTo>
                  <a:pt x="66" y="72"/>
                  <a:pt x="66" y="72"/>
                  <a:pt x="66" y="72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72"/>
                  <a:pt x="75" y="71"/>
                  <a:pt x="75" y="71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61"/>
                  <a:pt x="75" y="59"/>
                  <a:pt x="74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3" y="56"/>
                  <a:pt x="72" y="54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2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62" y="44"/>
                  <a:pt x="62" y="44"/>
                  <a:pt x="62" y="44"/>
                </a:cubicBezTo>
                <a:cubicBezTo>
                  <a:pt x="59" y="45"/>
                  <a:pt x="56" y="46"/>
                  <a:pt x="52" y="46"/>
                </a:cubicBezTo>
                <a:cubicBezTo>
                  <a:pt x="48" y="46"/>
                  <a:pt x="44" y="45"/>
                  <a:pt x="41" y="44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3" y="51"/>
                  <a:pt x="33" y="52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1" y="54"/>
                  <a:pt x="30" y="56"/>
                  <a:pt x="30" y="57"/>
                </a:cubicBezTo>
                <a:cubicBezTo>
                  <a:pt x="29" y="59"/>
                  <a:pt x="29" y="61"/>
                  <a:pt x="29" y="64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1"/>
                  <a:pt x="29" y="72"/>
                  <a:pt x="29" y="72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2"/>
                  <a:pt x="38" y="61"/>
                  <a:pt x="39" y="61"/>
                </a:cubicBezTo>
                <a:cubicBezTo>
                  <a:pt x="41" y="61"/>
                  <a:pt x="41" y="62"/>
                  <a:pt x="41" y="63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5"/>
                  <a:pt x="41" y="75"/>
                  <a:pt x="41" y="75"/>
                </a:cubicBezTo>
                <a:cubicBezTo>
                  <a:pt x="41" y="78"/>
                  <a:pt x="41" y="78"/>
                  <a:pt x="41" y="78"/>
                </a:cubicBezTo>
                <a:cubicBezTo>
                  <a:pt x="62" y="78"/>
                  <a:pt x="62" y="78"/>
                  <a:pt x="62" y="78"/>
                </a:cubicBezTo>
                <a:close/>
                <a:moveTo>
                  <a:pt x="52" y="40"/>
                </a:moveTo>
                <a:cubicBezTo>
                  <a:pt x="52" y="40"/>
                  <a:pt x="52" y="40"/>
                  <a:pt x="52" y="40"/>
                </a:cubicBezTo>
                <a:cubicBezTo>
                  <a:pt x="61" y="40"/>
                  <a:pt x="68" y="32"/>
                  <a:pt x="68" y="23"/>
                </a:cubicBezTo>
                <a:cubicBezTo>
                  <a:pt x="68" y="14"/>
                  <a:pt x="61" y="7"/>
                  <a:pt x="52" y="7"/>
                </a:cubicBezTo>
                <a:cubicBezTo>
                  <a:pt x="43" y="7"/>
                  <a:pt x="35" y="14"/>
                  <a:pt x="35" y="23"/>
                </a:cubicBezTo>
                <a:cubicBezTo>
                  <a:pt x="35" y="32"/>
                  <a:pt x="43" y="40"/>
                  <a:pt x="52" y="40"/>
                </a:cubicBezTo>
                <a:close/>
                <a:moveTo>
                  <a:pt x="17" y="78"/>
                </a:moveTo>
                <a:cubicBezTo>
                  <a:pt x="17" y="78"/>
                  <a:pt x="17" y="78"/>
                  <a:pt x="17" y="78"/>
                </a:cubicBezTo>
                <a:cubicBezTo>
                  <a:pt x="26" y="78"/>
                  <a:pt x="26" y="78"/>
                  <a:pt x="26" y="78"/>
                </a:cubicBezTo>
                <a:cubicBezTo>
                  <a:pt x="25" y="78"/>
                  <a:pt x="24" y="77"/>
                  <a:pt x="23" y="76"/>
                </a:cubicBezTo>
                <a:cubicBezTo>
                  <a:pt x="22" y="75"/>
                  <a:pt x="22" y="73"/>
                  <a:pt x="22" y="71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61"/>
                  <a:pt x="22" y="58"/>
                  <a:pt x="23" y="56"/>
                </a:cubicBezTo>
                <a:cubicBezTo>
                  <a:pt x="21" y="55"/>
                  <a:pt x="18" y="55"/>
                  <a:pt x="16" y="54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0"/>
                  <a:pt x="8" y="61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7" y="65"/>
                  <a:pt x="7" y="66"/>
                  <a:pt x="7" y="68"/>
                </a:cubicBezTo>
                <a:cubicBezTo>
                  <a:pt x="7" y="73"/>
                  <a:pt x="7" y="73"/>
                  <a:pt x="7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6"/>
                  <a:pt x="13" y="65"/>
                  <a:pt x="15" y="65"/>
                </a:cubicBezTo>
                <a:cubicBezTo>
                  <a:pt x="16" y="65"/>
                  <a:pt x="17" y="66"/>
                  <a:pt x="17" y="67"/>
                </a:cubicBezTo>
                <a:cubicBezTo>
                  <a:pt x="17" y="78"/>
                  <a:pt x="17" y="78"/>
                  <a:pt x="17" y="78"/>
                </a:cubicBezTo>
                <a:close/>
                <a:moveTo>
                  <a:pt x="29" y="27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7"/>
                  <a:pt x="28" y="26"/>
                  <a:pt x="27" y="26"/>
                </a:cubicBezTo>
                <a:cubicBezTo>
                  <a:pt x="26" y="26"/>
                  <a:pt x="25" y="25"/>
                  <a:pt x="24" y="25"/>
                </a:cubicBezTo>
                <a:cubicBezTo>
                  <a:pt x="20" y="25"/>
                  <a:pt x="17" y="27"/>
                  <a:pt x="15" y="29"/>
                </a:cubicBezTo>
                <a:cubicBezTo>
                  <a:pt x="13" y="31"/>
                  <a:pt x="12" y="34"/>
                  <a:pt x="12" y="37"/>
                </a:cubicBezTo>
                <a:cubicBezTo>
                  <a:pt x="12" y="40"/>
                  <a:pt x="13" y="43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7" y="47"/>
                  <a:pt x="20" y="49"/>
                  <a:pt x="24" y="49"/>
                </a:cubicBezTo>
                <a:cubicBezTo>
                  <a:pt x="24" y="49"/>
                  <a:pt x="25" y="49"/>
                  <a:pt x="26" y="49"/>
                </a:cubicBezTo>
                <a:cubicBezTo>
                  <a:pt x="26" y="48"/>
                  <a:pt x="27" y="48"/>
                  <a:pt x="27" y="48"/>
                </a:cubicBezTo>
                <a:cubicBezTo>
                  <a:pt x="28" y="47"/>
                  <a:pt x="29" y="47"/>
                  <a:pt x="29" y="46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2" y="36"/>
                  <a:pt x="30" y="33"/>
                  <a:pt x="29" y="28"/>
                </a:cubicBezTo>
                <a:cubicBezTo>
                  <a:pt x="29" y="28"/>
                  <a:pt x="29" y="28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87" y="78"/>
                </a:moveTo>
                <a:cubicBezTo>
                  <a:pt x="87" y="78"/>
                  <a:pt x="87" y="78"/>
                  <a:pt x="87" y="78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66"/>
                  <a:pt x="88" y="65"/>
                  <a:pt x="89" y="65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73"/>
                  <a:pt x="91" y="73"/>
                  <a:pt x="91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6"/>
                  <a:pt x="97" y="65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5" y="61"/>
                  <a:pt x="94" y="60"/>
                  <a:pt x="93" y="59"/>
                </a:cubicBezTo>
                <a:cubicBezTo>
                  <a:pt x="88" y="54"/>
                  <a:pt x="88" y="54"/>
                  <a:pt x="88" y="54"/>
                </a:cubicBezTo>
                <a:cubicBezTo>
                  <a:pt x="86" y="55"/>
                  <a:pt x="83" y="55"/>
                  <a:pt x="80" y="56"/>
                </a:cubicBezTo>
                <a:cubicBezTo>
                  <a:pt x="81" y="58"/>
                  <a:pt x="82" y="61"/>
                  <a:pt x="82" y="64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3"/>
                  <a:pt x="81" y="75"/>
                  <a:pt x="80" y="76"/>
                </a:cubicBezTo>
                <a:cubicBezTo>
                  <a:pt x="80" y="77"/>
                  <a:pt x="79" y="78"/>
                  <a:pt x="77" y="78"/>
                </a:cubicBezTo>
                <a:cubicBezTo>
                  <a:pt x="87" y="78"/>
                  <a:pt x="87" y="78"/>
                  <a:pt x="87" y="78"/>
                </a:cubicBezTo>
                <a:close/>
                <a:moveTo>
                  <a:pt x="75" y="27"/>
                </a:move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4" y="32"/>
                  <a:pt x="71" y="36"/>
                  <a:pt x="68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40"/>
                  <a:pt x="68" y="40"/>
                  <a:pt x="68" y="40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5" y="47"/>
                  <a:pt x="76" y="47"/>
                  <a:pt x="76" y="48"/>
                </a:cubicBezTo>
                <a:cubicBezTo>
                  <a:pt x="77" y="48"/>
                  <a:pt x="77" y="48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9" y="49"/>
                  <a:pt x="80" y="49"/>
                </a:cubicBezTo>
                <a:cubicBezTo>
                  <a:pt x="83" y="49"/>
                  <a:pt x="86" y="47"/>
                  <a:pt x="88" y="45"/>
                </a:cubicBezTo>
                <a:cubicBezTo>
                  <a:pt x="90" y="43"/>
                  <a:pt x="92" y="40"/>
                  <a:pt x="92" y="37"/>
                </a:cubicBezTo>
                <a:cubicBezTo>
                  <a:pt x="92" y="34"/>
                  <a:pt x="90" y="31"/>
                  <a:pt x="88" y="29"/>
                </a:cubicBezTo>
                <a:cubicBezTo>
                  <a:pt x="86" y="27"/>
                  <a:pt x="83" y="25"/>
                  <a:pt x="80" y="25"/>
                </a:cubicBezTo>
                <a:cubicBezTo>
                  <a:pt x="79" y="25"/>
                  <a:pt x="78" y="26"/>
                  <a:pt x="77" y="26"/>
                </a:cubicBezTo>
                <a:cubicBezTo>
                  <a:pt x="76" y="26"/>
                  <a:pt x="75" y="27"/>
                  <a:pt x="75" y="27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原创设计师QQ598969553          _16"/>
          <p:cNvSpPr>
            <a:spLocks noEditPoints="1"/>
          </p:cNvSpPr>
          <p:nvPr/>
        </p:nvSpPr>
        <p:spPr bwMode="auto">
          <a:xfrm>
            <a:off x="1068144" y="1370945"/>
            <a:ext cx="322840" cy="363306"/>
          </a:xfrm>
          <a:custGeom>
            <a:avLst/>
            <a:gdLst>
              <a:gd name="T0" fmla="*/ 73 w 88"/>
              <a:gd name="T1" fmla="*/ 22 h 99"/>
              <a:gd name="T2" fmla="*/ 81 w 88"/>
              <a:gd name="T3" fmla="*/ 18 h 99"/>
              <a:gd name="T4" fmla="*/ 77 w 88"/>
              <a:gd name="T5" fmla="*/ 27 h 99"/>
              <a:gd name="T6" fmla="*/ 75 w 88"/>
              <a:gd name="T7" fmla="*/ 86 h 99"/>
              <a:gd name="T8" fmla="*/ 44 w 88"/>
              <a:gd name="T9" fmla="*/ 99 h 99"/>
              <a:gd name="T10" fmla="*/ 13 w 88"/>
              <a:gd name="T11" fmla="*/ 86 h 99"/>
              <a:gd name="T12" fmla="*/ 13 w 88"/>
              <a:gd name="T13" fmla="*/ 24 h 99"/>
              <a:gd name="T14" fmla="*/ 13 w 88"/>
              <a:gd name="T15" fmla="*/ 24 h 99"/>
              <a:gd name="T16" fmla="*/ 41 w 88"/>
              <a:gd name="T17" fmla="*/ 6 h 99"/>
              <a:gd name="T18" fmla="*/ 34 w 88"/>
              <a:gd name="T19" fmla="*/ 3 h 99"/>
              <a:gd name="T20" fmla="*/ 51 w 88"/>
              <a:gd name="T21" fmla="*/ 0 h 99"/>
              <a:gd name="T22" fmla="*/ 51 w 88"/>
              <a:gd name="T23" fmla="*/ 6 h 99"/>
              <a:gd name="T24" fmla="*/ 48 w 88"/>
              <a:gd name="T25" fmla="*/ 12 h 99"/>
              <a:gd name="T26" fmla="*/ 56 w 88"/>
              <a:gd name="T27" fmla="*/ 57 h 99"/>
              <a:gd name="T28" fmla="*/ 60 w 88"/>
              <a:gd name="T29" fmla="*/ 31 h 99"/>
              <a:gd name="T30" fmla="*/ 37 w 88"/>
              <a:gd name="T31" fmla="*/ 46 h 99"/>
              <a:gd name="T32" fmla="*/ 36 w 88"/>
              <a:gd name="T33" fmla="*/ 47 h 99"/>
              <a:gd name="T34" fmla="*/ 33 w 88"/>
              <a:gd name="T35" fmla="*/ 56 h 99"/>
              <a:gd name="T36" fmla="*/ 33 w 88"/>
              <a:gd name="T37" fmla="*/ 58 h 99"/>
              <a:gd name="T38" fmla="*/ 34 w 88"/>
              <a:gd name="T39" fmla="*/ 60 h 99"/>
              <a:gd name="T40" fmla="*/ 39 w 88"/>
              <a:gd name="T41" fmla="*/ 65 h 99"/>
              <a:gd name="T42" fmla="*/ 41 w 88"/>
              <a:gd name="T43" fmla="*/ 66 h 99"/>
              <a:gd name="T44" fmla="*/ 43 w 88"/>
              <a:gd name="T45" fmla="*/ 67 h 99"/>
              <a:gd name="T46" fmla="*/ 44 w 88"/>
              <a:gd name="T47" fmla="*/ 67 h 99"/>
              <a:gd name="T48" fmla="*/ 45 w 88"/>
              <a:gd name="T49" fmla="*/ 67 h 99"/>
              <a:gd name="T50" fmla="*/ 47 w 88"/>
              <a:gd name="T51" fmla="*/ 66 h 99"/>
              <a:gd name="T52" fmla="*/ 54 w 88"/>
              <a:gd name="T53" fmla="*/ 61 h 99"/>
              <a:gd name="T54" fmla="*/ 56 w 88"/>
              <a:gd name="T55" fmla="*/ 57 h 99"/>
              <a:gd name="T56" fmla="*/ 48 w 88"/>
              <a:gd name="T57" fmla="*/ 49 h 99"/>
              <a:gd name="T58" fmla="*/ 40 w 88"/>
              <a:gd name="T59" fmla="*/ 62 h 99"/>
              <a:gd name="T60" fmla="*/ 48 w 88"/>
              <a:gd name="T61" fmla="*/ 49 h 99"/>
              <a:gd name="T62" fmla="*/ 46 w 88"/>
              <a:gd name="T63" fmla="*/ 52 h 99"/>
              <a:gd name="T64" fmla="*/ 43 w 88"/>
              <a:gd name="T65" fmla="*/ 58 h 99"/>
              <a:gd name="T66" fmla="*/ 46 w 88"/>
              <a:gd name="T67" fmla="*/ 52 h 99"/>
              <a:gd name="T68" fmla="*/ 64 w 88"/>
              <a:gd name="T69" fmla="*/ 32 h 99"/>
              <a:gd name="T70" fmla="*/ 58 w 88"/>
              <a:gd name="T71" fmla="*/ 61 h 99"/>
              <a:gd name="T72" fmla="*/ 45 w 88"/>
              <a:gd name="T73" fmla="*/ 71 h 99"/>
              <a:gd name="T74" fmla="*/ 44 w 88"/>
              <a:gd name="T75" fmla="*/ 71 h 99"/>
              <a:gd name="T76" fmla="*/ 42 w 88"/>
              <a:gd name="T77" fmla="*/ 71 h 99"/>
              <a:gd name="T78" fmla="*/ 39 w 88"/>
              <a:gd name="T79" fmla="*/ 70 h 99"/>
              <a:gd name="T80" fmla="*/ 29 w 88"/>
              <a:gd name="T81" fmla="*/ 59 h 99"/>
              <a:gd name="T82" fmla="*/ 29 w 88"/>
              <a:gd name="T83" fmla="*/ 56 h 99"/>
              <a:gd name="T84" fmla="*/ 33 w 88"/>
              <a:gd name="T85" fmla="*/ 45 h 99"/>
              <a:gd name="T86" fmla="*/ 34 w 88"/>
              <a:gd name="T87" fmla="*/ 44 h 99"/>
              <a:gd name="T88" fmla="*/ 35 w 88"/>
              <a:gd name="T89" fmla="*/ 43 h 99"/>
              <a:gd name="T90" fmla="*/ 55 w 88"/>
              <a:gd name="T91" fmla="*/ 26 h 99"/>
              <a:gd name="T92" fmla="*/ 60 w 88"/>
              <a:gd name="T93" fmla="*/ 26 h 99"/>
              <a:gd name="T94" fmla="*/ 61 w 88"/>
              <a:gd name="T95" fmla="*/ 26 h 99"/>
              <a:gd name="T96" fmla="*/ 62 w 88"/>
              <a:gd name="T97" fmla="*/ 27 h 99"/>
              <a:gd name="T98" fmla="*/ 64 w 88"/>
              <a:gd name="T99" fmla="*/ 32 h 99"/>
              <a:gd name="T100" fmla="*/ 70 w 88"/>
              <a:gd name="T101" fmla="*/ 29 h 99"/>
              <a:gd name="T102" fmla="*/ 18 w 88"/>
              <a:gd name="T103" fmla="*/ 29 h 99"/>
              <a:gd name="T104" fmla="*/ 18 w 88"/>
              <a:gd name="T105" fmla="*/ 81 h 99"/>
              <a:gd name="T106" fmla="*/ 70 w 88"/>
              <a:gd name="T107" fmla="*/ 82 h 99"/>
              <a:gd name="T108" fmla="*/ 81 w 88"/>
              <a:gd name="T109" fmla="*/ 55 h 99"/>
              <a:gd name="T110" fmla="*/ 70 w 88"/>
              <a:gd name="T111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8" h="99">
                <a:moveTo>
                  <a:pt x="48" y="12"/>
                </a:moveTo>
                <a:cubicBezTo>
                  <a:pt x="57" y="12"/>
                  <a:pt x="66" y="16"/>
                  <a:pt x="73" y="22"/>
                </a:cubicBezTo>
                <a:cubicBezTo>
                  <a:pt x="76" y="18"/>
                  <a:pt x="76" y="18"/>
                  <a:pt x="76" y="18"/>
                </a:cubicBezTo>
                <a:cubicBezTo>
                  <a:pt x="78" y="17"/>
                  <a:pt x="80" y="17"/>
                  <a:pt x="81" y="18"/>
                </a:cubicBezTo>
                <a:cubicBezTo>
                  <a:pt x="83" y="20"/>
                  <a:pt x="83" y="22"/>
                  <a:pt x="81" y="23"/>
                </a:cubicBezTo>
                <a:cubicBezTo>
                  <a:pt x="77" y="27"/>
                  <a:pt x="77" y="27"/>
                  <a:pt x="77" y="27"/>
                </a:cubicBezTo>
                <a:cubicBezTo>
                  <a:pt x="84" y="34"/>
                  <a:pt x="88" y="44"/>
                  <a:pt x="88" y="55"/>
                </a:cubicBezTo>
                <a:cubicBezTo>
                  <a:pt x="88" y="67"/>
                  <a:pt x="83" y="78"/>
                  <a:pt x="75" y="86"/>
                </a:cubicBezTo>
                <a:cubicBezTo>
                  <a:pt x="75" y="86"/>
                  <a:pt x="75" y="86"/>
                  <a:pt x="75" y="86"/>
                </a:cubicBezTo>
                <a:cubicBezTo>
                  <a:pt x="67" y="94"/>
                  <a:pt x="56" y="99"/>
                  <a:pt x="44" y="99"/>
                </a:cubicBezTo>
                <a:cubicBezTo>
                  <a:pt x="32" y="99"/>
                  <a:pt x="21" y="94"/>
                  <a:pt x="13" y="86"/>
                </a:cubicBezTo>
                <a:cubicBezTo>
                  <a:pt x="13" y="86"/>
                  <a:pt x="13" y="86"/>
                  <a:pt x="13" y="86"/>
                </a:cubicBezTo>
                <a:cubicBezTo>
                  <a:pt x="5" y="78"/>
                  <a:pt x="0" y="67"/>
                  <a:pt x="0" y="55"/>
                </a:cubicBezTo>
                <a:cubicBezTo>
                  <a:pt x="0" y="43"/>
                  <a:pt x="5" y="32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20" y="17"/>
                  <a:pt x="30" y="12"/>
                  <a:pt x="41" y="12"/>
                </a:cubicBezTo>
                <a:cubicBezTo>
                  <a:pt x="41" y="6"/>
                  <a:pt x="41" y="6"/>
                  <a:pt x="41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5"/>
                  <a:pt x="34" y="3"/>
                </a:cubicBezTo>
                <a:cubicBezTo>
                  <a:pt x="34" y="1"/>
                  <a:pt x="35" y="0"/>
                  <a:pt x="3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3" y="0"/>
                  <a:pt x="55" y="1"/>
                  <a:pt x="55" y="3"/>
                </a:cubicBezTo>
                <a:cubicBezTo>
                  <a:pt x="55" y="5"/>
                  <a:pt x="53" y="6"/>
                  <a:pt x="51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12"/>
                  <a:pt x="48" y="12"/>
                  <a:pt x="48" y="12"/>
                </a:cubicBezTo>
                <a:close/>
                <a:moveTo>
                  <a:pt x="56" y="57"/>
                </a:moveTo>
                <a:cubicBezTo>
                  <a:pt x="56" y="57"/>
                  <a:pt x="56" y="57"/>
                  <a:pt x="56" y="57"/>
                </a:cubicBezTo>
                <a:cubicBezTo>
                  <a:pt x="56" y="56"/>
                  <a:pt x="56" y="56"/>
                  <a:pt x="56" y="56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0"/>
                  <a:pt x="58" y="29"/>
                  <a:pt x="57" y="30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6"/>
                  <a:pt x="37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4" y="49"/>
                  <a:pt x="33" y="53"/>
                  <a:pt x="33" y="56"/>
                </a:cubicBezTo>
                <a:cubicBezTo>
                  <a:pt x="33" y="56"/>
                  <a:pt x="33" y="57"/>
                  <a:pt x="33" y="57"/>
                </a:cubicBezTo>
                <a:cubicBezTo>
                  <a:pt x="33" y="57"/>
                  <a:pt x="33" y="58"/>
                  <a:pt x="33" y="58"/>
                </a:cubicBezTo>
                <a:cubicBezTo>
                  <a:pt x="33" y="59"/>
                  <a:pt x="33" y="59"/>
                  <a:pt x="33" y="59"/>
                </a:cubicBezTo>
                <a:cubicBezTo>
                  <a:pt x="34" y="59"/>
                  <a:pt x="34" y="60"/>
                  <a:pt x="34" y="60"/>
                </a:cubicBezTo>
                <a:cubicBezTo>
                  <a:pt x="34" y="60"/>
                  <a:pt x="34" y="61"/>
                  <a:pt x="34" y="61"/>
                </a:cubicBezTo>
                <a:cubicBezTo>
                  <a:pt x="35" y="63"/>
                  <a:pt x="37" y="64"/>
                  <a:pt x="39" y="65"/>
                </a:cubicBezTo>
                <a:cubicBezTo>
                  <a:pt x="39" y="65"/>
                  <a:pt x="39" y="65"/>
                  <a:pt x="40" y="66"/>
                </a:cubicBezTo>
                <a:cubicBezTo>
                  <a:pt x="40" y="66"/>
                  <a:pt x="40" y="66"/>
                  <a:pt x="41" y="66"/>
                </a:cubicBezTo>
                <a:cubicBezTo>
                  <a:pt x="41" y="66"/>
                  <a:pt x="41" y="66"/>
                  <a:pt x="42" y="66"/>
                </a:cubicBezTo>
                <a:cubicBezTo>
                  <a:pt x="42" y="66"/>
                  <a:pt x="42" y="66"/>
                  <a:pt x="43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3" y="67"/>
                  <a:pt x="44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7"/>
                  <a:pt x="45" y="67"/>
                  <a:pt x="45" y="67"/>
                </a:cubicBezTo>
                <a:cubicBezTo>
                  <a:pt x="45" y="67"/>
                  <a:pt x="46" y="67"/>
                  <a:pt x="46" y="66"/>
                </a:cubicBezTo>
                <a:cubicBezTo>
                  <a:pt x="46" y="66"/>
                  <a:pt x="47" y="66"/>
                  <a:pt x="47" y="66"/>
                </a:cubicBezTo>
                <a:cubicBezTo>
                  <a:pt x="50" y="66"/>
                  <a:pt x="52" y="64"/>
                  <a:pt x="53" y="62"/>
                </a:cubicBezTo>
                <a:cubicBezTo>
                  <a:pt x="54" y="62"/>
                  <a:pt x="54" y="61"/>
                  <a:pt x="54" y="61"/>
                </a:cubicBezTo>
                <a:cubicBezTo>
                  <a:pt x="55" y="60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lose/>
                <a:moveTo>
                  <a:pt x="48" y="49"/>
                </a:moveTo>
                <a:cubicBezTo>
                  <a:pt x="48" y="49"/>
                  <a:pt x="48" y="49"/>
                  <a:pt x="48" y="49"/>
                </a:cubicBezTo>
                <a:cubicBezTo>
                  <a:pt x="51" y="51"/>
                  <a:pt x="53" y="55"/>
                  <a:pt x="51" y="59"/>
                </a:cubicBezTo>
                <a:cubicBezTo>
                  <a:pt x="49" y="62"/>
                  <a:pt x="44" y="64"/>
                  <a:pt x="40" y="62"/>
                </a:cubicBezTo>
                <a:cubicBezTo>
                  <a:pt x="37" y="60"/>
                  <a:pt x="36" y="55"/>
                  <a:pt x="38" y="51"/>
                </a:cubicBezTo>
                <a:cubicBezTo>
                  <a:pt x="40" y="48"/>
                  <a:pt x="44" y="47"/>
                  <a:pt x="48" y="49"/>
                </a:cubicBezTo>
                <a:close/>
                <a:moveTo>
                  <a:pt x="46" y="52"/>
                </a:moveTo>
                <a:cubicBezTo>
                  <a:pt x="46" y="52"/>
                  <a:pt x="46" y="52"/>
                  <a:pt x="46" y="52"/>
                </a:cubicBezTo>
                <a:cubicBezTo>
                  <a:pt x="44" y="51"/>
                  <a:pt x="42" y="52"/>
                  <a:pt x="41" y="53"/>
                </a:cubicBezTo>
                <a:cubicBezTo>
                  <a:pt x="40" y="55"/>
                  <a:pt x="41" y="57"/>
                  <a:pt x="43" y="58"/>
                </a:cubicBezTo>
                <a:cubicBezTo>
                  <a:pt x="44" y="59"/>
                  <a:pt x="46" y="58"/>
                  <a:pt x="47" y="57"/>
                </a:cubicBezTo>
                <a:cubicBezTo>
                  <a:pt x="48" y="55"/>
                  <a:pt x="47" y="53"/>
                  <a:pt x="46" y="52"/>
                </a:cubicBezTo>
                <a:close/>
                <a:moveTo>
                  <a:pt x="64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0" y="57"/>
                  <a:pt x="60" y="57"/>
                  <a:pt x="60" y="57"/>
                </a:cubicBezTo>
                <a:cubicBezTo>
                  <a:pt x="59" y="59"/>
                  <a:pt x="59" y="60"/>
                  <a:pt x="58" y="61"/>
                </a:cubicBezTo>
                <a:cubicBezTo>
                  <a:pt x="56" y="66"/>
                  <a:pt x="52" y="70"/>
                  <a:pt x="47" y="70"/>
                </a:cubicBezTo>
                <a:cubicBezTo>
                  <a:pt x="46" y="71"/>
                  <a:pt x="46" y="71"/>
                  <a:pt x="45" y="71"/>
                </a:cubicBezTo>
                <a:cubicBezTo>
                  <a:pt x="45" y="71"/>
                  <a:pt x="44" y="71"/>
                  <a:pt x="44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2" y="71"/>
                  <a:pt x="41" y="70"/>
                  <a:pt x="41" y="70"/>
                </a:cubicBezTo>
                <a:cubicBezTo>
                  <a:pt x="40" y="70"/>
                  <a:pt x="40" y="70"/>
                  <a:pt x="39" y="70"/>
                </a:cubicBezTo>
                <a:cubicBezTo>
                  <a:pt x="35" y="68"/>
                  <a:pt x="31" y="65"/>
                  <a:pt x="30" y="61"/>
                </a:cubicBezTo>
                <a:cubicBezTo>
                  <a:pt x="30" y="60"/>
                  <a:pt x="29" y="60"/>
                  <a:pt x="29" y="59"/>
                </a:cubicBezTo>
                <a:cubicBezTo>
                  <a:pt x="29" y="59"/>
                  <a:pt x="29" y="58"/>
                  <a:pt x="29" y="58"/>
                </a:cubicBezTo>
                <a:cubicBezTo>
                  <a:pt x="29" y="57"/>
                  <a:pt x="29" y="57"/>
                  <a:pt x="29" y="56"/>
                </a:cubicBezTo>
                <a:cubicBezTo>
                  <a:pt x="28" y="53"/>
                  <a:pt x="30" y="49"/>
                  <a:pt x="32" y="46"/>
                </a:cubicBezTo>
                <a:cubicBezTo>
                  <a:pt x="32" y="46"/>
                  <a:pt x="32" y="45"/>
                  <a:pt x="33" y="45"/>
                </a:cubicBezTo>
                <a:cubicBezTo>
                  <a:pt x="33" y="45"/>
                  <a:pt x="33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5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5"/>
                  <a:pt x="58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3" y="28"/>
                  <a:pt x="64" y="30"/>
                  <a:pt x="64" y="32"/>
                </a:cubicBezTo>
                <a:close/>
                <a:moveTo>
                  <a:pt x="70" y="29"/>
                </a:moveTo>
                <a:cubicBezTo>
                  <a:pt x="70" y="29"/>
                  <a:pt x="70" y="29"/>
                  <a:pt x="70" y="29"/>
                </a:cubicBezTo>
                <a:cubicBezTo>
                  <a:pt x="64" y="22"/>
                  <a:pt x="54" y="18"/>
                  <a:pt x="44" y="18"/>
                </a:cubicBezTo>
                <a:cubicBezTo>
                  <a:pt x="34" y="18"/>
                  <a:pt x="25" y="22"/>
                  <a:pt x="18" y="29"/>
                </a:cubicBezTo>
                <a:cubicBezTo>
                  <a:pt x="11" y="36"/>
                  <a:pt x="7" y="45"/>
                  <a:pt x="7" y="55"/>
                </a:cubicBezTo>
                <a:cubicBezTo>
                  <a:pt x="7" y="65"/>
                  <a:pt x="11" y="75"/>
                  <a:pt x="18" y="81"/>
                </a:cubicBezTo>
                <a:cubicBezTo>
                  <a:pt x="25" y="88"/>
                  <a:pt x="34" y="92"/>
                  <a:pt x="44" y="92"/>
                </a:cubicBezTo>
                <a:cubicBezTo>
                  <a:pt x="54" y="92"/>
                  <a:pt x="64" y="88"/>
                  <a:pt x="70" y="82"/>
                </a:cubicBezTo>
                <a:cubicBezTo>
                  <a:pt x="70" y="81"/>
                  <a:pt x="70" y="81"/>
                  <a:pt x="70" y="81"/>
                </a:cubicBezTo>
                <a:cubicBezTo>
                  <a:pt x="77" y="75"/>
                  <a:pt x="81" y="65"/>
                  <a:pt x="81" y="55"/>
                </a:cubicBezTo>
                <a:cubicBezTo>
                  <a:pt x="81" y="45"/>
                  <a:pt x="77" y="36"/>
                  <a:pt x="71" y="29"/>
                </a:cubicBezTo>
                <a:cubicBezTo>
                  <a:pt x="70" y="29"/>
                  <a:pt x="70" y="29"/>
                  <a:pt x="70" y="29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原创设计师QQ598969553          _17"/>
          <p:cNvSpPr>
            <a:spLocks noChangeArrowheads="1"/>
          </p:cNvSpPr>
          <p:nvPr/>
        </p:nvSpPr>
        <p:spPr bwMode="auto">
          <a:xfrm>
            <a:off x="6726363" y="1947590"/>
            <a:ext cx="2388136" cy="98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7" name="原创设计师QQ598969553          _18"/>
          <p:cNvSpPr>
            <a:spLocks noChangeArrowheads="1"/>
          </p:cNvSpPr>
          <p:nvPr/>
        </p:nvSpPr>
        <p:spPr bwMode="auto">
          <a:xfrm>
            <a:off x="35496" y="1947590"/>
            <a:ext cx="2388136" cy="98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8" name="原创设计师QQ598969553          _19"/>
          <p:cNvSpPr>
            <a:spLocks noChangeArrowheads="1"/>
          </p:cNvSpPr>
          <p:nvPr/>
        </p:nvSpPr>
        <p:spPr bwMode="auto">
          <a:xfrm>
            <a:off x="973423" y="4680980"/>
            <a:ext cx="2388136" cy="98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9" name="原创设计师QQ598969553          _20"/>
          <p:cNvSpPr>
            <a:spLocks noChangeArrowheads="1"/>
          </p:cNvSpPr>
          <p:nvPr/>
        </p:nvSpPr>
        <p:spPr bwMode="auto">
          <a:xfrm>
            <a:off x="6073418" y="4680979"/>
            <a:ext cx="2388136" cy="98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40" name="原创设计师QQ598969553          _21"/>
          <p:cNvSpPr>
            <a:spLocks noChangeArrowheads="1"/>
          </p:cNvSpPr>
          <p:nvPr/>
        </p:nvSpPr>
        <p:spPr bwMode="auto">
          <a:xfrm>
            <a:off x="5153318" y="1712517"/>
            <a:ext cx="1182681" cy="1183047"/>
          </a:xfrm>
          <a:prstGeom prst="ellipse">
            <a:avLst/>
          </a:prstGeom>
          <a:solidFill>
            <a:srgbClr val="116CB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03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Option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1" name="原创设计师QQ598969553          _22"/>
          <p:cNvSpPr>
            <a:spLocks noChangeArrowheads="1"/>
          </p:cNvSpPr>
          <p:nvPr/>
        </p:nvSpPr>
        <p:spPr bwMode="auto">
          <a:xfrm>
            <a:off x="4540694" y="2825340"/>
            <a:ext cx="1182681" cy="118304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04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Option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原创设计师QQ598969553          _3"/>
          <p:cNvGraphicFramePr/>
          <p:nvPr>
            <p:extLst>
              <p:ext uri="{D42A27DB-BD31-4B8C-83A1-F6EECF244321}">
                <p14:modId xmlns:p14="http://schemas.microsoft.com/office/powerpoint/2010/main" val="565640145"/>
              </p:ext>
            </p:extLst>
          </p:nvPr>
        </p:nvGraphicFramePr>
        <p:xfrm>
          <a:off x="3005270" y="1603473"/>
          <a:ext cx="2984369" cy="3069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原创设计师QQ598969553          _4"/>
          <p:cNvGrpSpPr/>
          <p:nvPr/>
        </p:nvGrpSpPr>
        <p:grpSpPr>
          <a:xfrm>
            <a:off x="3219271" y="2099750"/>
            <a:ext cx="3200470" cy="3201458"/>
            <a:chOff x="3491329" y="1261482"/>
            <a:chExt cx="3006725" cy="3006726"/>
          </a:xfrm>
        </p:grpSpPr>
        <p:grpSp>
          <p:nvGrpSpPr>
            <p:cNvPr id="27" name="组合 26"/>
            <p:cNvGrpSpPr/>
            <p:nvPr/>
          </p:nvGrpSpPr>
          <p:grpSpPr>
            <a:xfrm rot="900000">
              <a:off x="3491329" y="1261482"/>
              <a:ext cx="3006725" cy="3006726"/>
              <a:chOff x="3491329" y="1261482"/>
              <a:chExt cx="3006725" cy="3006726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5015329" y="2787070"/>
                <a:ext cx="1482725" cy="1481138"/>
                <a:chOff x="4549776" y="2547938"/>
                <a:chExt cx="1482725" cy="1481138"/>
              </a:xfrm>
            </p:grpSpPr>
            <p:sp>
              <p:nvSpPr>
                <p:cNvPr id="31" name="Freeform 5"/>
                <p:cNvSpPr>
                  <a:spLocks/>
                </p:cNvSpPr>
                <p:nvPr/>
              </p:nvSpPr>
              <p:spPr bwMode="auto">
                <a:xfrm>
                  <a:off x="4735513" y="2732088"/>
                  <a:ext cx="538163" cy="538163"/>
                </a:xfrm>
                <a:custGeom>
                  <a:avLst/>
                  <a:gdLst>
                    <a:gd name="T0" fmla="*/ 339 w 339"/>
                    <a:gd name="T1" fmla="*/ 270 h 339"/>
                    <a:gd name="T2" fmla="*/ 270 w 339"/>
                    <a:gd name="T3" fmla="*/ 339 h 339"/>
                    <a:gd name="T4" fmla="*/ 0 w 339"/>
                    <a:gd name="T5" fmla="*/ 71 h 339"/>
                    <a:gd name="T6" fmla="*/ 70 w 339"/>
                    <a:gd name="T7" fmla="*/ 0 h 339"/>
                    <a:gd name="T8" fmla="*/ 339 w 339"/>
                    <a:gd name="T9" fmla="*/ 270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9" h="339">
                      <a:moveTo>
                        <a:pt x="339" y="270"/>
                      </a:moveTo>
                      <a:lnTo>
                        <a:pt x="270" y="339"/>
                      </a:lnTo>
                      <a:lnTo>
                        <a:pt x="0" y="71"/>
                      </a:lnTo>
                      <a:lnTo>
                        <a:pt x="70" y="0"/>
                      </a:lnTo>
                      <a:lnTo>
                        <a:pt x="339" y="270"/>
                      </a:ln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Freeform 6"/>
                <p:cNvSpPr>
                  <a:spLocks/>
                </p:cNvSpPr>
                <p:nvPr/>
              </p:nvSpPr>
              <p:spPr bwMode="auto">
                <a:xfrm>
                  <a:off x="4549776" y="2547938"/>
                  <a:ext cx="388938" cy="388938"/>
                </a:xfrm>
                <a:custGeom>
                  <a:avLst/>
                  <a:gdLst>
                    <a:gd name="T0" fmla="*/ 188 w 197"/>
                    <a:gd name="T1" fmla="*/ 77 h 197"/>
                    <a:gd name="T2" fmla="*/ 188 w 197"/>
                    <a:gd name="T3" fmla="*/ 111 h 197"/>
                    <a:gd name="T4" fmla="*/ 112 w 197"/>
                    <a:gd name="T5" fmla="*/ 187 h 197"/>
                    <a:gd name="T6" fmla="*/ 78 w 197"/>
                    <a:gd name="T7" fmla="*/ 187 h 197"/>
                    <a:gd name="T8" fmla="*/ 10 w 197"/>
                    <a:gd name="T9" fmla="*/ 120 h 197"/>
                    <a:gd name="T10" fmla="*/ 10 w 197"/>
                    <a:gd name="T11" fmla="*/ 86 h 197"/>
                    <a:gd name="T12" fmla="*/ 86 w 197"/>
                    <a:gd name="T13" fmla="*/ 9 h 197"/>
                    <a:gd name="T14" fmla="*/ 120 w 197"/>
                    <a:gd name="T15" fmla="*/ 9 h 197"/>
                    <a:gd name="T16" fmla="*/ 188 w 197"/>
                    <a:gd name="T17" fmla="*/ 7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7" h="197">
                      <a:moveTo>
                        <a:pt x="188" y="77"/>
                      </a:moveTo>
                      <a:cubicBezTo>
                        <a:pt x="197" y="87"/>
                        <a:pt x="197" y="102"/>
                        <a:pt x="188" y="111"/>
                      </a:cubicBezTo>
                      <a:cubicBezTo>
                        <a:pt x="112" y="187"/>
                        <a:pt x="112" y="187"/>
                        <a:pt x="112" y="187"/>
                      </a:cubicBezTo>
                      <a:cubicBezTo>
                        <a:pt x="102" y="197"/>
                        <a:pt x="87" y="197"/>
                        <a:pt x="78" y="187"/>
                      </a:cubicBezTo>
                      <a:cubicBezTo>
                        <a:pt x="10" y="120"/>
                        <a:pt x="10" y="120"/>
                        <a:pt x="10" y="120"/>
                      </a:cubicBezTo>
                      <a:cubicBezTo>
                        <a:pt x="0" y="110"/>
                        <a:pt x="0" y="95"/>
                        <a:pt x="10" y="86"/>
                      </a:cubicBezTo>
                      <a:cubicBezTo>
                        <a:pt x="86" y="9"/>
                        <a:pt x="86" y="9"/>
                        <a:pt x="86" y="9"/>
                      </a:cubicBezTo>
                      <a:cubicBezTo>
                        <a:pt x="95" y="0"/>
                        <a:pt x="111" y="0"/>
                        <a:pt x="120" y="9"/>
                      </a:cubicBezTo>
                      <a:lnTo>
                        <a:pt x="188" y="7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Freeform 7"/>
                <p:cNvSpPr>
                  <a:spLocks/>
                </p:cNvSpPr>
                <p:nvPr/>
              </p:nvSpPr>
              <p:spPr bwMode="auto">
                <a:xfrm>
                  <a:off x="5057776" y="3052763"/>
                  <a:ext cx="974725" cy="976313"/>
                </a:xfrm>
                <a:custGeom>
                  <a:avLst/>
                  <a:gdLst>
                    <a:gd name="T0" fmla="*/ 86 w 494"/>
                    <a:gd name="T1" fmla="*/ 10 h 495"/>
                    <a:gd name="T2" fmla="*/ 41 w 494"/>
                    <a:gd name="T3" fmla="*/ 55 h 495"/>
                    <a:gd name="T4" fmla="*/ 31 w 494"/>
                    <a:gd name="T5" fmla="*/ 64 h 495"/>
                    <a:gd name="T6" fmla="*/ 26 w 494"/>
                    <a:gd name="T7" fmla="*/ 70 h 495"/>
                    <a:gd name="T8" fmla="*/ 9 w 494"/>
                    <a:gd name="T9" fmla="*/ 86 h 495"/>
                    <a:gd name="T10" fmla="*/ 9 w 494"/>
                    <a:gd name="T11" fmla="*/ 120 h 495"/>
                    <a:gd name="T12" fmla="*/ 374 w 494"/>
                    <a:gd name="T13" fmla="*/ 485 h 495"/>
                    <a:gd name="T14" fmla="*/ 408 w 494"/>
                    <a:gd name="T15" fmla="*/ 485 h 495"/>
                    <a:gd name="T16" fmla="*/ 425 w 494"/>
                    <a:gd name="T17" fmla="*/ 469 h 495"/>
                    <a:gd name="T18" fmla="*/ 430 w 494"/>
                    <a:gd name="T19" fmla="*/ 463 h 495"/>
                    <a:gd name="T20" fmla="*/ 440 w 494"/>
                    <a:gd name="T21" fmla="*/ 454 h 495"/>
                    <a:gd name="T22" fmla="*/ 485 w 494"/>
                    <a:gd name="T23" fmla="*/ 409 h 495"/>
                    <a:gd name="T24" fmla="*/ 485 w 494"/>
                    <a:gd name="T25" fmla="*/ 375 h 495"/>
                    <a:gd name="T26" fmla="*/ 119 w 494"/>
                    <a:gd name="T27" fmla="*/ 10 h 495"/>
                    <a:gd name="T28" fmla="*/ 86 w 494"/>
                    <a:gd name="T29" fmla="*/ 10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4" h="495">
                      <a:moveTo>
                        <a:pt x="86" y="10"/>
                      </a:move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26" y="70"/>
                        <a:pt x="26" y="70"/>
                        <a:pt x="26" y="70"/>
                      </a:cubicBezTo>
                      <a:cubicBezTo>
                        <a:pt x="9" y="86"/>
                        <a:pt x="9" y="86"/>
                        <a:pt x="9" y="86"/>
                      </a:cubicBezTo>
                      <a:cubicBezTo>
                        <a:pt x="0" y="95"/>
                        <a:pt x="0" y="111"/>
                        <a:pt x="9" y="120"/>
                      </a:cubicBezTo>
                      <a:cubicBezTo>
                        <a:pt x="374" y="485"/>
                        <a:pt x="374" y="485"/>
                        <a:pt x="374" y="485"/>
                      </a:cubicBezTo>
                      <a:cubicBezTo>
                        <a:pt x="384" y="495"/>
                        <a:pt x="399" y="495"/>
                        <a:pt x="408" y="485"/>
                      </a:cubicBezTo>
                      <a:cubicBezTo>
                        <a:pt x="425" y="469"/>
                        <a:pt x="425" y="469"/>
                        <a:pt x="425" y="469"/>
                      </a:cubicBezTo>
                      <a:cubicBezTo>
                        <a:pt x="430" y="463"/>
                        <a:pt x="430" y="463"/>
                        <a:pt x="430" y="463"/>
                      </a:cubicBezTo>
                      <a:cubicBezTo>
                        <a:pt x="440" y="454"/>
                        <a:pt x="440" y="454"/>
                        <a:pt x="440" y="454"/>
                      </a:cubicBezTo>
                      <a:cubicBezTo>
                        <a:pt x="485" y="409"/>
                        <a:pt x="485" y="409"/>
                        <a:pt x="485" y="409"/>
                      </a:cubicBezTo>
                      <a:cubicBezTo>
                        <a:pt x="494" y="399"/>
                        <a:pt x="494" y="384"/>
                        <a:pt x="485" y="375"/>
                      </a:cubicBezTo>
                      <a:cubicBezTo>
                        <a:pt x="119" y="10"/>
                        <a:pt x="119" y="10"/>
                        <a:pt x="119" y="10"/>
                      </a:cubicBezTo>
                      <a:cubicBezTo>
                        <a:pt x="110" y="0"/>
                        <a:pt x="95" y="0"/>
                        <a:pt x="86" y="10"/>
                      </a:cubicBezTo>
                      <a:close/>
                    </a:path>
                  </a:pathLst>
                </a:custGeom>
                <a:solidFill>
                  <a:srgbClr val="76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" name="Freeform 8"/>
                <p:cNvSpPr>
                  <a:spLocks/>
                </p:cNvSpPr>
                <p:nvPr/>
              </p:nvSpPr>
              <p:spPr bwMode="auto">
                <a:xfrm>
                  <a:off x="5057776" y="3190875"/>
                  <a:ext cx="838200" cy="838200"/>
                </a:xfrm>
                <a:custGeom>
                  <a:avLst/>
                  <a:gdLst>
                    <a:gd name="T0" fmla="*/ 9 w 425"/>
                    <a:gd name="T1" fmla="*/ 16 h 425"/>
                    <a:gd name="T2" fmla="*/ 9 w 425"/>
                    <a:gd name="T3" fmla="*/ 50 h 425"/>
                    <a:gd name="T4" fmla="*/ 374 w 425"/>
                    <a:gd name="T5" fmla="*/ 415 h 425"/>
                    <a:gd name="T6" fmla="*/ 408 w 425"/>
                    <a:gd name="T7" fmla="*/ 415 h 425"/>
                    <a:gd name="T8" fmla="*/ 425 w 425"/>
                    <a:gd name="T9" fmla="*/ 399 h 425"/>
                    <a:gd name="T10" fmla="*/ 26 w 425"/>
                    <a:gd name="T11" fmla="*/ 0 h 425"/>
                    <a:gd name="T12" fmla="*/ 9 w 425"/>
                    <a:gd name="T13" fmla="*/ 16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5" h="425">
                      <a:moveTo>
                        <a:pt x="9" y="16"/>
                      </a:moveTo>
                      <a:cubicBezTo>
                        <a:pt x="0" y="25"/>
                        <a:pt x="0" y="41"/>
                        <a:pt x="9" y="50"/>
                      </a:cubicBezTo>
                      <a:cubicBezTo>
                        <a:pt x="374" y="415"/>
                        <a:pt x="374" y="415"/>
                        <a:pt x="374" y="415"/>
                      </a:cubicBezTo>
                      <a:cubicBezTo>
                        <a:pt x="384" y="425"/>
                        <a:pt x="399" y="425"/>
                        <a:pt x="408" y="415"/>
                      </a:cubicBezTo>
                      <a:cubicBezTo>
                        <a:pt x="425" y="399"/>
                        <a:pt x="425" y="399"/>
                        <a:pt x="425" y="399"/>
                      </a:cubicBezTo>
                      <a:cubicBezTo>
                        <a:pt x="26" y="0"/>
                        <a:pt x="26" y="0"/>
                        <a:pt x="26" y="0"/>
                      </a:cubicBezTo>
                      <a:lnTo>
                        <a:pt x="9" y="16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Freeform 9"/>
                <p:cNvSpPr>
                  <a:spLocks/>
                </p:cNvSpPr>
                <p:nvPr/>
              </p:nvSpPr>
              <p:spPr bwMode="auto">
                <a:xfrm>
                  <a:off x="5118101" y="3162300"/>
                  <a:ext cx="806450" cy="804863"/>
                </a:xfrm>
                <a:custGeom>
                  <a:avLst/>
                  <a:gdLst>
                    <a:gd name="T0" fmla="*/ 0 w 508"/>
                    <a:gd name="T1" fmla="*/ 11 h 507"/>
                    <a:gd name="T2" fmla="*/ 496 w 508"/>
                    <a:gd name="T3" fmla="*/ 507 h 507"/>
                    <a:gd name="T4" fmla="*/ 508 w 508"/>
                    <a:gd name="T5" fmla="*/ 496 h 507"/>
                    <a:gd name="T6" fmla="*/ 13 w 508"/>
                    <a:gd name="T7" fmla="*/ 0 h 507"/>
                    <a:gd name="T8" fmla="*/ 0 w 508"/>
                    <a:gd name="T9" fmla="*/ 11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507">
                      <a:moveTo>
                        <a:pt x="0" y="11"/>
                      </a:moveTo>
                      <a:lnTo>
                        <a:pt x="496" y="507"/>
                      </a:lnTo>
                      <a:lnTo>
                        <a:pt x="508" y="496"/>
                      </a:lnTo>
                      <a:lnTo>
                        <a:pt x="13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Freeform 10"/>
                <p:cNvSpPr>
                  <a:spLocks/>
                </p:cNvSpPr>
                <p:nvPr/>
              </p:nvSpPr>
              <p:spPr bwMode="auto">
                <a:xfrm>
                  <a:off x="4619626" y="2768600"/>
                  <a:ext cx="182563" cy="168275"/>
                </a:xfrm>
                <a:custGeom>
                  <a:avLst/>
                  <a:gdLst>
                    <a:gd name="T0" fmla="*/ 0 w 93"/>
                    <a:gd name="T1" fmla="*/ 33 h 85"/>
                    <a:gd name="T2" fmla="*/ 43 w 93"/>
                    <a:gd name="T3" fmla="*/ 75 h 85"/>
                    <a:gd name="T4" fmla="*/ 77 w 93"/>
                    <a:gd name="T5" fmla="*/ 75 h 85"/>
                    <a:gd name="T6" fmla="*/ 93 w 93"/>
                    <a:gd name="T7" fmla="*/ 59 h 85"/>
                    <a:gd name="T8" fmla="*/ 34 w 93"/>
                    <a:gd name="T9" fmla="*/ 0 h 85"/>
                    <a:gd name="T10" fmla="*/ 0 w 93"/>
                    <a:gd name="T11" fmla="*/ 3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" h="85">
                      <a:moveTo>
                        <a:pt x="0" y="33"/>
                      </a:moveTo>
                      <a:cubicBezTo>
                        <a:pt x="43" y="75"/>
                        <a:pt x="43" y="75"/>
                        <a:pt x="43" y="75"/>
                      </a:cubicBezTo>
                      <a:cubicBezTo>
                        <a:pt x="52" y="85"/>
                        <a:pt x="67" y="85"/>
                        <a:pt x="77" y="75"/>
                      </a:cubicBezTo>
                      <a:cubicBezTo>
                        <a:pt x="93" y="59"/>
                        <a:pt x="93" y="59"/>
                        <a:pt x="93" y="59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Freeform 11"/>
                <p:cNvSpPr>
                  <a:spLocks/>
                </p:cNvSpPr>
                <p:nvPr/>
              </p:nvSpPr>
              <p:spPr bwMode="auto">
                <a:xfrm>
                  <a:off x="4699001" y="2740025"/>
                  <a:ext cx="133350" cy="133350"/>
                </a:xfrm>
                <a:custGeom>
                  <a:avLst/>
                  <a:gdLst>
                    <a:gd name="T0" fmla="*/ 0 w 84"/>
                    <a:gd name="T1" fmla="*/ 11 h 84"/>
                    <a:gd name="T2" fmla="*/ 73 w 84"/>
                    <a:gd name="T3" fmla="*/ 84 h 84"/>
                    <a:gd name="T4" fmla="*/ 84 w 84"/>
                    <a:gd name="T5" fmla="*/ 73 h 84"/>
                    <a:gd name="T6" fmla="*/ 11 w 84"/>
                    <a:gd name="T7" fmla="*/ 0 h 84"/>
                    <a:gd name="T8" fmla="*/ 0 w 84"/>
                    <a:gd name="T9" fmla="*/ 1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0" y="11"/>
                      </a:moveTo>
                      <a:lnTo>
                        <a:pt x="73" y="84"/>
                      </a:lnTo>
                      <a:lnTo>
                        <a:pt x="84" y="73"/>
                      </a:lnTo>
                      <a:lnTo>
                        <a:pt x="11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3491329" y="1261482"/>
                <a:ext cx="2147888" cy="2147888"/>
              </a:xfrm>
              <a:custGeom>
                <a:avLst/>
                <a:gdLst>
                  <a:gd name="T0" fmla="*/ 895 w 1089"/>
                  <a:gd name="T1" fmla="*/ 194 h 1089"/>
                  <a:gd name="T2" fmla="*/ 895 w 1089"/>
                  <a:gd name="T3" fmla="*/ 895 h 1089"/>
                  <a:gd name="T4" fmla="*/ 193 w 1089"/>
                  <a:gd name="T5" fmla="*/ 895 h 1089"/>
                  <a:gd name="T6" fmla="*/ 193 w 1089"/>
                  <a:gd name="T7" fmla="*/ 194 h 1089"/>
                  <a:gd name="T8" fmla="*/ 895 w 1089"/>
                  <a:gd name="T9" fmla="*/ 194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1089">
                    <a:moveTo>
                      <a:pt x="895" y="194"/>
                    </a:moveTo>
                    <a:cubicBezTo>
                      <a:pt x="1089" y="388"/>
                      <a:pt x="1089" y="702"/>
                      <a:pt x="895" y="895"/>
                    </a:cubicBezTo>
                    <a:cubicBezTo>
                      <a:pt x="701" y="1089"/>
                      <a:pt x="387" y="1089"/>
                      <a:pt x="193" y="895"/>
                    </a:cubicBezTo>
                    <a:cubicBezTo>
                      <a:pt x="0" y="702"/>
                      <a:pt x="0" y="388"/>
                      <a:pt x="193" y="194"/>
                    </a:cubicBezTo>
                    <a:cubicBezTo>
                      <a:pt x="387" y="0"/>
                      <a:pt x="701" y="0"/>
                      <a:pt x="895" y="194"/>
                    </a:cubicBezTo>
                    <a:close/>
                  </a:path>
                </a:pathLst>
              </a:custGeom>
              <a:solidFill>
                <a:srgbClr val="E9E9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8" name="Freeform 14"/>
            <p:cNvSpPr>
              <a:spLocks/>
            </p:cNvSpPr>
            <p:nvPr/>
          </p:nvSpPr>
          <p:spPr bwMode="auto">
            <a:xfrm rot="900000">
              <a:off x="3761175" y="1308636"/>
              <a:ext cx="1858620" cy="1858618"/>
            </a:xfrm>
            <a:custGeom>
              <a:avLst/>
              <a:gdLst>
                <a:gd name="T0" fmla="*/ 809 w 984"/>
                <a:gd name="T1" fmla="*/ 175 h 983"/>
                <a:gd name="T2" fmla="*/ 809 w 984"/>
                <a:gd name="T3" fmla="*/ 809 h 983"/>
                <a:gd name="T4" fmla="*/ 175 w 984"/>
                <a:gd name="T5" fmla="*/ 809 h 983"/>
                <a:gd name="T6" fmla="*/ 175 w 984"/>
                <a:gd name="T7" fmla="*/ 175 h 983"/>
                <a:gd name="T8" fmla="*/ 809 w 984"/>
                <a:gd name="T9" fmla="*/ 175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4" h="983">
                  <a:moveTo>
                    <a:pt x="809" y="175"/>
                  </a:moveTo>
                  <a:cubicBezTo>
                    <a:pt x="984" y="350"/>
                    <a:pt x="984" y="634"/>
                    <a:pt x="809" y="809"/>
                  </a:cubicBezTo>
                  <a:cubicBezTo>
                    <a:pt x="634" y="983"/>
                    <a:pt x="350" y="983"/>
                    <a:pt x="175" y="809"/>
                  </a:cubicBezTo>
                  <a:cubicBezTo>
                    <a:pt x="0" y="634"/>
                    <a:pt x="0" y="350"/>
                    <a:pt x="175" y="175"/>
                  </a:cubicBezTo>
                  <a:cubicBezTo>
                    <a:pt x="350" y="0"/>
                    <a:pt x="634" y="0"/>
                    <a:pt x="809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" name="原创设计师QQ598969553          _5"/>
          <p:cNvSpPr>
            <a:spLocks noEditPoints="1"/>
          </p:cNvSpPr>
          <p:nvPr/>
        </p:nvSpPr>
        <p:spPr bwMode="auto">
          <a:xfrm>
            <a:off x="4240325" y="2460731"/>
            <a:ext cx="499036" cy="457751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rgbClr val="116CB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原创设计师QQ598969553          _6"/>
          <p:cNvSpPr>
            <a:spLocks noChangeArrowheads="1"/>
          </p:cNvSpPr>
          <p:nvPr/>
        </p:nvSpPr>
        <p:spPr bwMode="auto">
          <a:xfrm>
            <a:off x="3675984" y="3006039"/>
            <a:ext cx="1642940" cy="66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designed. </a:t>
            </a:r>
          </a:p>
        </p:txBody>
      </p:sp>
      <p:sp>
        <p:nvSpPr>
          <p:cNvPr id="40" name="原创设计师QQ598969553          _7"/>
          <p:cNvSpPr>
            <a:spLocks noChangeArrowheads="1"/>
          </p:cNvSpPr>
          <p:nvPr/>
        </p:nvSpPr>
        <p:spPr bwMode="auto">
          <a:xfrm>
            <a:off x="145039" y="1962937"/>
            <a:ext cx="2086287" cy="116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41" name="原创设计师QQ598969553          _8"/>
          <p:cNvSpPr>
            <a:spLocks noChangeArrowheads="1"/>
          </p:cNvSpPr>
          <p:nvPr/>
        </p:nvSpPr>
        <p:spPr bwMode="auto">
          <a:xfrm>
            <a:off x="2426702" y="2017672"/>
            <a:ext cx="678137" cy="4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15%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  <p:sp>
        <p:nvSpPr>
          <p:cNvPr id="42" name="原创设计师QQ598969553          _9"/>
          <p:cNvSpPr>
            <a:spLocks noChangeArrowheads="1"/>
          </p:cNvSpPr>
          <p:nvPr/>
        </p:nvSpPr>
        <p:spPr bwMode="auto">
          <a:xfrm>
            <a:off x="308014" y="4007295"/>
            <a:ext cx="2086287" cy="116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43" name="原创设计师QQ598969553          _10"/>
          <p:cNvSpPr>
            <a:spLocks noChangeArrowheads="1"/>
          </p:cNvSpPr>
          <p:nvPr/>
        </p:nvSpPr>
        <p:spPr bwMode="auto">
          <a:xfrm>
            <a:off x="2589678" y="4062030"/>
            <a:ext cx="678137" cy="4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</a:rPr>
              <a:t>40%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</a:endParaRPr>
          </a:p>
        </p:txBody>
      </p:sp>
      <p:sp>
        <p:nvSpPr>
          <p:cNvPr id="44" name="原创设计师QQ598969553          _11"/>
          <p:cNvSpPr>
            <a:spLocks noChangeArrowheads="1"/>
          </p:cNvSpPr>
          <p:nvPr/>
        </p:nvSpPr>
        <p:spPr bwMode="auto">
          <a:xfrm>
            <a:off x="6041593" y="1321839"/>
            <a:ext cx="2086287" cy="116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45" name="原创设计师QQ598969553          _12"/>
          <p:cNvSpPr>
            <a:spLocks noChangeArrowheads="1"/>
          </p:cNvSpPr>
          <p:nvPr/>
        </p:nvSpPr>
        <p:spPr bwMode="auto">
          <a:xfrm>
            <a:off x="5156159" y="1373187"/>
            <a:ext cx="678137" cy="4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</a:rPr>
              <a:t>20%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</a:endParaRPr>
          </a:p>
        </p:txBody>
      </p:sp>
      <p:sp>
        <p:nvSpPr>
          <p:cNvPr id="46" name="原创设计师QQ598969553          _13"/>
          <p:cNvSpPr>
            <a:spLocks noChangeArrowheads="1"/>
          </p:cNvSpPr>
          <p:nvPr/>
        </p:nvSpPr>
        <p:spPr bwMode="auto">
          <a:xfrm>
            <a:off x="6963899" y="2918483"/>
            <a:ext cx="2086287" cy="116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47" name="原创设计师QQ598969553          _14"/>
          <p:cNvSpPr>
            <a:spLocks noChangeArrowheads="1"/>
          </p:cNvSpPr>
          <p:nvPr/>
        </p:nvSpPr>
        <p:spPr bwMode="auto">
          <a:xfrm>
            <a:off x="6041595" y="2911007"/>
            <a:ext cx="678137" cy="4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25%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原创设计师QQ598969553          _3"/>
          <p:cNvSpPr/>
          <p:nvPr/>
        </p:nvSpPr>
        <p:spPr>
          <a:xfrm>
            <a:off x="324587" y="3856829"/>
            <a:ext cx="2108612" cy="503542"/>
          </a:xfrm>
          <a:prstGeom prst="rect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28" name="原创设计师QQ598969553          _4"/>
          <p:cNvSpPr/>
          <p:nvPr/>
        </p:nvSpPr>
        <p:spPr>
          <a:xfrm>
            <a:off x="324587" y="3856829"/>
            <a:ext cx="463263" cy="503542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29" name="原创设计师QQ598969553          _5"/>
          <p:cNvSpPr>
            <a:spLocks noEditPoints="1"/>
          </p:cNvSpPr>
          <p:nvPr/>
        </p:nvSpPr>
        <p:spPr bwMode="auto">
          <a:xfrm>
            <a:off x="408967" y="3926248"/>
            <a:ext cx="294501" cy="342930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ea"/>
              <a:sym typeface="+mn-lt"/>
            </a:endParaRPr>
          </a:p>
        </p:txBody>
      </p:sp>
      <p:sp>
        <p:nvSpPr>
          <p:cNvPr id="30" name="原创设计师QQ598969553          _6"/>
          <p:cNvSpPr txBox="1"/>
          <p:nvPr/>
        </p:nvSpPr>
        <p:spPr>
          <a:xfrm>
            <a:off x="852003" y="3965682"/>
            <a:ext cx="1155948" cy="276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单击此处编辑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1" name="原创设计师QQ598969553          _7"/>
          <p:cNvGrpSpPr/>
          <p:nvPr/>
        </p:nvGrpSpPr>
        <p:grpSpPr>
          <a:xfrm>
            <a:off x="1016123" y="2936137"/>
            <a:ext cx="725538" cy="876001"/>
            <a:chOff x="1540440" y="2977921"/>
            <a:chExt cx="937472" cy="1131886"/>
          </a:xfrm>
          <a:solidFill>
            <a:srgbClr val="0868B8"/>
          </a:solidFill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2072390" y="2977921"/>
              <a:ext cx="255240" cy="252855"/>
            </a:xfrm>
            <a:custGeom>
              <a:avLst/>
              <a:gdLst>
                <a:gd name="T0" fmla="*/ 90 w 90"/>
                <a:gd name="T1" fmla="*/ 45 h 89"/>
                <a:gd name="T2" fmla="*/ 45 w 90"/>
                <a:gd name="T3" fmla="*/ 89 h 89"/>
                <a:gd name="T4" fmla="*/ 0 w 90"/>
                <a:gd name="T5" fmla="*/ 45 h 89"/>
                <a:gd name="T6" fmla="*/ 45 w 90"/>
                <a:gd name="T7" fmla="*/ 0 h 89"/>
                <a:gd name="T8" fmla="*/ 90 w 90"/>
                <a:gd name="T9" fmla="*/ 45 h 89"/>
                <a:gd name="T10" fmla="*/ 90 w 90"/>
                <a:gd name="T11" fmla="*/ 45 h 89"/>
                <a:gd name="T12" fmla="*/ 90 w 90"/>
                <a:gd name="T13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9">
                  <a:moveTo>
                    <a:pt x="90" y="45"/>
                  </a:moveTo>
                  <a:cubicBezTo>
                    <a:pt x="90" y="69"/>
                    <a:pt x="70" y="89"/>
                    <a:pt x="45" y="89"/>
                  </a:cubicBezTo>
                  <a:cubicBezTo>
                    <a:pt x="20" y="89"/>
                    <a:pt x="0" y="69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90" y="45"/>
                  </a:moveTo>
                  <a:cubicBezTo>
                    <a:pt x="90" y="45"/>
                    <a:pt x="90" y="45"/>
                    <a:pt x="90" y="45"/>
                  </a:cubicBezTo>
                </a:path>
              </a:pathLst>
            </a:cu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  <a:sym typeface="+mn-lt"/>
              </a:endParaRPr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1540440" y="3214079"/>
              <a:ext cx="937472" cy="895728"/>
            </a:xfrm>
            <a:custGeom>
              <a:avLst/>
              <a:gdLst>
                <a:gd name="T0" fmla="*/ 299 w 330"/>
                <a:gd name="T1" fmla="*/ 45 h 316"/>
                <a:gd name="T2" fmla="*/ 237 w 330"/>
                <a:gd name="T3" fmla="*/ 32 h 316"/>
                <a:gd name="T4" fmla="*/ 218 w 330"/>
                <a:gd name="T5" fmla="*/ 8 h 316"/>
                <a:gd name="T6" fmla="*/ 209 w 330"/>
                <a:gd name="T7" fmla="*/ 3 h 316"/>
                <a:gd name="T8" fmla="*/ 198 w 330"/>
                <a:gd name="T9" fmla="*/ 1 h 316"/>
                <a:gd name="T10" fmla="*/ 124 w 330"/>
                <a:gd name="T11" fmla="*/ 18 h 316"/>
                <a:gd name="T12" fmla="*/ 76 w 330"/>
                <a:gd name="T13" fmla="*/ 75 h 316"/>
                <a:gd name="T14" fmla="*/ 67 w 330"/>
                <a:gd name="T15" fmla="*/ 81 h 316"/>
                <a:gd name="T16" fmla="*/ 0 w 330"/>
                <a:gd name="T17" fmla="*/ 107 h 316"/>
                <a:gd name="T18" fmla="*/ 110 w 330"/>
                <a:gd name="T19" fmla="*/ 127 h 316"/>
                <a:gd name="T20" fmla="*/ 96 w 330"/>
                <a:gd name="T21" fmla="*/ 103 h 316"/>
                <a:gd name="T22" fmla="*/ 110 w 330"/>
                <a:gd name="T23" fmla="*/ 83 h 316"/>
                <a:gd name="T24" fmla="*/ 152 w 330"/>
                <a:gd name="T25" fmla="*/ 43 h 316"/>
                <a:gd name="T26" fmla="*/ 127 w 330"/>
                <a:gd name="T27" fmla="*/ 132 h 316"/>
                <a:gd name="T28" fmla="*/ 57 w 330"/>
                <a:gd name="T29" fmla="*/ 180 h 316"/>
                <a:gd name="T30" fmla="*/ 58 w 330"/>
                <a:gd name="T31" fmla="*/ 221 h 316"/>
                <a:gd name="T32" fmla="*/ 126 w 330"/>
                <a:gd name="T33" fmla="*/ 217 h 316"/>
                <a:gd name="T34" fmla="*/ 159 w 330"/>
                <a:gd name="T35" fmla="*/ 165 h 316"/>
                <a:gd name="T36" fmla="*/ 191 w 330"/>
                <a:gd name="T37" fmla="*/ 205 h 316"/>
                <a:gd name="T38" fmla="*/ 182 w 330"/>
                <a:gd name="T39" fmla="*/ 316 h 316"/>
                <a:gd name="T40" fmla="*/ 208 w 330"/>
                <a:gd name="T41" fmla="*/ 301 h 316"/>
                <a:gd name="T42" fmla="*/ 230 w 330"/>
                <a:gd name="T43" fmla="*/ 189 h 316"/>
                <a:gd name="T44" fmla="*/ 206 w 330"/>
                <a:gd name="T45" fmla="*/ 144 h 316"/>
                <a:gd name="T46" fmla="*/ 251 w 330"/>
                <a:gd name="T47" fmla="*/ 84 h 316"/>
                <a:gd name="T48" fmla="*/ 322 w 330"/>
                <a:gd name="T49" fmla="*/ 72 h 316"/>
                <a:gd name="T50" fmla="*/ 93 w 330"/>
                <a:gd name="T51" fmla="*/ 100 h 316"/>
                <a:gd name="T52" fmla="*/ 70 w 330"/>
                <a:gd name="T53" fmla="*/ 84 h 316"/>
                <a:gd name="T54" fmla="*/ 76 w 330"/>
                <a:gd name="T55" fmla="*/ 80 h 316"/>
                <a:gd name="T56" fmla="*/ 89 w 330"/>
                <a:gd name="T57" fmla="*/ 96 h 316"/>
                <a:gd name="T58" fmla="*/ 91 w 330"/>
                <a:gd name="T59" fmla="*/ 96 h 316"/>
                <a:gd name="T60" fmla="*/ 93 w 330"/>
                <a:gd name="T61" fmla="*/ 100 h 316"/>
                <a:gd name="T62" fmla="*/ 93 w 330"/>
                <a:gd name="T63" fmla="*/ 10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0" h="316">
                  <a:moveTo>
                    <a:pt x="324" y="47"/>
                  </a:moveTo>
                  <a:cubicBezTo>
                    <a:pt x="317" y="40"/>
                    <a:pt x="306" y="39"/>
                    <a:pt x="299" y="45"/>
                  </a:cubicBezTo>
                  <a:cubicBezTo>
                    <a:pt x="291" y="52"/>
                    <a:pt x="275" y="54"/>
                    <a:pt x="261" y="50"/>
                  </a:cubicBezTo>
                  <a:cubicBezTo>
                    <a:pt x="249" y="47"/>
                    <a:pt x="240" y="40"/>
                    <a:pt x="237" y="32"/>
                  </a:cubicBezTo>
                  <a:cubicBezTo>
                    <a:pt x="237" y="32"/>
                    <a:pt x="237" y="31"/>
                    <a:pt x="237" y="30"/>
                  </a:cubicBezTo>
                  <a:cubicBezTo>
                    <a:pt x="234" y="21"/>
                    <a:pt x="226" y="13"/>
                    <a:pt x="218" y="8"/>
                  </a:cubicBezTo>
                  <a:cubicBezTo>
                    <a:pt x="217" y="6"/>
                    <a:pt x="214" y="5"/>
                    <a:pt x="212" y="4"/>
                  </a:cubicBezTo>
                  <a:cubicBezTo>
                    <a:pt x="211" y="4"/>
                    <a:pt x="210" y="3"/>
                    <a:pt x="209" y="3"/>
                  </a:cubicBezTo>
                  <a:cubicBezTo>
                    <a:pt x="204" y="1"/>
                    <a:pt x="199" y="1"/>
                    <a:pt x="19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6" y="1"/>
                    <a:pt x="194" y="1"/>
                    <a:pt x="191" y="1"/>
                  </a:cubicBezTo>
                  <a:cubicBezTo>
                    <a:pt x="170" y="0"/>
                    <a:pt x="145" y="6"/>
                    <a:pt x="124" y="18"/>
                  </a:cubicBezTo>
                  <a:cubicBezTo>
                    <a:pt x="100" y="32"/>
                    <a:pt x="83" y="52"/>
                    <a:pt x="77" y="74"/>
                  </a:cubicBezTo>
                  <a:cubicBezTo>
                    <a:pt x="77" y="75"/>
                    <a:pt x="77" y="75"/>
                    <a:pt x="76" y="75"/>
                  </a:cubicBezTo>
                  <a:cubicBezTo>
                    <a:pt x="75" y="75"/>
                    <a:pt x="73" y="75"/>
                    <a:pt x="71" y="77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110" y="127"/>
                    <a:pt x="110" y="127"/>
                    <a:pt x="110" y="127"/>
                  </a:cubicBezTo>
                  <a:cubicBezTo>
                    <a:pt x="91" y="107"/>
                    <a:pt x="91" y="107"/>
                    <a:pt x="91" y="107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8" y="101"/>
                    <a:pt x="98" y="98"/>
                    <a:pt x="97" y="96"/>
                  </a:cubicBezTo>
                  <a:cubicBezTo>
                    <a:pt x="103" y="95"/>
                    <a:pt x="109" y="90"/>
                    <a:pt x="110" y="83"/>
                  </a:cubicBezTo>
                  <a:cubicBezTo>
                    <a:pt x="114" y="70"/>
                    <a:pt x="125" y="58"/>
                    <a:pt x="141" y="48"/>
                  </a:cubicBezTo>
                  <a:cubicBezTo>
                    <a:pt x="145" y="46"/>
                    <a:pt x="148" y="45"/>
                    <a:pt x="152" y="43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7" y="123"/>
                    <a:pt x="126" y="128"/>
                    <a:pt x="127" y="132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57" y="180"/>
                    <a:pt x="57" y="180"/>
                    <a:pt x="57" y="180"/>
                  </a:cubicBezTo>
                  <a:cubicBezTo>
                    <a:pt x="46" y="180"/>
                    <a:pt x="37" y="190"/>
                    <a:pt x="38" y="201"/>
                  </a:cubicBezTo>
                  <a:cubicBezTo>
                    <a:pt x="38" y="212"/>
                    <a:pt x="47" y="221"/>
                    <a:pt x="58" y="221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126" y="217"/>
                    <a:pt x="126" y="217"/>
                    <a:pt x="126" y="217"/>
                  </a:cubicBezTo>
                  <a:cubicBezTo>
                    <a:pt x="134" y="217"/>
                    <a:pt x="141" y="212"/>
                    <a:pt x="144" y="204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60" y="165"/>
                    <a:pt x="162" y="166"/>
                    <a:pt x="164" y="166"/>
                  </a:cubicBezTo>
                  <a:cubicBezTo>
                    <a:pt x="191" y="205"/>
                    <a:pt x="191" y="205"/>
                    <a:pt x="191" y="205"/>
                  </a:cubicBezTo>
                  <a:cubicBezTo>
                    <a:pt x="168" y="290"/>
                    <a:pt x="168" y="290"/>
                    <a:pt x="168" y="290"/>
                  </a:cubicBezTo>
                  <a:cubicBezTo>
                    <a:pt x="165" y="301"/>
                    <a:pt x="171" y="313"/>
                    <a:pt x="182" y="316"/>
                  </a:cubicBezTo>
                  <a:cubicBezTo>
                    <a:pt x="184" y="316"/>
                    <a:pt x="186" y="316"/>
                    <a:pt x="188" y="316"/>
                  </a:cubicBezTo>
                  <a:cubicBezTo>
                    <a:pt x="197" y="316"/>
                    <a:pt x="205" y="310"/>
                    <a:pt x="208" y="301"/>
                  </a:cubicBezTo>
                  <a:cubicBezTo>
                    <a:pt x="233" y="206"/>
                    <a:pt x="233" y="206"/>
                    <a:pt x="233" y="206"/>
                  </a:cubicBezTo>
                  <a:cubicBezTo>
                    <a:pt x="235" y="200"/>
                    <a:pt x="234" y="194"/>
                    <a:pt x="230" y="189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5" y="148"/>
                    <a:pt x="206" y="146"/>
                    <a:pt x="206" y="144"/>
                  </a:cubicBezTo>
                  <a:cubicBezTo>
                    <a:pt x="229" y="74"/>
                    <a:pt x="229" y="74"/>
                    <a:pt x="229" y="74"/>
                  </a:cubicBezTo>
                  <a:cubicBezTo>
                    <a:pt x="235" y="78"/>
                    <a:pt x="243" y="81"/>
                    <a:pt x="251" y="84"/>
                  </a:cubicBezTo>
                  <a:cubicBezTo>
                    <a:pt x="259" y="86"/>
                    <a:pt x="267" y="87"/>
                    <a:pt x="275" y="87"/>
                  </a:cubicBezTo>
                  <a:cubicBezTo>
                    <a:pt x="293" y="87"/>
                    <a:pt x="310" y="82"/>
                    <a:pt x="322" y="72"/>
                  </a:cubicBezTo>
                  <a:cubicBezTo>
                    <a:pt x="329" y="65"/>
                    <a:pt x="330" y="54"/>
                    <a:pt x="324" y="47"/>
                  </a:cubicBezTo>
                  <a:close/>
                  <a:moveTo>
                    <a:pt x="93" y="100"/>
                  </a:moveTo>
                  <a:cubicBezTo>
                    <a:pt x="88" y="104"/>
                    <a:pt x="88" y="104"/>
                    <a:pt x="88" y="104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5" y="80"/>
                    <a:pt x="75" y="80"/>
                    <a:pt x="76" y="80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7" y="88"/>
                    <a:pt x="82" y="94"/>
                    <a:pt x="89" y="96"/>
                  </a:cubicBezTo>
                  <a:cubicBezTo>
                    <a:pt x="89" y="96"/>
                    <a:pt x="90" y="96"/>
                    <a:pt x="91" y="96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9"/>
                    <a:pt x="93" y="99"/>
                    <a:pt x="93" y="100"/>
                  </a:cubicBezTo>
                  <a:close/>
                  <a:moveTo>
                    <a:pt x="93" y="100"/>
                  </a:moveTo>
                  <a:cubicBezTo>
                    <a:pt x="93" y="100"/>
                    <a:pt x="93" y="100"/>
                    <a:pt x="93" y="100"/>
                  </a:cubicBezTo>
                </a:path>
              </a:pathLst>
            </a:custGeom>
            <a:solidFill>
              <a:srgbClr val="40404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cs"/>
                <a:sym typeface="+mn-lt"/>
              </a:endParaRPr>
            </a:p>
          </p:txBody>
        </p:sp>
      </p:grpSp>
      <p:sp>
        <p:nvSpPr>
          <p:cNvPr id="34" name="原创设计师QQ598969553          _8"/>
          <p:cNvSpPr/>
          <p:nvPr/>
        </p:nvSpPr>
        <p:spPr>
          <a:xfrm rot="13265014">
            <a:off x="5936121" y="1972518"/>
            <a:ext cx="941924" cy="941924"/>
          </a:xfrm>
          <a:prstGeom prst="arc">
            <a:avLst>
              <a:gd name="adj1" fmla="val 16200000"/>
              <a:gd name="adj2" fmla="val 7096491"/>
            </a:avLst>
          </a:prstGeom>
          <a:noFill/>
          <a:ln w="22225" cap="flat" cmpd="sng" algn="ctr">
            <a:solidFill>
              <a:srgbClr val="44546A">
                <a:lumMod val="60000"/>
                <a:lumOff val="40000"/>
              </a:srgbClr>
            </a:solidFill>
            <a:prstDash val="sysDot"/>
            <a:miter lim="800000"/>
            <a:headEnd type="stealth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35" name="原创设计师QQ598969553          _9"/>
          <p:cNvSpPr/>
          <p:nvPr/>
        </p:nvSpPr>
        <p:spPr>
          <a:xfrm rot="13265014">
            <a:off x="3827510" y="2471681"/>
            <a:ext cx="941924" cy="941924"/>
          </a:xfrm>
          <a:prstGeom prst="arc">
            <a:avLst>
              <a:gd name="adj1" fmla="val 16200000"/>
              <a:gd name="adj2" fmla="val 7096491"/>
            </a:avLst>
          </a:prstGeom>
          <a:noFill/>
          <a:ln w="22225" cap="flat" cmpd="sng" algn="ctr">
            <a:solidFill>
              <a:srgbClr val="44546A">
                <a:lumMod val="60000"/>
                <a:lumOff val="40000"/>
              </a:srgbClr>
            </a:solidFill>
            <a:prstDash val="sysDot"/>
            <a:miter lim="800000"/>
            <a:headEnd type="stealth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36" name="原创设计师QQ598969553          _10"/>
          <p:cNvSpPr/>
          <p:nvPr/>
        </p:nvSpPr>
        <p:spPr>
          <a:xfrm>
            <a:off x="2433198" y="3353287"/>
            <a:ext cx="2108612" cy="503542"/>
          </a:xfrm>
          <a:prstGeom prst="rect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37" name="原创设计师QQ598969553          _11"/>
          <p:cNvSpPr/>
          <p:nvPr/>
        </p:nvSpPr>
        <p:spPr>
          <a:xfrm>
            <a:off x="2433198" y="3353287"/>
            <a:ext cx="463263" cy="503542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38" name="原创设计师QQ598969553          _12"/>
          <p:cNvSpPr txBox="1"/>
          <p:nvPr/>
        </p:nvSpPr>
        <p:spPr>
          <a:xfrm>
            <a:off x="2942450" y="3462140"/>
            <a:ext cx="1155948" cy="276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单击此处编辑</a:t>
            </a:r>
            <a:endParaRPr kumimoji="0" lang="en-GB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原创设计师QQ598969553          _13"/>
          <p:cNvSpPr>
            <a:spLocks noEditPoints="1"/>
          </p:cNvSpPr>
          <p:nvPr/>
        </p:nvSpPr>
        <p:spPr bwMode="auto">
          <a:xfrm>
            <a:off x="2531171" y="3452200"/>
            <a:ext cx="267316" cy="305717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ea"/>
              <a:sym typeface="+mn-lt"/>
            </a:endParaRPr>
          </a:p>
        </p:txBody>
      </p:sp>
      <p:sp>
        <p:nvSpPr>
          <p:cNvPr id="40" name="原创设计师QQ598969553          _14"/>
          <p:cNvSpPr/>
          <p:nvPr/>
        </p:nvSpPr>
        <p:spPr>
          <a:xfrm>
            <a:off x="4541809" y="2849745"/>
            <a:ext cx="2108612" cy="503542"/>
          </a:xfrm>
          <a:prstGeom prst="rect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41" name="原创设计师QQ598969553          _15"/>
          <p:cNvSpPr/>
          <p:nvPr/>
        </p:nvSpPr>
        <p:spPr>
          <a:xfrm>
            <a:off x="4541809" y="2849745"/>
            <a:ext cx="463263" cy="503542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42" name="原创设计师QQ598969553          _16"/>
          <p:cNvSpPr txBox="1"/>
          <p:nvPr/>
        </p:nvSpPr>
        <p:spPr>
          <a:xfrm>
            <a:off x="5083942" y="2958597"/>
            <a:ext cx="1155948" cy="276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单击此处编辑</a:t>
            </a:r>
            <a:endParaRPr kumimoji="0" lang="en-GB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原创设计师QQ598969553          _17"/>
          <p:cNvSpPr>
            <a:spLocks noEditPoints="1"/>
          </p:cNvSpPr>
          <p:nvPr/>
        </p:nvSpPr>
        <p:spPr bwMode="auto">
          <a:xfrm>
            <a:off x="4662793" y="2949802"/>
            <a:ext cx="214148" cy="338208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ea"/>
              <a:sym typeface="+mn-lt"/>
            </a:endParaRPr>
          </a:p>
        </p:txBody>
      </p:sp>
      <p:sp>
        <p:nvSpPr>
          <p:cNvPr id="44" name="原创设计师QQ598969553          _18"/>
          <p:cNvSpPr/>
          <p:nvPr/>
        </p:nvSpPr>
        <p:spPr>
          <a:xfrm>
            <a:off x="6650421" y="2346202"/>
            <a:ext cx="2108612" cy="503542"/>
          </a:xfrm>
          <a:prstGeom prst="rect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45" name="原创设计师QQ598969553          _19"/>
          <p:cNvSpPr/>
          <p:nvPr/>
        </p:nvSpPr>
        <p:spPr>
          <a:xfrm>
            <a:off x="6650421" y="2346202"/>
            <a:ext cx="463263" cy="503542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sp>
        <p:nvSpPr>
          <p:cNvPr id="46" name="原创设计师QQ598969553          _20"/>
          <p:cNvSpPr txBox="1"/>
          <p:nvPr/>
        </p:nvSpPr>
        <p:spPr>
          <a:xfrm>
            <a:off x="7172660" y="2455055"/>
            <a:ext cx="1155948" cy="276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单击此处编辑</a:t>
            </a:r>
            <a:endParaRPr kumimoji="0" lang="en-GB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原创设计师QQ598969553          _21"/>
          <p:cNvSpPr>
            <a:spLocks noEditPoints="1"/>
          </p:cNvSpPr>
          <p:nvPr/>
        </p:nvSpPr>
        <p:spPr bwMode="auto">
          <a:xfrm>
            <a:off x="6779767" y="2449546"/>
            <a:ext cx="245163" cy="296855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ea"/>
              <a:sym typeface="+mn-lt"/>
            </a:endParaRPr>
          </a:p>
        </p:txBody>
      </p:sp>
      <p:sp>
        <p:nvSpPr>
          <p:cNvPr id="48" name="原创设计师QQ598969553          _22"/>
          <p:cNvSpPr>
            <a:spLocks noChangeArrowheads="1"/>
          </p:cNvSpPr>
          <p:nvPr/>
        </p:nvSpPr>
        <p:spPr bwMode="auto">
          <a:xfrm>
            <a:off x="251520" y="4527134"/>
            <a:ext cx="2181678" cy="57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9" name="原创设计师QQ598969553          _23"/>
          <p:cNvSpPr>
            <a:spLocks noChangeArrowheads="1"/>
          </p:cNvSpPr>
          <p:nvPr/>
        </p:nvSpPr>
        <p:spPr bwMode="auto">
          <a:xfrm>
            <a:off x="2481115" y="4097712"/>
            <a:ext cx="2181678" cy="57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0" name="原创设计师QQ598969553          _24"/>
          <p:cNvSpPr>
            <a:spLocks noChangeArrowheads="1"/>
          </p:cNvSpPr>
          <p:nvPr/>
        </p:nvSpPr>
        <p:spPr bwMode="auto">
          <a:xfrm>
            <a:off x="4609644" y="3600134"/>
            <a:ext cx="2181678" cy="57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51" name="原创设计师QQ598969553          _25"/>
          <p:cNvSpPr>
            <a:spLocks noChangeArrowheads="1"/>
          </p:cNvSpPr>
          <p:nvPr/>
        </p:nvSpPr>
        <p:spPr bwMode="auto">
          <a:xfrm>
            <a:off x="6718255" y="3025930"/>
            <a:ext cx="2181678" cy="57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原创设计师QQ598969553          _3"/>
          <p:cNvSpPr/>
          <p:nvPr/>
        </p:nvSpPr>
        <p:spPr>
          <a:xfrm rot="18900000" flipH="1">
            <a:off x="680892" y="3475962"/>
            <a:ext cx="317789" cy="317789"/>
          </a:xfrm>
          <a:prstGeom prst="rtTriangle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9" name="原创设计师QQ598969553          _4"/>
          <p:cNvSpPr txBox="1">
            <a:spLocks noChangeArrowheads="1"/>
          </p:cNvSpPr>
          <p:nvPr/>
        </p:nvSpPr>
        <p:spPr bwMode="auto">
          <a:xfrm>
            <a:off x="707876" y="4325969"/>
            <a:ext cx="3112566" cy="8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未来发展</a:t>
            </a:r>
          </a:p>
        </p:txBody>
      </p:sp>
      <p:sp>
        <p:nvSpPr>
          <p:cNvPr id="10" name="原创设计师QQ598969553          _5"/>
          <p:cNvSpPr>
            <a:spLocks noChangeArrowheads="1"/>
          </p:cNvSpPr>
          <p:nvPr/>
        </p:nvSpPr>
        <p:spPr bwMode="auto">
          <a:xfrm>
            <a:off x="822176" y="4075430"/>
            <a:ext cx="1917500" cy="29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ABOUT OUR BUSINESS</a:t>
            </a:r>
          </a:p>
        </p:txBody>
      </p:sp>
      <p:cxnSp>
        <p:nvCxnSpPr>
          <p:cNvPr id="11" name="原创设计师QQ598969553          _6"/>
          <p:cNvCxnSpPr/>
          <p:nvPr/>
        </p:nvCxnSpPr>
        <p:spPr bwMode="auto">
          <a:xfrm flipH="1">
            <a:off x="822176" y="5342255"/>
            <a:ext cx="1171575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</p:cxnSp>
      <p:sp>
        <p:nvSpPr>
          <p:cNvPr id="12" name="原创设计师QQ598969553          _7"/>
          <p:cNvSpPr>
            <a:spLocks noChangeArrowheads="1"/>
          </p:cNvSpPr>
          <p:nvPr/>
        </p:nvSpPr>
        <p:spPr bwMode="auto">
          <a:xfrm>
            <a:off x="796776" y="5480364"/>
            <a:ext cx="5061249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sp>
        <p:nvSpPr>
          <p:cNvPr id="13" name="原创设计师QQ598969553          _8"/>
          <p:cNvSpPr txBox="1"/>
          <p:nvPr/>
        </p:nvSpPr>
        <p:spPr>
          <a:xfrm>
            <a:off x="1064498" y="341014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原创设计师QQ598969553          _3"/>
          <p:cNvCxnSpPr/>
          <p:nvPr/>
        </p:nvCxnSpPr>
        <p:spPr>
          <a:xfrm>
            <a:off x="1733110" y="2467088"/>
            <a:ext cx="1376509" cy="423510"/>
          </a:xfrm>
          <a:prstGeom prst="line">
            <a:avLst/>
          </a:prstGeom>
          <a:noFill/>
          <a:ln w="19050" cap="flat" cmpd="sng" algn="ctr">
            <a:solidFill>
              <a:srgbClr val="0B8CDB"/>
            </a:solidFill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cxnSp>
        <p:nvCxnSpPr>
          <p:cNvPr id="18" name="原创设计师QQ598969553          _4"/>
          <p:cNvCxnSpPr/>
          <p:nvPr/>
        </p:nvCxnSpPr>
        <p:spPr>
          <a:xfrm flipV="1">
            <a:off x="3938351" y="2387544"/>
            <a:ext cx="1356387" cy="503054"/>
          </a:xfrm>
          <a:prstGeom prst="line">
            <a:avLst/>
          </a:prstGeom>
          <a:noFill/>
          <a:ln w="19050" cap="flat" cmpd="sng" algn="ctr">
            <a:solidFill>
              <a:srgbClr val="086BA8"/>
            </a:solidFill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cxnSp>
        <p:nvCxnSpPr>
          <p:cNvPr id="19" name="原创设计师QQ598969553          _5"/>
          <p:cNvCxnSpPr/>
          <p:nvPr/>
        </p:nvCxnSpPr>
        <p:spPr>
          <a:xfrm>
            <a:off x="6164463" y="2395967"/>
            <a:ext cx="1363094" cy="420850"/>
          </a:xfrm>
          <a:prstGeom prst="line">
            <a:avLst/>
          </a:prstGeom>
          <a:solidFill>
            <a:srgbClr val="404040"/>
          </a:solidFill>
          <a:ln w="6350" cap="flat" cmpd="sng" algn="ctr">
            <a:solidFill>
              <a:srgbClr val="0B8CDB"/>
            </a:solidFill>
            <a:prstDash val="solid"/>
            <a:miter lim="800000"/>
          </a:ln>
          <a:effectLst/>
        </p:spPr>
      </p:cxnSp>
      <p:sp>
        <p:nvSpPr>
          <p:cNvPr id="20" name="原创设计师QQ598969553          _6"/>
          <p:cNvSpPr/>
          <p:nvPr/>
        </p:nvSpPr>
        <p:spPr>
          <a:xfrm>
            <a:off x="5301445" y="1844824"/>
            <a:ext cx="849602" cy="849603"/>
          </a:xfrm>
          <a:prstGeom prst="ellipse">
            <a:avLst/>
          </a:prstGeom>
          <a:solidFill>
            <a:srgbClr val="116CB2"/>
          </a:solidFill>
          <a:ln w="6350" cap="flat" cmpd="sng" algn="ctr">
            <a:noFill/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ea"/>
                <a:sym typeface="+mn-lt"/>
              </a:rPr>
              <a:t>3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sym typeface="+mn-lt"/>
            </a:endParaRPr>
          </a:p>
        </p:txBody>
      </p:sp>
      <p:cxnSp>
        <p:nvCxnSpPr>
          <p:cNvPr id="21" name="原创设计师QQ598969553          _7"/>
          <p:cNvCxnSpPr/>
          <p:nvPr/>
        </p:nvCxnSpPr>
        <p:spPr>
          <a:xfrm>
            <a:off x="5734905" y="2694971"/>
            <a:ext cx="1" cy="354932"/>
          </a:xfrm>
          <a:prstGeom prst="line">
            <a:avLst/>
          </a:prstGeom>
          <a:noFill/>
          <a:ln w="12700" cap="flat" cmpd="sng" algn="ctr">
            <a:solidFill>
              <a:srgbClr val="116CB2"/>
            </a:solidFill>
            <a:prstDash val="sysDash"/>
            <a:miter lim="800000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sp>
        <p:nvSpPr>
          <p:cNvPr id="22" name="原创设计师QQ598969553          _8"/>
          <p:cNvSpPr/>
          <p:nvPr/>
        </p:nvSpPr>
        <p:spPr>
          <a:xfrm>
            <a:off x="7499979" y="2637433"/>
            <a:ext cx="849602" cy="849603"/>
          </a:xfrm>
          <a:prstGeom prst="ellipse">
            <a:avLst/>
          </a:prstGeom>
          <a:solidFill>
            <a:srgbClr val="404040"/>
          </a:solidFill>
          <a:ln w="6350" cap="flat" cmpd="sng" algn="ctr">
            <a:noFill/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ea"/>
                <a:sym typeface="+mn-lt"/>
              </a:rPr>
              <a:t>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sym typeface="+mn-lt"/>
            </a:endParaRPr>
          </a:p>
        </p:txBody>
      </p:sp>
      <p:cxnSp>
        <p:nvCxnSpPr>
          <p:cNvPr id="23" name="原创设计师QQ598969553          _9"/>
          <p:cNvCxnSpPr/>
          <p:nvPr/>
        </p:nvCxnSpPr>
        <p:spPr>
          <a:xfrm>
            <a:off x="7925065" y="3487035"/>
            <a:ext cx="1" cy="354932"/>
          </a:xfrm>
          <a:prstGeom prst="line">
            <a:avLst/>
          </a:prstGeom>
          <a:noFill/>
          <a:ln w="12700" cap="flat" cmpd="sng" algn="ctr">
            <a:solidFill>
              <a:srgbClr val="404040"/>
            </a:solidFill>
            <a:prstDash val="sysDash"/>
            <a:miter lim="800000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sp>
        <p:nvSpPr>
          <p:cNvPr id="24" name="原创设计师QQ598969553          _10"/>
          <p:cNvSpPr/>
          <p:nvPr/>
        </p:nvSpPr>
        <p:spPr>
          <a:xfrm>
            <a:off x="3102911" y="2637433"/>
            <a:ext cx="849602" cy="849603"/>
          </a:xfrm>
          <a:prstGeom prst="ellipse">
            <a:avLst/>
          </a:prstGeom>
          <a:solidFill>
            <a:srgbClr val="404040"/>
          </a:solidFill>
          <a:ln w="6350" cap="flat" cmpd="sng" algn="ctr">
            <a:noFill/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ea"/>
                <a:sym typeface="+mn-lt"/>
              </a:rPr>
              <a:t>2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sym typeface="+mn-lt"/>
            </a:endParaRPr>
          </a:p>
        </p:txBody>
      </p:sp>
      <p:cxnSp>
        <p:nvCxnSpPr>
          <p:cNvPr id="25" name="原创设计师QQ598969553          _11"/>
          <p:cNvCxnSpPr/>
          <p:nvPr/>
        </p:nvCxnSpPr>
        <p:spPr>
          <a:xfrm>
            <a:off x="3522584" y="3487036"/>
            <a:ext cx="1" cy="354932"/>
          </a:xfrm>
          <a:prstGeom prst="line">
            <a:avLst/>
          </a:prstGeom>
          <a:noFill/>
          <a:ln w="12700" cap="flat" cmpd="sng" algn="ctr">
            <a:solidFill>
              <a:srgbClr val="404040"/>
            </a:solidFill>
            <a:prstDash val="sysDash"/>
            <a:miter lim="800000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sp>
        <p:nvSpPr>
          <p:cNvPr id="26" name="原创设计师QQ598969553          _12"/>
          <p:cNvSpPr/>
          <p:nvPr/>
        </p:nvSpPr>
        <p:spPr>
          <a:xfrm>
            <a:off x="904377" y="1844824"/>
            <a:ext cx="849602" cy="849603"/>
          </a:xfrm>
          <a:prstGeom prst="ellipse">
            <a:avLst/>
          </a:prstGeom>
          <a:solidFill>
            <a:srgbClr val="116CB2"/>
          </a:solidFill>
          <a:ln w="6350" cap="flat" cmpd="sng" algn="ctr">
            <a:noFill/>
            <a:prstDash val="solid"/>
            <a:miter lim="800000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cs typeface="+mn-ea"/>
                <a:sym typeface="+mn-lt"/>
              </a:rPr>
              <a:t>1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sym typeface="+mn-lt"/>
            </a:endParaRPr>
          </a:p>
        </p:txBody>
      </p:sp>
      <p:cxnSp>
        <p:nvCxnSpPr>
          <p:cNvPr id="27" name="原创设计师QQ598969553          _13"/>
          <p:cNvCxnSpPr>
            <a:stCxn id="26" idx="4"/>
          </p:cNvCxnSpPr>
          <p:nvPr/>
        </p:nvCxnSpPr>
        <p:spPr>
          <a:xfrm>
            <a:off x="1329179" y="2694427"/>
            <a:ext cx="1" cy="354932"/>
          </a:xfrm>
          <a:prstGeom prst="line">
            <a:avLst/>
          </a:prstGeom>
          <a:noFill/>
          <a:ln w="12700" cap="flat" cmpd="sng" algn="ctr">
            <a:solidFill>
              <a:srgbClr val="116CB2"/>
            </a:solidFill>
            <a:prstDash val="sysDash"/>
            <a:miter lim="800000"/>
            <a:headEnd type="none"/>
            <a:tailEnd type="oval" w="lg" len="lg"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</p:cxnSp>
      <p:sp>
        <p:nvSpPr>
          <p:cNvPr id="28" name="原创设计师QQ598969553          _14"/>
          <p:cNvSpPr>
            <a:spLocks noChangeArrowheads="1"/>
          </p:cNvSpPr>
          <p:nvPr/>
        </p:nvSpPr>
        <p:spPr bwMode="auto">
          <a:xfrm>
            <a:off x="495271" y="3316690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9" name="原创设计师QQ598969553          _15"/>
          <p:cNvSpPr>
            <a:spLocks noChangeArrowheads="1"/>
          </p:cNvSpPr>
          <p:nvPr/>
        </p:nvSpPr>
        <p:spPr bwMode="auto">
          <a:xfrm>
            <a:off x="2696511" y="4191837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0" name="原创设计师QQ598969553          _16"/>
          <p:cNvSpPr>
            <a:spLocks noChangeArrowheads="1"/>
          </p:cNvSpPr>
          <p:nvPr/>
        </p:nvSpPr>
        <p:spPr bwMode="auto">
          <a:xfrm>
            <a:off x="4908833" y="3365487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1" name="原创设计师QQ598969553          _17"/>
          <p:cNvSpPr>
            <a:spLocks noChangeArrowheads="1"/>
          </p:cNvSpPr>
          <p:nvPr/>
        </p:nvSpPr>
        <p:spPr bwMode="auto">
          <a:xfrm>
            <a:off x="7096320" y="4145389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原创设计师QQ598969553          _3"/>
          <p:cNvSpPr/>
          <p:nvPr/>
        </p:nvSpPr>
        <p:spPr>
          <a:xfrm rot="18900000" flipH="1">
            <a:off x="680892" y="3328759"/>
            <a:ext cx="317789" cy="317789"/>
          </a:xfrm>
          <a:prstGeom prst="rtTriangle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9" name="原创设计师QQ598969553          _4"/>
          <p:cNvSpPr txBox="1">
            <a:spLocks noChangeArrowheads="1"/>
          </p:cNvSpPr>
          <p:nvPr/>
        </p:nvSpPr>
        <p:spPr bwMode="auto">
          <a:xfrm>
            <a:off x="707876" y="4178766"/>
            <a:ext cx="3112566" cy="8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公司介绍</a:t>
            </a:r>
          </a:p>
        </p:txBody>
      </p:sp>
      <p:sp>
        <p:nvSpPr>
          <p:cNvPr id="10" name="原创设计师QQ598969553          _5"/>
          <p:cNvSpPr>
            <a:spLocks noChangeArrowheads="1"/>
          </p:cNvSpPr>
          <p:nvPr/>
        </p:nvSpPr>
        <p:spPr bwMode="auto">
          <a:xfrm>
            <a:off x="822176" y="3928227"/>
            <a:ext cx="1917500" cy="29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ABOUT OUR BUSINESS</a:t>
            </a:r>
          </a:p>
        </p:txBody>
      </p:sp>
      <p:cxnSp>
        <p:nvCxnSpPr>
          <p:cNvPr id="11" name="原创设计师QQ598969553          _6"/>
          <p:cNvCxnSpPr/>
          <p:nvPr/>
        </p:nvCxnSpPr>
        <p:spPr bwMode="auto">
          <a:xfrm flipH="1">
            <a:off x="822176" y="5195052"/>
            <a:ext cx="1171575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</p:cxnSp>
      <p:sp>
        <p:nvSpPr>
          <p:cNvPr id="12" name="原创设计师QQ598969553          _7"/>
          <p:cNvSpPr>
            <a:spLocks noChangeArrowheads="1"/>
          </p:cNvSpPr>
          <p:nvPr/>
        </p:nvSpPr>
        <p:spPr bwMode="auto">
          <a:xfrm>
            <a:off x="796776" y="5333161"/>
            <a:ext cx="5061249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sp>
        <p:nvSpPr>
          <p:cNvPr id="13" name="原创设计师QQ598969553          _8"/>
          <p:cNvSpPr txBox="1"/>
          <p:nvPr/>
        </p:nvSpPr>
        <p:spPr>
          <a:xfrm>
            <a:off x="1064498" y="3262942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原创设计师QQ598969553          _3"/>
          <p:cNvGrpSpPr/>
          <p:nvPr/>
        </p:nvGrpSpPr>
        <p:grpSpPr>
          <a:xfrm>
            <a:off x="539552" y="1412776"/>
            <a:ext cx="5289514" cy="4057079"/>
            <a:chOff x="3127375" y="1144587"/>
            <a:chExt cx="6581775" cy="5048251"/>
          </a:xfrm>
          <a:solidFill>
            <a:srgbClr val="404040"/>
          </a:solidFill>
        </p:grpSpPr>
        <p:sp>
          <p:nvSpPr>
            <p:cNvPr id="32" name="Freeform 2"/>
            <p:cNvSpPr>
              <a:spLocks/>
            </p:cNvSpPr>
            <p:nvPr/>
          </p:nvSpPr>
          <p:spPr bwMode="auto">
            <a:xfrm>
              <a:off x="7824788" y="3460750"/>
              <a:ext cx="868363" cy="554037"/>
            </a:xfrm>
            <a:custGeom>
              <a:avLst/>
              <a:gdLst>
                <a:gd name="T0" fmla="*/ 43 w 350"/>
                <a:gd name="T1" fmla="*/ 154 h 223"/>
                <a:gd name="T2" fmla="*/ 39 w 350"/>
                <a:gd name="T3" fmla="*/ 156 h 223"/>
                <a:gd name="T4" fmla="*/ 20 w 350"/>
                <a:gd name="T5" fmla="*/ 172 h 223"/>
                <a:gd name="T6" fmla="*/ 0 w 350"/>
                <a:gd name="T7" fmla="*/ 184 h 223"/>
                <a:gd name="T8" fmla="*/ 1 w 350"/>
                <a:gd name="T9" fmla="*/ 185 h 223"/>
                <a:gd name="T10" fmla="*/ 13 w 350"/>
                <a:gd name="T11" fmla="*/ 190 h 223"/>
                <a:gd name="T12" fmla="*/ 30 w 350"/>
                <a:gd name="T13" fmla="*/ 202 h 223"/>
                <a:gd name="T14" fmla="*/ 57 w 350"/>
                <a:gd name="T15" fmla="*/ 220 h 223"/>
                <a:gd name="T16" fmla="*/ 79 w 350"/>
                <a:gd name="T17" fmla="*/ 197 h 223"/>
                <a:gd name="T18" fmla="*/ 106 w 350"/>
                <a:gd name="T19" fmla="*/ 204 h 223"/>
                <a:gd name="T20" fmla="*/ 115 w 350"/>
                <a:gd name="T21" fmla="*/ 208 h 223"/>
                <a:gd name="T22" fmla="*/ 124 w 350"/>
                <a:gd name="T23" fmla="*/ 218 h 223"/>
                <a:gd name="T24" fmla="*/ 127 w 350"/>
                <a:gd name="T25" fmla="*/ 223 h 223"/>
                <a:gd name="T26" fmla="*/ 129 w 350"/>
                <a:gd name="T27" fmla="*/ 222 h 223"/>
                <a:gd name="T28" fmla="*/ 158 w 350"/>
                <a:gd name="T29" fmla="*/ 205 h 223"/>
                <a:gd name="T30" fmla="*/ 165 w 350"/>
                <a:gd name="T31" fmla="*/ 210 h 223"/>
                <a:gd name="T32" fmla="*/ 172 w 350"/>
                <a:gd name="T33" fmla="*/ 219 h 223"/>
                <a:gd name="T34" fmla="*/ 185 w 350"/>
                <a:gd name="T35" fmla="*/ 200 h 223"/>
                <a:gd name="T36" fmla="*/ 201 w 350"/>
                <a:gd name="T37" fmla="*/ 188 h 223"/>
                <a:gd name="T38" fmla="*/ 204 w 350"/>
                <a:gd name="T39" fmla="*/ 191 h 223"/>
                <a:gd name="T40" fmla="*/ 207 w 350"/>
                <a:gd name="T41" fmla="*/ 170 h 223"/>
                <a:gd name="T42" fmla="*/ 233 w 350"/>
                <a:gd name="T43" fmla="*/ 141 h 223"/>
                <a:gd name="T44" fmla="*/ 258 w 350"/>
                <a:gd name="T45" fmla="*/ 116 h 223"/>
                <a:gd name="T46" fmla="*/ 271 w 350"/>
                <a:gd name="T47" fmla="*/ 100 h 223"/>
                <a:gd name="T48" fmla="*/ 296 w 350"/>
                <a:gd name="T49" fmla="*/ 77 h 223"/>
                <a:gd name="T50" fmla="*/ 319 w 350"/>
                <a:gd name="T51" fmla="*/ 63 h 223"/>
                <a:gd name="T52" fmla="*/ 342 w 350"/>
                <a:gd name="T53" fmla="*/ 56 h 223"/>
                <a:gd name="T54" fmla="*/ 350 w 350"/>
                <a:gd name="T55" fmla="*/ 26 h 223"/>
                <a:gd name="T56" fmla="*/ 326 w 350"/>
                <a:gd name="T57" fmla="*/ 26 h 223"/>
                <a:gd name="T58" fmla="*/ 308 w 350"/>
                <a:gd name="T59" fmla="*/ 26 h 223"/>
                <a:gd name="T60" fmla="*/ 279 w 350"/>
                <a:gd name="T61" fmla="*/ 26 h 223"/>
                <a:gd name="T62" fmla="*/ 253 w 350"/>
                <a:gd name="T63" fmla="*/ 8 h 223"/>
                <a:gd name="T64" fmla="*/ 226 w 350"/>
                <a:gd name="T65" fmla="*/ 32 h 223"/>
                <a:gd name="T66" fmla="*/ 201 w 350"/>
                <a:gd name="T67" fmla="*/ 54 h 223"/>
                <a:gd name="T68" fmla="*/ 174 w 350"/>
                <a:gd name="T69" fmla="*/ 40 h 223"/>
                <a:gd name="T70" fmla="*/ 181 w 350"/>
                <a:gd name="T71" fmla="*/ 25 h 223"/>
                <a:gd name="T72" fmla="*/ 174 w 350"/>
                <a:gd name="T73" fmla="*/ 17 h 223"/>
                <a:gd name="T74" fmla="*/ 172 w 350"/>
                <a:gd name="T75" fmla="*/ 8 h 223"/>
                <a:gd name="T76" fmla="*/ 147 w 350"/>
                <a:gd name="T77" fmla="*/ 8 h 223"/>
                <a:gd name="T78" fmla="*/ 128 w 350"/>
                <a:gd name="T79" fmla="*/ 13 h 223"/>
                <a:gd name="T80" fmla="*/ 120 w 350"/>
                <a:gd name="T81" fmla="*/ 22 h 223"/>
                <a:gd name="T82" fmla="*/ 119 w 350"/>
                <a:gd name="T83" fmla="*/ 22 h 223"/>
                <a:gd name="T84" fmla="*/ 99 w 350"/>
                <a:gd name="T85" fmla="*/ 33 h 223"/>
                <a:gd name="T86" fmla="*/ 50 w 350"/>
                <a:gd name="T87" fmla="*/ 57 h 223"/>
                <a:gd name="T88" fmla="*/ 26 w 350"/>
                <a:gd name="T89" fmla="*/ 118 h 223"/>
                <a:gd name="T90" fmla="*/ 25 w 350"/>
                <a:gd name="T91" fmla="*/ 118 h 223"/>
                <a:gd name="T92" fmla="*/ 22 w 350"/>
                <a:gd name="T93" fmla="*/ 122 h 223"/>
                <a:gd name="T94" fmla="*/ 24 w 350"/>
                <a:gd name="T95" fmla="*/ 125 h 223"/>
                <a:gd name="T96" fmla="*/ 46 w 350"/>
                <a:gd name="T97" fmla="*/ 139 h 223"/>
                <a:gd name="T98" fmla="*/ 49 w 350"/>
                <a:gd name="T99" fmla="*/ 147 h 223"/>
                <a:gd name="T100" fmla="*/ 43 w 350"/>
                <a:gd name="T101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0" h="223">
                  <a:moveTo>
                    <a:pt x="43" y="154"/>
                  </a:moveTo>
                  <a:cubicBezTo>
                    <a:pt x="41" y="155"/>
                    <a:pt x="40" y="155"/>
                    <a:pt x="39" y="156"/>
                  </a:cubicBezTo>
                  <a:cubicBezTo>
                    <a:pt x="36" y="157"/>
                    <a:pt x="35" y="157"/>
                    <a:pt x="20" y="172"/>
                  </a:cubicBezTo>
                  <a:cubicBezTo>
                    <a:pt x="12" y="180"/>
                    <a:pt x="5" y="183"/>
                    <a:pt x="0" y="184"/>
                  </a:cubicBezTo>
                  <a:cubicBezTo>
                    <a:pt x="1" y="184"/>
                    <a:pt x="1" y="184"/>
                    <a:pt x="1" y="185"/>
                  </a:cubicBezTo>
                  <a:cubicBezTo>
                    <a:pt x="6" y="189"/>
                    <a:pt x="9" y="190"/>
                    <a:pt x="13" y="190"/>
                  </a:cubicBezTo>
                  <a:cubicBezTo>
                    <a:pt x="18" y="191"/>
                    <a:pt x="24" y="193"/>
                    <a:pt x="30" y="202"/>
                  </a:cubicBezTo>
                  <a:cubicBezTo>
                    <a:pt x="36" y="212"/>
                    <a:pt x="50" y="218"/>
                    <a:pt x="57" y="220"/>
                  </a:cubicBezTo>
                  <a:cubicBezTo>
                    <a:pt x="59" y="212"/>
                    <a:pt x="67" y="197"/>
                    <a:pt x="79" y="197"/>
                  </a:cubicBezTo>
                  <a:cubicBezTo>
                    <a:pt x="89" y="197"/>
                    <a:pt x="99" y="201"/>
                    <a:pt x="106" y="204"/>
                  </a:cubicBezTo>
                  <a:cubicBezTo>
                    <a:pt x="109" y="206"/>
                    <a:pt x="112" y="207"/>
                    <a:pt x="115" y="208"/>
                  </a:cubicBezTo>
                  <a:cubicBezTo>
                    <a:pt x="119" y="209"/>
                    <a:pt x="122" y="214"/>
                    <a:pt x="124" y="218"/>
                  </a:cubicBezTo>
                  <a:cubicBezTo>
                    <a:pt x="125" y="220"/>
                    <a:pt x="127" y="222"/>
                    <a:pt x="127" y="223"/>
                  </a:cubicBezTo>
                  <a:cubicBezTo>
                    <a:pt x="128" y="223"/>
                    <a:pt x="128" y="223"/>
                    <a:pt x="129" y="222"/>
                  </a:cubicBezTo>
                  <a:cubicBezTo>
                    <a:pt x="137" y="213"/>
                    <a:pt x="149" y="204"/>
                    <a:pt x="158" y="205"/>
                  </a:cubicBezTo>
                  <a:cubicBezTo>
                    <a:pt x="161" y="206"/>
                    <a:pt x="164" y="207"/>
                    <a:pt x="165" y="210"/>
                  </a:cubicBezTo>
                  <a:cubicBezTo>
                    <a:pt x="167" y="213"/>
                    <a:pt x="170" y="217"/>
                    <a:pt x="172" y="219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201" y="188"/>
                    <a:pt x="201" y="188"/>
                    <a:pt x="201" y="188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4" y="191"/>
                    <a:pt x="193" y="176"/>
                    <a:pt x="207" y="170"/>
                  </a:cubicBezTo>
                  <a:cubicBezTo>
                    <a:pt x="220" y="164"/>
                    <a:pt x="227" y="145"/>
                    <a:pt x="233" y="141"/>
                  </a:cubicBezTo>
                  <a:cubicBezTo>
                    <a:pt x="239" y="137"/>
                    <a:pt x="250" y="118"/>
                    <a:pt x="258" y="116"/>
                  </a:cubicBezTo>
                  <a:cubicBezTo>
                    <a:pt x="267" y="113"/>
                    <a:pt x="260" y="111"/>
                    <a:pt x="271" y="100"/>
                  </a:cubicBezTo>
                  <a:cubicBezTo>
                    <a:pt x="282" y="89"/>
                    <a:pt x="286" y="77"/>
                    <a:pt x="296" y="77"/>
                  </a:cubicBezTo>
                  <a:cubicBezTo>
                    <a:pt x="306" y="77"/>
                    <a:pt x="313" y="63"/>
                    <a:pt x="319" y="63"/>
                  </a:cubicBezTo>
                  <a:cubicBezTo>
                    <a:pt x="326" y="63"/>
                    <a:pt x="335" y="72"/>
                    <a:pt x="342" y="56"/>
                  </a:cubicBezTo>
                  <a:cubicBezTo>
                    <a:pt x="349" y="39"/>
                    <a:pt x="350" y="26"/>
                    <a:pt x="350" y="26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6" y="26"/>
                    <a:pt x="314" y="25"/>
                    <a:pt x="308" y="26"/>
                  </a:cubicBezTo>
                  <a:cubicBezTo>
                    <a:pt x="303" y="28"/>
                    <a:pt x="279" y="26"/>
                    <a:pt x="279" y="26"/>
                  </a:cubicBezTo>
                  <a:cubicBezTo>
                    <a:pt x="279" y="26"/>
                    <a:pt x="264" y="4"/>
                    <a:pt x="253" y="8"/>
                  </a:cubicBezTo>
                  <a:cubicBezTo>
                    <a:pt x="241" y="12"/>
                    <a:pt x="230" y="24"/>
                    <a:pt x="226" y="32"/>
                  </a:cubicBezTo>
                  <a:cubicBezTo>
                    <a:pt x="222" y="40"/>
                    <a:pt x="220" y="57"/>
                    <a:pt x="201" y="54"/>
                  </a:cubicBezTo>
                  <a:cubicBezTo>
                    <a:pt x="181" y="51"/>
                    <a:pt x="172" y="49"/>
                    <a:pt x="174" y="40"/>
                  </a:cubicBezTo>
                  <a:cubicBezTo>
                    <a:pt x="177" y="32"/>
                    <a:pt x="181" y="29"/>
                    <a:pt x="181" y="25"/>
                  </a:cubicBezTo>
                  <a:cubicBezTo>
                    <a:pt x="181" y="21"/>
                    <a:pt x="174" y="22"/>
                    <a:pt x="174" y="17"/>
                  </a:cubicBezTo>
                  <a:cubicBezTo>
                    <a:pt x="174" y="11"/>
                    <a:pt x="187" y="11"/>
                    <a:pt x="172" y="8"/>
                  </a:cubicBezTo>
                  <a:cubicBezTo>
                    <a:pt x="156" y="4"/>
                    <a:pt x="154" y="0"/>
                    <a:pt x="147" y="8"/>
                  </a:cubicBezTo>
                  <a:cubicBezTo>
                    <a:pt x="141" y="13"/>
                    <a:pt x="133" y="15"/>
                    <a:pt x="128" y="13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2"/>
                    <a:pt x="106" y="28"/>
                    <a:pt x="99" y="33"/>
                  </a:cubicBezTo>
                  <a:cubicBezTo>
                    <a:pt x="92" y="38"/>
                    <a:pt x="58" y="53"/>
                    <a:pt x="50" y="57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3" y="119"/>
                    <a:pt x="21" y="121"/>
                    <a:pt x="22" y="122"/>
                  </a:cubicBezTo>
                  <a:cubicBezTo>
                    <a:pt x="22" y="123"/>
                    <a:pt x="22" y="123"/>
                    <a:pt x="24" y="125"/>
                  </a:cubicBezTo>
                  <a:cubicBezTo>
                    <a:pt x="36" y="130"/>
                    <a:pt x="45" y="139"/>
                    <a:pt x="46" y="139"/>
                  </a:cubicBezTo>
                  <a:cubicBezTo>
                    <a:pt x="46" y="139"/>
                    <a:pt x="49" y="142"/>
                    <a:pt x="49" y="147"/>
                  </a:cubicBezTo>
                  <a:cubicBezTo>
                    <a:pt x="49" y="149"/>
                    <a:pt x="47" y="152"/>
                    <a:pt x="43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3"/>
            <p:cNvSpPr>
              <a:spLocks/>
            </p:cNvSpPr>
            <p:nvPr/>
          </p:nvSpPr>
          <p:spPr bwMode="auto">
            <a:xfrm>
              <a:off x="5265739" y="2733674"/>
              <a:ext cx="2114550" cy="1671637"/>
            </a:xfrm>
            <a:custGeom>
              <a:avLst/>
              <a:gdLst>
                <a:gd name="T0" fmla="*/ 798 w 851"/>
                <a:gd name="T1" fmla="*/ 525 h 673"/>
                <a:gd name="T2" fmla="*/ 812 w 851"/>
                <a:gd name="T3" fmla="*/ 415 h 673"/>
                <a:gd name="T4" fmla="*/ 820 w 851"/>
                <a:gd name="T5" fmla="*/ 321 h 673"/>
                <a:gd name="T6" fmla="*/ 843 w 851"/>
                <a:gd name="T7" fmla="*/ 244 h 673"/>
                <a:gd name="T8" fmla="*/ 743 w 851"/>
                <a:gd name="T9" fmla="*/ 310 h 673"/>
                <a:gd name="T10" fmla="*/ 683 w 851"/>
                <a:gd name="T11" fmla="*/ 341 h 673"/>
                <a:gd name="T12" fmla="*/ 711 w 851"/>
                <a:gd name="T13" fmla="*/ 396 h 673"/>
                <a:gd name="T14" fmla="*/ 729 w 851"/>
                <a:gd name="T15" fmla="*/ 471 h 673"/>
                <a:gd name="T16" fmla="*/ 685 w 851"/>
                <a:gd name="T17" fmla="*/ 487 h 673"/>
                <a:gd name="T18" fmla="*/ 671 w 851"/>
                <a:gd name="T19" fmla="*/ 509 h 673"/>
                <a:gd name="T20" fmla="*/ 618 w 851"/>
                <a:gd name="T21" fmla="*/ 517 h 673"/>
                <a:gd name="T22" fmla="*/ 631 w 851"/>
                <a:gd name="T23" fmla="*/ 544 h 673"/>
                <a:gd name="T24" fmla="*/ 623 w 851"/>
                <a:gd name="T25" fmla="*/ 590 h 673"/>
                <a:gd name="T26" fmla="*/ 587 w 851"/>
                <a:gd name="T27" fmla="*/ 614 h 673"/>
                <a:gd name="T28" fmla="*/ 625 w 851"/>
                <a:gd name="T29" fmla="*/ 557 h 673"/>
                <a:gd name="T30" fmla="*/ 623 w 851"/>
                <a:gd name="T31" fmla="*/ 542 h 673"/>
                <a:gd name="T32" fmla="*/ 622 w 851"/>
                <a:gd name="T33" fmla="*/ 487 h 673"/>
                <a:gd name="T34" fmla="*/ 569 w 851"/>
                <a:gd name="T35" fmla="*/ 409 h 673"/>
                <a:gd name="T36" fmla="*/ 513 w 851"/>
                <a:gd name="T37" fmla="*/ 344 h 673"/>
                <a:gd name="T38" fmla="*/ 480 w 851"/>
                <a:gd name="T39" fmla="*/ 311 h 673"/>
                <a:gd name="T40" fmla="*/ 503 w 851"/>
                <a:gd name="T41" fmla="*/ 227 h 673"/>
                <a:gd name="T42" fmla="*/ 427 w 851"/>
                <a:gd name="T43" fmla="*/ 237 h 673"/>
                <a:gd name="T44" fmla="*/ 356 w 851"/>
                <a:gd name="T45" fmla="*/ 216 h 673"/>
                <a:gd name="T46" fmla="*/ 338 w 851"/>
                <a:gd name="T47" fmla="*/ 137 h 673"/>
                <a:gd name="T48" fmla="*/ 267 w 851"/>
                <a:gd name="T49" fmla="*/ 138 h 673"/>
                <a:gd name="T50" fmla="*/ 246 w 851"/>
                <a:gd name="T51" fmla="*/ 64 h 673"/>
                <a:gd name="T52" fmla="*/ 184 w 851"/>
                <a:gd name="T53" fmla="*/ 0 h 673"/>
                <a:gd name="T54" fmla="*/ 159 w 851"/>
                <a:gd name="T55" fmla="*/ 57 h 673"/>
                <a:gd name="T56" fmla="*/ 26 w 851"/>
                <a:gd name="T57" fmla="*/ 128 h 673"/>
                <a:gd name="T58" fmla="*/ 45 w 851"/>
                <a:gd name="T59" fmla="*/ 218 h 673"/>
                <a:gd name="T60" fmla="*/ 92 w 851"/>
                <a:gd name="T61" fmla="*/ 239 h 673"/>
                <a:gd name="T62" fmla="*/ 170 w 851"/>
                <a:gd name="T63" fmla="*/ 244 h 673"/>
                <a:gd name="T64" fmla="*/ 228 w 851"/>
                <a:gd name="T65" fmla="*/ 225 h 673"/>
                <a:gd name="T66" fmla="*/ 332 w 851"/>
                <a:gd name="T67" fmla="*/ 262 h 673"/>
                <a:gd name="T68" fmla="*/ 421 w 851"/>
                <a:gd name="T69" fmla="*/ 329 h 673"/>
                <a:gd name="T70" fmla="*/ 443 w 851"/>
                <a:gd name="T71" fmla="*/ 433 h 673"/>
                <a:gd name="T72" fmla="*/ 404 w 851"/>
                <a:gd name="T73" fmla="*/ 500 h 673"/>
                <a:gd name="T74" fmla="*/ 344 w 851"/>
                <a:gd name="T75" fmla="*/ 525 h 673"/>
                <a:gd name="T76" fmla="*/ 388 w 851"/>
                <a:gd name="T77" fmla="*/ 577 h 673"/>
                <a:gd name="T78" fmla="*/ 405 w 851"/>
                <a:gd name="T79" fmla="*/ 553 h 673"/>
                <a:gd name="T80" fmla="*/ 446 w 851"/>
                <a:gd name="T81" fmla="*/ 518 h 673"/>
                <a:gd name="T82" fmla="*/ 519 w 851"/>
                <a:gd name="T83" fmla="*/ 585 h 673"/>
                <a:gd name="T84" fmla="*/ 536 w 851"/>
                <a:gd name="T85" fmla="*/ 622 h 673"/>
                <a:gd name="T86" fmla="*/ 618 w 851"/>
                <a:gd name="T87" fmla="*/ 625 h 673"/>
                <a:gd name="T88" fmla="*/ 720 w 851"/>
                <a:gd name="T89" fmla="*/ 656 h 673"/>
                <a:gd name="T90" fmla="*/ 768 w 851"/>
                <a:gd name="T91" fmla="*/ 644 h 673"/>
                <a:gd name="T92" fmla="*/ 760 w 851"/>
                <a:gd name="T93" fmla="*/ 598 h 673"/>
                <a:gd name="T94" fmla="*/ 818 w 851"/>
                <a:gd name="T95" fmla="*/ 597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673">
                  <a:moveTo>
                    <a:pt x="831" y="566"/>
                  </a:moveTo>
                  <a:cubicBezTo>
                    <a:pt x="813" y="529"/>
                    <a:pt x="813" y="529"/>
                    <a:pt x="813" y="529"/>
                  </a:cubicBezTo>
                  <a:cubicBezTo>
                    <a:pt x="811" y="529"/>
                    <a:pt x="809" y="529"/>
                    <a:pt x="805" y="529"/>
                  </a:cubicBezTo>
                  <a:cubicBezTo>
                    <a:pt x="802" y="529"/>
                    <a:pt x="800" y="528"/>
                    <a:pt x="798" y="525"/>
                  </a:cubicBezTo>
                  <a:cubicBezTo>
                    <a:pt x="791" y="513"/>
                    <a:pt x="808" y="475"/>
                    <a:pt x="812" y="467"/>
                  </a:cubicBezTo>
                  <a:cubicBezTo>
                    <a:pt x="817" y="459"/>
                    <a:pt x="814" y="444"/>
                    <a:pt x="813" y="438"/>
                  </a:cubicBezTo>
                  <a:cubicBezTo>
                    <a:pt x="812" y="437"/>
                    <a:pt x="812" y="436"/>
                    <a:pt x="812" y="436"/>
                  </a:cubicBezTo>
                  <a:cubicBezTo>
                    <a:pt x="812" y="434"/>
                    <a:pt x="812" y="428"/>
                    <a:pt x="812" y="415"/>
                  </a:cubicBezTo>
                  <a:cubicBezTo>
                    <a:pt x="812" y="404"/>
                    <a:pt x="812" y="393"/>
                    <a:pt x="812" y="388"/>
                  </a:cubicBezTo>
                  <a:cubicBezTo>
                    <a:pt x="812" y="378"/>
                    <a:pt x="820" y="366"/>
                    <a:pt x="822" y="363"/>
                  </a:cubicBezTo>
                  <a:cubicBezTo>
                    <a:pt x="823" y="360"/>
                    <a:pt x="828" y="346"/>
                    <a:pt x="830" y="337"/>
                  </a:cubicBezTo>
                  <a:cubicBezTo>
                    <a:pt x="831" y="331"/>
                    <a:pt x="825" y="326"/>
                    <a:pt x="820" y="321"/>
                  </a:cubicBezTo>
                  <a:cubicBezTo>
                    <a:pt x="816" y="318"/>
                    <a:pt x="813" y="316"/>
                    <a:pt x="812" y="313"/>
                  </a:cubicBezTo>
                  <a:cubicBezTo>
                    <a:pt x="810" y="306"/>
                    <a:pt x="818" y="301"/>
                    <a:pt x="829" y="293"/>
                  </a:cubicBezTo>
                  <a:cubicBezTo>
                    <a:pt x="834" y="290"/>
                    <a:pt x="839" y="286"/>
                    <a:pt x="844" y="283"/>
                  </a:cubicBezTo>
                  <a:cubicBezTo>
                    <a:pt x="851" y="276"/>
                    <a:pt x="847" y="255"/>
                    <a:pt x="843" y="244"/>
                  </a:cubicBezTo>
                  <a:cubicBezTo>
                    <a:pt x="839" y="245"/>
                    <a:pt x="835" y="245"/>
                    <a:pt x="835" y="245"/>
                  </a:cubicBezTo>
                  <a:cubicBezTo>
                    <a:pt x="816" y="245"/>
                    <a:pt x="816" y="245"/>
                    <a:pt x="816" y="245"/>
                  </a:cubicBezTo>
                  <a:cubicBezTo>
                    <a:pt x="774" y="270"/>
                    <a:pt x="774" y="270"/>
                    <a:pt x="774" y="270"/>
                  </a:cubicBezTo>
                  <a:cubicBezTo>
                    <a:pt x="743" y="310"/>
                    <a:pt x="743" y="310"/>
                    <a:pt x="743" y="310"/>
                  </a:cubicBezTo>
                  <a:cubicBezTo>
                    <a:pt x="743" y="310"/>
                    <a:pt x="733" y="324"/>
                    <a:pt x="731" y="338"/>
                  </a:cubicBezTo>
                  <a:cubicBezTo>
                    <a:pt x="731" y="342"/>
                    <a:pt x="729" y="344"/>
                    <a:pt x="727" y="345"/>
                  </a:cubicBezTo>
                  <a:cubicBezTo>
                    <a:pt x="721" y="349"/>
                    <a:pt x="712" y="347"/>
                    <a:pt x="701" y="344"/>
                  </a:cubicBezTo>
                  <a:cubicBezTo>
                    <a:pt x="695" y="342"/>
                    <a:pt x="688" y="341"/>
                    <a:pt x="683" y="341"/>
                  </a:cubicBezTo>
                  <a:cubicBezTo>
                    <a:pt x="669" y="365"/>
                    <a:pt x="669" y="365"/>
                    <a:pt x="669" y="365"/>
                  </a:cubicBezTo>
                  <a:cubicBezTo>
                    <a:pt x="676" y="372"/>
                    <a:pt x="676" y="372"/>
                    <a:pt x="676" y="372"/>
                  </a:cubicBezTo>
                  <a:cubicBezTo>
                    <a:pt x="710" y="395"/>
                    <a:pt x="710" y="395"/>
                    <a:pt x="710" y="395"/>
                  </a:cubicBezTo>
                  <a:cubicBezTo>
                    <a:pt x="711" y="396"/>
                    <a:pt x="711" y="396"/>
                    <a:pt x="711" y="396"/>
                  </a:cubicBezTo>
                  <a:cubicBezTo>
                    <a:pt x="711" y="396"/>
                    <a:pt x="712" y="408"/>
                    <a:pt x="719" y="415"/>
                  </a:cubicBezTo>
                  <a:cubicBezTo>
                    <a:pt x="727" y="422"/>
                    <a:pt x="729" y="429"/>
                    <a:pt x="729" y="440"/>
                  </a:cubicBezTo>
                  <a:cubicBezTo>
                    <a:pt x="729" y="443"/>
                    <a:pt x="729" y="446"/>
                    <a:pt x="730" y="450"/>
                  </a:cubicBezTo>
                  <a:cubicBezTo>
                    <a:pt x="730" y="461"/>
                    <a:pt x="730" y="468"/>
                    <a:pt x="729" y="471"/>
                  </a:cubicBezTo>
                  <a:cubicBezTo>
                    <a:pt x="727" y="475"/>
                    <a:pt x="717" y="481"/>
                    <a:pt x="708" y="484"/>
                  </a:cubicBezTo>
                  <a:cubicBezTo>
                    <a:pt x="707" y="485"/>
                    <a:pt x="707" y="485"/>
                    <a:pt x="707" y="485"/>
                  </a:cubicBezTo>
                  <a:cubicBezTo>
                    <a:pt x="706" y="485"/>
                    <a:pt x="706" y="485"/>
                    <a:pt x="706" y="485"/>
                  </a:cubicBezTo>
                  <a:cubicBezTo>
                    <a:pt x="700" y="484"/>
                    <a:pt x="688" y="485"/>
                    <a:pt x="685" y="487"/>
                  </a:cubicBezTo>
                  <a:cubicBezTo>
                    <a:pt x="685" y="488"/>
                    <a:pt x="685" y="488"/>
                    <a:pt x="685" y="488"/>
                  </a:cubicBezTo>
                  <a:cubicBezTo>
                    <a:pt x="685" y="489"/>
                    <a:pt x="685" y="490"/>
                    <a:pt x="685" y="491"/>
                  </a:cubicBezTo>
                  <a:cubicBezTo>
                    <a:pt x="685" y="497"/>
                    <a:pt x="685" y="502"/>
                    <a:pt x="682" y="505"/>
                  </a:cubicBezTo>
                  <a:cubicBezTo>
                    <a:pt x="679" y="508"/>
                    <a:pt x="676" y="509"/>
                    <a:pt x="671" y="509"/>
                  </a:cubicBezTo>
                  <a:cubicBezTo>
                    <a:pt x="671" y="509"/>
                    <a:pt x="671" y="509"/>
                    <a:pt x="671" y="509"/>
                  </a:cubicBezTo>
                  <a:cubicBezTo>
                    <a:pt x="659" y="509"/>
                    <a:pt x="644" y="499"/>
                    <a:pt x="643" y="499"/>
                  </a:cubicBezTo>
                  <a:cubicBezTo>
                    <a:pt x="628" y="491"/>
                    <a:pt x="628" y="491"/>
                    <a:pt x="628" y="491"/>
                  </a:cubicBezTo>
                  <a:cubicBezTo>
                    <a:pt x="624" y="498"/>
                    <a:pt x="618" y="510"/>
                    <a:pt x="618" y="517"/>
                  </a:cubicBezTo>
                  <a:cubicBezTo>
                    <a:pt x="618" y="523"/>
                    <a:pt x="621" y="525"/>
                    <a:pt x="625" y="526"/>
                  </a:cubicBezTo>
                  <a:cubicBezTo>
                    <a:pt x="626" y="526"/>
                    <a:pt x="628" y="527"/>
                    <a:pt x="629" y="527"/>
                  </a:cubicBezTo>
                  <a:cubicBezTo>
                    <a:pt x="634" y="530"/>
                    <a:pt x="632" y="538"/>
                    <a:pt x="631" y="544"/>
                  </a:cubicBezTo>
                  <a:cubicBezTo>
                    <a:pt x="631" y="544"/>
                    <a:pt x="631" y="544"/>
                    <a:pt x="631" y="544"/>
                  </a:cubicBezTo>
                  <a:cubicBezTo>
                    <a:pt x="632" y="545"/>
                    <a:pt x="634" y="547"/>
                    <a:pt x="635" y="549"/>
                  </a:cubicBezTo>
                  <a:cubicBezTo>
                    <a:pt x="636" y="553"/>
                    <a:pt x="635" y="556"/>
                    <a:pt x="632" y="561"/>
                  </a:cubicBezTo>
                  <a:cubicBezTo>
                    <a:pt x="625" y="571"/>
                    <a:pt x="623" y="585"/>
                    <a:pt x="623" y="585"/>
                  </a:cubicBezTo>
                  <a:cubicBezTo>
                    <a:pt x="623" y="590"/>
                    <a:pt x="623" y="590"/>
                    <a:pt x="623" y="590"/>
                  </a:cubicBezTo>
                  <a:cubicBezTo>
                    <a:pt x="618" y="588"/>
                    <a:pt x="618" y="588"/>
                    <a:pt x="618" y="588"/>
                  </a:cubicBezTo>
                  <a:cubicBezTo>
                    <a:pt x="608" y="585"/>
                    <a:pt x="597" y="583"/>
                    <a:pt x="595" y="584"/>
                  </a:cubicBezTo>
                  <a:cubicBezTo>
                    <a:pt x="595" y="596"/>
                    <a:pt x="595" y="614"/>
                    <a:pt x="595" y="615"/>
                  </a:cubicBezTo>
                  <a:cubicBezTo>
                    <a:pt x="587" y="614"/>
                    <a:pt x="587" y="614"/>
                    <a:pt x="587" y="614"/>
                  </a:cubicBezTo>
                  <a:cubicBezTo>
                    <a:pt x="587" y="614"/>
                    <a:pt x="587" y="596"/>
                    <a:pt x="587" y="585"/>
                  </a:cubicBezTo>
                  <a:cubicBezTo>
                    <a:pt x="587" y="582"/>
                    <a:pt x="588" y="579"/>
                    <a:pt x="590" y="578"/>
                  </a:cubicBezTo>
                  <a:cubicBezTo>
                    <a:pt x="596" y="574"/>
                    <a:pt x="609" y="577"/>
                    <a:pt x="616" y="579"/>
                  </a:cubicBezTo>
                  <a:cubicBezTo>
                    <a:pt x="617" y="574"/>
                    <a:pt x="620" y="564"/>
                    <a:pt x="625" y="557"/>
                  </a:cubicBezTo>
                  <a:cubicBezTo>
                    <a:pt x="627" y="553"/>
                    <a:pt x="627" y="551"/>
                    <a:pt x="627" y="551"/>
                  </a:cubicBezTo>
                  <a:cubicBezTo>
                    <a:pt x="627" y="551"/>
                    <a:pt x="626" y="551"/>
                    <a:pt x="626" y="550"/>
                  </a:cubicBezTo>
                  <a:cubicBezTo>
                    <a:pt x="625" y="550"/>
                    <a:pt x="623" y="548"/>
                    <a:pt x="623" y="546"/>
                  </a:cubicBezTo>
                  <a:cubicBezTo>
                    <a:pt x="623" y="545"/>
                    <a:pt x="623" y="544"/>
                    <a:pt x="623" y="542"/>
                  </a:cubicBezTo>
                  <a:cubicBezTo>
                    <a:pt x="624" y="541"/>
                    <a:pt x="625" y="536"/>
                    <a:pt x="624" y="534"/>
                  </a:cubicBezTo>
                  <a:cubicBezTo>
                    <a:pt x="624" y="534"/>
                    <a:pt x="623" y="534"/>
                    <a:pt x="623" y="534"/>
                  </a:cubicBezTo>
                  <a:cubicBezTo>
                    <a:pt x="619" y="532"/>
                    <a:pt x="610" y="530"/>
                    <a:pt x="610" y="517"/>
                  </a:cubicBezTo>
                  <a:cubicBezTo>
                    <a:pt x="610" y="507"/>
                    <a:pt x="618" y="493"/>
                    <a:pt x="622" y="487"/>
                  </a:cubicBezTo>
                  <a:cubicBezTo>
                    <a:pt x="615" y="480"/>
                    <a:pt x="606" y="472"/>
                    <a:pt x="602" y="471"/>
                  </a:cubicBezTo>
                  <a:cubicBezTo>
                    <a:pt x="593" y="469"/>
                    <a:pt x="571" y="452"/>
                    <a:pt x="570" y="436"/>
                  </a:cubicBezTo>
                  <a:cubicBezTo>
                    <a:pt x="570" y="431"/>
                    <a:pt x="570" y="427"/>
                    <a:pt x="570" y="423"/>
                  </a:cubicBezTo>
                  <a:cubicBezTo>
                    <a:pt x="570" y="417"/>
                    <a:pt x="570" y="412"/>
                    <a:pt x="569" y="409"/>
                  </a:cubicBezTo>
                  <a:cubicBezTo>
                    <a:pt x="568" y="406"/>
                    <a:pt x="568" y="402"/>
                    <a:pt x="569" y="397"/>
                  </a:cubicBezTo>
                  <a:cubicBezTo>
                    <a:pt x="570" y="391"/>
                    <a:pt x="571" y="384"/>
                    <a:pt x="569" y="376"/>
                  </a:cubicBezTo>
                  <a:cubicBezTo>
                    <a:pt x="566" y="365"/>
                    <a:pt x="553" y="354"/>
                    <a:pt x="549" y="351"/>
                  </a:cubicBezTo>
                  <a:cubicBezTo>
                    <a:pt x="538" y="350"/>
                    <a:pt x="524" y="347"/>
                    <a:pt x="513" y="344"/>
                  </a:cubicBezTo>
                  <a:cubicBezTo>
                    <a:pt x="506" y="343"/>
                    <a:pt x="498" y="341"/>
                    <a:pt x="496" y="341"/>
                  </a:cubicBezTo>
                  <a:cubicBezTo>
                    <a:pt x="494" y="342"/>
                    <a:pt x="493" y="342"/>
                    <a:pt x="491" y="341"/>
                  </a:cubicBezTo>
                  <a:cubicBezTo>
                    <a:pt x="486" y="337"/>
                    <a:pt x="482" y="321"/>
                    <a:pt x="480" y="312"/>
                  </a:cubicBezTo>
                  <a:cubicBezTo>
                    <a:pt x="480" y="311"/>
                    <a:pt x="480" y="311"/>
                    <a:pt x="480" y="311"/>
                  </a:cubicBezTo>
                  <a:cubicBezTo>
                    <a:pt x="480" y="284"/>
                    <a:pt x="480" y="284"/>
                    <a:pt x="480" y="284"/>
                  </a:cubicBezTo>
                  <a:cubicBezTo>
                    <a:pt x="482" y="283"/>
                    <a:pt x="482" y="283"/>
                    <a:pt x="482" y="283"/>
                  </a:cubicBezTo>
                  <a:cubicBezTo>
                    <a:pt x="482" y="283"/>
                    <a:pt x="501" y="266"/>
                    <a:pt x="510" y="255"/>
                  </a:cubicBezTo>
                  <a:cubicBezTo>
                    <a:pt x="517" y="247"/>
                    <a:pt x="512" y="238"/>
                    <a:pt x="503" y="227"/>
                  </a:cubicBezTo>
                  <a:cubicBezTo>
                    <a:pt x="500" y="223"/>
                    <a:pt x="485" y="231"/>
                    <a:pt x="478" y="234"/>
                  </a:cubicBezTo>
                  <a:cubicBezTo>
                    <a:pt x="469" y="238"/>
                    <a:pt x="464" y="241"/>
                    <a:pt x="460" y="241"/>
                  </a:cubicBezTo>
                  <a:cubicBezTo>
                    <a:pt x="456" y="241"/>
                    <a:pt x="453" y="240"/>
                    <a:pt x="450" y="238"/>
                  </a:cubicBezTo>
                  <a:cubicBezTo>
                    <a:pt x="444" y="236"/>
                    <a:pt x="438" y="234"/>
                    <a:pt x="427" y="237"/>
                  </a:cubicBezTo>
                  <a:cubicBezTo>
                    <a:pt x="411" y="242"/>
                    <a:pt x="404" y="259"/>
                    <a:pt x="404" y="259"/>
                  </a:cubicBezTo>
                  <a:cubicBezTo>
                    <a:pt x="402" y="263"/>
                    <a:pt x="402" y="263"/>
                    <a:pt x="402" y="263"/>
                  </a:cubicBezTo>
                  <a:cubicBezTo>
                    <a:pt x="367" y="249"/>
                    <a:pt x="367" y="249"/>
                    <a:pt x="367" y="249"/>
                  </a:cubicBezTo>
                  <a:cubicBezTo>
                    <a:pt x="356" y="216"/>
                    <a:pt x="356" y="216"/>
                    <a:pt x="356" y="216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29" y="199"/>
                    <a:pt x="316" y="188"/>
                    <a:pt x="316" y="181"/>
                  </a:cubicBezTo>
                  <a:cubicBezTo>
                    <a:pt x="316" y="178"/>
                    <a:pt x="318" y="174"/>
                    <a:pt x="324" y="167"/>
                  </a:cubicBezTo>
                  <a:cubicBezTo>
                    <a:pt x="330" y="158"/>
                    <a:pt x="338" y="146"/>
                    <a:pt x="338" y="137"/>
                  </a:cubicBezTo>
                  <a:cubicBezTo>
                    <a:pt x="338" y="130"/>
                    <a:pt x="338" y="129"/>
                    <a:pt x="334" y="129"/>
                  </a:cubicBezTo>
                  <a:cubicBezTo>
                    <a:pt x="332" y="129"/>
                    <a:pt x="329" y="129"/>
                    <a:pt x="326" y="127"/>
                  </a:cubicBezTo>
                  <a:cubicBezTo>
                    <a:pt x="318" y="124"/>
                    <a:pt x="290" y="133"/>
                    <a:pt x="286" y="138"/>
                  </a:cubicBezTo>
                  <a:cubicBezTo>
                    <a:pt x="279" y="144"/>
                    <a:pt x="271" y="141"/>
                    <a:pt x="267" y="138"/>
                  </a:cubicBezTo>
                  <a:cubicBezTo>
                    <a:pt x="267" y="137"/>
                    <a:pt x="267" y="137"/>
                    <a:pt x="267" y="137"/>
                  </a:cubicBezTo>
                  <a:cubicBezTo>
                    <a:pt x="247" y="112"/>
                    <a:pt x="247" y="112"/>
                    <a:pt x="247" y="112"/>
                  </a:cubicBezTo>
                  <a:cubicBezTo>
                    <a:pt x="235" y="80"/>
                    <a:pt x="235" y="80"/>
                    <a:pt x="235" y="80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35" y="49"/>
                    <a:pt x="235" y="49"/>
                    <a:pt x="235" y="49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39" y="1"/>
                    <a:pt x="239" y="1"/>
                    <a:pt x="239" y="1"/>
                  </a:cubicBezTo>
                  <a:cubicBezTo>
                    <a:pt x="219" y="0"/>
                    <a:pt x="184" y="0"/>
                    <a:pt x="184" y="0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5" y="13"/>
                    <a:pt x="185" y="13"/>
                    <a:pt x="185" y="13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5" y="39"/>
                    <a:pt x="184" y="49"/>
                    <a:pt x="159" y="57"/>
                  </a:cubicBezTo>
                  <a:cubicBezTo>
                    <a:pt x="138" y="63"/>
                    <a:pt x="113" y="59"/>
                    <a:pt x="106" y="57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3" y="97"/>
                    <a:pt x="48" y="109"/>
                    <a:pt x="42" y="111"/>
                  </a:cubicBezTo>
                  <a:cubicBezTo>
                    <a:pt x="40" y="112"/>
                    <a:pt x="32" y="120"/>
                    <a:pt x="26" y="12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45" y="207"/>
                    <a:pt x="45" y="207"/>
                    <a:pt x="45" y="207"/>
                  </a:cubicBezTo>
                  <a:cubicBezTo>
                    <a:pt x="45" y="218"/>
                    <a:pt x="45" y="218"/>
                    <a:pt x="45" y="218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80" y="230"/>
                    <a:pt x="80" y="230"/>
                    <a:pt x="80" y="23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110" y="245"/>
                    <a:pt x="110" y="245"/>
                    <a:pt x="110" y="245"/>
                  </a:cubicBezTo>
                  <a:cubicBezTo>
                    <a:pt x="133" y="259"/>
                    <a:pt x="133" y="259"/>
                    <a:pt x="133" y="259"/>
                  </a:cubicBezTo>
                  <a:cubicBezTo>
                    <a:pt x="155" y="261"/>
                    <a:pt x="155" y="261"/>
                    <a:pt x="155" y="261"/>
                  </a:cubicBezTo>
                  <a:cubicBezTo>
                    <a:pt x="170" y="244"/>
                    <a:pt x="170" y="244"/>
                    <a:pt x="170" y="244"/>
                  </a:cubicBezTo>
                  <a:cubicBezTo>
                    <a:pt x="180" y="221"/>
                    <a:pt x="180" y="221"/>
                    <a:pt x="180" y="221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28" y="225"/>
                    <a:pt x="228" y="225"/>
                    <a:pt x="228" y="225"/>
                  </a:cubicBezTo>
                  <a:cubicBezTo>
                    <a:pt x="270" y="218"/>
                    <a:pt x="270" y="218"/>
                    <a:pt x="270" y="218"/>
                  </a:cubicBezTo>
                  <a:cubicBezTo>
                    <a:pt x="312" y="279"/>
                    <a:pt x="312" y="279"/>
                    <a:pt x="312" y="279"/>
                  </a:cubicBezTo>
                  <a:cubicBezTo>
                    <a:pt x="329" y="259"/>
                    <a:pt x="329" y="259"/>
                    <a:pt x="329" y="259"/>
                  </a:cubicBezTo>
                  <a:cubicBezTo>
                    <a:pt x="332" y="262"/>
                    <a:pt x="332" y="262"/>
                    <a:pt x="332" y="262"/>
                  </a:cubicBezTo>
                  <a:cubicBezTo>
                    <a:pt x="333" y="263"/>
                    <a:pt x="351" y="287"/>
                    <a:pt x="358" y="296"/>
                  </a:cubicBezTo>
                  <a:cubicBezTo>
                    <a:pt x="363" y="302"/>
                    <a:pt x="385" y="312"/>
                    <a:pt x="399" y="317"/>
                  </a:cubicBezTo>
                  <a:cubicBezTo>
                    <a:pt x="418" y="317"/>
                    <a:pt x="418" y="317"/>
                    <a:pt x="418" y="317"/>
                  </a:cubicBezTo>
                  <a:cubicBezTo>
                    <a:pt x="421" y="329"/>
                    <a:pt x="421" y="329"/>
                    <a:pt x="421" y="329"/>
                  </a:cubicBezTo>
                  <a:cubicBezTo>
                    <a:pt x="422" y="332"/>
                    <a:pt x="434" y="360"/>
                    <a:pt x="444" y="372"/>
                  </a:cubicBezTo>
                  <a:cubicBezTo>
                    <a:pt x="456" y="386"/>
                    <a:pt x="463" y="421"/>
                    <a:pt x="464" y="422"/>
                  </a:cubicBezTo>
                  <a:cubicBezTo>
                    <a:pt x="465" y="426"/>
                    <a:pt x="465" y="426"/>
                    <a:pt x="465" y="426"/>
                  </a:cubicBezTo>
                  <a:cubicBezTo>
                    <a:pt x="443" y="433"/>
                    <a:pt x="443" y="433"/>
                    <a:pt x="443" y="433"/>
                  </a:cubicBezTo>
                  <a:cubicBezTo>
                    <a:pt x="443" y="453"/>
                    <a:pt x="443" y="453"/>
                    <a:pt x="443" y="453"/>
                  </a:cubicBezTo>
                  <a:cubicBezTo>
                    <a:pt x="424" y="467"/>
                    <a:pt x="424" y="467"/>
                    <a:pt x="424" y="467"/>
                  </a:cubicBezTo>
                  <a:cubicBezTo>
                    <a:pt x="412" y="489"/>
                    <a:pt x="412" y="489"/>
                    <a:pt x="412" y="489"/>
                  </a:cubicBezTo>
                  <a:cubicBezTo>
                    <a:pt x="404" y="500"/>
                    <a:pt x="404" y="500"/>
                    <a:pt x="404" y="500"/>
                  </a:cubicBezTo>
                  <a:cubicBezTo>
                    <a:pt x="404" y="500"/>
                    <a:pt x="399" y="507"/>
                    <a:pt x="404" y="517"/>
                  </a:cubicBezTo>
                  <a:cubicBezTo>
                    <a:pt x="406" y="522"/>
                    <a:pt x="405" y="527"/>
                    <a:pt x="401" y="530"/>
                  </a:cubicBezTo>
                  <a:cubicBezTo>
                    <a:pt x="393" y="536"/>
                    <a:pt x="378" y="535"/>
                    <a:pt x="368" y="526"/>
                  </a:cubicBezTo>
                  <a:cubicBezTo>
                    <a:pt x="360" y="520"/>
                    <a:pt x="349" y="523"/>
                    <a:pt x="344" y="525"/>
                  </a:cubicBezTo>
                  <a:cubicBezTo>
                    <a:pt x="353" y="547"/>
                    <a:pt x="353" y="547"/>
                    <a:pt x="353" y="547"/>
                  </a:cubicBezTo>
                  <a:cubicBezTo>
                    <a:pt x="374" y="564"/>
                    <a:pt x="374" y="564"/>
                    <a:pt x="374" y="564"/>
                  </a:cubicBezTo>
                  <a:cubicBezTo>
                    <a:pt x="374" y="576"/>
                    <a:pt x="374" y="576"/>
                    <a:pt x="374" y="576"/>
                  </a:cubicBezTo>
                  <a:cubicBezTo>
                    <a:pt x="388" y="577"/>
                    <a:pt x="388" y="577"/>
                    <a:pt x="388" y="577"/>
                  </a:cubicBezTo>
                  <a:cubicBezTo>
                    <a:pt x="390" y="575"/>
                    <a:pt x="399" y="571"/>
                    <a:pt x="410" y="566"/>
                  </a:cubicBezTo>
                  <a:cubicBezTo>
                    <a:pt x="411" y="566"/>
                    <a:pt x="413" y="565"/>
                    <a:pt x="413" y="563"/>
                  </a:cubicBezTo>
                  <a:cubicBezTo>
                    <a:pt x="413" y="561"/>
                    <a:pt x="410" y="558"/>
                    <a:pt x="408" y="556"/>
                  </a:cubicBezTo>
                  <a:cubicBezTo>
                    <a:pt x="405" y="553"/>
                    <a:pt x="405" y="553"/>
                    <a:pt x="405" y="553"/>
                  </a:cubicBezTo>
                  <a:cubicBezTo>
                    <a:pt x="408" y="550"/>
                    <a:pt x="408" y="550"/>
                    <a:pt x="408" y="550"/>
                  </a:cubicBezTo>
                  <a:cubicBezTo>
                    <a:pt x="408" y="550"/>
                    <a:pt x="419" y="539"/>
                    <a:pt x="426" y="524"/>
                  </a:cubicBezTo>
                  <a:cubicBezTo>
                    <a:pt x="428" y="520"/>
                    <a:pt x="430" y="515"/>
                    <a:pt x="435" y="514"/>
                  </a:cubicBezTo>
                  <a:cubicBezTo>
                    <a:pt x="439" y="512"/>
                    <a:pt x="443" y="515"/>
                    <a:pt x="446" y="518"/>
                  </a:cubicBezTo>
                  <a:cubicBezTo>
                    <a:pt x="448" y="519"/>
                    <a:pt x="451" y="521"/>
                    <a:pt x="453" y="521"/>
                  </a:cubicBezTo>
                  <a:cubicBezTo>
                    <a:pt x="463" y="523"/>
                    <a:pt x="464" y="541"/>
                    <a:pt x="464" y="550"/>
                  </a:cubicBezTo>
                  <a:cubicBezTo>
                    <a:pt x="471" y="553"/>
                    <a:pt x="489" y="559"/>
                    <a:pt x="495" y="563"/>
                  </a:cubicBezTo>
                  <a:cubicBezTo>
                    <a:pt x="503" y="567"/>
                    <a:pt x="513" y="573"/>
                    <a:pt x="519" y="585"/>
                  </a:cubicBezTo>
                  <a:cubicBezTo>
                    <a:pt x="522" y="592"/>
                    <a:pt x="521" y="598"/>
                    <a:pt x="520" y="603"/>
                  </a:cubicBezTo>
                  <a:cubicBezTo>
                    <a:pt x="519" y="608"/>
                    <a:pt x="517" y="614"/>
                    <a:pt x="519" y="621"/>
                  </a:cubicBezTo>
                  <a:cubicBezTo>
                    <a:pt x="520" y="624"/>
                    <a:pt x="521" y="624"/>
                    <a:pt x="521" y="624"/>
                  </a:cubicBezTo>
                  <a:cubicBezTo>
                    <a:pt x="524" y="626"/>
                    <a:pt x="531" y="624"/>
                    <a:pt x="536" y="622"/>
                  </a:cubicBezTo>
                  <a:cubicBezTo>
                    <a:pt x="542" y="621"/>
                    <a:pt x="547" y="619"/>
                    <a:pt x="551" y="620"/>
                  </a:cubicBezTo>
                  <a:cubicBezTo>
                    <a:pt x="554" y="620"/>
                    <a:pt x="560" y="620"/>
                    <a:pt x="566" y="619"/>
                  </a:cubicBezTo>
                  <a:cubicBezTo>
                    <a:pt x="576" y="618"/>
                    <a:pt x="587" y="616"/>
                    <a:pt x="595" y="620"/>
                  </a:cubicBezTo>
                  <a:cubicBezTo>
                    <a:pt x="599" y="622"/>
                    <a:pt x="609" y="624"/>
                    <a:pt x="618" y="625"/>
                  </a:cubicBezTo>
                  <a:cubicBezTo>
                    <a:pt x="637" y="627"/>
                    <a:pt x="648" y="629"/>
                    <a:pt x="649" y="636"/>
                  </a:cubicBezTo>
                  <a:cubicBezTo>
                    <a:pt x="651" y="639"/>
                    <a:pt x="672" y="649"/>
                    <a:pt x="690" y="655"/>
                  </a:cubicBezTo>
                  <a:cubicBezTo>
                    <a:pt x="720" y="655"/>
                    <a:pt x="720" y="655"/>
                    <a:pt x="720" y="655"/>
                  </a:cubicBezTo>
                  <a:cubicBezTo>
                    <a:pt x="720" y="656"/>
                    <a:pt x="720" y="656"/>
                    <a:pt x="720" y="656"/>
                  </a:cubicBezTo>
                  <a:cubicBezTo>
                    <a:pt x="762" y="672"/>
                    <a:pt x="762" y="672"/>
                    <a:pt x="762" y="672"/>
                  </a:cubicBezTo>
                  <a:cubicBezTo>
                    <a:pt x="766" y="673"/>
                    <a:pt x="766" y="673"/>
                    <a:pt x="766" y="673"/>
                  </a:cubicBezTo>
                  <a:cubicBezTo>
                    <a:pt x="766" y="645"/>
                    <a:pt x="766" y="645"/>
                    <a:pt x="766" y="645"/>
                  </a:cubicBezTo>
                  <a:cubicBezTo>
                    <a:pt x="768" y="644"/>
                    <a:pt x="768" y="644"/>
                    <a:pt x="768" y="644"/>
                  </a:cubicBezTo>
                  <a:cubicBezTo>
                    <a:pt x="780" y="640"/>
                    <a:pt x="793" y="635"/>
                    <a:pt x="797" y="633"/>
                  </a:cubicBezTo>
                  <a:cubicBezTo>
                    <a:pt x="797" y="631"/>
                    <a:pt x="797" y="629"/>
                    <a:pt x="797" y="626"/>
                  </a:cubicBezTo>
                  <a:cubicBezTo>
                    <a:pt x="783" y="617"/>
                    <a:pt x="783" y="617"/>
                    <a:pt x="783" y="617"/>
                  </a:cubicBezTo>
                  <a:cubicBezTo>
                    <a:pt x="760" y="598"/>
                    <a:pt x="760" y="598"/>
                    <a:pt x="760" y="598"/>
                  </a:cubicBezTo>
                  <a:cubicBezTo>
                    <a:pt x="770" y="597"/>
                    <a:pt x="770" y="597"/>
                    <a:pt x="770" y="597"/>
                  </a:cubicBezTo>
                  <a:cubicBezTo>
                    <a:pt x="770" y="597"/>
                    <a:pt x="779" y="597"/>
                    <a:pt x="786" y="597"/>
                  </a:cubicBezTo>
                  <a:cubicBezTo>
                    <a:pt x="787" y="597"/>
                    <a:pt x="790" y="597"/>
                    <a:pt x="793" y="596"/>
                  </a:cubicBezTo>
                  <a:cubicBezTo>
                    <a:pt x="799" y="595"/>
                    <a:pt x="809" y="593"/>
                    <a:pt x="818" y="597"/>
                  </a:cubicBezTo>
                  <a:cubicBezTo>
                    <a:pt x="825" y="601"/>
                    <a:pt x="840" y="606"/>
                    <a:pt x="849" y="609"/>
                  </a:cubicBezTo>
                  <a:cubicBezTo>
                    <a:pt x="842" y="588"/>
                    <a:pt x="842" y="588"/>
                    <a:pt x="842" y="588"/>
                  </a:cubicBezTo>
                  <a:lnTo>
                    <a:pt x="831" y="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auto">
            <a:xfrm>
              <a:off x="6375401" y="4840287"/>
              <a:ext cx="790574" cy="641350"/>
            </a:xfrm>
            <a:custGeom>
              <a:avLst/>
              <a:gdLst>
                <a:gd name="T0" fmla="*/ 174 w 318"/>
                <a:gd name="T1" fmla="*/ 209 h 258"/>
                <a:gd name="T2" fmla="*/ 208 w 318"/>
                <a:gd name="T3" fmla="*/ 233 h 258"/>
                <a:gd name="T4" fmla="*/ 216 w 318"/>
                <a:gd name="T5" fmla="*/ 233 h 258"/>
                <a:gd name="T6" fmla="*/ 221 w 318"/>
                <a:gd name="T7" fmla="*/ 226 h 258"/>
                <a:gd name="T8" fmla="*/ 248 w 318"/>
                <a:gd name="T9" fmla="*/ 208 h 258"/>
                <a:gd name="T10" fmla="*/ 274 w 318"/>
                <a:gd name="T11" fmla="*/ 207 h 258"/>
                <a:gd name="T12" fmla="*/ 307 w 318"/>
                <a:gd name="T13" fmla="*/ 194 h 258"/>
                <a:gd name="T14" fmla="*/ 307 w 318"/>
                <a:gd name="T15" fmla="*/ 194 h 258"/>
                <a:gd name="T16" fmla="*/ 313 w 318"/>
                <a:gd name="T17" fmla="*/ 194 h 258"/>
                <a:gd name="T18" fmla="*/ 310 w 318"/>
                <a:gd name="T19" fmla="*/ 153 h 258"/>
                <a:gd name="T20" fmla="*/ 318 w 318"/>
                <a:gd name="T21" fmla="*/ 132 h 258"/>
                <a:gd name="T22" fmla="*/ 310 w 318"/>
                <a:gd name="T23" fmla="*/ 125 h 258"/>
                <a:gd name="T24" fmla="*/ 287 w 318"/>
                <a:gd name="T25" fmla="*/ 123 h 258"/>
                <a:gd name="T26" fmla="*/ 287 w 318"/>
                <a:gd name="T27" fmla="*/ 110 h 258"/>
                <a:gd name="T28" fmla="*/ 311 w 318"/>
                <a:gd name="T29" fmla="*/ 94 h 258"/>
                <a:gd name="T30" fmla="*/ 312 w 318"/>
                <a:gd name="T31" fmla="*/ 67 h 258"/>
                <a:gd name="T32" fmla="*/ 313 w 318"/>
                <a:gd name="T33" fmla="*/ 55 h 258"/>
                <a:gd name="T34" fmla="*/ 290 w 318"/>
                <a:gd name="T35" fmla="*/ 55 h 258"/>
                <a:gd name="T36" fmla="*/ 255 w 318"/>
                <a:gd name="T37" fmla="*/ 30 h 258"/>
                <a:gd name="T38" fmla="*/ 256 w 318"/>
                <a:gd name="T39" fmla="*/ 27 h 258"/>
                <a:gd name="T40" fmla="*/ 261 w 318"/>
                <a:gd name="T41" fmla="*/ 7 h 258"/>
                <a:gd name="T42" fmla="*/ 260 w 318"/>
                <a:gd name="T43" fmla="*/ 7 h 258"/>
                <a:gd name="T44" fmla="*/ 232 w 318"/>
                <a:gd name="T45" fmla="*/ 7 h 258"/>
                <a:gd name="T46" fmla="*/ 231 w 318"/>
                <a:gd name="T47" fmla="*/ 5 h 258"/>
                <a:gd name="T48" fmla="*/ 223 w 318"/>
                <a:gd name="T49" fmla="*/ 1 h 258"/>
                <a:gd name="T50" fmla="*/ 219 w 318"/>
                <a:gd name="T51" fmla="*/ 5 h 258"/>
                <a:gd name="T52" fmla="*/ 199 w 318"/>
                <a:gd name="T53" fmla="*/ 20 h 258"/>
                <a:gd name="T54" fmla="*/ 186 w 318"/>
                <a:gd name="T55" fmla="*/ 26 h 258"/>
                <a:gd name="T56" fmla="*/ 186 w 318"/>
                <a:gd name="T57" fmla="*/ 40 h 258"/>
                <a:gd name="T58" fmla="*/ 160 w 318"/>
                <a:gd name="T59" fmla="*/ 38 h 258"/>
                <a:gd name="T60" fmla="*/ 134 w 318"/>
                <a:gd name="T61" fmla="*/ 28 h 258"/>
                <a:gd name="T62" fmla="*/ 130 w 318"/>
                <a:gd name="T63" fmla="*/ 38 h 258"/>
                <a:gd name="T64" fmla="*/ 145 w 318"/>
                <a:gd name="T65" fmla="*/ 61 h 258"/>
                <a:gd name="T66" fmla="*/ 147 w 318"/>
                <a:gd name="T67" fmla="*/ 63 h 258"/>
                <a:gd name="T68" fmla="*/ 138 w 318"/>
                <a:gd name="T69" fmla="*/ 83 h 258"/>
                <a:gd name="T70" fmla="*/ 99 w 318"/>
                <a:gd name="T71" fmla="*/ 83 h 258"/>
                <a:gd name="T72" fmla="*/ 82 w 318"/>
                <a:gd name="T73" fmla="*/ 97 h 258"/>
                <a:gd name="T74" fmla="*/ 48 w 318"/>
                <a:gd name="T75" fmla="*/ 107 h 258"/>
                <a:gd name="T76" fmla="*/ 16 w 318"/>
                <a:gd name="T77" fmla="*/ 101 h 258"/>
                <a:gd name="T78" fmla="*/ 0 w 318"/>
                <a:gd name="T79" fmla="*/ 111 h 258"/>
                <a:gd name="T80" fmla="*/ 9 w 318"/>
                <a:gd name="T81" fmla="*/ 127 h 258"/>
                <a:gd name="T82" fmla="*/ 5 w 318"/>
                <a:gd name="T83" fmla="*/ 133 h 258"/>
                <a:gd name="T84" fmla="*/ 4 w 318"/>
                <a:gd name="T85" fmla="*/ 133 h 258"/>
                <a:gd name="T86" fmla="*/ 6 w 318"/>
                <a:gd name="T87" fmla="*/ 135 h 258"/>
                <a:gd name="T88" fmla="*/ 14 w 318"/>
                <a:gd name="T89" fmla="*/ 140 h 258"/>
                <a:gd name="T90" fmla="*/ 22 w 318"/>
                <a:gd name="T91" fmla="*/ 136 h 258"/>
                <a:gd name="T92" fmla="*/ 34 w 318"/>
                <a:gd name="T93" fmla="*/ 131 h 258"/>
                <a:gd name="T94" fmla="*/ 42 w 318"/>
                <a:gd name="T95" fmla="*/ 138 h 258"/>
                <a:gd name="T96" fmla="*/ 40 w 318"/>
                <a:gd name="T97" fmla="*/ 173 h 258"/>
                <a:gd name="T98" fmla="*/ 39 w 318"/>
                <a:gd name="T99" fmla="*/ 179 h 258"/>
                <a:gd name="T100" fmla="*/ 44 w 318"/>
                <a:gd name="T101" fmla="*/ 214 h 258"/>
                <a:gd name="T102" fmla="*/ 44 w 318"/>
                <a:gd name="T103" fmla="*/ 215 h 258"/>
                <a:gd name="T104" fmla="*/ 44 w 318"/>
                <a:gd name="T105" fmla="*/ 215 h 258"/>
                <a:gd name="T106" fmla="*/ 41 w 318"/>
                <a:gd name="T107" fmla="*/ 252 h 258"/>
                <a:gd name="T108" fmla="*/ 41 w 318"/>
                <a:gd name="T109" fmla="*/ 255 h 258"/>
                <a:gd name="T110" fmla="*/ 85 w 318"/>
                <a:gd name="T111" fmla="*/ 238 h 258"/>
                <a:gd name="T112" fmla="*/ 87 w 318"/>
                <a:gd name="T113" fmla="*/ 239 h 258"/>
                <a:gd name="T114" fmla="*/ 118 w 318"/>
                <a:gd name="T115" fmla="*/ 256 h 258"/>
                <a:gd name="T116" fmla="*/ 130 w 318"/>
                <a:gd name="T117" fmla="*/ 251 h 258"/>
                <a:gd name="T118" fmla="*/ 135 w 318"/>
                <a:gd name="T119" fmla="*/ 248 h 258"/>
                <a:gd name="T120" fmla="*/ 158 w 318"/>
                <a:gd name="T121" fmla="*/ 231 h 258"/>
                <a:gd name="T122" fmla="*/ 161 w 318"/>
                <a:gd name="T123" fmla="*/ 209 h 258"/>
                <a:gd name="T124" fmla="*/ 174 w 318"/>
                <a:gd name="T125" fmla="*/ 20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8" h="258">
                  <a:moveTo>
                    <a:pt x="174" y="209"/>
                  </a:moveTo>
                  <a:cubicBezTo>
                    <a:pt x="190" y="216"/>
                    <a:pt x="206" y="230"/>
                    <a:pt x="208" y="233"/>
                  </a:cubicBezTo>
                  <a:cubicBezTo>
                    <a:pt x="209" y="233"/>
                    <a:pt x="213" y="235"/>
                    <a:pt x="216" y="233"/>
                  </a:cubicBezTo>
                  <a:cubicBezTo>
                    <a:pt x="217" y="232"/>
                    <a:pt x="219" y="229"/>
                    <a:pt x="221" y="226"/>
                  </a:cubicBezTo>
                  <a:cubicBezTo>
                    <a:pt x="228" y="216"/>
                    <a:pt x="237" y="203"/>
                    <a:pt x="248" y="208"/>
                  </a:cubicBezTo>
                  <a:cubicBezTo>
                    <a:pt x="258" y="212"/>
                    <a:pt x="270" y="210"/>
                    <a:pt x="274" y="207"/>
                  </a:cubicBezTo>
                  <a:cubicBezTo>
                    <a:pt x="280" y="204"/>
                    <a:pt x="304" y="195"/>
                    <a:pt x="307" y="194"/>
                  </a:cubicBezTo>
                  <a:cubicBezTo>
                    <a:pt x="307" y="194"/>
                    <a:pt x="307" y="194"/>
                    <a:pt x="307" y="194"/>
                  </a:cubicBezTo>
                  <a:cubicBezTo>
                    <a:pt x="313" y="194"/>
                    <a:pt x="313" y="194"/>
                    <a:pt x="313" y="194"/>
                  </a:cubicBezTo>
                  <a:cubicBezTo>
                    <a:pt x="310" y="153"/>
                    <a:pt x="310" y="153"/>
                    <a:pt x="310" y="153"/>
                  </a:cubicBezTo>
                  <a:cubicBezTo>
                    <a:pt x="318" y="132"/>
                    <a:pt x="318" y="132"/>
                    <a:pt x="318" y="132"/>
                  </a:cubicBezTo>
                  <a:cubicBezTo>
                    <a:pt x="310" y="125"/>
                    <a:pt x="310" y="125"/>
                    <a:pt x="310" y="125"/>
                  </a:cubicBezTo>
                  <a:cubicBezTo>
                    <a:pt x="287" y="123"/>
                    <a:pt x="287" y="123"/>
                    <a:pt x="287" y="123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311" y="94"/>
                    <a:pt x="311" y="94"/>
                    <a:pt x="311" y="94"/>
                  </a:cubicBezTo>
                  <a:cubicBezTo>
                    <a:pt x="310" y="89"/>
                    <a:pt x="309" y="77"/>
                    <a:pt x="312" y="67"/>
                  </a:cubicBezTo>
                  <a:cubicBezTo>
                    <a:pt x="312" y="64"/>
                    <a:pt x="313" y="60"/>
                    <a:pt x="313" y="55"/>
                  </a:cubicBezTo>
                  <a:cubicBezTo>
                    <a:pt x="290" y="55"/>
                    <a:pt x="290" y="55"/>
                    <a:pt x="290" y="55"/>
                  </a:cubicBezTo>
                  <a:cubicBezTo>
                    <a:pt x="255" y="30"/>
                    <a:pt x="255" y="30"/>
                    <a:pt x="255" y="30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60" y="20"/>
                    <a:pt x="263" y="10"/>
                    <a:pt x="261" y="7"/>
                  </a:cubicBezTo>
                  <a:cubicBezTo>
                    <a:pt x="261" y="7"/>
                    <a:pt x="261" y="7"/>
                    <a:pt x="260" y="7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31" y="5"/>
                    <a:pt x="231" y="5"/>
                    <a:pt x="231" y="5"/>
                  </a:cubicBezTo>
                  <a:cubicBezTo>
                    <a:pt x="230" y="4"/>
                    <a:pt x="226" y="0"/>
                    <a:pt x="223" y="1"/>
                  </a:cubicBezTo>
                  <a:cubicBezTo>
                    <a:pt x="221" y="1"/>
                    <a:pt x="220" y="2"/>
                    <a:pt x="219" y="5"/>
                  </a:cubicBezTo>
                  <a:cubicBezTo>
                    <a:pt x="211" y="17"/>
                    <a:pt x="202" y="20"/>
                    <a:pt x="199" y="20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32" y="30"/>
                    <a:pt x="130" y="33"/>
                    <a:pt x="130" y="38"/>
                  </a:cubicBezTo>
                  <a:cubicBezTo>
                    <a:pt x="130" y="43"/>
                    <a:pt x="139" y="55"/>
                    <a:pt x="145" y="6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77" y="104"/>
                    <a:pt x="63" y="111"/>
                    <a:pt x="48" y="107"/>
                  </a:cubicBezTo>
                  <a:cubicBezTo>
                    <a:pt x="26" y="100"/>
                    <a:pt x="17" y="100"/>
                    <a:pt x="16" y="101"/>
                  </a:cubicBezTo>
                  <a:cubicBezTo>
                    <a:pt x="14" y="102"/>
                    <a:pt x="7" y="107"/>
                    <a:pt x="0" y="111"/>
                  </a:cubicBezTo>
                  <a:cubicBezTo>
                    <a:pt x="5" y="115"/>
                    <a:pt x="10" y="122"/>
                    <a:pt x="9" y="127"/>
                  </a:cubicBezTo>
                  <a:cubicBezTo>
                    <a:pt x="9" y="129"/>
                    <a:pt x="7" y="131"/>
                    <a:pt x="5" y="133"/>
                  </a:cubicBezTo>
                  <a:cubicBezTo>
                    <a:pt x="5" y="133"/>
                    <a:pt x="4" y="133"/>
                    <a:pt x="4" y="133"/>
                  </a:cubicBezTo>
                  <a:cubicBezTo>
                    <a:pt x="4" y="133"/>
                    <a:pt x="4" y="134"/>
                    <a:pt x="6" y="135"/>
                  </a:cubicBezTo>
                  <a:cubicBezTo>
                    <a:pt x="7" y="138"/>
                    <a:pt x="11" y="140"/>
                    <a:pt x="14" y="140"/>
                  </a:cubicBezTo>
                  <a:cubicBezTo>
                    <a:pt x="16" y="140"/>
                    <a:pt x="19" y="138"/>
                    <a:pt x="22" y="136"/>
                  </a:cubicBezTo>
                  <a:cubicBezTo>
                    <a:pt x="25" y="133"/>
                    <a:pt x="29" y="130"/>
                    <a:pt x="34" y="131"/>
                  </a:cubicBezTo>
                  <a:cubicBezTo>
                    <a:pt x="37" y="131"/>
                    <a:pt x="40" y="134"/>
                    <a:pt x="42" y="138"/>
                  </a:cubicBezTo>
                  <a:cubicBezTo>
                    <a:pt x="48" y="151"/>
                    <a:pt x="44" y="164"/>
                    <a:pt x="40" y="173"/>
                  </a:cubicBezTo>
                  <a:cubicBezTo>
                    <a:pt x="40" y="175"/>
                    <a:pt x="39" y="178"/>
                    <a:pt x="39" y="179"/>
                  </a:cubicBezTo>
                  <a:cubicBezTo>
                    <a:pt x="39" y="183"/>
                    <a:pt x="42" y="202"/>
                    <a:pt x="44" y="214"/>
                  </a:cubicBezTo>
                  <a:cubicBezTo>
                    <a:pt x="44" y="215"/>
                    <a:pt x="44" y="215"/>
                    <a:pt x="44" y="215"/>
                  </a:cubicBezTo>
                  <a:cubicBezTo>
                    <a:pt x="44" y="215"/>
                    <a:pt x="44" y="215"/>
                    <a:pt x="44" y="215"/>
                  </a:cubicBezTo>
                  <a:cubicBezTo>
                    <a:pt x="44" y="215"/>
                    <a:pt x="41" y="234"/>
                    <a:pt x="41" y="252"/>
                  </a:cubicBezTo>
                  <a:cubicBezTo>
                    <a:pt x="41" y="253"/>
                    <a:pt x="41" y="254"/>
                    <a:pt x="41" y="255"/>
                  </a:cubicBezTo>
                  <a:cubicBezTo>
                    <a:pt x="85" y="238"/>
                    <a:pt x="85" y="238"/>
                    <a:pt x="85" y="238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7" y="239"/>
                    <a:pt x="113" y="254"/>
                    <a:pt x="118" y="256"/>
                  </a:cubicBezTo>
                  <a:cubicBezTo>
                    <a:pt x="121" y="258"/>
                    <a:pt x="127" y="253"/>
                    <a:pt x="130" y="251"/>
                  </a:cubicBezTo>
                  <a:cubicBezTo>
                    <a:pt x="132" y="250"/>
                    <a:pt x="134" y="249"/>
                    <a:pt x="135" y="248"/>
                  </a:cubicBezTo>
                  <a:cubicBezTo>
                    <a:pt x="139" y="245"/>
                    <a:pt x="153" y="235"/>
                    <a:pt x="158" y="231"/>
                  </a:cubicBezTo>
                  <a:cubicBezTo>
                    <a:pt x="157" y="225"/>
                    <a:pt x="156" y="214"/>
                    <a:pt x="161" y="209"/>
                  </a:cubicBezTo>
                  <a:cubicBezTo>
                    <a:pt x="164" y="208"/>
                    <a:pt x="167" y="206"/>
                    <a:pt x="174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7108826" y="4684712"/>
              <a:ext cx="682624" cy="823913"/>
            </a:xfrm>
            <a:custGeom>
              <a:avLst/>
              <a:gdLst>
                <a:gd name="T0" fmla="*/ 215 w 275"/>
                <a:gd name="T1" fmla="*/ 281 h 332"/>
                <a:gd name="T2" fmla="*/ 255 w 275"/>
                <a:gd name="T3" fmla="*/ 281 h 332"/>
                <a:gd name="T4" fmla="*/ 264 w 275"/>
                <a:gd name="T5" fmla="*/ 283 h 332"/>
                <a:gd name="T6" fmla="*/ 268 w 275"/>
                <a:gd name="T7" fmla="*/ 283 h 332"/>
                <a:gd name="T8" fmla="*/ 275 w 275"/>
                <a:gd name="T9" fmla="*/ 240 h 332"/>
                <a:gd name="T10" fmla="*/ 275 w 275"/>
                <a:gd name="T11" fmla="*/ 211 h 332"/>
                <a:gd name="T12" fmla="*/ 271 w 275"/>
                <a:gd name="T13" fmla="*/ 202 h 332"/>
                <a:gd name="T14" fmla="*/ 268 w 275"/>
                <a:gd name="T15" fmla="*/ 174 h 332"/>
                <a:gd name="T16" fmla="*/ 243 w 275"/>
                <a:gd name="T17" fmla="*/ 145 h 332"/>
                <a:gd name="T18" fmla="*/ 260 w 275"/>
                <a:gd name="T19" fmla="*/ 114 h 332"/>
                <a:gd name="T20" fmla="*/ 275 w 275"/>
                <a:gd name="T21" fmla="*/ 79 h 332"/>
                <a:gd name="T22" fmla="*/ 263 w 275"/>
                <a:gd name="T23" fmla="*/ 66 h 332"/>
                <a:gd name="T24" fmla="*/ 245 w 275"/>
                <a:gd name="T25" fmla="*/ 66 h 332"/>
                <a:gd name="T26" fmla="*/ 243 w 275"/>
                <a:gd name="T27" fmla="*/ 31 h 332"/>
                <a:gd name="T28" fmla="*/ 230 w 275"/>
                <a:gd name="T29" fmla="*/ 31 h 332"/>
                <a:gd name="T30" fmla="*/ 208 w 275"/>
                <a:gd name="T31" fmla="*/ 54 h 332"/>
                <a:gd name="T32" fmla="*/ 208 w 275"/>
                <a:gd name="T33" fmla="*/ 25 h 332"/>
                <a:gd name="T34" fmla="*/ 182 w 275"/>
                <a:gd name="T35" fmla="*/ 25 h 332"/>
                <a:gd name="T36" fmla="*/ 125 w 275"/>
                <a:gd name="T37" fmla="*/ 12 h 332"/>
                <a:gd name="T38" fmla="*/ 78 w 275"/>
                <a:gd name="T39" fmla="*/ 3 h 332"/>
                <a:gd name="T40" fmla="*/ 78 w 275"/>
                <a:gd name="T41" fmla="*/ 7 h 332"/>
                <a:gd name="T42" fmla="*/ 77 w 275"/>
                <a:gd name="T43" fmla="*/ 34 h 332"/>
                <a:gd name="T44" fmla="*/ 74 w 275"/>
                <a:gd name="T45" fmla="*/ 39 h 332"/>
                <a:gd name="T46" fmla="*/ 71 w 275"/>
                <a:gd name="T47" fmla="*/ 35 h 332"/>
                <a:gd name="T48" fmla="*/ 52 w 275"/>
                <a:gd name="T49" fmla="*/ 31 h 332"/>
                <a:gd name="T50" fmla="*/ 24 w 275"/>
                <a:gd name="T51" fmla="*/ 62 h 332"/>
                <a:gd name="T52" fmla="*/ 25 w 275"/>
                <a:gd name="T53" fmla="*/ 96 h 332"/>
                <a:gd name="T54" fmla="*/ 24 w 275"/>
                <a:gd name="T55" fmla="*/ 132 h 332"/>
                <a:gd name="T56" fmla="*/ 24 w 275"/>
                <a:gd name="T57" fmla="*/ 158 h 332"/>
                <a:gd name="T58" fmla="*/ 25 w 275"/>
                <a:gd name="T59" fmla="*/ 160 h 332"/>
                <a:gd name="T60" fmla="*/ 0 w 275"/>
                <a:gd name="T61" fmla="*/ 177 h 332"/>
                <a:gd name="T62" fmla="*/ 0 w 275"/>
                <a:gd name="T63" fmla="*/ 179 h 332"/>
                <a:gd name="T64" fmla="*/ 18 w 275"/>
                <a:gd name="T65" fmla="*/ 181 h 332"/>
                <a:gd name="T66" fmla="*/ 33 w 275"/>
                <a:gd name="T67" fmla="*/ 193 h 332"/>
                <a:gd name="T68" fmla="*/ 23 w 275"/>
                <a:gd name="T69" fmla="*/ 217 h 332"/>
                <a:gd name="T70" fmla="*/ 26 w 275"/>
                <a:gd name="T71" fmla="*/ 257 h 332"/>
                <a:gd name="T72" fmla="*/ 32 w 275"/>
                <a:gd name="T73" fmla="*/ 257 h 332"/>
                <a:gd name="T74" fmla="*/ 40 w 275"/>
                <a:gd name="T75" fmla="*/ 224 h 332"/>
                <a:gd name="T76" fmla="*/ 46 w 275"/>
                <a:gd name="T77" fmla="*/ 229 h 332"/>
                <a:gd name="T78" fmla="*/ 61 w 275"/>
                <a:gd name="T79" fmla="*/ 240 h 332"/>
                <a:gd name="T80" fmla="*/ 75 w 275"/>
                <a:gd name="T81" fmla="*/ 226 h 332"/>
                <a:gd name="T82" fmla="*/ 81 w 275"/>
                <a:gd name="T83" fmla="*/ 228 h 332"/>
                <a:gd name="T84" fmla="*/ 105 w 275"/>
                <a:gd name="T85" fmla="*/ 227 h 332"/>
                <a:gd name="T86" fmla="*/ 108 w 275"/>
                <a:gd name="T87" fmla="*/ 226 h 332"/>
                <a:gd name="T88" fmla="*/ 109 w 275"/>
                <a:gd name="T89" fmla="*/ 228 h 332"/>
                <a:gd name="T90" fmla="*/ 121 w 275"/>
                <a:gd name="T91" fmla="*/ 255 h 332"/>
                <a:gd name="T92" fmla="*/ 112 w 275"/>
                <a:gd name="T93" fmla="*/ 288 h 332"/>
                <a:gd name="T94" fmla="*/ 104 w 275"/>
                <a:gd name="T95" fmla="*/ 305 h 332"/>
                <a:gd name="T96" fmla="*/ 120 w 275"/>
                <a:gd name="T97" fmla="*/ 298 h 332"/>
                <a:gd name="T98" fmla="*/ 128 w 275"/>
                <a:gd name="T99" fmla="*/ 323 h 332"/>
                <a:gd name="T100" fmla="*/ 138 w 275"/>
                <a:gd name="T101" fmla="*/ 318 h 332"/>
                <a:gd name="T102" fmla="*/ 154 w 275"/>
                <a:gd name="T103" fmla="*/ 329 h 332"/>
                <a:gd name="T104" fmla="*/ 154 w 275"/>
                <a:gd name="T105" fmla="*/ 330 h 332"/>
                <a:gd name="T106" fmla="*/ 155 w 275"/>
                <a:gd name="T107" fmla="*/ 331 h 332"/>
                <a:gd name="T108" fmla="*/ 155 w 275"/>
                <a:gd name="T109" fmla="*/ 332 h 332"/>
                <a:gd name="T110" fmla="*/ 169 w 275"/>
                <a:gd name="T111" fmla="*/ 317 h 332"/>
                <a:gd name="T112" fmla="*/ 180 w 275"/>
                <a:gd name="T113" fmla="*/ 294 h 332"/>
                <a:gd name="T114" fmla="*/ 192 w 275"/>
                <a:gd name="T115" fmla="*/ 295 h 332"/>
                <a:gd name="T116" fmla="*/ 209 w 275"/>
                <a:gd name="T117" fmla="*/ 307 h 332"/>
                <a:gd name="T118" fmla="*/ 210 w 275"/>
                <a:gd name="T119" fmla="*/ 285 h 332"/>
                <a:gd name="T120" fmla="*/ 215 w 275"/>
                <a:gd name="T121" fmla="*/ 281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5" h="332">
                  <a:moveTo>
                    <a:pt x="215" y="281"/>
                  </a:moveTo>
                  <a:cubicBezTo>
                    <a:pt x="225" y="279"/>
                    <a:pt x="238" y="279"/>
                    <a:pt x="255" y="281"/>
                  </a:cubicBezTo>
                  <a:cubicBezTo>
                    <a:pt x="260" y="281"/>
                    <a:pt x="263" y="282"/>
                    <a:pt x="264" y="283"/>
                  </a:cubicBezTo>
                  <a:cubicBezTo>
                    <a:pt x="265" y="283"/>
                    <a:pt x="266" y="283"/>
                    <a:pt x="268" y="283"/>
                  </a:cubicBezTo>
                  <a:cubicBezTo>
                    <a:pt x="275" y="240"/>
                    <a:pt x="275" y="240"/>
                    <a:pt x="275" y="240"/>
                  </a:cubicBezTo>
                  <a:cubicBezTo>
                    <a:pt x="275" y="211"/>
                    <a:pt x="275" y="211"/>
                    <a:pt x="275" y="211"/>
                  </a:cubicBezTo>
                  <a:cubicBezTo>
                    <a:pt x="271" y="202"/>
                    <a:pt x="271" y="202"/>
                    <a:pt x="271" y="202"/>
                  </a:cubicBezTo>
                  <a:cubicBezTo>
                    <a:pt x="268" y="174"/>
                    <a:pt x="268" y="174"/>
                    <a:pt x="268" y="174"/>
                  </a:cubicBezTo>
                  <a:cubicBezTo>
                    <a:pt x="256" y="164"/>
                    <a:pt x="243" y="151"/>
                    <a:pt x="243" y="145"/>
                  </a:cubicBezTo>
                  <a:cubicBezTo>
                    <a:pt x="243" y="139"/>
                    <a:pt x="255" y="122"/>
                    <a:pt x="260" y="114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6"/>
                    <a:pt x="272" y="66"/>
                    <a:pt x="263" y="66"/>
                  </a:cubicBezTo>
                  <a:cubicBezTo>
                    <a:pt x="245" y="66"/>
                    <a:pt x="245" y="66"/>
                    <a:pt x="245" y="66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30" y="31"/>
                    <a:pt x="230" y="31"/>
                    <a:pt x="230" y="31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1" y="25"/>
                    <a:pt x="153" y="21"/>
                    <a:pt x="125" y="12"/>
                  </a:cubicBezTo>
                  <a:cubicBezTo>
                    <a:pt x="91" y="0"/>
                    <a:pt x="81" y="1"/>
                    <a:pt x="78" y="3"/>
                  </a:cubicBezTo>
                  <a:cubicBezTo>
                    <a:pt x="78" y="4"/>
                    <a:pt x="77" y="5"/>
                    <a:pt x="78" y="7"/>
                  </a:cubicBezTo>
                  <a:cubicBezTo>
                    <a:pt x="82" y="25"/>
                    <a:pt x="78" y="33"/>
                    <a:pt x="77" y="34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5"/>
                    <a:pt x="66" y="31"/>
                    <a:pt x="52" y="31"/>
                  </a:cubicBezTo>
                  <a:cubicBezTo>
                    <a:pt x="37" y="31"/>
                    <a:pt x="26" y="43"/>
                    <a:pt x="24" y="62"/>
                  </a:cubicBezTo>
                  <a:cubicBezTo>
                    <a:pt x="24" y="72"/>
                    <a:pt x="24" y="84"/>
                    <a:pt x="25" y="96"/>
                  </a:cubicBezTo>
                  <a:cubicBezTo>
                    <a:pt x="26" y="111"/>
                    <a:pt x="27" y="124"/>
                    <a:pt x="24" y="132"/>
                  </a:cubicBezTo>
                  <a:cubicBezTo>
                    <a:pt x="21" y="144"/>
                    <a:pt x="24" y="158"/>
                    <a:pt x="24" y="158"/>
                  </a:cubicBezTo>
                  <a:cubicBezTo>
                    <a:pt x="25" y="160"/>
                    <a:pt x="25" y="160"/>
                    <a:pt x="25" y="16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32" y="257"/>
                    <a:pt x="32" y="257"/>
                    <a:pt x="32" y="257"/>
                  </a:cubicBezTo>
                  <a:cubicBezTo>
                    <a:pt x="33" y="225"/>
                    <a:pt x="37" y="225"/>
                    <a:pt x="40" y="224"/>
                  </a:cubicBezTo>
                  <a:cubicBezTo>
                    <a:pt x="42" y="224"/>
                    <a:pt x="45" y="224"/>
                    <a:pt x="46" y="229"/>
                  </a:cubicBezTo>
                  <a:cubicBezTo>
                    <a:pt x="50" y="237"/>
                    <a:pt x="57" y="239"/>
                    <a:pt x="61" y="240"/>
                  </a:cubicBezTo>
                  <a:cubicBezTo>
                    <a:pt x="64" y="235"/>
                    <a:pt x="69" y="226"/>
                    <a:pt x="75" y="226"/>
                  </a:cubicBezTo>
                  <a:cubicBezTo>
                    <a:pt x="77" y="225"/>
                    <a:pt x="79" y="226"/>
                    <a:pt x="81" y="228"/>
                  </a:cubicBezTo>
                  <a:cubicBezTo>
                    <a:pt x="83" y="230"/>
                    <a:pt x="95" y="229"/>
                    <a:pt x="105" y="227"/>
                  </a:cubicBezTo>
                  <a:cubicBezTo>
                    <a:pt x="108" y="226"/>
                    <a:pt x="108" y="226"/>
                    <a:pt x="108" y="226"/>
                  </a:cubicBezTo>
                  <a:cubicBezTo>
                    <a:pt x="109" y="228"/>
                    <a:pt x="109" y="228"/>
                    <a:pt x="109" y="228"/>
                  </a:cubicBezTo>
                  <a:cubicBezTo>
                    <a:pt x="111" y="231"/>
                    <a:pt x="121" y="247"/>
                    <a:pt x="121" y="255"/>
                  </a:cubicBezTo>
                  <a:cubicBezTo>
                    <a:pt x="121" y="263"/>
                    <a:pt x="113" y="286"/>
                    <a:pt x="112" y="288"/>
                  </a:cubicBezTo>
                  <a:cubicBezTo>
                    <a:pt x="104" y="305"/>
                    <a:pt x="104" y="305"/>
                    <a:pt x="104" y="305"/>
                  </a:cubicBezTo>
                  <a:cubicBezTo>
                    <a:pt x="120" y="298"/>
                    <a:pt x="120" y="298"/>
                    <a:pt x="120" y="298"/>
                  </a:cubicBezTo>
                  <a:cubicBezTo>
                    <a:pt x="128" y="323"/>
                    <a:pt x="128" y="323"/>
                    <a:pt x="128" y="323"/>
                  </a:cubicBezTo>
                  <a:cubicBezTo>
                    <a:pt x="130" y="320"/>
                    <a:pt x="134" y="318"/>
                    <a:pt x="138" y="318"/>
                  </a:cubicBezTo>
                  <a:cubicBezTo>
                    <a:pt x="145" y="318"/>
                    <a:pt x="152" y="327"/>
                    <a:pt x="154" y="329"/>
                  </a:cubicBezTo>
                  <a:cubicBezTo>
                    <a:pt x="154" y="330"/>
                    <a:pt x="154" y="330"/>
                    <a:pt x="154" y="330"/>
                  </a:cubicBezTo>
                  <a:cubicBezTo>
                    <a:pt x="155" y="331"/>
                    <a:pt x="155" y="331"/>
                    <a:pt x="155" y="331"/>
                  </a:cubicBezTo>
                  <a:cubicBezTo>
                    <a:pt x="155" y="331"/>
                    <a:pt x="155" y="332"/>
                    <a:pt x="155" y="332"/>
                  </a:cubicBezTo>
                  <a:cubicBezTo>
                    <a:pt x="163" y="326"/>
                    <a:pt x="169" y="319"/>
                    <a:pt x="169" y="317"/>
                  </a:cubicBezTo>
                  <a:cubicBezTo>
                    <a:pt x="169" y="311"/>
                    <a:pt x="172" y="298"/>
                    <a:pt x="180" y="294"/>
                  </a:cubicBezTo>
                  <a:cubicBezTo>
                    <a:pt x="183" y="291"/>
                    <a:pt x="188" y="292"/>
                    <a:pt x="192" y="295"/>
                  </a:cubicBezTo>
                  <a:cubicBezTo>
                    <a:pt x="197" y="298"/>
                    <a:pt x="204" y="303"/>
                    <a:pt x="209" y="307"/>
                  </a:cubicBezTo>
                  <a:cubicBezTo>
                    <a:pt x="207" y="299"/>
                    <a:pt x="207" y="290"/>
                    <a:pt x="210" y="285"/>
                  </a:cubicBezTo>
                  <a:cubicBezTo>
                    <a:pt x="211" y="283"/>
                    <a:pt x="213" y="281"/>
                    <a:pt x="215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776789" y="3219449"/>
              <a:ext cx="1619250" cy="1093787"/>
            </a:xfrm>
            <a:custGeom>
              <a:avLst/>
              <a:gdLst>
                <a:gd name="T0" fmla="*/ 0 w 652"/>
                <a:gd name="T1" fmla="*/ 216 h 440"/>
                <a:gd name="T2" fmla="*/ 1 w 652"/>
                <a:gd name="T3" fmla="*/ 251 h 440"/>
                <a:gd name="T4" fmla="*/ 13 w 652"/>
                <a:gd name="T5" fmla="*/ 279 h 440"/>
                <a:gd name="T6" fmla="*/ 44 w 652"/>
                <a:gd name="T7" fmla="*/ 304 h 440"/>
                <a:gd name="T8" fmla="*/ 89 w 652"/>
                <a:gd name="T9" fmla="*/ 343 h 440"/>
                <a:gd name="T10" fmla="*/ 127 w 652"/>
                <a:gd name="T11" fmla="*/ 348 h 440"/>
                <a:gd name="T12" fmla="*/ 197 w 652"/>
                <a:gd name="T13" fmla="*/ 388 h 440"/>
                <a:gd name="T14" fmla="*/ 228 w 652"/>
                <a:gd name="T15" fmla="*/ 394 h 440"/>
                <a:gd name="T16" fmla="*/ 271 w 652"/>
                <a:gd name="T17" fmla="*/ 440 h 440"/>
                <a:gd name="T18" fmla="*/ 296 w 652"/>
                <a:gd name="T19" fmla="*/ 430 h 440"/>
                <a:gd name="T20" fmla="*/ 315 w 652"/>
                <a:gd name="T21" fmla="*/ 440 h 440"/>
                <a:gd name="T22" fmla="*/ 349 w 652"/>
                <a:gd name="T23" fmla="*/ 411 h 440"/>
                <a:gd name="T24" fmla="*/ 357 w 652"/>
                <a:gd name="T25" fmla="*/ 395 h 440"/>
                <a:gd name="T26" fmla="*/ 381 w 652"/>
                <a:gd name="T27" fmla="*/ 323 h 440"/>
                <a:gd name="T28" fmla="*/ 427 w 652"/>
                <a:gd name="T29" fmla="*/ 333 h 440"/>
                <a:gd name="T30" fmla="*/ 441 w 652"/>
                <a:gd name="T31" fmla="*/ 370 h 440"/>
                <a:gd name="T32" fmla="*/ 486 w 652"/>
                <a:gd name="T33" fmla="*/ 394 h 440"/>
                <a:gd name="T34" fmla="*/ 514 w 652"/>
                <a:gd name="T35" fmla="*/ 412 h 440"/>
                <a:gd name="T36" fmla="*/ 544 w 652"/>
                <a:gd name="T37" fmla="*/ 402 h 440"/>
                <a:gd name="T38" fmla="*/ 563 w 652"/>
                <a:gd name="T39" fmla="*/ 372 h 440"/>
                <a:gd name="T40" fmla="*/ 531 w 652"/>
                <a:gd name="T41" fmla="*/ 326 h 440"/>
                <a:gd name="T42" fmla="*/ 570 w 652"/>
                <a:gd name="T43" fmla="*/ 324 h 440"/>
                <a:gd name="T44" fmla="*/ 593 w 652"/>
                <a:gd name="T45" fmla="*/ 324 h 440"/>
                <a:gd name="T46" fmla="*/ 603 w 652"/>
                <a:gd name="T47" fmla="*/ 288 h 440"/>
                <a:gd name="T48" fmla="*/ 632 w 652"/>
                <a:gd name="T49" fmla="*/ 253 h 440"/>
                <a:gd name="T50" fmla="*/ 652 w 652"/>
                <a:gd name="T51" fmla="*/ 224 h 440"/>
                <a:gd name="T52" fmla="*/ 610 w 652"/>
                <a:gd name="T53" fmla="*/ 136 h 440"/>
                <a:gd name="T54" fmla="*/ 609 w 652"/>
                <a:gd name="T55" fmla="*/ 129 h 440"/>
                <a:gd name="T56" fmla="*/ 594 w 652"/>
                <a:gd name="T57" fmla="*/ 128 h 440"/>
                <a:gd name="T58" fmla="*/ 526 w 652"/>
                <a:gd name="T59" fmla="*/ 75 h 440"/>
                <a:gd name="T60" fmla="*/ 463 w 652"/>
                <a:gd name="T61" fmla="*/ 31 h 440"/>
                <a:gd name="T62" fmla="*/ 402 w 652"/>
                <a:gd name="T63" fmla="*/ 19 h 440"/>
                <a:gd name="T64" fmla="*/ 385 w 652"/>
                <a:gd name="T65" fmla="*/ 27 h 440"/>
                <a:gd name="T66" fmla="*/ 355 w 652"/>
                <a:gd name="T67" fmla="*/ 73 h 440"/>
                <a:gd name="T68" fmla="*/ 303 w 652"/>
                <a:gd name="T69" fmla="*/ 56 h 440"/>
                <a:gd name="T70" fmla="*/ 269 w 652"/>
                <a:gd name="T71" fmla="*/ 53 h 440"/>
                <a:gd name="T72" fmla="*/ 259 w 652"/>
                <a:gd name="T73" fmla="*/ 28 h 440"/>
                <a:gd name="T74" fmla="*/ 234 w 652"/>
                <a:gd name="T75" fmla="*/ 19 h 440"/>
                <a:gd name="T76" fmla="*/ 190 w 652"/>
                <a:gd name="T77" fmla="*/ 0 h 440"/>
                <a:gd name="T78" fmla="*/ 80 w 652"/>
                <a:gd name="T79" fmla="*/ 11 h 440"/>
                <a:gd name="T80" fmla="*/ 103 w 652"/>
                <a:gd name="T81" fmla="*/ 61 h 440"/>
                <a:gd name="T82" fmla="*/ 103 w 652"/>
                <a:gd name="T83" fmla="*/ 103 h 440"/>
                <a:gd name="T84" fmla="*/ 84 w 652"/>
                <a:gd name="T85" fmla="*/ 145 h 440"/>
                <a:gd name="T86" fmla="*/ 15 w 652"/>
                <a:gd name="T87" fmla="*/ 17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2" h="440">
                  <a:moveTo>
                    <a:pt x="0" y="195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1" y="251"/>
                    <a:pt x="1" y="251"/>
                    <a:pt x="1" y="251"/>
                  </a:cubicBezTo>
                  <a:cubicBezTo>
                    <a:pt x="13" y="278"/>
                    <a:pt x="13" y="278"/>
                    <a:pt x="13" y="278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14" y="284"/>
                    <a:pt x="17" y="300"/>
                    <a:pt x="25" y="305"/>
                  </a:cubicBezTo>
                  <a:cubicBezTo>
                    <a:pt x="28" y="308"/>
                    <a:pt x="37" y="306"/>
                    <a:pt x="44" y="304"/>
                  </a:cubicBezTo>
                  <a:cubicBezTo>
                    <a:pt x="53" y="301"/>
                    <a:pt x="64" y="298"/>
                    <a:pt x="69" y="307"/>
                  </a:cubicBezTo>
                  <a:cubicBezTo>
                    <a:pt x="73" y="316"/>
                    <a:pt x="85" y="336"/>
                    <a:pt x="89" y="343"/>
                  </a:cubicBezTo>
                  <a:cubicBezTo>
                    <a:pt x="98" y="340"/>
                    <a:pt x="117" y="336"/>
                    <a:pt x="124" y="341"/>
                  </a:cubicBezTo>
                  <a:cubicBezTo>
                    <a:pt x="126" y="343"/>
                    <a:pt x="127" y="345"/>
                    <a:pt x="127" y="348"/>
                  </a:cubicBezTo>
                  <a:cubicBezTo>
                    <a:pt x="127" y="353"/>
                    <a:pt x="141" y="366"/>
                    <a:pt x="154" y="374"/>
                  </a:cubicBezTo>
                  <a:cubicBezTo>
                    <a:pt x="197" y="388"/>
                    <a:pt x="197" y="388"/>
                    <a:pt x="197" y="388"/>
                  </a:cubicBezTo>
                  <a:cubicBezTo>
                    <a:pt x="201" y="386"/>
                    <a:pt x="213" y="382"/>
                    <a:pt x="222" y="389"/>
                  </a:cubicBezTo>
                  <a:cubicBezTo>
                    <a:pt x="224" y="391"/>
                    <a:pt x="226" y="392"/>
                    <a:pt x="228" y="394"/>
                  </a:cubicBezTo>
                  <a:cubicBezTo>
                    <a:pt x="235" y="399"/>
                    <a:pt x="244" y="405"/>
                    <a:pt x="253" y="420"/>
                  </a:cubicBezTo>
                  <a:cubicBezTo>
                    <a:pt x="261" y="433"/>
                    <a:pt x="268" y="438"/>
                    <a:pt x="271" y="440"/>
                  </a:cubicBezTo>
                  <a:cubicBezTo>
                    <a:pt x="294" y="429"/>
                    <a:pt x="294" y="429"/>
                    <a:pt x="294" y="429"/>
                  </a:cubicBezTo>
                  <a:cubicBezTo>
                    <a:pt x="296" y="430"/>
                    <a:pt x="296" y="430"/>
                    <a:pt x="296" y="430"/>
                  </a:cubicBezTo>
                  <a:cubicBezTo>
                    <a:pt x="303" y="435"/>
                    <a:pt x="311" y="440"/>
                    <a:pt x="313" y="440"/>
                  </a:cubicBezTo>
                  <a:cubicBezTo>
                    <a:pt x="315" y="440"/>
                    <a:pt x="315" y="440"/>
                    <a:pt x="315" y="440"/>
                  </a:cubicBezTo>
                  <a:cubicBezTo>
                    <a:pt x="339" y="430"/>
                    <a:pt x="339" y="430"/>
                    <a:pt x="339" y="430"/>
                  </a:cubicBezTo>
                  <a:cubicBezTo>
                    <a:pt x="349" y="411"/>
                    <a:pt x="349" y="411"/>
                    <a:pt x="349" y="411"/>
                  </a:cubicBezTo>
                  <a:cubicBezTo>
                    <a:pt x="364" y="411"/>
                    <a:pt x="364" y="411"/>
                    <a:pt x="364" y="411"/>
                  </a:cubicBezTo>
                  <a:cubicBezTo>
                    <a:pt x="357" y="395"/>
                    <a:pt x="357" y="395"/>
                    <a:pt x="357" y="395"/>
                  </a:cubicBezTo>
                  <a:cubicBezTo>
                    <a:pt x="366" y="364"/>
                    <a:pt x="366" y="364"/>
                    <a:pt x="366" y="364"/>
                  </a:cubicBezTo>
                  <a:cubicBezTo>
                    <a:pt x="367" y="348"/>
                    <a:pt x="369" y="323"/>
                    <a:pt x="381" y="323"/>
                  </a:cubicBezTo>
                  <a:cubicBezTo>
                    <a:pt x="391" y="323"/>
                    <a:pt x="422" y="332"/>
                    <a:pt x="425" y="333"/>
                  </a:cubicBezTo>
                  <a:cubicBezTo>
                    <a:pt x="427" y="333"/>
                    <a:pt x="427" y="333"/>
                    <a:pt x="427" y="333"/>
                  </a:cubicBezTo>
                  <a:cubicBezTo>
                    <a:pt x="428" y="335"/>
                    <a:pt x="428" y="335"/>
                    <a:pt x="428" y="335"/>
                  </a:cubicBezTo>
                  <a:cubicBezTo>
                    <a:pt x="428" y="335"/>
                    <a:pt x="433" y="350"/>
                    <a:pt x="441" y="370"/>
                  </a:cubicBezTo>
                  <a:cubicBezTo>
                    <a:pt x="452" y="400"/>
                    <a:pt x="463" y="412"/>
                    <a:pt x="467" y="411"/>
                  </a:cubicBezTo>
                  <a:cubicBezTo>
                    <a:pt x="475" y="408"/>
                    <a:pt x="483" y="398"/>
                    <a:pt x="486" y="394"/>
                  </a:cubicBezTo>
                  <a:cubicBezTo>
                    <a:pt x="488" y="390"/>
                    <a:pt x="488" y="390"/>
                    <a:pt x="488" y="390"/>
                  </a:cubicBezTo>
                  <a:cubicBezTo>
                    <a:pt x="514" y="412"/>
                    <a:pt x="514" y="412"/>
                    <a:pt x="514" y="412"/>
                  </a:cubicBezTo>
                  <a:cubicBezTo>
                    <a:pt x="527" y="422"/>
                    <a:pt x="527" y="422"/>
                    <a:pt x="527" y="422"/>
                  </a:cubicBezTo>
                  <a:cubicBezTo>
                    <a:pt x="544" y="402"/>
                    <a:pt x="544" y="402"/>
                    <a:pt x="544" y="402"/>
                  </a:cubicBezTo>
                  <a:cubicBezTo>
                    <a:pt x="563" y="393"/>
                    <a:pt x="563" y="393"/>
                    <a:pt x="563" y="393"/>
                  </a:cubicBezTo>
                  <a:cubicBezTo>
                    <a:pt x="563" y="372"/>
                    <a:pt x="563" y="372"/>
                    <a:pt x="563" y="372"/>
                  </a:cubicBezTo>
                  <a:cubicBezTo>
                    <a:pt x="543" y="356"/>
                    <a:pt x="543" y="356"/>
                    <a:pt x="543" y="356"/>
                  </a:cubicBezTo>
                  <a:cubicBezTo>
                    <a:pt x="531" y="326"/>
                    <a:pt x="531" y="326"/>
                    <a:pt x="531" y="326"/>
                  </a:cubicBezTo>
                  <a:cubicBezTo>
                    <a:pt x="534" y="324"/>
                    <a:pt x="534" y="324"/>
                    <a:pt x="534" y="324"/>
                  </a:cubicBezTo>
                  <a:cubicBezTo>
                    <a:pt x="534" y="323"/>
                    <a:pt x="555" y="311"/>
                    <a:pt x="570" y="324"/>
                  </a:cubicBezTo>
                  <a:cubicBezTo>
                    <a:pt x="578" y="331"/>
                    <a:pt x="589" y="331"/>
                    <a:pt x="593" y="328"/>
                  </a:cubicBezTo>
                  <a:cubicBezTo>
                    <a:pt x="594" y="327"/>
                    <a:pt x="594" y="326"/>
                    <a:pt x="593" y="324"/>
                  </a:cubicBezTo>
                  <a:cubicBezTo>
                    <a:pt x="587" y="310"/>
                    <a:pt x="594" y="299"/>
                    <a:pt x="595" y="299"/>
                  </a:cubicBezTo>
                  <a:cubicBezTo>
                    <a:pt x="603" y="288"/>
                    <a:pt x="603" y="288"/>
                    <a:pt x="603" y="288"/>
                  </a:cubicBezTo>
                  <a:cubicBezTo>
                    <a:pt x="614" y="265"/>
                    <a:pt x="614" y="265"/>
                    <a:pt x="614" y="265"/>
                  </a:cubicBezTo>
                  <a:cubicBezTo>
                    <a:pt x="632" y="253"/>
                    <a:pt x="632" y="253"/>
                    <a:pt x="632" y="253"/>
                  </a:cubicBezTo>
                  <a:cubicBezTo>
                    <a:pt x="632" y="232"/>
                    <a:pt x="632" y="232"/>
                    <a:pt x="632" y="232"/>
                  </a:cubicBezTo>
                  <a:cubicBezTo>
                    <a:pt x="652" y="224"/>
                    <a:pt x="652" y="224"/>
                    <a:pt x="652" y="224"/>
                  </a:cubicBezTo>
                  <a:cubicBezTo>
                    <a:pt x="650" y="215"/>
                    <a:pt x="643" y="192"/>
                    <a:pt x="635" y="181"/>
                  </a:cubicBezTo>
                  <a:cubicBezTo>
                    <a:pt x="623" y="168"/>
                    <a:pt x="610" y="137"/>
                    <a:pt x="610" y="136"/>
                  </a:cubicBezTo>
                  <a:cubicBezTo>
                    <a:pt x="610" y="135"/>
                    <a:pt x="610" y="135"/>
                    <a:pt x="610" y="135"/>
                  </a:cubicBezTo>
                  <a:cubicBezTo>
                    <a:pt x="609" y="129"/>
                    <a:pt x="609" y="129"/>
                    <a:pt x="609" y="129"/>
                  </a:cubicBezTo>
                  <a:cubicBezTo>
                    <a:pt x="594" y="129"/>
                    <a:pt x="594" y="129"/>
                    <a:pt x="594" y="129"/>
                  </a:cubicBezTo>
                  <a:cubicBezTo>
                    <a:pt x="594" y="128"/>
                    <a:pt x="594" y="128"/>
                    <a:pt x="594" y="128"/>
                  </a:cubicBezTo>
                  <a:cubicBezTo>
                    <a:pt x="590" y="127"/>
                    <a:pt x="557" y="115"/>
                    <a:pt x="549" y="105"/>
                  </a:cubicBezTo>
                  <a:cubicBezTo>
                    <a:pt x="544" y="98"/>
                    <a:pt x="532" y="83"/>
                    <a:pt x="526" y="75"/>
                  </a:cubicBezTo>
                  <a:cubicBezTo>
                    <a:pt x="509" y="97"/>
                    <a:pt x="509" y="97"/>
                    <a:pt x="509" y="97"/>
                  </a:cubicBezTo>
                  <a:cubicBezTo>
                    <a:pt x="463" y="31"/>
                    <a:pt x="463" y="31"/>
                    <a:pt x="463" y="31"/>
                  </a:cubicBezTo>
                  <a:cubicBezTo>
                    <a:pt x="423" y="38"/>
                    <a:pt x="423" y="38"/>
                    <a:pt x="423" y="38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7"/>
                    <a:pt x="385" y="27"/>
                    <a:pt x="385" y="27"/>
                  </a:cubicBezTo>
                  <a:cubicBezTo>
                    <a:pt x="373" y="53"/>
                    <a:pt x="373" y="53"/>
                    <a:pt x="373" y="53"/>
                  </a:cubicBezTo>
                  <a:cubicBezTo>
                    <a:pt x="355" y="73"/>
                    <a:pt x="355" y="73"/>
                    <a:pt x="355" y="73"/>
                  </a:cubicBezTo>
                  <a:cubicBezTo>
                    <a:pt x="328" y="71"/>
                    <a:pt x="328" y="71"/>
                    <a:pt x="328" y="71"/>
                  </a:cubicBezTo>
                  <a:cubicBezTo>
                    <a:pt x="303" y="56"/>
                    <a:pt x="303" y="56"/>
                    <a:pt x="303" y="56"/>
                  </a:cubicBezTo>
                  <a:cubicBezTo>
                    <a:pt x="288" y="51"/>
                    <a:pt x="288" y="51"/>
                    <a:pt x="288" y="51"/>
                  </a:cubicBezTo>
                  <a:cubicBezTo>
                    <a:pt x="269" y="53"/>
                    <a:pt x="269" y="53"/>
                    <a:pt x="269" y="53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59" y="28"/>
                    <a:pt x="259" y="28"/>
                    <a:pt x="259" y="28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1" y="0"/>
                    <a:pt x="81" y="9"/>
                    <a:pt x="80" y="11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5" y="35"/>
                    <a:pt x="101" y="50"/>
                    <a:pt x="103" y="61"/>
                  </a:cubicBezTo>
                  <a:cubicBezTo>
                    <a:pt x="105" y="72"/>
                    <a:pt x="103" y="101"/>
                    <a:pt x="103" y="10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3" y="152"/>
                    <a:pt x="18" y="167"/>
                    <a:pt x="15" y="172"/>
                  </a:cubicBezTo>
                  <a:cubicBezTo>
                    <a:pt x="11" y="176"/>
                    <a:pt x="3" y="191"/>
                    <a:pt x="0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7732713" y="4684712"/>
              <a:ext cx="603250" cy="814388"/>
            </a:xfrm>
            <a:custGeom>
              <a:avLst/>
              <a:gdLst>
                <a:gd name="T0" fmla="*/ 216 w 243"/>
                <a:gd name="T1" fmla="*/ 34 h 328"/>
                <a:gd name="T2" fmla="*/ 219 w 243"/>
                <a:gd name="T3" fmla="*/ 24 h 328"/>
                <a:gd name="T4" fmla="*/ 218 w 243"/>
                <a:gd name="T5" fmla="*/ 23 h 328"/>
                <a:gd name="T6" fmla="*/ 211 w 243"/>
                <a:gd name="T7" fmla="*/ 19 h 328"/>
                <a:gd name="T8" fmla="*/ 198 w 243"/>
                <a:gd name="T9" fmla="*/ 14 h 328"/>
                <a:gd name="T10" fmla="*/ 180 w 243"/>
                <a:gd name="T11" fmla="*/ 6 h 328"/>
                <a:gd name="T12" fmla="*/ 168 w 243"/>
                <a:gd name="T13" fmla="*/ 1 h 328"/>
                <a:gd name="T14" fmla="*/ 161 w 243"/>
                <a:gd name="T15" fmla="*/ 10 h 328"/>
                <a:gd name="T16" fmla="*/ 148 w 243"/>
                <a:gd name="T17" fmla="*/ 1 h 328"/>
                <a:gd name="T18" fmla="*/ 137 w 243"/>
                <a:gd name="T19" fmla="*/ 2 h 328"/>
                <a:gd name="T20" fmla="*/ 96 w 243"/>
                <a:gd name="T21" fmla="*/ 16 h 328"/>
                <a:gd name="T22" fmla="*/ 53 w 243"/>
                <a:gd name="T23" fmla="*/ 32 h 328"/>
                <a:gd name="T24" fmla="*/ 24 w 243"/>
                <a:gd name="T25" fmla="*/ 62 h 328"/>
                <a:gd name="T26" fmla="*/ 32 w 243"/>
                <a:gd name="T27" fmla="*/ 79 h 328"/>
                <a:gd name="T28" fmla="*/ 32 w 243"/>
                <a:gd name="T29" fmla="*/ 80 h 328"/>
                <a:gd name="T30" fmla="*/ 15 w 243"/>
                <a:gd name="T31" fmla="*/ 118 h 328"/>
                <a:gd name="T32" fmla="*/ 0 w 243"/>
                <a:gd name="T33" fmla="*/ 146 h 328"/>
                <a:gd name="T34" fmla="*/ 23 w 243"/>
                <a:gd name="T35" fmla="*/ 168 h 328"/>
                <a:gd name="T36" fmla="*/ 24 w 243"/>
                <a:gd name="T37" fmla="*/ 169 h 328"/>
                <a:gd name="T38" fmla="*/ 28 w 243"/>
                <a:gd name="T39" fmla="*/ 200 h 328"/>
                <a:gd name="T40" fmla="*/ 32 w 243"/>
                <a:gd name="T41" fmla="*/ 210 h 328"/>
                <a:gd name="T42" fmla="*/ 32 w 243"/>
                <a:gd name="T43" fmla="*/ 241 h 328"/>
                <a:gd name="T44" fmla="*/ 25 w 243"/>
                <a:gd name="T45" fmla="*/ 283 h 328"/>
                <a:gd name="T46" fmla="*/ 51 w 243"/>
                <a:gd name="T47" fmla="*/ 280 h 328"/>
                <a:gd name="T48" fmla="*/ 56 w 243"/>
                <a:gd name="T49" fmla="*/ 278 h 328"/>
                <a:gd name="T50" fmla="*/ 56 w 243"/>
                <a:gd name="T51" fmla="*/ 314 h 328"/>
                <a:gd name="T52" fmla="*/ 54 w 243"/>
                <a:gd name="T53" fmla="*/ 315 h 328"/>
                <a:gd name="T54" fmla="*/ 39 w 243"/>
                <a:gd name="T55" fmla="*/ 325 h 328"/>
                <a:gd name="T56" fmla="*/ 39 w 243"/>
                <a:gd name="T57" fmla="*/ 326 h 328"/>
                <a:gd name="T58" fmla="*/ 80 w 243"/>
                <a:gd name="T59" fmla="*/ 322 h 328"/>
                <a:gd name="T60" fmla="*/ 87 w 243"/>
                <a:gd name="T61" fmla="*/ 318 h 328"/>
                <a:gd name="T62" fmla="*/ 107 w 243"/>
                <a:gd name="T63" fmla="*/ 317 h 328"/>
                <a:gd name="T64" fmla="*/ 112 w 243"/>
                <a:gd name="T65" fmla="*/ 319 h 328"/>
                <a:gd name="T66" fmla="*/ 112 w 243"/>
                <a:gd name="T67" fmla="*/ 286 h 328"/>
                <a:gd name="T68" fmla="*/ 130 w 243"/>
                <a:gd name="T69" fmla="*/ 261 h 328"/>
                <a:gd name="T70" fmla="*/ 142 w 243"/>
                <a:gd name="T71" fmla="*/ 226 h 328"/>
                <a:gd name="T72" fmla="*/ 150 w 243"/>
                <a:gd name="T73" fmla="*/ 213 h 328"/>
                <a:gd name="T74" fmla="*/ 150 w 243"/>
                <a:gd name="T75" fmla="*/ 201 h 328"/>
                <a:gd name="T76" fmla="*/ 162 w 243"/>
                <a:gd name="T77" fmla="*/ 181 h 328"/>
                <a:gd name="T78" fmla="*/ 176 w 243"/>
                <a:gd name="T79" fmla="*/ 157 h 328"/>
                <a:gd name="T80" fmla="*/ 175 w 243"/>
                <a:gd name="T81" fmla="*/ 155 h 328"/>
                <a:gd name="T82" fmla="*/ 169 w 243"/>
                <a:gd name="T83" fmla="*/ 127 h 328"/>
                <a:gd name="T84" fmla="*/ 180 w 243"/>
                <a:gd name="T85" fmla="*/ 119 h 328"/>
                <a:gd name="T86" fmla="*/ 202 w 243"/>
                <a:gd name="T87" fmla="*/ 117 h 328"/>
                <a:gd name="T88" fmla="*/ 220 w 243"/>
                <a:gd name="T89" fmla="*/ 113 h 328"/>
                <a:gd name="T90" fmla="*/ 226 w 243"/>
                <a:gd name="T91" fmla="*/ 106 h 328"/>
                <a:gd name="T92" fmla="*/ 243 w 243"/>
                <a:gd name="T93" fmla="*/ 88 h 328"/>
                <a:gd name="T94" fmla="*/ 243 w 243"/>
                <a:gd name="T95" fmla="*/ 62 h 328"/>
                <a:gd name="T96" fmla="*/ 214 w 243"/>
                <a:gd name="T97" fmla="*/ 37 h 328"/>
                <a:gd name="T98" fmla="*/ 216 w 243"/>
                <a:gd name="T99" fmla="*/ 3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3" h="328">
                  <a:moveTo>
                    <a:pt x="216" y="34"/>
                  </a:moveTo>
                  <a:cubicBezTo>
                    <a:pt x="217" y="31"/>
                    <a:pt x="219" y="26"/>
                    <a:pt x="219" y="24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5" y="21"/>
                    <a:pt x="213" y="20"/>
                    <a:pt x="211" y="19"/>
                  </a:cubicBezTo>
                  <a:cubicBezTo>
                    <a:pt x="208" y="17"/>
                    <a:pt x="206" y="15"/>
                    <a:pt x="198" y="14"/>
                  </a:cubicBezTo>
                  <a:cubicBezTo>
                    <a:pt x="192" y="13"/>
                    <a:pt x="185" y="9"/>
                    <a:pt x="180" y="6"/>
                  </a:cubicBezTo>
                  <a:cubicBezTo>
                    <a:pt x="176" y="4"/>
                    <a:pt x="170" y="0"/>
                    <a:pt x="168" y="1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3" y="3"/>
                    <a:pt x="108" y="12"/>
                    <a:pt x="96" y="16"/>
                  </a:cubicBezTo>
                  <a:cubicBezTo>
                    <a:pt x="84" y="19"/>
                    <a:pt x="58" y="30"/>
                    <a:pt x="53" y="3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9" y="67"/>
                    <a:pt x="31" y="74"/>
                    <a:pt x="32" y="79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8" y="129"/>
                    <a:pt x="0" y="143"/>
                    <a:pt x="0" y="146"/>
                  </a:cubicBezTo>
                  <a:cubicBezTo>
                    <a:pt x="1" y="148"/>
                    <a:pt x="13" y="160"/>
                    <a:pt x="23" y="168"/>
                  </a:cubicBezTo>
                  <a:cubicBezTo>
                    <a:pt x="24" y="169"/>
                    <a:pt x="24" y="169"/>
                    <a:pt x="24" y="169"/>
                  </a:cubicBezTo>
                  <a:cubicBezTo>
                    <a:pt x="28" y="200"/>
                    <a:pt x="28" y="200"/>
                    <a:pt x="28" y="200"/>
                  </a:cubicBezTo>
                  <a:cubicBezTo>
                    <a:pt x="32" y="210"/>
                    <a:pt x="32" y="210"/>
                    <a:pt x="32" y="210"/>
                  </a:cubicBezTo>
                  <a:cubicBezTo>
                    <a:pt x="32" y="241"/>
                    <a:pt x="32" y="241"/>
                    <a:pt x="32" y="241"/>
                  </a:cubicBezTo>
                  <a:cubicBezTo>
                    <a:pt x="25" y="283"/>
                    <a:pt x="25" y="283"/>
                    <a:pt x="25" y="283"/>
                  </a:cubicBezTo>
                  <a:cubicBezTo>
                    <a:pt x="40" y="282"/>
                    <a:pt x="51" y="280"/>
                    <a:pt x="51" y="280"/>
                  </a:cubicBezTo>
                  <a:cubicBezTo>
                    <a:pt x="56" y="278"/>
                    <a:pt x="56" y="278"/>
                    <a:pt x="56" y="278"/>
                  </a:cubicBezTo>
                  <a:cubicBezTo>
                    <a:pt x="56" y="314"/>
                    <a:pt x="56" y="314"/>
                    <a:pt x="56" y="314"/>
                  </a:cubicBezTo>
                  <a:cubicBezTo>
                    <a:pt x="54" y="315"/>
                    <a:pt x="54" y="315"/>
                    <a:pt x="54" y="315"/>
                  </a:cubicBezTo>
                  <a:cubicBezTo>
                    <a:pt x="47" y="318"/>
                    <a:pt x="41" y="323"/>
                    <a:pt x="39" y="325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52" y="327"/>
                    <a:pt x="69" y="328"/>
                    <a:pt x="80" y="322"/>
                  </a:cubicBezTo>
                  <a:cubicBezTo>
                    <a:pt x="83" y="321"/>
                    <a:pt x="85" y="320"/>
                    <a:pt x="87" y="318"/>
                  </a:cubicBezTo>
                  <a:cubicBezTo>
                    <a:pt x="93" y="315"/>
                    <a:pt x="99" y="311"/>
                    <a:pt x="107" y="317"/>
                  </a:cubicBezTo>
                  <a:cubicBezTo>
                    <a:pt x="108" y="318"/>
                    <a:pt x="110" y="319"/>
                    <a:pt x="112" y="319"/>
                  </a:cubicBezTo>
                  <a:cubicBezTo>
                    <a:pt x="112" y="286"/>
                    <a:pt x="112" y="286"/>
                    <a:pt x="112" y="286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42" y="226"/>
                    <a:pt x="142" y="226"/>
                    <a:pt x="142" y="226"/>
                  </a:cubicBezTo>
                  <a:cubicBezTo>
                    <a:pt x="150" y="213"/>
                    <a:pt x="150" y="213"/>
                    <a:pt x="150" y="213"/>
                  </a:cubicBezTo>
                  <a:cubicBezTo>
                    <a:pt x="150" y="201"/>
                    <a:pt x="150" y="201"/>
                    <a:pt x="150" y="201"/>
                  </a:cubicBezTo>
                  <a:cubicBezTo>
                    <a:pt x="151" y="199"/>
                    <a:pt x="153" y="186"/>
                    <a:pt x="162" y="181"/>
                  </a:cubicBezTo>
                  <a:cubicBezTo>
                    <a:pt x="167" y="179"/>
                    <a:pt x="175" y="162"/>
                    <a:pt x="176" y="157"/>
                  </a:cubicBezTo>
                  <a:cubicBezTo>
                    <a:pt x="176" y="157"/>
                    <a:pt x="176" y="156"/>
                    <a:pt x="175" y="155"/>
                  </a:cubicBezTo>
                  <a:cubicBezTo>
                    <a:pt x="171" y="149"/>
                    <a:pt x="164" y="136"/>
                    <a:pt x="169" y="127"/>
                  </a:cubicBezTo>
                  <a:cubicBezTo>
                    <a:pt x="170" y="124"/>
                    <a:pt x="173" y="120"/>
                    <a:pt x="180" y="119"/>
                  </a:cubicBezTo>
                  <a:cubicBezTo>
                    <a:pt x="188" y="118"/>
                    <a:pt x="195" y="117"/>
                    <a:pt x="202" y="117"/>
                  </a:cubicBezTo>
                  <a:cubicBezTo>
                    <a:pt x="210" y="116"/>
                    <a:pt x="218" y="115"/>
                    <a:pt x="220" y="113"/>
                  </a:cubicBezTo>
                  <a:cubicBezTo>
                    <a:pt x="222" y="112"/>
                    <a:pt x="224" y="109"/>
                    <a:pt x="226" y="106"/>
                  </a:cubicBezTo>
                  <a:cubicBezTo>
                    <a:pt x="231" y="99"/>
                    <a:pt x="236" y="91"/>
                    <a:pt x="243" y="88"/>
                  </a:cubicBezTo>
                  <a:cubicBezTo>
                    <a:pt x="243" y="62"/>
                    <a:pt x="243" y="62"/>
                    <a:pt x="243" y="62"/>
                  </a:cubicBezTo>
                  <a:cubicBezTo>
                    <a:pt x="214" y="37"/>
                    <a:pt x="214" y="37"/>
                    <a:pt x="214" y="37"/>
                  </a:cubicBezTo>
                  <a:lnTo>
                    <a:pt x="21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7254876" y="3135312"/>
              <a:ext cx="482600" cy="892176"/>
            </a:xfrm>
            <a:custGeom>
              <a:avLst/>
              <a:gdLst>
                <a:gd name="T0" fmla="*/ 150 w 194"/>
                <a:gd name="T1" fmla="*/ 35 h 359"/>
                <a:gd name="T2" fmla="*/ 145 w 194"/>
                <a:gd name="T3" fmla="*/ 34 h 359"/>
                <a:gd name="T4" fmla="*/ 128 w 194"/>
                <a:gd name="T5" fmla="*/ 34 h 359"/>
                <a:gd name="T6" fmla="*/ 89 w 194"/>
                <a:gd name="T7" fmla="*/ 35 h 359"/>
                <a:gd name="T8" fmla="*/ 66 w 194"/>
                <a:gd name="T9" fmla="*/ 71 h 359"/>
                <a:gd name="T10" fmla="*/ 50 w 194"/>
                <a:gd name="T11" fmla="*/ 80 h 359"/>
                <a:gd name="T12" fmla="*/ 48 w 194"/>
                <a:gd name="T13" fmla="*/ 127 h 359"/>
                <a:gd name="T14" fmla="*/ 33 w 194"/>
                <a:gd name="T15" fmla="*/ 138 h 359"/>
                <a:gd name="T16" fmla="*/ 19 w 194"/>
                <a:gd name="T17" fmla="*/ 148 h 359"/>
                <a:gd name="T18" fmla="*/ 24 w 194"/>
                <a:gd name="T19" fmla="*/ 153 h 359"/>
                <a:gd name="T20" fmla="*/ 37 w 194"/>
                <a:gd name="T21" fmla="*/ 176 h 359"/>
                <a:gd name="T22" fmla="*/ 28 w 194"/>
                <a:gd name="T23" fmla="*/ 205 h 359"/>
                <a:gd name="T24" fmla="*/ 28 w 194"/>
                <a:gd name="T25" fmla="*/ 205 h 359"/>
                <a:gd name="T26" fmla="*/ 28 w 194"/>
                <a:gd name="T27" fmla="*/ 206 h 359"/>
                <a:gd name="T28" fmla="*/ 19 w 194"/>
                <a:gd name="T29" fmla="*/ 226 h 359"/>
                <a:gd name="T30" fmla="*/ 19 w 194"/>
                <a:gd name="T31" fmla="*/ 253 h 359"/>
                <a:gd name="T32" fmla="*/ 19 w 194"/>
                <a:gd name="T33" fmla="*/ 273 h 359"/>
                <a:gd name="T34" fmla="*/ 19 w 194"/>
                <a:gd name="T35" fmla="*/ 275 h 359"/>
                <a:gd name="T36" fmla="*/ 18 w 194"/>
                <a:gd name="T37" fmla="*/ 310 h 359"/>
                <a:gd name="T38" fmla="*/ 4 w 194"/>
                <a:gd name="T39" fmla="*/ 359 h 359"/>
                <a:gd name="T40" fmla="*/ 18 w 194"/>
                <a:gd name="T41" fmla="*/ 357 h 359"/>
                <a:gd name="T42" fmla="*/ 42 w 194"/>
                <a:gd name="T43" fmla="*/ 351 h 359"/>
                <a:gd name="T44" fmla="*/ 90 w 194"/>
                <a:gd name="T45" fmla="*/ 334 h 359"/>
                <a:gd name="T46" fmla="*/ 113 w 194"/>
                <a:gd name="T47" fmla="*/ 316 h 359"/>
                <a:gd name="T48" fmla="*/ 121 w 194"/>
                <a:gd name="T49" fmla="*/ 313 h 359"/>
                <a:gd name="T50" fmla="*/ 159 w 194"/>
                <a:gd name="T51" fmla="*/ 291 h 359"/>
                <a:gd name="T52" fmla="*/ 171 w 194"/>
                <a:gd name="T53" fmla="*/ 248 h 359"/>
                <a:gd name="T54" fmla="*/ 162 w 194"/>
                <a:gd name="T55" fmla="*/ 219 h 359"/>
                <a:gd name="T56" fmla="*/ 167 w 194"/>
                <a:gd name="T57" fmla="*/ 200 h 359"/>
                <a:gd name="T58" fmla="*/ 171 w 194"/>
                <a:gd name="T59" fmla="*/ 184 h 359"/>
                <a:gd name="T60" fmla="*/ 176 w 194"/>
                <a:gd name="T61" fmla="*/ 174 h 359"/>
                <a:gd name="T62" fmla="*/ 172 w 194"/>
                <a:gd name="T63" fmla="*/ 154 h 359"/>
                <a:gd name="T64" fmla="*/ 156 w 194"/>
                <a:gd name="T65" fmla="*/ 110 h 359"/>
                <a:gd name="T66" fmla="*/ 156 w 194"/>
                <a:gd name="T67" fmla="*/ 108 h 359"/>
                <a:gd name="T68" fmla="*/ 158 w 194"/>
                <a:gd name="T69" fmla="*/ 107 h 359"/>
                <a:gd name="T70" fmla="*/ 180 w 194"/>
                <a:gd name="T71" fmla="*/ 91 h 359"/>
                <a:gd name="T72" fmla="*/ 182 w 194"/>
                <a:gd name="T73" fmla="*/ 89 h 359"/>
                <a:gd name="T74" fmla="*/ 194 w 194"/>
                <a:gd name="T75" fmla="*/ 69 h 359"/>
                <a:gd name="T76" fmla="*/ 186 w 194"/>
                <a:gd name="T77" fmla="*/ 53 h 359"/>
                <a:gd name="T78" fmla="*/ 183 w 194"/>
                <a:gd name="T79" fmla="*/ 54 h 359"/>
                <a:gd name="T80" fmla="*/ 175 w 194"/>
                <a:gd name="T81" fmla="*/ 42 h 359"/>
                <a:gd name="T82" fmla="*/ 173 w 194"/>
                <a:gd name="T83" fmla="*/ 33 h 359"/>
                <a:gd name="T84" fmla="*/ 181 w 194"/>
                <a:gd name="T85" fmla="*/ 38 h 359"/>
                <a:gd name="T86" fmla="*/ 182 w 194"/>
                <a:gd name="T87" fmla="*/ 39 h 359"/>
                <a:gd name="T88" fmla="*/ 182 w 194"/>
                <a:gd name="T89" fmla="*/ 30 h 359"/>
                <a:gd name="T90" fmla="*/ 179 w 194"/>
                <a:gd name="T91" fmla="*/ 0 h 359"/>
                <a:gd name="T92" fmla="*/ 174 w 194"/>
                <a:gd name="T93" fmla="*/ 1 h 359"/>
                <a:gd name="T94" fmla="*/ 174 w 194"/>
                <a:gd name="T95" fmla="*/ 1 h 359"/>
                <a:gd name="T96" fmla="*/ 150 w 194"/>
                <a:gd name="T97" fmla="*/ 10 h 359"/>
                <a:gd name="T98" fmla="*/ 150 w 194"/>
                <a:gd name="T99" fmla="*/ 35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4" h="359">
                  <a:moveTo>
                    <a:pt x="150" y="35"/>
                  </a:moveTo>
                  <a:cubicBezTo>
                    <a:pt x="145" y="34"/>
                    <a:pt x="145" y="34"/>
                    <a:pt x="145" y="34"/>
                  </a:cubicBezTo>
                  <a:cubicBezTo>
                    <a:pt x="145" y="34"/>
                    <a:pt x="136" y="33"/>
                    <a:pt x="128" y="34"/>
                  </a:cubicBezTo>
                  <a:cubicBezTo>
                    <a:pt x="120" y="36"/>
                    <a:pt x="97" y="35"/>
                    <a:pt x="89" y="35"/>
                  </a:cubicBezTo>
                  <a:cubicBezTo>
                    <a:pt x="86" y="42"/>
                    <a:pt x="78" y="61"/>
                    <a:pt x="66" y="71"/>
                  </a:cubicBezTo>
                  <a:cubicBezTo>
                    <a:pt x="61" y="75"/>
                    <a:pt x="55" y="78"/>
                    <a:pt x="50" y="80"/>
                  </a:cubicBezTo>
                  <a:cubicBezTo>
                    <a:pt x="53" y="90"/>
                    <a:pt x="60" y="117"/>
                    <a:pt x="48" y="127"/>
                  </a:cubicBezTo>
                  <a:cubicBezTo>
                    <a:pt x="43" y="131"/>
                    <a:pt x="38" y="134"/>
                    <a:pt x="33" y="138"/>
                  </a:cubicBezTo>
                  <a:cubicBezTo>
                    <a:pt x="28" y="141"/>
                    <a:pt x="20" y="146"/>
                    <a:pt x="19" y="148"/>
                  </a:cubicBezTo>
                  <a:cubicBezTo>
                    <a:pt x="20" y="150"/>
                    <a:pt x="22" y="152"/>
                    <a:pt x="24" y="153"/>
                  </a:cubicBezTo>
                  <a:cubicBezTo>
                    <a:pt x="30" y="159"/>
                    <a:pt x="39" y="167"/>
                    <a:pt x="37" y="176"/>
                  </a:cubicBezTo>
                  <a:cubicBezTo>
                    <a:pt x="34" y="188"/>
                    <a:pt x="29" y="204"/>
                    <a:pt x="28" y="205"/>
                  </a:cubicBezTo>
                  <a:cubicBezTo>
                    <a:pt x="28" y="205"/>
                    <a:pt x="28" y="205"/>
                    <a:pt x="28" y="205"/>
                  </a:cubicBezTo>
                  <a:cubicBezTo>
                    <a:pt x="28" y="206"/>
                    <a:pt x="28" y="206"/>
                    <a:pt x="28" y="206"/>
                  </a:cubicBezTo>
                  <a:cubicBezTo>
                    <a:pt x="25" y="209"/>
                    <a:pt x="19" y="219"/>
                    <a:pt x="19" y="226"/>
                  </a:cubicBezTo>
                  <a:cubicBezTo>
                    <a:pt x="19" y="230"/>
                    <a:pt x="19" y="242"/>
                    <a:pt x="19" y="253"/>
                  </a:cubicBezTo>
                  <a:cubicBezTo>
                    <a:pt x="19" y="262"/>
                    <a:pt x="19" y="271"/>
                    <a:pt x="19" y="273"/>
                  </a:cubicBezTo>
                  <a:cubicBezTo>
                    <a:pt x="19" y="273"/>
                    <a:pt x="19" y="274"/>
                    <a:pt x="19" y="275"/>
                  </a:cubicBezTo>
                  <a:cubicBezTo>
                    <a:pt x="21" y="282"/>
                    <a:pt x="25" y="299"/>
                    <a:pt x="18" y="310"/>
                  </a:cubicBezTo>
                  <a:cubicBezTo>
                    <a:pt x="10" y="322"/>
                    <a:pt x="0" y="355"/>
                    <a:pt x="4" y="359"/>
                  </a:cubicBezTo>
                  <a:cubicBezTo>
                    <a:pt x="11" y="359"/>
                    <a:pt x="12" y="359"/>
                    <a:pt x="18" y="357"/>
                  </a:cubicBezTo>
                  <a:cubicBezTo>
                    <a:pt x="23" y="356"/>
                    <a:pt x="29" y="354"/>
                    <a:pt x="42" y="351"/>
                  </a:cubicBezTo>
                  <a:cubicBezTo>
                    <a:pt x="89" y="341"/>
                    <a:pt x="90" y="334"/>
                    <a:pt x="90" y="334"/>
                  </a:cubicBezTo>
                  <a:cubicBezTo>
                    <a:pt x="89" y="324"/>
                    <a:pt x="98" y="321"/>
                    <a:pt x="113" y="316"/>
                  </a:cubicBezTo>
                  <a:cubicBezTo>
                    <a:pt x="121" y="313"/>
                    <a:pt x="121" y="313"/>
                    <a:pt x="121" y="313"/>
                  </a:cubicBezTo>
                  <a:cubicBezTo>
                    <a:pt x="136" y="309"/>
                    <a:pt x="153" y="303"/>
                    <a:pt x="159" y="291"/>
                  </a:cubicBezTo>
                  <a:cubicBezTo>
                    <a:pt x="165" y="279"/>
                    <a:pt x="170" y="254"/>
                    <a:pt x="171" y="248"/>
                  </a:cubicBezTo>
                  <a:cubicBezTo>
                    <a:pt x="168" y="243"/>
                    <a:pt x="158" y="228"/>
                    <a:pt x="162" y="219"/>
                  </a:cubicBezTo>
                  <a:cubicBezTo>
                    <a:pt x="164" y="213"/>
                    <a:pt x="166" y="207"/>
                    <a:pt x="167" y="200"/>
                  </a:cubicBezTo>
                  <a:cubicBezTo>
                    <a:pt x="169" y="194"/>
                    <a:pt x="170" y="189"/>
                    <a:pt x="171" y="184"/>
                  </a:cubicBezTo>
                  <a:cubicBezTo>
                    <a:pt x="173" y="180"/>
                    <a:pt x="174" y="176"/>
                    <a:pt x="176" y="174"/>
                  </a:cubicBezTo>
                  <a:cubicBezTo>
                    <a:pt x="179" y="167"/>
                    <a:pt x="181" y="164"/>
                    <a:pt x="172" y="154"/>
                  </a:cubicBezTo>
                  <a:cubicBezTo>
                    <a:pt x="157" y="136"/>
                    <a:pt x="156" y="111"/>
                    <a:pt x="156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8" y="107"/>
                    <a:pt x="158" y="107"/>
                    <a:pt x="158" y="107"/>
                  </a:cubicBezTo>
                  <a:cubicBezTo>
                    <a:pt x="166" y="102"/>
                    <a:pt x="177" y="93"/>
                    <a:pt x="180" y="91"/>
                  </a:cubicBezTo>
                  <a:cubicBezTo>
                    <a:pt x="181" y="90"/>
                    <a:pt x="181" y="89"/>
                    <a:pt x="182" y="89"/>
                  </a:cubicBezTo>
                  <a:cubicBezTo>
                    <a:pt x="187" y="85"/>
                    <a:pt x="192" y="80"/>
                    <a:pt x="194" y="69"/>
                  </a:cubicBezTo>
                  <a:cubicBezTo>
                    <a:pt x="194" y="63"/>
                    <a:pt x="190" y="57"/>
                    <a:pt x="186" y="53"/>
                  </a:cubicBezTo>
                  <a:cubicBezTo>
                    <a:pt x="185" y="53"/>
                    <a:pt x="184" y="54"/>
                    <a:pt x="183" y="54"/>
                  </a:cubicBezTo>
                  <a:cubicBezTo>
                    <a:pt x="179" y="54"/>
                    <a:pt x="177" y="51"/>
                    <a:pt x="175" y="4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1" y="38"/>
                    <a:pt x="181" y="38"/>
                    <a:pt x="182" y="39"/>
                  </a:cubicBezTo>
                  <a:cubicBezTo>
                    <a:pt x="182" y="36"/>
                    <a:pt x="182" y="34"/>
                    <a:pt x="182" y="30"/>
                  </a:cubicBezTo>
                  <a:cubicBezTo>
                    <a:pt x="184" y="8"/>
                    <a:pt x="180" y="1"/>
                    <a:pt x="179" y="0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50" y="10"/>
                    <a:pt x="150" y="10"/>
                    <a:pt x="150" y="10"/>
                  </a:cubicBezTo>
                  <a:lnTo>
                    <a:pt x="15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8037514" y="3935412"/>
              <a:ext cx="690563" cy="577850"/>
            </a:xfrm>
            <a:custGeom>
              <a:avLst/>
              <a:gdLst>
                <a:gd name="T0" fmla="*/ 105 w 278"/>
                <a:gd name="T1" fmla="*/ 14 h 232"/>
                <a:gd name="T2" fmla="*/ 88 w 278"/>
                <a:gd name="T3" fmla="*/ 39 h 232"/>
                <a:gd name="T4" fmla="*/ 85 w 278"/>
                <a:gd name="T5" fmla="*/ 37 h 232"/>
                <a:gd name="T6" fmla="*/ 72 w 278"/>
                <a:gd name="T7" fmla="*/ 23 h 232"/>
                <a:gd name="T8" fmla="*/ 71 w 278"/>
                <a:gd name="T9" fmla="*/ 22 h 232"/>
                <a:gd name="T10" fmla="*/ 49 w 278"/>
                <a:gd name="T11" fmla="*/ 36 h 232"/>
                <a:gd name="T12" fmla="*/ 41 w 278"/>
                <a:gd name="T13" fmla="*/ 40 h 232"/>
                <a:gd name="T14" fmla="*/ 41 w 278"/>
                <a:gd name="T15" fmla="*/ 40 h 232"/>
                <a:gd name="T16" fmla="*/ 31 w 278"/>
                <a:gd name="T17" fmla="*/ 31 h 232"/>
                <a:gd name="T18" fmla="*/ 27 w 278"/>
                <a:gd name="T19" fmla="*/ 25 h 232"/>
                <a:gd name="T20" fmla="*/ 17 w 278"/>
                <a:gd name="T21" fmla="*/ 21 h 232"/>
                <a:gd name="T22" fmla="*/ 0 w 278"/>
                <a:gd name="T23" fmla="*/ 14 h 232"/>
                <a:gd name="T24" fmla="*/ 15 w 278"/>
                <a:gd name="T25" fmla="*/ 38 h 232"/>
                <a:gd name="T26" fmla="*/ 51 w 278"/>
                <a:gd name="T27" fmla="*/ 52 h 232"/>
                <a:gd name="T28" fmla="*/ 52 w 278"/>
                <a:gd name="T29" fmla="*/ 53 h 232"/>
                <a:gd name="T30" fmla="*/ 80 w 278"/>
                <a:gd name="T31" fmla="*/ 67 h 232"/>
                <a:gd name="T32" fmla="*/ 80 w 278"/>
                <a:gd name="T33" fmla="*/ 70 h 232"/>
                <a:gd name="T34" fmla="*/ 80 w 278"/>
                <a:gd name="T35" fmla="*/ 94 h 232"/>
                <a:gd name="T36" fmla="*/ 100 w 278"/>
                <a:gd name="T37" fmla="*/ 126 h 232"/>
                <a:gd name="T38" fmla="*/ 116 w 278"/>
                <a:gd name="T39" fmla="*/ 126 h 232"/>
                <a:gd name="T40" fmla="*/ 134 w 278"/>
                <a:gd name="T41" fmla="*/ 110 h 232"/>
                <a:gd name="T42" fmla="*/ 139 w 278"/>
                <a:gd name="T43" fmla="*/ 117 h 232"/>
                <a:gd name="T44" fmla="*/ 125 w 278"/>
                <a:gd name="T45" fmla="*/ 144 h 232"/>
                <a:gd name="T46" fmla="*/ 118 w 278"/>
                <a:gd name="T47" fmla="*/ 158 h 232"/>
                <a:gd name="T48" fmla="*/ 103 w 278"/>
                <a:gd name="T49" fmla="*/ 166 h 232"/>
                <a:gd name="T50" fmla="*/ 102 w 278"/>
                <a:gd name="T51" fmla="*/ 166 h 232"/>
                <a:gd name="T52" fmla="*/ 103 w 278"/>
                <a:gd name="T53" fmla="*/ 174 h 232"/>
                <a:gd name="T54" fmla="*/ 119 w 278"/>
                <a:gd name="T55" fmla="*/ 192 h 232"/>
                <a:gd name="T56" fmla="*/ 126 w 278"/>
                <a:gd name="T57" fmla="*/ 199 h 232"/>
                <a:gd name="T58" fmla="*/ 128 w 278"/>
                <a:gd name="T59" fmla="*/ 205 h 232"/>
                <a:gd name="T60" fmla="*/ 139 w 278"/>
                <a:gd name="T61" fmla="*/ 212 h 232"/>
                <a:gd name="T62" fmla="*/ 147 w 278"/>
                <a:gd name="T63" fmla="*/ 215 h 232"/>
                <a:gd name="T64" fmla="*/ 175 w 278"/>
                <a:gd name="T65" fmla="*/ 213 h 232"/>
                <a:gd name="T66" fmla="*/ 184 w 278"/>
                <a:gd name="T67" fmla="*/ 206 h 232"/>
                <a:gd name="T68" fmla="*/ 194 w 278"/>
                <a:gd name="T69" fmla="*/ 214 h 232"/>
                <a:gd name="T70" fmla="*/ 219 w 278"/>
                <a:gd name="T71" fmla="*/ 232 h 232"/>
                <a:gd name="T72" fmla="*/ 235 w 278"/>
                <a:gd name="T73" fmla="*/ 224 h 232"/>
                <a:gd name="T74" fmla="*/ 251 w 278"/>
                <a:gd name="T75" fmla="*/ 194 h 232"/>
                <a:gd name="T76" fmla="*/ 255 w 278"/>
                <a:gd name="T77" fmla="*/ 196 h 232"/>
                <a:gd name="T78" fmla="*/ 233 w 278"/>
                <a:gd name="T79" fmla="*/ 178 h 232"/>
                <a:gd name="T80" fmla="*/ 246 w 278"/>
                <a:gd name="T81" fmla="*/ 167 h 232"/>
                <a:gd name="T82" fmla="*/ 266 w 278"/>
                <a:gd name="T83" fmla="*/ 176 h 232"/>
                <a:gd name="T84" fmla="*/ 267 w 278"/>
                <a:gd name="T85" fmla="*/ 166 h 232"/>
                <a:gd name="T86" fmla="*/ 245 w 278"/>
                <a:gd name="T87" fmla="*/ 146 h 232"/>
                <a:gd name="T88" fmla="*/ 233 w 278"/>
                <a:gd name="T89" fmla="*/ 123 h 232"/>
                <a:gd name="T90" fmla="*/ 214 w 278"/>
                <a:gd name="T91" fmla="*/ 123 h 232"/>
                <a:gd name="T92" fmla="*/ 214 w 278"/>
                <a:gd name="T93" fmla="*/ 103 h 232"/>
                <a:gd name="T94" fmla="*/ 196 w 278"/>
                <a:gd name="T95" fmla="*/ 89 h 232"/>
                <a:gd name="T96" fmla="*/ 189 w 278"/>
                <a:gd name="T97" fmla="*/ 68 h 232"/>
                <a:gd name="T98" fmla="*/ 151 w 278"/>
                <a:gd name="T99" fmla="*/ 21 h 232"/>
                <a:gd name="T100" fmla="*/ 118 w 278"/>
                <a:gd name="T101" fmla="*/ 0 h 232"/>
                <a:gd name="T102" fmla="*/ 120 w 278"/>
                <a:gd name="T103" fmla="*/ 3 h 232"/>
                <a:gd name="T104" fmla="*/ 105 w 278"/>
                <a:gd name="T105" fmla="*/ 1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8" h="232">
                  <a:moveTo>
                    <a:pt x="105" y="14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77" y="31"/>
                    <a:pt x="72" y="23"/>
                  </a:cubicBezTo>
                  <a:cubicBezTo>
                    <a:pt x="72" y="22"/>
                    <a:pt x="72" y="22"/>
                    <a:pt x="71" y="22"/>
                  </a:cubicBezTo>
                  <a:cubicBezTo>
                    <a:pt x="67" y="22"/>
                    <a:pt x="57" y="27"/>
                    <a:pt x="49" y="36"/>
                  </a:cubicBezTo>
                  <a:cubicBezTo>
                    <a:pt x="48" y="37"/>
                    <a:pt x="45" y="40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6" y="40"/>
                    <a:pt x="33" y="35"/>
                    <a:pt x="31" y="31"/>
                  </a:cubicBezTo>
                  <a:cubicBezTo>
                    <a:pt x="30" y="29"/>
                    <a:pt x="28" y="25"/>
                    <a:pt x="27" y="25"/>
                  </a:cubicBezTo>
                  <a:cubicBezTo>
                    <a:pt x="24" y="24"/>
                    <a:pt x="20" y="22"/>
                    <a:pt x="17" y="21"/>
                  </a:cubicBezTo>
                  <a:cubicBezTo>
                    <a:pt x="12" y="18"/>
                    <a:pt x="6" y="16"/>
                    <a:pt x="0" y="14"/>
                  </a:cubicBezTo>
                  <a:cubicBezTo>
                    <a:pt x="6" y="25"/>
                    <a:pt x="12" y="36"/>
                    <a:pt x="15" y="38"/>
                  </a:cubicBezTo>
                  <a:cubicBezTo>
                    <a:pt x="19" y="40"/>
                    <a:pt x="39" y="48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78" y="86"/>
                    <a:pt x="80" y="94"/>
                  </a:cubicBezTo>
                  <a:cubicBezTo>
                    <a:pt x="81" y="101"/>
                    <a:pt x="95" y="122"/>
                    <a:pt x="100" y="126"/>
                  </a:cubicBezTo>
                  <a:cubicBezTo>
                    <a:pt x="102" y="126"/>
                    <a:pt x="107" y="125"/>
                    <a:pt x="116" y="126"/>
                  </a:cubicBezTo>
                  <a:cubicBezTo>
                    <a:pt x="123" y="114"/>
                    <a:pt x="129" y="109"/>
                    <a:pt x="134" y="110"/>
                  </a:cubicBezTo>
                  <a:cubicBezTo>
                    <a:pt x="136" y="110"/>
                    <a:pt x="139" y="112"/>
                    <a:pt x="139" y="117"/>
                  </a:cubicBezTo>
                  <a:cubicBezTo>
                    <a:pt x="141" y="130"/>
                    <a:pt x="141" y="141"/>
                    <a:pt x="125" y="144"/>
                  </a:cubicBezTo>
                  <a:cubicBezTo>
                    <a:pt x="126" y="148"/>
                    <a:pt x="124" y="152"/>
                    <a:pt x="118" y="158"/>
                  </a:cubicBezTo>
                  <a:cubicBezTo>
                    <a:pt x="112" y="163"/>
                    <a:pt x="107" y="165"/>
                    <a:pt x="103" y="166"/>
                  </a:cubicBezTo>
                  <a:cubicBezTo>
                    <a:pt x="103" y="166"/>
                    <a:pt x="102" y="166"/>
                    <a:pt x="102" y="166"/>
                  </a:cubicBezTo>
                  <a:cubicBezTo>
                    <a:pt x="102" y="167"/>
                    <a:pt x="102" y="169"/>
                    <a:pt x="103" y="174"/>
                  </a:cubicBezTo>
                  <a:cubicBezTo>
                    <a:pt x="109" y="190"/>
                    <a:pt x="113" y="191"/>
                    <a:pt x="119" y="192"/>
                  </a:cubicBezTo>
                  <a:cubicBezTo>
                    <a:pt x="124" y="193"/>
                    <a:pt x="126" y="195"/>
                    <a:pt x="126" y="199"/>
                  </a:cubicBezTo>
                  <a:cubicBezTo>
                    <a:pt x="126" y="201"/>
                    <a:pt x="127" y="202"/>
                    <a:pt x="128" y="205"/>
                  </a:cubicBezTo>
                  <a:cubicBezTo>
                    <a:pt x="130" y="209"/>
                    <a:pt x="133" y="210"/>
                    <a:pt x="139" y="212"/>
                  </a:cubicBezTo>
                  <a:cubicBezTo>
                    <a:pt x="141" y="212"/>
                    <a:pt x="144" y="213"/>
                    <a:pt x="147" y="215"/>
                  </a:cubicBezTo>
                  <a:cubicBezTo>
                    <a:pt x="150" y="216"/>
                    <a:pt x="163" y="215"/>
                    <a:pt x="175" y="213"/>
                  </a:cubicBezTo>
                  <a:cubicBezTo>
                    <a:pt x="177" y="208"/>
                    <a:pt x="180" y="206"/>
                    <a:pt x="184" y="206"/>
                  </a:cubicBezTo>
                  <a:cubicBezTo>
                    <a:pt x="189" y="206"/>
                    <a:pt x="193" y="211"/>
                    <a:pt x="194" y="214"/>
                  </a:cubicBezTo>
                  <a:cubicBezTo>
                    <a:pt x="204" y="222"/>
                    <a:pt x="216" y="232"/>
                    <a:pt x="219" y="232"/>
                  </a:cubicBezTo>
                  <a:cubicBezTo>
                    <a:pt x="222" y="232"/>
                    <a:pt x="229" y="228"/>
                    <a:pt x="235" y="22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5" y="196"/>
                    <a:pt x="255" y="196"/>
                    <a:pt x="255" y="196"/>
                  </a:cubicBezTo>
                  <a:cubicBezTo>
                    <a:pt x="247" y="191"/>
                    <a:pt x="237" y="183"/>
                    <a:pt x="233" y="178"/>
                  </a:cubicBezTo>
                  <a:cubicBezTo>
                    <a:pt x="228" y="171"/>
                    <a:pt x="236" y="163"/>
                    <a:pt x="246" y="167"/>
                  </a:cubicBezTo>
                  <a:cubicBezTo>
                    <a:pt x="256" y="171"/>
                    <a:pt x="266" y="176"/>
                    <a:pt x="266" y="176"/>
                  </a:cubicBezTo>
                  <a:cubicBezTo>
                    <a:pt x="266" y="176"/>
                    <a:pt x="278" y="178"/>
                    <a:pt x="267" y="166"/>
                  </a:cubicBezTo>
                  <a:cubicBezTo>
                    <a:pt x="256" y="155"/>
                    <a:pt x="247" y="150"/>
                    <a:pt x="245" y="146"/>
                  </a:cubicBezTo>
                  <a:cubicBezTo>
                    <a:pt x="242" y="142"/>
                    <a:pt x="243" y="123"/>
                    <a:pt x="233" y="123"/>
                  </a:cubicBezTo>
                  <a:cubicBezTo>
                    <a:pt x="224" y="123"/>
                    <a:pt x="214" y="123"/>
                    <a:pt x="214" y="123"/>
                  </a:cubicBezTo>
                  <a:cubicBezTo>
                    <a:pt x="214" y="123"/>
                    <a:pt x="215" y="107"/>
                    <a:pt x="214" y="103"/>
                  </a:cubicBezTo>
                  <a:cubicBezTo>
                    <a:pt x="213" y="99"/>
                    <a:pt x="196" y="89"/>
                    <a:pt x="196" y="89"/>
                  </a:cubicBezTo>
                  <a:cubicBezTo>
                    <a:pt x="196" y="89"/>
                    <a:pt x="189" y="78"/>
                    <a:pt x="189" y="68"/>
                  </a:cubicBezTo>
                  <a:cubicBezTo>
                    <a:pt x="189" y="58"/>
                    <a:pt x="169" y="36"/>
                    <a:pt x="151" y="21"/>
                  </a:cubicBezTo>
                  <a:cubicBezTo>
                    <a:pt x="133" y="5"/>
                    <a:pt x="118" y="0"/>
                    <a:pt x="118" y="0"/>
                  </a:cubicBezTo>
                  <a:cubicBezTo>
                    <a:pt x="120" y="3"/>
                    <a:pt x="120" y="3"/>
                    <a:pt x="120" y="3"/>
                  </a:cubicBezTo>
                  <a:lnTo>
                    <a:pt x="10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5868988" y="1184274"/>
              <a:ext cx="2859087" cy="2401887"/>
            </a:xfrm>
            <a:custGeom>
              <a:avLst/>
              <a:gdLst>
                <a:gd name="T0" fmla="*/ 1 w 1151"/>
                <a:gd name="T1" fmla="*/ 704 h 966"/>
                <a:gd name="T2" fmla="*/ 37 w 1151"/>
                <a:gd name="T3" fmla="*/ 755 h 966"/>
                <a:gd name="T4" fmla="*/ 103 w 1151"/>
                <a:gd name="T5" fmla="*/ 760 h 966"/>
                <a:gd name="T6" fmla="*/ 101 w 1151"/>
                <a:gd name="T7" fmla="*/ 823 h 966"/>
                <a:gd name="T8" fmla="*/ 155 w 1151"/>
                <a:gd name="T9" fmla="*/ 875 h 966"/>
                <a:gd name="T10" fmla="*/ 217 w 1151"/>
                <a:gd name="T11" fmla="*/ 856 h 966"/>
                <a:gd name="T12" fmla="*/ 273 w 1151"/>
                <a:gd name="T13" fmla="*/ 883 h 966"/>
                <a:gd name="T14" fmla="*/ 252 w 1151"/>
                <a:gd name="T15" fmla="*/ 956 h 966"/>
                <a:gd name="T16" fmla="*/ 345 w 1151"/>
                <a:gd name="T17" fmla="*/ 946 h 966"/>
                <a:gd name="T18" fmla="*/ 364 w 1151"/>
                <a:gd name="T19" fmla="*/ 887 h 966"/>
                <a:gd name="T20" fmla="*/ 401 w 1151"/>
                <a:gd name="T21" fmla="*/ 880 h 966"/>
                <a:gd name="T22" fmla="*/ 437 w 1151"/>
                <a:gd name="T23" fmla="*/ 957 h 966"/>
                <a:gd name="T24" fmla="*/ 480 w 1151"/>
                <a:gd name="T25" fmla="*/ 960 h 966"/>
                <a:gd name="T26" fmla="*/ 570 w 1151"/>
                <a:gd name="T27" fmla="*/ 860 h 966"/>
                <a:gd name="T28" fmla="*/ 640 w 1151"/>
                <a:gd name="T29" fmla="*/ 814 h 966"/>
                <a:gd name="T30" fmla="*/ 684 w 1151"/>
                <a:gd name="T31" fmla="*/ 811 h 966"/>
                <a:gd name="T32" fmla="*/ 723 w 1151"/>
                <a:gd name="T33" fmla="*/ 781 h 966"/>
                <a:gd name="T34" fmla="*/ 752 w 1151"/>
                <a:gd name="T35" fmla="*/ 690 h 966"/>
                <a:gd name="T36" fmla="*/ 806 w 1151"/>
                <a:gd name="T37" fmla="*/ 700 h 966"/>
                <a:gd name="T38" fmla="*/ 849 w 1151"/>
                <a:gd name="T39" fmla="*/ 665 h 966"/>
                <a:gd name="T40" fmla="*/ 916 w 1151"/>
                <a:gd name="T41" fmla="*/ 705 h 966"/>
                <a:gd name="T42" fmla="*/ 950 w 1151"/>
                <a:gd name="T43" fmla="*/ 727 h 966"/>
                <a:gd name="T44" fmla="*/ 953 w 1151"/>
                <a:gd name="T45" fmla="*/ 666 h 966"/>
                <a:gd name="T46" fmla="*/ 1130 w 1151"/>
                <a:gd name="T47" fmla="*/ 595 h 966"/>
                <a:gd name="T48" fmla="*/ 1110 w 1151"/>
                <a:gd name="T49" fmla="*/ 536 h 966"/>
                <a:gd name="T50" fmla="*/ 1057 w 1151"/>
                <a:gd name="T51" fmla="*/ 521 h 966"/>
                <a:gd name="T52" fmla="*/ 1027 w 1151"/>
                <a:gd name="T53" fmla="*/ 462 h 966"/>
                <a:gd name="T54" fmla="*/ 1075 w 1151"/>
                <a:gd name="T55" fmla="*/ 432 h 966"/>
                <a:gd name="T56" fmla="*/ 1094 w 1151"/>
                <a:gd name="T57" fmla="*/ 382 h 966"/>
                <a:gd name="T58" fmla="*/ 1062 w 1151"/>
                <a:gd name="T59" fmla="*/ 369 h 966"/>
                <a:gd name="T60" fmla="*/ 1096 w 1151"/>
                <a:gd name="T61" fmla="*/ 302 h 966"/>
                <a:gd name="T62" fmla="*/ 1132 w 1151"/>
                <a:gd name="T63" fmla="*/ 164 h 966"/>
                <a:gd name="T64" fmla="*/ 1040 w 1151"/>
                <a:gd name="T65" fmla="*/ 115 h 966"/>
                <a:gd name="T66" fmla="*/ 977 w 1151"/>
                <a:gd name="T67" fmla="*/ 71 h 966"/>
                <a:gd name="T68" fmla="*/ 974 w 1151"/>
                <a:gd name="T69" fmla="*/ 2 h 966"/>
                <a:gd name="T70" fmla="*/ 925 w 1151"/>
                <a:gd name="T71" fmla="*/ 29 h 966"/>
                <a:gd name="T72" fmla="*/ 927 w 1151"/>
                <a:gd name="T73" fmla="*/ 115 h 966"/>
                <a:gd name="T74" fmla="*/ 897 w 1151"/>
                <a:gd name="T75" fmla="*/ 194 h 966"/>
                <a:gd name="T76" fmla="*/ 837 w 1151"/>
                <a:gd name="T77" fmla="*/ 248 h 966"/>
                <a:gd name="T78" fmla="*/ 777 w 1151"/>
                <a:gd name="T79" fmla="*/ 302 h 966"/>
                <a:gd name="T80" fmla="*/ 818 w 1151"/>
                <a:gd name="T81" fmla="*/ 355 h 966"/>
                <a:gd name="T82" fmla="*/ 918 w 1151"/>
                <a:gd name="T83" fmla="*/ 366 h 966"/>
                <a:gd name="T84" fmla="*/ 892 w 1151"/>
                <a:gd name="T85" fmla="*/ 406 h 966"/>
                <a:gd name="T86" fmla="*/ 832 w 1151"/>
                <a:gd name="T87" fmla="*/ 432 h 966"/>
                <a:gd name="T88" fmla="*/ 793 w 1151"/>
                <a:gd name="T89" fmla="*/ 486 h 966"/>
                <a:gd name="T90" fmla="*/ 731 w 1151"/>
                <a:gd name="T91" fmla="*/ 507 h 966"/>
                <a:gd name="T92" fmla="*/ 621 w 1151"/>
                <a:gd name="T93" fmla="*/ 530 h 966"/>
                <a:gd name="T94" fmla="*/ 621 w 1151"/>
                <a:gd name="T95" fmla="*/ 609 h 966"/>
                <a:gd name="T96" fmla="*/ 568 w 1151"/>
                <a:gd name="T97" fmla="*/ 648 h 966"/>
                <a:gd name="T98" fmla="*/ 475 w 1151"/>
                <a:gd name="T99" fmla="*/ 684 h 966"/>
                <a:gd name="T100" fmla="*/ 296 w 1151"/>
                <a:gd name="T101" fmla="*/ 712 h 966"/>
                <a:gd name="T102" fmla="*/ 206 w 1151"/>
                <a:gd name="T103" fmla="*/ 679 h 966"/>
                <a:gd name="T104" fmla="*/ 59 w 1151"/>
                <a:gd name="T105" fmla="*/ 640 h 966"/>
                <a:gd name="T106" fmla="*/ 0 w 1151"/>
                <a:gd name="T107" fmla="*/ 669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1" h="966">
                  <a:moveTo>
                    <a:pt x="0" y="669"/>
                  </a:moveTo>
                  <a:cubicBezTo>
                    <a:pt x="13" y="687"/>
                    <a:pt x="13" y="687"/>
                    <a:pt x="13" y="687"/>
                  </a:cubicBezTo>
                  <a:cubicBezTo>
                    <a:pt x="1" y="704"/>
                    <a:pt x="1" y="704"/>
                    <a:pt x="1" y="704"/>
                  </a:cubicBezTo>
                  <a:cubicBezTo>
                    <a:pt x="12" y="732"/>
                    <a:pt x="12" y="732"/>
                    <a:pt x="12" y="732"/>
                  </a:cubicBezTo>
                  <a:cubicBezTo>
                    <a:pt x="30" y="755"/>
                    <a:pt x="30" y="755"/>
                    <a:pt x="30" y="755"/>
                  </a:cubicBezTo>
                  <a:cubicBezTo>
                    <a:pt x="31" y="756"/>
                    <a:pt x="34" y="758"/>
                    <a:pt x="37" y="755"/>
                  </a:cubicBezTo>
                  <a:cubicBezTo>
                    <a:pt x="44" y="748"/>
                    <a:pt x="75" y="739"/>
                    <a:pt x="86" y="743"/>
                  </a:cubicBezTo>
                  <a:cubicBezTo>
                    <a:pt x="88" y="744"/>
                    <a:pt x="90" y="744"/>
                    <a:pt x="92" y="744"/>
                  </a:cubicBezTo>
                  <a:cubicBezTo>
                    <a:pt x="100" y="745"/>
                    <a:pt x="103" y="748"/>
                    <a:pt x="103" y="760"/>
                  </a:cubicBezTo>
                  <a:cubicBezTo>
                    <a:pt x="103" y="772"/>
                    <a:pt x="94" y="785"/>
                    <a:pt x="87" y="795"/>
                  </a:cubicBezTo>
                  <a:cubicBezTo>
                    <a:pt x="85" y="798"/>
                    <a:pt x="82" y="803"/>
                    <a:pt x="81" y="804"/>
                  </a:cubicBezTo>
                  <a:cubicBezTo>
                    <a:pt x="82" y="807"/>
                    <a:pt x="92" y="816"/>
                    <a:pt x="101" y="823"/>
                  </a:cubicBezTo>
                  <a:cubicBezTo>
                    <a:pt x="119" y="833"/>
                    <a:pt x="119" y="833"/>
                    <a:pt x="119" y="833"/>
                  </a:cubicBezTo>
                  <a:cubicBezTo>
                    <a:pt x="130" y="866"/>
                    <a:pt x="130" y="866"/>
                    <a:pt x="130" y="866"/>
                  </a:cubicBezTo>
                  <a:cubicBezTo>
                    <a:pt x="155" y="875"/>
                    <a:pt x="155" y="875"/>
                    <a:pt x="155" y="875"/>
                  </a:cubicBezTo>
                  <a:cubicBezTo>
                    <a:pt x="158" y="869"/>
                    <a:pt x="167" y="857"/>
                    <a:pt x="182" y="852"/>
                  </a:cubicBezTo>
                  <a:cubicBezTo>
                    <a:pt x="195" y="848"/>
                    <a:pt x="204" y="852"/>
                    <a:pt x="210" y="854"/>
                  </a:cubicBezTo>
                  <a:cubicBezTo>
                    <a:pt x="212" y="855"/>
                    <a:pt x="215" y="856"/>
                    <a:pt x="217" y="856"/>
                  </a:cubicBezTo>
                  <a:cubicBezTo>
                    <a:pt x="219" y="856"/>
                    <a:pt x="226" y="853"/>
                    <a:pt x="231" y="850"/>
                  </a:cubicBezTo>
                  <a:cubicBezTo>
                    <a:pt x="244" y="844"/>
                    <a:pt x="259" y="836"/>
                    <a:pt x="266" y="845"/>
                  </a:cubicBezTo>
                  <a:cubicBezTo>
                    <a:pt x="272" y="852"/>
                    <a:pt x="285" y="869"/>
                    <a:pt x="273" y="883"/>
                  </a:cubicBezTo>
                  <a:cubicBezTo>
                    <a:pt x="265" y="893"/>
                    <a:pt x="250" y="907"/>
                    <a:pt x="245" y="911"/>
                  </a:cubicBezTo>
                  <a:cubicBezTo>
                    <a:pt x="245" y="934"/>
                    <a:pt x="245" y="934"/>
                    <a:pt x="245" y="934"/>
                  </a:cubicBezTo>
                  <a:cubicBezTo>
                    <a:pt x="247" y="944"/>
                    <a:pt x="250" y="954"/>
                    <a:pt x="252" y="956"/>
                  </a:cubicBezTo>
                  <a:cubicBezTo>
                    <a:pt x="255" y="956"/>
                    <a:pt x="261" y="957"/>
                    <a:pt x="272" y="960"/>
                  </a:cubicBezTo>
                  <a:cubicBezTo>
                    <a:pt x="283" y="962"/>
                    <a:pt x="297" y="966"/>
                    <a:pt x="308" y="966"/>
                  </a:cubicBezTo>
                  <a:cubicBezTo>
                    <a:pt x="327" y="966"/>
                    <a:pt x="342" y="953"/>
                    <a:pt x="345" y="946"/>
                  </a:cubicBezTo>
                  <a:cubicBezTo>
                    <a:pt x="348" y="937"/>
                    <a:pt x="363" y="889"/>
                    <a:pt x="363" y="889"/>
                  </a:cubicBezTo>
                  <a:cubicBezTo>
                    <a:pt x="363" y="888"/>
                    <a:pt x="363" y="888"/>
                    <a:pt x="363" y="888"/>
                  </a:cubicBezTo>
                  <a:cubicBezTo>
                    <a:pt x="364" y="887"/>
                    <a:pt x="364" y="887"/>
                    <a:pt x="364" y="887"/>
                  </a:cubicBezTo>
                  <a:cubicBezTo>
                    <a:pt x="366" y="884"/>
                    <a:pt x="381" y="865"/>
                    <a:pt x="392" y="867"/>
                  </a:cubicBezTo>
                  <a:cubicBezTo>
                    <a:pt x="395" y="868"/>
                    <a:pt x="399" y="870"/>
                    <a:pt x="401" y="878"/>
                  </a:cubicBezTo>
                  <a:cubicBezTo>
                    <a:pt x="401" y="880"/>
                    <a:pt x="401" y="880"/>
                    <a:pt x="401" y="880"/>
                  </a:cubicBezTo>
                  <a:cubicBezTo>
                    <a:pt x="406" y="901"/>
                    <a:pt x="408" y="908"/>
                    <a:pt x="400" y="920"/>
                  </a:cubicBezTo>
                  <a:cubicBezTo>
                    <a:pt x="399" y="922"/>
                    <a:pt x="400" y="927"/>
                    <a:pt x="405" y="934"/>
                  </a:cubicBezTo>
                  <a:cubicBezTo>
                    <a:pt x="416" y="948"/>
                    <a:pt x="431" y="958"/>
                    <a:pt x="437" y="957"/>
                  </a:cubicBezTo>
                  <a:cubicBezTo>
                    <a:pt x="443" y="955"/>
                    <a:pt x="452" y="957"/>
                    <a:pt x="460" y="959"/>
                  </a:cubicBezTo>
                  <a:cubicBezTo>
                    <a:pt x="467" y="961"/>
                    <a:pt x="477" y="964"/>
                    <a:pt x="479" y="962"/>
                  </a:cubicBezTo>
                  <a:cubicBezTo>
                    <a:pt x="480" y="962"/>
                    <a:pt x="480" y="961"/>
                    <a:pt x="480" y="960"/>
                  </a:cubicBezTo>
                  <a:cubicBezTo>
                    <a:pt x="482" y="944"/>
                    <a:pt x="493" y="929"/>
                    <a:pt x="494" y="928"/>
                  </a:cubicBezTo>
                  <a:cubicBezTo>
                    <a:pt x="526" y="887"/>
                    <a:pt x="526" y="887"/>
                    <a:pt x="526" y="887"/>
                  </a:cubicBezTo>
                  <a:cubicBezTo>
                    <a:pt x="570" y="860"/>
                    <a:pt x="570" y="860"/>
                    <a:pt x="570" y="860"/>
                  </a:cubicBezTo>
                  <a:cubicBezTo>
                    <a:pt x="592" y="860"/>
                    <a:pt x="592" y="860"/>
                    <a:pt x="592" y="860"/>
                  </a:cubicBezTo>
                  <a:cubicBezTo>
                    <a:pt x="592" y="860"/>
                    <a:pt x="607" y="860"/>
                    <a:pt x="619" y="850"/>
                  </a:cubicBezTo>
                  <a:cubicBezTo>
                    <a:pt x="631" y="839"/>
                    <a:pt x="640" y="814"/>
                    <a:pt x="640" y="814"/>
                  </a:cubicBezTo>
                  <a:cubicBezTo>
                    <a:pt x="641" y="811"/>
                    <a:pt x="641" y="811"/>
                    <a:pt x="641" y="811"/>
                  </a:cubicBezTo>
                  <a:cubicBezTo>
                    <a:pt x="644" y="811"/>
                    <a:pt x="644" y="811"/>
                    <a:pt x="644" y="811"/>
                  </a:cubicBezTo>
                  <a:cubicBezTo>
                    <a:pt x="653" y="812"/>
                    <a:pt x="677" y="813"/>
                    <a:pt x="684" y="811"/>
                  </a:cubicBezTo>
                  <a:cubicBezTo>
                    <a:pt x="690" y="810"/>
                    <a:pt x="696" y="810"/>
                    <a:pt x="700" y="811"/>
                  </a:cubicBezTo>
                  <a:cubicBezTo>
                    <a:pt x="700" y="789"/>
                    <a:pt x="700" y="789"/>
                    <a:pt x="700" y="789"/>
                  </a:cubicBezTo>
                  <a:cubicBezTo>
                    <a:pt x="723" y="781"/>
                    <a:pt x="723" y="781"/>
                    <a:pt x="723" y="781"/>
                  </a:cubicBezTo>
                  <a:cubicBezTo>
                    <a:pt x="714" y="739"/>
                    <a:pt x="714" y="739"/>
                    <a:pt x="714" y="739"/>
                  </a:cubicBezTo>
                  <a:cubicBezTo>
                    <a:pt x="715" y="737"/>
                    <a:pt x="715" y="737"/>
                    <a:pt x="715" y="737"/>
                  </a:cubicBezTo>
                  <a:cubicBezTo>
                    <a:pt x="725" y="720"/>
                    <a:pt x="743" y="690"/>
                    <a:pt x="752" y="690"/>
                  </a:cubicBezTo>
                  <a:cubicBezTo>
                    <a:pt x="754" y="690"/>
                    <a:pt x="756" y="691"/>
                    <a:pt x="757" y="692"/>
                  </a:cubicBezTo>
                  <a:cubicBezTo>
                    <a:pt x="761" y="698"/>
                    <a:pt x="766" y="708"/>
                    <a:pt x="769" y="714"/>
                  </a:cubicBezTo>
                  <a:cubicBezTo>
                    <a:pt x="806" y="700"/>
                    <a:pt x="806" y="700"/>
                    <a:pt x="806" y="700"/>
                  </a:cubicBezTo>
                  <a:cubicBezTo>
                    <a:pt x="810" y="698"/>
                    <a:pt x="830" y="689"/>
                    <a:pt x="839" y="695"/>
                  </a:cubicBezTo>
                  <a:cubicBezTo>
                    <a:pt x="842" y="692"/>
                    <a:pt x="846" y="680"/>
                    <a:pt x="848" y="668"/>
                  </a:cubicBezTo>
                  <a:cubicBezTo>
                    <a:pt x="849" y="665"/>
                    <a:pt x="849" y="665"/>
                    <a:pt x="849" y="665"/>
                  </a:cubicBezTo>
                  <a:cubicBezTo>
                    <a:pt x="893" y="655"/>
                    <a:pt x="893" y="655"/>
                    <a:pt x="893" y="655"/>
                  </a:cubicBezTo>
                  <a:cubicBezTo>
                    <a:pt x="908" y="682"/>
                    <a:pt x="908" y="682"/>
                    <a:pt x="908" y="682"/>
                  </a:cubicBezTo>
                  <a:cubicBezTo>
                    <a:pt x="916" y="705"/>
                    <a:pt x="916" y="705"/>
                    <a:pt x="916" y="705"/>
                  </a:cubicBezTo>
                  <a:cubicBezTo>
                    <a:pt x="909" y="711"/>
                    <a:pt x="909" y="711"/>
                    <a:pt x="909" y="711"/>
                  </a:cubicBezTo>
                  <a:cubicBezTo>
                    <a:pt x="923" y="721"/>
                    <a:pt x="923" y="721"/>
                    <a:pt x="923" y="721"/>
                  </a:cubicBezTo>
                  <a:cubicBezTo>
                    <a:pt x="928" y="725"/>
                    <a:pt x="944" y="734"/>
                    <a:pt x="950" y="727"/>
                  </a:cubicBezTo>
                  <a:cubicBezTo>
                    <a:pt x="952" y="724"/>
                    <a:pt x="948" y="712"/>
                    <a:pt x="946" y="703"/>
                  </a:cubicBezTo>
                  <a:cubicBezTo>
                    <a:pt x="942" y="690"/>
                    <a:pt x="938" y="677"/>
                    <a:pt x="943" y="671"/>
                  </a:cubicBezTo>
                  <a:cubicBezTo>
                    <a:pt x="944" y="669"/>
                    <a:pt x="947" y="666"/>
                    <a:pt x="953" y="666"/>
                  </a:cubicBezTo>
                  <a:cubicBezTo>
                    <a:pt x="972" y="666"/>
                    <a:pt x="984" y="685"/>
                    <a:pt x="989" y="694"/>
                  </a:cubicBezTo>
                  <a:cubicBezTo>
                    <a:pt x="1006" y="681"/>
                    <a:pt x="1072" y="633"/>
                    <a:pt x="1114" y="620"/>
                  </a:cubicBezTo>
                  <a:cubicBezTo>
                    <a:pt x="1130" y="595"/>
                    <a:pt x="1130" y="595"/>
                    <a:pt x="1130" y="595"/>
                  </a:cubicBezTo>
                  <a:cubicBezTo>
                    <a:pt x="1114" y="577"/>
                    <a:pt x="1114" y="577"/>
                    <a:pt x="1114" y="577"/>
                  </a:cubicBezTo>
                  <a:cubicBezTo>
                    <a:pt x="1114" y="575"/>
                    <a:pt x="1114" y="575"/>
                    <a:pt x="1114" y="575"/>
                  </a:cubicBezTo>
                  <a:cubicBezTo>
                    <a:pt x="1115" y="562"/>
                    <a:pt x="1115" y="541"/>
                    <a:pt x="1110" y="536"/>
                  </a:cubicBezTo>
                  <a:cubicBezTo>
                    <a:pt x="1109" y="535"/>
                    <a:pt x="1109" y="535"/>
                    <a:pt x="1109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57" y="521"/>
                    <a:pt x="1057" y="521"/>
                    <a:pt x="1057" y="521"/>
                  </a:cubicBezTo>
                  <a:cubicBezTo>
                    <a:pt x="1049" y="490"/>
                    <a:pt x="1049" y="490"/>
                    <a:pt x="1049" y="490"/>
                  </a:cubicBezTo>
                  <a:cubicBezTo>
                    <a:pt x="1049" y="479"/>
                    <a:pt x="1049" y="479"/>
                    <a:pt x="1049" y="479"/>
                  </a:cubicBezTo>
                  <a:cubicBezTo>
                    <a:pt x="1027" y="462"/>
                    <a:pt x="1027" y="462"/>
                    <a:pt x="1027" y="462"/>
                  </a:cubicBezTo>
                  <a:cubicBezTo>
                    <a:pt x="1029" y="438"/>
                    <a:pt x="1029" y="438"/>
                    <a:pt x="1029" y="438"/>
                  </a:cubicBezTo>
                  <a:cubicBezTo>
                    <a:pt x="1074" y="438"/>
                    <a:pt x="1074" y="438"/>
                    <a:pt x="1074" y="438"/>
                  </a:cubicBezTo>
                  <a:cubicBezTo>
                    <a:pt x="1075" y="432"/>
                    <a:pt x="1075" y="432"/>
                    <a:pt x="1075" y="432"/>
                  </a:cubicBezTo>
                  <a:cubicBezTo>
                    <a:pt x="1081" y="397"/>
                    <a:pt x="1081" y="397"/>
                    <a:pt x="1081" y="397"/>
                  </a:cubicBezTo>
                  <a:cubicBezTo>
                    <a:pt x="1082" y="396"/>
                    <a:pt x="1082" y="396"/>
                    <a:pt x="1082" y="396"/>
                  </a:cubicBezTo>
                  <a:cubicBezTo>
                    <a:pt x="1087" y="391"/>
                    <a:pt x="1092" y="385"/>
                    <a:pt x="1094" y="382"/>
                  </a:cubicBezTo>
                  <a:cubicBezTo>
                    <a:pt x="1094" y="382"/>
                    <a:pt x="1093" y="382"/>
                    <a:pt x="1093" y="382"/>
                  </a:cubicBezTo>
                  <a:cubicBezTo>
                    <a:pt x="1076" y="386"/>
                    <a:pt x="1066" y="375"/>
                    <a:pt x="1062" y="369"/>
                  </a:cubicBezTo>
                  <a:cubicBezTo>
                    <a:pt x="1062" y="369"/>
                    <a:pt x="1062" y="369"/>
                    <a:pt x="1062" y="369"/>
                  </a:cubicBezTo>
                  <a:cubicBezTo>
                    <a:pt x="1046" y="312"/>
                    <a:pt x="1046" y="312"/>
                    <a:pt x="1046" y="312"/>
                  </a:cubicBezTo>
                  <a:cubicBezTo>
                    <a:pt x="1052" y="313"/>
                    <a:pt x="1052" y="313"/>
                    <a:pt x="1052" y="313"/>
                  </a:cubicBezTo>
                  <a:cubicBezTo>
                    <a:pt x="1052" y="313"/>
                    <a:pt x="1086" y="318"/>
                    <a:pt x="1096" y="302"/>
                  </a:cubicBezTo>
                  <a:cubicBezTo>
                    <a:pt x="1105" y="286"/>
                    <a:pt x="1117" y="279"/>
                    <a:pt x="1122" y="277"/>
                  </a:cubicBezTo>
                  <a:cubicBezTo>
                    <a:pt x="1131" y="241"/>
                    <a:pt x="1131" y="241"/>
                    <a:pt x="1131" y="241"/>
                  </a:cubicBezTo>
                  <a:cubicBezTo>
                    <a:pt x="1128" y="231"/>
                    <a:pt x="1117" y="179"/>
                    <a:pt x="1132" y="164"/>
                  </a:cubicBezTo>
                  <a:cubicBezTo>
                    <a:pt x="1141" y="155"/>
                    <a:pt x="1151" y="126"/>
                    <a:pt x="1143" y="112"/>
                  </a:cubicBezTo>
                  <a:cubicBezTo>
                    <a:pt x="1139" y="105"/>
                    <a:pt x="1130" y="102"/>
                    <a:pt x="1117" y="105"/>
                  </a:cubicBezTo>
                  <a:cubicBezTo>
                    <a:pt x="1067" y="117"/>
                    <a:pt x="1041" y="115"/>
                    <a:pt x="1040" y="115"/>
                  </a:cubicBezTo>
                  <a:cubicBezTo>
                    <a:pt x="1038" y="115"/>
                    <a:pt x="1038" y="115"/>
                    <a:pt x="1038" y="115"/>
                  </a:cubicBezTo>
                  <a:cubicBezTo>
                    <a:pt x="1005" y="66"/>
                    <a:pt x="1005" y="66"/>
                    <a:pt x="1005" y="66"/>
                  </a:cubicBezTo>
                  <a:cubicBezTo>
                    <a:pt x="999" y="69"/>
                    <a:pt x="985" y="75"/>
                    <a:pt x="977" y="71"/>
                  </a:cubicBezTo>
                  <a:cubicBezTo>
                    <a:pt x="975" y="69"/>
                    <a:pt x="972" y="67"/>
                    <a:pt x="971" y="61"/>
                  </a:cubicBezTo>
                  <a:cubicBezTo>
                    <a:pt x="970" y="55"/>
                    <a:pt x="972" y="46"/>
                    <a:pt x="973" y="37"/>
                  </a:cubicBezTo>
                  <a:cubicBezTo>
                    <a:pt x="974" y="26"/>
                    <a:pt x="977" y="5"/>
                    <a:pt x="974" y="2"/>
                  </a:cubicBezTo>
                  <a:cubicBezTo>
                    <a:pt x="973" y="2"/>
                    <a:pt x="972" y="2"/>
                    <a:pt x="969" y="4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947" y="8"/>
                    <a:pt x="934" y="20"/>
                    <a:pt x="925" y="29"/>
                  </a:cubicBezTo>
                  <a:cubicBezTo>
                    <a:pt x="913" y="42"/>
                    <a:pt x="922" y="44"/>
                    <a:pt x="931" y="51"/>
                  </a:cubicBezTo>
                  <a:cubicBezTo>
                    <a:pt x="939" y="58"/>
                    <a:pt x="955" y="79"/>
                    <a:pt x="948" y="88"/>
                  </a:cubicBezTo>
                  <a:cubicBezTo>
                    <a:pt x="941" y="96"/>
                    <a:pt x="929" y="106"/>
                    <a:pt x="927" y="115"/>
                  </a:cubicBezTo>
                  <a:cubicBezTo>
                    <a:pt x="924" y="125"/>
                    <a:pt x="918" y="138"/>
                    <a:pt x="917" y="142"/>
                  </a:cubicBezTo>
                  <a:cubicBezTo>
                    <a:pt x="915" y="146"/>
                    <a:pt x="902" y="162"/>
                    <a:pt x="902" y="166"/>
                  </a:cubicBezTo>
                  <a:cubicBezTo>
                    <a:pt x="902" y="170"/>
                    <a:pt x="897" y="194"/>
                    <a:pt x="897" y="194"/>
                  </a:cubicBezTo>
                  <a:cubicBezTo>
                    <a:pt x="897" y="194"/>
                    <a:pt x="911" y="202"/>
                    <a:pt x="902" y="206"/>
                  </a:cubicBezTo>
                  <a:cubicBezTo>
                    <a:pt x="892" y="210"/>
                    <a:pt x="876" y="213"/>
                    <a:pt x="872" y="220"/>
                  </a:cubicBezTo>
                  <a:cubicBezTo>
                    <a:pt x="868" y="227"/>
                    <a:pt x="837" y="248"/>
                    <a:pt x="837" y="248"/>
                  </a:cubicBezTo>
                  <a:cubicBezTo>
                    <a:pt x="837" y="248"/>
                    <a:pt x="832" y="242"/>
                    <a:pt x="815" y="240"/>
                  </a:cubicBezTo>
                  <a:cubicBezTo>
                    <a:pt x="798" y="237"/>
                    <a:pt x="805" y="242"/>
                    <a:pt x="797" y="255"/>
                  </a:cubicBezTo>
                  <a:cubicBezTo>
                    <a:pt x="789" y="267"/>
                    <a:pt x="779" y="295"/>
                    <a:pt x="777" y="302"/>
                  </a:cubicBezTo>
                  <a:cubicBezTo>
                    <a:pt x="776" y="309"/>
                    <a:pt x="759" y="325"/>
                    <a:pt x="762" y="333"/>
                  </a:cubicBezTo>
                  <a:cubicBezTo>
                    <a:pt x="765" y="341"/>
                    <a:pt x="783" y="361"/>
                    <a:pt x="790" y="360"/>
                  </a:cubicBezTo>
                  <a:cubicBezTo>
                    <a:pt x="797" y="358"/>
                    <a:pt x="807" y="357"/>
                    <a:pt x="818" y="355"/>
                  </a:cubicBezTo>
                  <a:cubicBezTo>
                    <a:pt x="829" y="354"/>
                    <a:pt x="840" y="369"/>
                    <a:pt x="844" y="360"/>
                  </a:cubicBezTo>
                  <a:cubicBezTo>
                    <a:pt x="849" y="350"/>
                    <a:pt x="844" y="350"/>
                    <a:pt x="867" y="350"/>
                  </a:cubicBezTo>
                  <a:cubicBezTo>
                    <a:pt x="889" y="350"/>
                    <a:pt x="906" y="346"/>
                    <a:pt x="918" y="366"/>
                  </a:cubicBezTo>
                  <a:cubicBezTo>
                    <a:pt x="931" y="387"/>
                    <a:pt x="959" y="400"/>
                    <a:pt x="945" y="407"/>
                  </a:cubicBezTo>
                  <a:cubicBezTo>
                    <a:pt x="931" y="414"/>
                    <a:pt x="936" y="419"/>
                    <a:pt x="921" y="414"/>
                  </a:cubicBezTo>
                  <a:cubicBezTo>
                    <a:pt x="906" y="408"/>
                    <a:pt x="892" y="406"/>
                    <a:pt x="892" y="406"/>
                  </a:cubicBezTo>
                  <a:cubicBezTo>
                    <a:pt x="868" y="414"/>
                    <a:pt x="868" y="414"/>
                    <a:pt x="868" y="414"/>
                  </a:cubicBezTo>
                  <a:cubicBezTo>
                    <a:pt x="868" y="414"/>
                    <a:pt x="849" y="415"/>
                    <a:pt x="847" y="419"/>
                  </a:cubicBezTo>
                  <a:cubicBezTo>
                    <a:pt x="846" y="424"/>
                    <a:pt x="832" y="432"/>
                    <a:pt x="832" y="432"/>
                  </a:cubicBezTo>
                  <a:cubicBezTo>
                    <a:pt x="816" y="438"/>
                    <a:pt x="816" y="438"/>
                    <a:pt x="816" y="438"/>
                  </a:cubicBezTo>
                  <a:cubicBezTo>
                    <a:pt x="816" y="438"/>
                    <a:pt x="797" y="465"/>
                    <a:pt x="797" y="470"/>
                  </a:cubicBezTo>
                  <a:cubicBezTo>
                    <a:pt x="797" y="474"/>
                    <a:pt x="793" y="486"/>
                    <a:pt x="793" y="486"/>
                  </a:cubicBezTo>
                  <a:cubicBezTo>
                    <a:pt x="777" y="489"/>
                    <a:pt x="777" y="489"/>
                    <a:pt x="777" y="489"/>
                  </a:cubicBezTo>
                  <a:cubicBezTo>
                    <a:pt x="757" y="503"/>
                    <a:pt x="757" y="503"/>
                    <a:pt x="757" y="503"/>
                  </a:cubicBezTo>
                  <a:cubicBezTo>
                    <a:pt x="731" y="507"/>
                    <a:pt x="731" y="507"/>
                    <a:pt x="731" y="507"/>
                  </a:cubicBezTo>
                  <a:cubicBezTo>
                    <a:pt x="697" y="537"/>
                    <a:pt x="697" y="537"/>
                    <a:pt x="697" y="537"/>
                  </a:cubicBezTo>
                  <a:cubicBezTo>
                    <a:pt x="652" y="537"/>
                    <a:pt x="652" y="537"/>
                    <a:pt x="652" y="537"/>
                  </a:cubicBezTo>
                  <a:cubicBezTo>
                    <a:pt x="652" y="537"/>
                    <a:pt x="630" y="524"/>
                    <a:pt x="621" y="530"/>
                  </a:cubicBezTo>
                  <a:cubicBezTo>
                    <a:pt x="613" y="535"/>
                    <a:pt x="602" y="559"/>
                    <a:pt x="602" y="564"/>
                  </a:cubicBezTo>
                  <a:cubicBezTo>
                    <a:pt x="602" y="570"/>
                    <a:pt x="613" y="583"/>
                    <a:pt x="616" y="587"/>
                  </a:cubicBezTo>
                  <a:cubicBezTo>
                    <a:pt x="618" y="591"/>
                    <a:pt x="621" y="609"/>
                    <a:pt x="621" y="609"/>
                  </a:cubicBezTo>
                  <a:cubicBezTo>
                    <a:pt x="621" y="609"/>
                    <a:pt x="613" y="623"/>
                    <a:pt x="609" y="623"/>
                  </a:cubicBezTo>
                  <a:cubicBezTo>
                    <a:pt x="605" y="623"/>
                    <a:pt x="588" y="630"/>
                    <a:pt x="588" y="630"/>
                  </a:cubicBezTo>
                  <a:cubicBezTo>
                    <a:pt x="588" y="630"/>
                    <a:pt x="571" y="640"/>
                    <a:pt x="568" y="648"/>
                  </a:cubicBezTo>
                  <a:cubicBezTo>
                    <a:pt x="564" y="657"/>
                    <a:pt x="561" y="665"/>
                    <a:pt x="547" y="669"/>
                  </a:cubicBezTo>
                  <a:cubicBezTo>
                    <a:pt x="533" y="673"/>
                    <a:pt x="545" y="663"/>
                    <a:pt x="533" y="673"/>
                  </a:cubicBezTo>
                  <a:cubicBezTo>
                    <a:pt x="522" y="683"/>
                    <a:pt x="493" y="683"/>
                    <a:pt x="475" y="684"/>
                  </a:cubicBezTo>
                  <a:cubicBezTo>
                    <a:pt x="457" y="686"/>
                    <a:pt x="401" y="691"/>
                    <a:pt x="383" y="697"/>
                  </a:cubicBezTo>
                  <a:cubicBezTo>
                    <a:pt x="365" y="703"/>
                    <a:pt x="348" y="726"/>
                    <a:pt x="323" y="723"/>
                  </a:cubicBezTo>
                  <a:cubicBezTo>
                    <a:pt x="298" y="721"/>
                    <a:pt x="316" y="714"/>
                    <a:pt x="296" y="712"/>
                  </a:cubicBezTo>
                  <a:cubicBezTo>
                    <a:pt x="277" y="711"/>
                    <a:pt x="273" y="718"/>
                    <a:pt x="259" y="711"/>
                  </a:cubicBezTo>
                  <a:cubicBezTo>
                    <a:pt x="245" y="704"/>
                    <a:pt x="242" y="700"/>
                    <a:pt x="234" y="693"/>
                  </a:cubicBezTo>
                  <a:cubicBezTo>
                    <a:pt x="225" y="686"/>
                    <a:pt x="225" y="679"/>
                    <a:pt x="206" y="679"/>
                  </a:cubicBezTo>
                  <a:cubicBezTo>
                    <a:pt x="186" y="679"/>
                    <a:pt x="174" y="662"/>
                    <a:pt x="174" y="662"/>
                  </a:cubicBezTo>
                  <a:cubicBezTo>
                    <a:pt x="174" y="662"/>
                    <a:pt x="164" y="644"/>
                    <a:pt x="123" y="644"/>
                  </a:cubicBezTo>
                  <a:cubicBezTo>
                    <a:pt x="83" y="644"/>
                    <a:pt x="77" y="647"/>
                    <a:pt x="59" y="640"/>
                  </a:cubicBezTo>
                  <a:cubicBezTo>
                    <a:pt x="41" y="633"/>
                    <a:pt x="22" y="626"/>
                    <a:pt x="5" y="624"/>
                  </a:cubicBezTo>
                  <a:cubicBezTo>
                    <a:pt x="4" y="624"/>
                    <a:pt x="2" y="624"/>
                    <a:pt x="0" y="624"/>
                  </a:cubicBezTo>
                  <a:lnTo>
                    <a:pt x="0" y="669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7842251" y="3998912"/>
              <a:ext cx="622300" cy="730250"/>
            </a:xfrm>
            <a:custGeom>
              <a:avLst/>
              <a:gdLst>
                <a:gd name="T0" fmla="*/ 47 w 251"/>
                <a:gd name="T1" fmla="*/ 171 h 294"/>
                <a:gd name="T2" fmla="*/ 42 w 251"/>
                <a:gd name="T3" fmla="*/ 168 h 294"/>
                <a:gd name="T4" fmla="*/ 35 w 251"/>
                <a:gd name="T5" fmla="*/ 195 h 294"/>
                <a:gd name="T6" fmla="*/ 58 w 251"/>
                <a:gd name="T7" fmla="*/ 200 h 294"/>
                <a:gd name="T8" fmla="*/ 75 w 251"/>
                <a:gd name="T9" fmla="*/ 222 h 294"/>
                <a:gd name="T10" fmla="*/ 54 w 251"/>
                <a:gd name="T11" fmla="*/ 231 h 294"/>
                <a:gd name="T12" fmla="*/ 58 w 251"/>
                <a:gd name="T13" fmla="*/ 236 h 294"/>
                <a:gd name="T14" fmla="*/ 77 w 251"/>
                <a:gd name="T15" fmla="*/ 275 h 294"/>
                <a:gd name="T16" fmla="*/ 91 w 251"/>
                <a:gd name="T17" fmla="*/ 270 h 294"/>
                <a:gd name="T18" fmla="*/ 115 w 251"/>
                <a:gd name="T19" fmla="*/ 275 h 294"/>
                <a:gd name="T20" fmla="*/ 140 w 251"/>
                <a:gd name="T21" fmla="*/ 275 h 294"/>
                <a:gd name="T22" fmla="*/ 172 w 251"/>
                <a:gd name="T23" fmla="*/ 288 h 294"/>
                <a:gd name="T24" fmla="*/ 180 w 251"/>
                <a:gd name="T25" fmla="*/ 294 h 294"/>
                <a:gd name="T26" fmla="*/ 212 w 251"/>
                <a:gd name="T27" fmla="*/ 261 h 294"/>
                <a:gd name="T28" fmla="*/ 213 w 251"/>
                <a:gd name="T29" fmla="*/ 243 h 294"/>
                <a:gd name="T30" fmla="*/ 242 w 251"/>
                <a:gd name="T31" fmla="*/ 239 h 294"/>
                <a:gd name="T32" fmla="*/ 238 w 251"/>
                <a:gd name="T33" fmla="*/ 235 h 294"/>
                <a:gd name="T34" fmla="*/ 251 w 251"/>
                <a:gd name="T35" fmla="*/ 196 h 294"/>
                <a:gd name="T36" fmla="*/ 222 w 251"/>
                <a:gd name="T37" fmla="*/ 196 h 294"/>
                <a:gd name="T38" fmla="*/ 200 w 251"/>
                <a:gd name="T39" fmla="*/ 183 h 294"/>
                <a:gd name="T40" fmla="*/ 197 w 251"/>
                <a:gd name="T41" fmla="*/ 175 h 294"/>
                <a:gd name="T42" fmla="*/ 175 w 251"/>
                <a:gd name="T43" fmla="*/ 151 h 294"/>
                <a:gd name="T44" fmla="*/ 180 w 251"/>
                <a:gd name="T45" fmla="*/ 133 h 294"/>
                <a:gd name="T46" fmla="*/ 196 w 251"/>
                <a:gd name="T47" fmla="*/ 119 h 294"/>
                <a:gd name="T48" fmla="*/ 203 w 251"/>
                <a:gd name="T49" fmla="*/ 111 h 294"/>
                <a:gd name="T50" fmla="*/ 200 w 251"/>
                <a:gd name="T51" fmla="*/ 107 h 294"/>
                <a:gd name="T52" fmla="*/ 196 w 251"/>
                <a:gd name="T53" fmla="*/ 109 h 294"/>
                <a:gd name="T54" fmla="*/ 177 w 251"/>
                <a:gd name="T55" fmla="*/ 109 h 294"/>
                <a:gd name="T56" fmla="*/ 150 w 251"/>
                <a:gd name="T57" fmla="*/ 46 h 294"/>
                <a:gd name="T58" fmla="*/ 89 w 251"/>
                <a:gd name="T59" fmla="*/ 20 h 294"/>
                <a:gd name="T60" fmla="*/ 71 w 251"/>
                <a:gd name="T61" fmla="*/ 4 h 294"/>
                <a:gd name="T62" fmla="*/ 78 w 251"/>
                <a:gd name="T63" fmla="*/ 16 h 294"/>
                <a:gd name="T64" fmla="*/ 75 w 251"/>
                <a:gd name="T65" fmla="*/ 49 h 294"/>
                <a:gd name="T66" fmla="*/ 45 w 251"/>
                <a:gd name="T67" fmla="*/ 42 h 294"/>
                <a:gd name="T68" fmla="*/ 40 w 251"/>
                <a:gd name="T69" fmla="*/ 58 h 294"/>
                <a:gd name="T70" fmla="*/ 35 w 251"/>
                <a:gd name="T71" fmla="*/ 82 h 294"/>
                <a:gd name="T72" fmla="*/ 22 w 251"/>
                <a:gd name="T73" fmla="*/ 97 h 294"/>
                <a:gd name="T74" fmla="*/ 0 w 251"/>
                <a:gd name="T75" fmla="*/ 101 h 294"/>
                <a:gd name="T76" fmla="*/ 37 w 251"/>
                <a:gd name="T77" fmla="*/ 124 h 294"/>
                <a:gd name="T78" fmla="*/ 66 w 251"/>
                <a:gd name="T79" fmla="*/ 146 h 294"/>
                <a:gd name="T80" fmla="*/ 61 w 251"/>
                <a:gd name="T81" fmla="*/ 17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1" h="294">
                  <a:moveTo>
                    <a:pt x="61" y="175"/>
                  </a:moveTo>
                  <a:cubicBezTo>
                    <a:pt x="56" y="176"/>
                    <a:pt x="51" y="173"/>
                    <a:pt x="47" y="171"/>
                  </a:cubicBezTo>
                  <a:cubicBezTo>
                    <a:pt x="45" y="170"/>
                    <a:pt x="43" y="168"/>
                    <a:pt x="42" y="168"/>
                  </a:cubicBezTo>
                  <a:cubicBezTo>
                    <a:pt x="42" y="168"/>
                    <a:pt x="42" y="168"/>
                    <a:pt x="42" y="168"/>
                  </a:cubicBezTo>
                  <a:cubicBezTo>
                    <a:pt x="42" y="168"/>
                    <a:pt x="41" y="169"/>
                    <a:pt x="41" y="172"/>
                  </a:cubicBezTo>
                  <a:cubicBezTo>
                    <a:pt x="39" y="181"/>
                    <a:pt x="37" y="190"/>
                    <a:pt x="35" y="195"/>
                  </a:cubicBezTo>
                  <a:cubicBezTo>
                    <a:pt x="40" y="194"/>
                    <a:pt x="47" y="194"/>
                    <a:pt x="51" y="197"/>
                  </a:cubicBezTo>
                  <a:cubicBezTo>
                    <a:pt x="52" y="198"/>
                    <a:pt x="55" y="199"/>
                    <a:pt x="58" y="200"/>
                  </a:cubicBezTo>
                  <a:cubicBezTo>
                    <a:pt x="69" y="205"/>
                    <a:pt x="77" y="209"/>
                    <a:pt x="78" y="215"/>
                  </a:cubicBezTo>
                  <a:cubicBezTo>
                    <a:pt x="78" y="216"/>
                    <a:pt x="78" y="219"/>
                    <a:pt x="75" y="222"/>
                  </a:cubicBezTo>
                  <a:cubicBezTo>
                    <a:pt x="71" y="225"/>
                    <a:pt x="66" y="227"/>
                    <a:pt x="62" y="228"/>
                  </a:cubicBezTo>
                  <a:cubicBezTo>
                    <a:pt x="59" y="229"/>
                    <a:pt x="55" y="230"/>
                    <a:pt x="54" y="231"/>
                  </a:cubicBezTo>
                  <a:cubicBezTo>
                    <a:pt x="54" y="232"/>
                    <a:pt x="55" y="232"/>
                    <a:pt x="56" y="233"/>
                  </a:cubicBezTo>
                  <a:cubicBezTo>
                    <a:pt x="58" y="236"/>
                    <a:pt x="58" y="236"/>
                    <a:pt x="58" y="236"/>
                  </a:cubicBezTo>
                  <a:cubicBezTo>
                    <a:pt x="69" y="249"/>
                    <a:pt x="76" y="257"/>
                    <a:pt x="76" y="263"/>
                  </a:cubicBezTo>
                  <a:cubicBezTo>
                    <a:pt x="77" y="266"/>
                    <a:pt x="77" y="271"/>
                    <a:pt x="77" y="275"/>
                  </a:cubicBezTo>
                  <a:cubicBezTo>
                    <a:pt x="84" y="272"/>
                    <a:pt x="90" y="270"/>
                    <a:pt x="90" y="270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06" y="268"/>
                    <a:pt x="106" y="268"/>
                    <a:pt x="106" y="268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8" y="271"/>
                    <a:pt x="118" y="271"/>
                    <a:pt x="118" y="271"/>
                  </a:cubicBezTo>
                  <a:cubicBezTo>
                    <a:pt x="124" y="265"/>
                    <a:pt x="132" y="270"/>
                    <a:pt x="140" y="275"/>
                  </a:cubicBezTo>
                  <a:cubicBezTo>
                    <a:pt x="145" y="278"/>
                    <a:pt x="150" y="281"/>
                    <a:pt x="155" y="282"/>
                  </a:cubicBezTo>
                  <a:cubicBezTo>
                    <a:pt x="165" y="283"/>
                    <a:pt x="169" y="286"/>
                    <a:pt x="172" y="288"/>
                  </a:cubicBezTo>
                  <a:cubicBezTo>
                    <a:pt x="174" y="289"/>
                    <a:pt x="175" y="290"/>
                    <a:pt x="177" y="292"/>
                  </a:cubicBezTo>
                  <a:cubicBezTo>
                    <a:pt x="179" y="292"/>
                    <a:pt x="180" y="293"/>
                    <a:pt x="180" y="294"/>
                  </a:cubicBezTo>
                  <a:cubicBezTo>
                    <a:pt x="200" y="279"/>
                    <a:pt x="200" y="279"/>
                    <a:pt x="200" y="279"/>
                  </a:cubicBezTo>
                  <a:cubicBezTo>
                    <a:pt x="212" y="261"/>
                    <a:pt x="212" y="261"/>
                    <a:pt x="212" y="261"/>
                  </a:cubicBezTo>
                  <a:cubicBezTo>
                    <a:pt x="210" y="251"/>
                    <a:pt x="210" y="251"/>
                    <a:pt x="210" y="251"/>
                  </a:cubicBezTo>
                  <a:cubicBezTo>
                    <a:pt x="210" y="247"/>
                    <a:pt x="211" y="244"/>
                    <a:pt x="213" y="243"/>
                  </a:cubicBezTo>
                  <a:cubicBezTo>
                    <a:pt x="217" y="238"/>
                    <a:pt x="226" y="238"/>
                    <a:pt x="235" y="239"/>
                  </a:cubicBezTo>
                  <a:cubicBezTo>
                    <a:pt x="238" y="239"/>
                    <a:pt x="240" y="239"/>
                    <a:pt x="242" y="239"/>
                  </a:cubicBezTo>
                  <a:cubicBezTo>
                    <a:pt x="241" y="238"/>
                    <a:pt x="241" y="237"/>
                    <a:pt x="240" y="237"/>
                  </a:cubicBezTo>
                  <a:cubicBezTo>
                    <a:pt x="238" y="235"/>
                    <a:pt x="238" y="235"/>
                    <a:pt x="238" y="235"/>
                  </a:cubicBezTo>
                  <a:cubicBezTo>
                    <a:pt x="239" y="232"/>
                    <a:pt x="239" y="232"/>
                    <a:pt x="239" y="232"/>
                  </a:cubicBezTo>
                  <a:cubicBezTo>
                    <a:pt x="239" y="232"/>
                    <a:pt x="246" y="211"/>
                    <a:pt x="251" y="196"/>
                  </a:cubicBezTo>
                  <a:cubicBezTo>
                    <a:pt x="245" y="197"/>
                    <a:pt x="238" y="198"/>
                    <a:pt x="232" y="198"/>
                  </a:cubicBezTo>
                  <a:cubicBezTo>
                    <a:pt x="227" y="198"/>
                    <a:pt x="224" y="198"/>
                    <a:pt x="222" y="196"/>
                  </a:cubicBezTo>
                  <a:cubicBezTo>
                    <a:pt x="220" y="196"/>
                    <a:pt x="218" y="195"/>
                    <a:pt x="216" y="194"/>
                  </a:cubicBezTo>
                  <a:cubicBezTo>
                    <a:pt x="210" y="193"/>
                    <a:pt x="203" y="191"/>
                    <a:pt x="200" y="183"/>
                  </a:cubicBezTo>
                  <a:cubicBezTo>
                    <a:pt x="198" y="180"/>
                    <a:pt x="198" y="177"/>
                    <a:pt x="197" y="175"/>
                  </a:cubicBezTo>
                  <a:cubicBezTo>
                    <a:pt x="197" y="175"/>
                    <a:pt x="197" y="175"/>
                    <a:pt x="197" y="175"/>
                  </a:cubicBezTo>
                  <a:cubicBezTo>
                    <a:pt x="197" y="175"/>
                    <a:pt x="197" y="175"/>
                    <a:pt x="196" y="175"/>
                  </a:cubicBezTo>
                  <a:cubicBezTo>
                    <a:pt x="188" y="173"/>
                    <a:pt x="181" y="171"/>
                    <a:pt x="175" y="151"/>
                  </a:cubicBezTo>
                  <a:cubicBezTo>
                    <a:pt x="173" y="145"/>
                    <a:pt x="172" y="141"/>
                    <a:pt x="174" y="138"/>
                  </a:cubicBezTo>
                  <a:cubicBezTo>
                    <a:pt x="175" y="135"/>
                    <a:pt x="178" y="134"/>
                    <a:pt x="180" y="133"/>
                  </a:cubicBezTo>
                  <a:cubicBezTo>
                    <a:pt x="183" y="132"/>
                    <a:pt x="187" y="131"/>
                    <a:pt x="192" y="127"/>
                  </a:cubicBezTo>
                  <a:cubicBezTo>
                    <a:pt x="197" y="122"/>
                    <a:pt x="196" y="120"/>
                    <a:pt x="196" y="119"/>
                  </a:cubicBezTo>
                  <a:cubicBezTo>
                    <a:pt x="196" y="119"/>
                    <a:pt x="194" y="117"/>
                    <a:pt x="195" y="114"/>
                  </a:cubicBezTo>
                  <a:cubicBezTo>
                    <a:pt x="197" y="112"/>
                    <a:pt x="200" y="111"/>
                    <a:pt x="203" y="111"/>
                  </a:cubicBezTo>
                  <a:cubicBezTo>
                    <a:pt x="210" y="110"/>
                    <a:pt x="212" y="108"/>
                    <a:pt x="210" y="94"/>
                  </a:cubicBezTo>
                  <a:cubicBezTo>
                    <a:pt x="208" y="96"/>
                    <a:pt x="204" y="102"/>
                    <a:pt x="200" y="107"/>
                  </a:cubicBezTo>
                  <a:cubicBezTo>
                    <a:pt x="199" y="110"/>
                    <a:pt x="199" y="110"/>
                    <a:pt x="199" y="110"/>
                  </a:cubicBezTo>
                  <a:cubicBezTo>
                    <a:pt x="196" y="109"/>
                    <a:pt x="196" y="109"/>
                    <a:pt x="196" y="109"/>
                  </a:cubicBezTo>
                  <a:cubicBezTo>
                    <a:pt x="190" y="109"/>
                    <a:pt x="183" y="108"/>
                    <a:pt x="181" y="109"/>
                  </a:cubicBezTo>
                  <a:cubicBezTo>
                    <a:pt x="180" y="110"/>
                    <a:pt x="178" y="110"/>
                    <a:pt x="177" y="109"/>
                  </a:cubicBezTo>
                  <a:cubicBezTo>
                    <a:pt x="171" y="107"/>
                    <a:pt x="153" y="80"/>
                    <a:pt x="151" y="71"/>
                  </a:cubicBezTo>
                  <a:cubicBezTo>
                    <a:pt x="149" y="63"/>
                    <a:pt x="150" y="52"/>
                    <a:pt x="150" y="46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123" y="33"/>
                    <a:pt x="95" y="23"/>
                    <a:pt x="89" y="20"/>
                  </a:cubicBezTo>
                  <a:cubicBezTo>
                    <a:pt x="85" y="17"/>
                    <a:pt x="80" y="8"/>
                    <a:pt x="76" y="0"/>
                  </a:cubicBezTo>
                  <a:cubicBezTo>
                    <a:pt x="74" y="1"/>
                    <a:pt x="72" y="3"/>
                    <a:pt x="71" y="4"/>
                  </a:cubicBezTo>
                  <a:cubicBezTo>
                    <a:pt x="71" y="4"/>
                    <a:pt x="72" y="5"/>
                    <a:pt x="72" y="5"/>
                  </a:cubicBezTo>
                  <a:cubicBezTo>
                    <a:pt x="75" y="7"/>
                    <a:pt x="77" y="10"/>
                    <a:pt x="78" y="16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1" y="33"/>
                    <a:pt x="83" y="42"/>
                    <a:pt x="75" y="49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8" y="52"/>
                  </a:cubicBezTo>
                  <a:cubicBezTo>
                    <a:pt x="38" y="52"/>
                    <a:pt x="39" y="55"/>
                    <a:pt x="40" y="58"/>
                  </a:cubicBezTo>
                  <a:cubicBezTo>
                    <a:pt x="42" y="64"/>
                    <a:pt x="45" y="72"/>
                    <a:pt x="42" y="77"/>
                  </a:cubicBezTo>
                  <a:cubicBezTo>
                    <a:pt x="41" y="79"/>
                    <a:pt x="39" y="81"/>
                    <a:pt x="35" y="82"/>
                  </a:cubicBezTo>
                  <a:cubicBezTo>
                    <a:pt x="26" y="83"/>
                    <a:pt x="23" y="94"/>
                    <a:pt x="23" y="94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0" y="97"/>
                    <a:pt x="1" y="99"/>
                    <a:pt x="0" y="101"/>
                  </a:cubicBezTo>
                  <a:cubicBezTo>
                    <a:pt x="0" y="101"/>
                    <a:pt x="0" y="101"/>
                    <a:pt x="2" y="103"/>
                  </a:cubicBezTo>
                  <a:cubicBezTo>
                    <a:pt x="11" y="114"/>
                    <a:pt x="34" y="123"/>
                    <a:pt x="37" y="124"/>
                  </a:cubicBezTo>
                  <a:cubicBezTo>
                    <a:pt x="46" y="125"/>
                    <a:pt x="64" y="127"/>
                    <a:pt x="64" y="137"/>
                  </a:cubicBezTo>
                  <a:cubicBezTo>
                    <a:pt x="64" y="139"/>
                    <a:pt x="65" y="143"/>
                    <a:pt x="66" y="146"/>
                  </a:cubicBezTo>
                  <a:cubicBezTo>
                    <a:pt x="68" y="158"/>
                    <a:pt x="70" y="167"/>
                    <a:pt x="66" y="172"/>
                  </a:cubicBezTo>
                  <a:cubicBezTo>
                    <a:pt x="65" y="174"/>
                    <a:pt x="63" y="175"/>
                    <a:pt x="61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5683250" y="4027488"/>
              <a:ext cx="2332038" cy="1211262"/>
            </a:xfrm>
            <a:custGeom>
              <a:avLst/>
              <a:gdLst>
                <a:gd name="T0" fmla="*/ 620 w 939"/>
                <a:gd name="T1" fmla="*/ 90 h 487"/>
                <a:gd name="T2" fmla="*/ 606 w 939"/>
                <a:gd name="T3" fmla="*/ 130 h 487"/>
                <a:gd name="T4" fmla="*/ 642 w 939"/>
                <a:gd name="T5" fmla="*/ 217 h 487"/>
                <a:gd name="T6" fmla="*/ 570 w 939"/>
                <a:gd name="T7" fmla="*/ 246 h 487"/>
                <a:gd name="T8" fmla="*/ 564 w 939"/>
                <a:gd name="T9" fmla="*/ 285 h 487"/>
                <a:gd name="T10" fmla="*/ 567 w 939"/>
                <a:gd name="T11" fmla="*/ 307 h 487"/>
                <a:gd name="T12" fmla="*/ 544 w 939"/>
                <a:gd name="T13" fmla="*/ 259 h 487"/>
                <a:gd name="T14" fmla="*/ 632 w 939"/>
                <a:gd name="T15" fmla="*/ 216 h 487"/>
                <a:gd name="T16" fmla="*/ 552 w 939"/>
                <a:gd name="T17" fmla="*/ 144 h 487"/>
                <a:gd name="T18" fmla="*/ 526 w 939"/>
                <a:gd name="T19" fmla="*/ 213 h 487"/>
                <a:gd name="T20" fmla="*/ 499 w 939"/>
                <a:gd name="T21" fmla="*/ 254 h 487"/>
                <a:gd name="T22" fmla="*/ 430 w 939"/>
                <a:gd name="T23" fmla="*/ 270 h 487"/>
                <a:gd name="T24" fmla="*/ 408 w 939"/>
                <a:gd name="T25" fmla="*/ 264 h 487"/>
                <a:gd name="T26" fmla="*/ 401 w 939"/>
                <a:gd name="T27" fmla="*/ 308 h 487"/>
                <a:gd name="T28" fmla="*/ 408 w 939"/>
                <a:gd name="T29" fmla="*/ 324 h 487"/>
                <a:gd name="T30" fmla="*/ 401 w 939"/>
                <a:gd name="T31" fmla="*/ 275 h 487"/>
                <a:gd name="T32" fmla="*/ 427 w 939"/>
                <a:gd name="T33" fmla="*/ 258 h 487"/>
                <a:gd name="T34" fmla="*/ 460 w 939"/>
                <a:gd name="T35" fmla="*/ 248 h 487"/>
                <a:gd name="T36" fmla="*/ 492 w 939"/>
                <a:gd name="T37" fmla="*/ 222 h 487"/>
                <a:gd name="T38" fmla="*/ 544 w 939"/>
                <a:gd name="T39" fmla="*/ 174 h 487"/>
                <a:gd name="T40" fmla="*/ 473 w 939"/>
                <a:gd name="T41" fmla="*/ 117 h 487"/>
                <a:gd name="T42" fmla="*/ 382 w 939"/>
                <a:gd name="T43" fmla="*/ 107 h 487"/>
                <a:gd name="T44" fmla="*/ 344 w 939"/>
                <a:gd name="T45" fmla="*/ 81 h 487"/>
                <a:gd name="T46" fmla="*/ 288 w 939"/>
                <a:gd name="T47" fmla="*/ 35 h 487"/>
                <a:gd name="T48" fmla="*/ 269 w 939"/>
                <a:gd name="T49" fmla="*/ 0 h 487"/>
                <a:gd name="T50" fmla="*/ 245 w 939"/>
                <a:gd name="T51" fmla="*/ 53 h 487"/>
                <a:gd name="T52" fmla="*/ 206 w 939"/>
                <a:gd name="T53" fmla="*/ 74 h 487"/>
                <a:gd name="T54" fmla="*/ 125 w 939"/>
                <a:gd name="T55" fmla="*/ 77 h 487"/>
                <a:gd name="T56" fmla="*/ 16 w 939"/>
                <a:gd name="T57" fmla="*/ 6 h 487"/>
                <a:gd name="T58" fmla="*/ 8 w 939"/>
                <a:gd name="T59" fmla="*/ 86 h 487"/>
                <a:gd name="T60" fmla="*/ 66 w 939"/>
                <a:gd name="T61" fmla="*/ 164 h 487"/>
                <a:gd name="T62" fmla="*/ 63 w 939"/>
                <a:gd name="T63" fmla="*/ 231 h 487"/>
                <a:gd name="T64" fmla="*/ 59 w 939"/>
                <a:gd name="T65" fmla="*/ 337 h 487"/>
                <a:gd name="T66" fmla="*/ 109 w 939"/>
                <a:gd name="T67" fmla="*/ 360 h 487"/>
                <a:gd name="T68" fmla="*/ 130 w 939"/>
                <a:gd name="T69" fmla="*/ 376 h 487"/>
                <a:gd name="T70" fmla="*/ 194 w 939"/>
                <a:gd name="T71" fmla="*/ 487 h 487"/>
                <a:gd name="T72" fmla="*/ 242 w 939"/>
                <a:gd name="T73" fmla="*/ 413 h 487"/>
                <a:gd name="T74" fmla="*/ 272 w 939"/>
                <a:gd name="T75" fmla="*/ 363 h 487"/>
                <a:gd name="T76" fmla="*/ 319 w 939"/>
                <a:gd name="T77" fmla="*/ 346 h 487"/>
                <a:gd name="T78" fmla="*/ 362 w 939"/>
                <a:gd name="T79" fmla="*/ 379 h 487"/>
                <a:gd name="T80" fmla="*/ 412 w 939"/>
                <a:gd name="T81" fmla="*/ 402 h 487"/>
                <a:gd name="T82" fmla="*/ 412 w 939"/>
                <a:gd name="T83" fmla="*/ 346 h 487"/>
                <a:gd name="T84" fmla="*/ 477 w 939"/>
                <a:gd name="T85" fmla="*/ 340 h 487"/>
                <a:gd name="T86" fmla="*/ 539 w 939"/>
                <a:gd name="T87" fmla="*/ 326 h 487"/>
                <a:gd name="T88" fmla="*/ 592 w 939"/>
                <a:gd name="T89" fmla="*/ 374 h 487"/>
                <a:gd name="T90" fmla="*/ 645 w 939"/>
                <a:gd name="T91" fmla="*/ 290 h 487"/>
                <a:gd name="T92" fmla="*/ 756 w 939"/>
                <a:gd name="T93" fmla="*/ 281 h 487"/>
                <a:gd name="T94" fmla="*/ 825 w 939"/>
                <a:gd name="T95" fmla="*/ 287 h 487"/>
                <a:gd name="T96" fmla="*/ 843 w 939"/>
                <a:gd name="T97" fmla="*/ 321 h 487"/>
                <a:gd name="T98" fmla="*/ 938 w 939"/>
                <a:gd name="T99" fmla="*/ 266 h 487"/>
                <a:gd name="T100" fmla="*/ 916 w 939"/>
                <a:gd name="T101" fmla="*/ 217 h 487"/>
                <a:gd name="T102" fmla="*/ 924 w 939"/>
                <a:gd name="T103" fmla="*/ 196 h 487"/>
                <a:gd name="T104" fmla="*/ 896 w 939"/>
                <a:gd name="T105" fmla="*/ 192 h 487"/>
                <a:gd name="T106" fmla="*/ 812 w 939"/>
                <a:gd name="T107" fmla="*/ 141 h 487"/>
                <a:gd name="T108" fmla="*/ 711 w 939"/>
                <a:gd name="T109" fmla="*/ 123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9" h="487">
                  <a:moveTo>
                    <a:pt x="626" y="83"/>
                  </a:moveTo>
                  <a:cubicBezTo>
                    <a:pt x="623" y="84"/>
                    <a:pt x="620" y="84"/>
                    <a:pt x="617" y="84"/>
                  </a:cubicBezTo>
                  <a:cubicBezTo>
                    <a:pt x="616" y="84"/>
                    <a:pt x="614" y="84"/>
                    <a:pt x="612" y="84"/>
                  </a:cubicBezTo>
                  <a:cubicBezTo>
                    <a:pt x="620" y="90"/>
                    <a:pt x="620" y="90"/>
                    <a:pt x="620" y="90"/>
                  </a:cubicBezTo>
                  <a:cubicBezTo>
                    <a:pt x="636" y="100"/>
                    <a:pt x="636" y="100"/>
                    <a:pt x="636" y="100"/>
                  </a:cubicBezTo>
                  <a:cubicBezTo>
                    <a:pt x="636" y="102"/>
                    <a:pt x="636" y="102"/>
                    <a:pt x="636" y="102"/>
                  </a:cubicBezTo>
                  <a:cubicBezTo>
                    <a:pt x="638" y="113"/>
                    <a:pt x="636" y="115"/>
                    <a:pt x="636" y="116"/>
                  </a:cubicBezTo>
                  <a:cubicBezTo>
                    <a:pt x="635" y="117"/>
                    <a:pt x="634" y="119"/>
                    <a:pt x="606" y="130"/>
                  </a:cubicBezTo>
                  <a:cubicBezTo>
                    <a:pt x="606" y="155"/>
                    <a:pt x="606" y="155"/>
                    <a:pt x="606" y="155"/>
                  </a:cubicBezTo>
                  <a:cubicBezTo>
                    <a:pt x="621" y="159"/>
                    <a:pt x="621" y="159"/>
                    <a:pt x="621" y="159"/>
                  </a:cubicBezTo>
                  <a:cubicBezTo>
                    <a:pt x="621" y="185"/>
                    <a:pt x="621" y="185"/>
                    <a:pt x="621" y="185"/>
                  </a:cubicBezTo>
                  <a:cubicBezTo>
                    <a:pt x="642" y="217"/>
                    <a:pt x="642" y="217"/>
                    <a:pt x="642" y="217"/>
                  </a:cubicBezTo>
                  <a:cubicBezTo>
                    <a:pt x="640" y="219"/>
                    <a:pt x="640" y="219"/>
                    <a:pt x="640" y="219"/>
                  </a:cubicBezTo>
                  <a:cubicBezTo>
                    <a:pt x="638" y="221"/>
                    <a:pt x="617" y="242"/>
                    <a:pt x="605" y="246"/>
                  </a:cubicBezTo>
                  <a:cubicBezTo>
                    <a:pt x="597" y="249"/>
                    <a:pt x="591" y="248"/>
                    <a:pt x="584" y="247"/>
                  </a:cubicBezTo>
                  <a:cubicBezTo>
                    <a:pt x="580" y="247"/>
                    <a:pt x="576" y="246"/>
                    <a:pt x="570" y="246"/>
                  </a:cubicBezTo>
                  <a:cubicBezTo>
                    <a:pt x="560" y="246"/>
                    <a:pt x="553" y="258"/>
                    <a:pt x="552" y="261"/>
                  </a:cubicBezTo>
                  <a:cubicBezTo>
                    <a:pt x="552" y="277"/>
                    <a:pt x="552" y="277"/>
                    <a:pt x="552" y="277"/>
                  </a:cubicBezTo>
                  <a:cubicBezTo>
                    <a:pt x="564" y="284"/>
                    <a:pt x="564" y="284"/>
                    <a:pt x="564" y="284"/>
                  </a:cubicBezTo>
                  <a:cubicBezTo>
                    <a:pt x="564" y="285"/>
                    <a:pt x="564" y="285"/>
                    <a:pt x="564" y="285"/>
                  </a:cubicBezTo>
                  <a:cubicBezTo>
                    <a:pt x="569" y="291"/>
                    <a:pt x="576" y="303"/>
                    <a:pt x="574" y="309"/>
                  </a:cubicBezTo>
                  <a:cubicBezTo>
                    <a:pt x="575" y="311"/>
                    <a:pt x="581" y="317"/>
                    <a:pt x="587" y="320"/>
                  </a:cubicBezTo>
                  <a:cubicBezTo>
                    <a:pt x="583" y="327"/>
                    <a:pt x="583" y="327"/>
                    <a:pt x="583" y="327"/>
                  </a:cubicBezTo>
                  <a:cubicBezTo>
                    <a:pt x="570" y="319"/>
                    <a:pt x="565" y="312"/>
                    <a:pt x="567" y="307"/>
                  </a:cubicBezTo>
                  <a:cubicBezTo>
                    <a:pt x="567" y="305"/>
                    <a:pt x="563" y="297"/>
                    <a:pt x="558" y="290"/>
                  </a:cubicBezTo>
                  <a:cubicBezTo>
                    <a:pt x="544" y="282"/>
                    <a:pt x="544" y="282"/>
                    <a:pt x="544" y="282"/>
                  </a:cubicBezTo>
                  <a:cubicBezTo>
                    <a:pt x="544" y="260"/>
                    <a:pt x="544" y="260"/>
                    <a:pt x="544" y="260"/>
                  </a:cubicBezTo>
                  <a:cubicBezTo>
                    <a:pt x="544" y="259"/>
                    <a:pt x="544" y="259"/>
                    <a:pt x="544" y="259"/>
                  </a:cubicBezTo>
                  <a:cubicBezTo>
                    <a:pt x="545" y="258"/>
                    <a:pt x="553" y="238"/>
                    <a:pt x="570" y="238"/>
                  </a:cubicBezTo>
                  <a:cubicBezTo>
                    <a:pt x="576" y="238"/>
                    <a:pt x="581" y="239"/>
                    <a:pt x="585" y="239"/>
                  </a:cubicBezTo>
                  <a:cubicBezTo>
                    <a:pt x="591" y="240"/>
                    <a:pt x="596" y="240"/>
                    <a:pt x="602" y="238"/>
                  </a:cubicBezTo>
                  <a:cubicBezTo>
                    <a:pt x="610" y="236"/>
                    <a:pt x="625" y="223"/>
                    <a:pt x="632" y="216"/>
                  </a:cubicBezTo>
                  <a:cubicBezTo>
                    <a:pt x="613" y="188"/>
                    <a:pt x="613" y="188"/>
                    <a:pt x="613" y="188"/>
                  </a:cubicBezTo>
                  <a:cubicBezTo>
                    <a:pt x="613" y="165"/>
                    <a:pt x="613" y="165"/>
                    <a:pt x="613" y="165"/>
                  </a:cubicBezTo>
                  <a:cubicBezTo>
                    <a:pt x="591" y="159"/>
                    <a:pt x="591" y="159"/>
                    <a:pt x="591" y="159"/>
                  </a:cubicBezTo>
                  <a:cubicBezTo>
                    <a:pt x="552" y="144"/>
                    <a:pt x="552" y="144"/>
                    <a:pt x="552" y="144"/>
                  </a:cubicBezTo>
                  <a:cubicBezTo>
                    <a:pt x="552" y="176"/>
                    <a:pt x="552" y="176"/>
                    <a:pt x="552" y="176"/>
                  </a:cubicBezTo>
                  <a:cubicBezTo>
                    <a:pt x="542" y="195"/>
                    <a:pt x="542" y="195"/>
                    <a:pt x="542" y="195"/>
                  </a:cubicBezTo>
                  <a:cubicBezTo>
                    <a:pt x="541" y="195"/>
                    <a:pt x="541" y="195"/>
                    <a:pt x="541" y="195"/>
                  </a:cubicBezTo>
                  <a:cubicBezTo>
                    <a:pt x="533" y="202"/>
                    <a:pt x="525" y="211"/>
                    <a:pt x="526" y="213"/>
                  </a:cubicBezTo>
                  <a:cubicBezTo>
                    <a:pt x="526" y="215"/>
                    <a:pt x="526" y="217"/>
                    <a:pt x="524" y="219"/>
                  </a:cubicBezTo>
                  <a:cubicBezTo>
                    <a:pt x="521" y="225"/>
                    <a:pt x="507" y="228"/>
                    <a:pt x="500" y="229"/>
                  </a:cubicBezTo>
                  <a:cubicBezTo>
                    <a:pt x="500" y="253"/>
                    <a:pt x="500" y="253"/>
                    <a:pt x="500" y="253"/>
                  </a:cubicBezTo>
                  <a:cubicBezTo>
                    <a:pt x="499" y="254"/>
                    <a:pt x="499" y="254"/>
                    <a:pt x="499" y="254"/>
                  </a:cubicBezTo>
                  <a:cubicBezTo>
                    <a:pt x="494" y="259"/>
                    <a:pt x="483" y="269"/>
                    <a:pt x="476" y="266"/>
                  </a:cubicBezTo>
                  <a:cubicBezTo>
                    <a:pt x="470" y="263"/>
                    <a:pt x="461" y="257"/>
                    <a:pt x="457" y="255"/>
                  </a:cubicBezTo>
                  <a:cubicBezTo>
                    <a:pt x="454" y="255"/>
                    <a:pt x="440" y="255"/>
                    <a:pt x="436" y="264"/>
                  </a:cubicBezTo>
                  <a:cubicBezTo>
                    <a:pt x="435" y="266"/>
                    <a:pt x="433" y="269"/>
                    <a:pt x="430" y="270"/>
                  </a:cubicBezTo>
                  <a:cubicBezTo>
                    <a:pt x="426" y="270"/>
                    <a:pt x="423" y="267"/>
                    <a:pt x="421" y="263"/>
                  </a:cubicBezTo>
                  <a:cubicBezTo>
                    <a:pt x="418" y="260"/>
                    <a:pt x="415" y="255"/>
                    <a:pt x="411" y="255"/>
                  </a:cubicBezTo>
                  <a:cubicBezTo>
                    <a:pt x="409" y="255"/>
                    <a:pt x="408" y="256"/>
                    <a:pt x="408" y="256"/>
                  </a:cubicBezTo>
                  <a:cubicBezTo>
                    <a:pt x="408" y="257"/>
                    <a:pt x="408" y="261"/>
                    <a:pt x="408" y="264"/>
                  </a:cubicBezTo>
                  <a:cubicBezTo>
                    <a:pt x="409" y="267"/>
                    <a:pt x="409" y="272"/>
                    <a:pt x="409" y="276"/>
                  </a:cubicBezTo>
                  <a:cubicBezTo>
                    <a:pt x="407" y="283"/>
                    <a:pt x="404" y="286"/>
                    <a:pt x="401" y="288"/>
                  </a:cubicBezTo>
                  <a:cubicBezTo>
                    <a:pt x="399" y="290"/>
                    <a:pt x="396" y="293"/>
                    <a:pt x="394" y="299"/>
                  </a:cubicBezTo>
                  <a:cubicBezTo>
                    <a:pt x="392" y="303"/>
                    <a:pt x="393" y="304"/>
                    <a:pt x="401" y="308"/>
                  </a:cubicBezTo>
                  <a:cubicBezTo>
                    <a:pt x="408" y="310"/>
                    <a:pt x="416" y="314"/>
                    <a:pt x="416" y="324"/>
                  </a:cubicBezTo>
                  <a:cubicBezTo>
                    <a:pt x="416" y="335"/>
                    <a:pt x="434" y="340"/>
                    <a:pt x="434" y="340"/>
                  </a:cubicBezTo>
                  <a:cubicBezTo>
                    <a:pt x="432" y="347"/>
                    <a:pt x="432" y="347"/>
                    <a:pt x="432" y="347"/>
                  </a:cubicBezTo>
                  <a:cubicBezTo>
                    <a:pt x="431" y="347"/>
                    <a:pt x="408" y="341"/>
                    <a:pt x="408" y="324"/>
                  </a:cubicBezTo>
                  <a:cubicBezTo>
                    <a:pt x="408" y="320"/>
                    <a:pt x="405" y="318"/>
                    <a:pt x="398" y="315"/>
                  </a:cubicBezTo>
                  <a:cubicBezTo>
                    <a:pt x="392" y="312"/>
                    <a:pt x="382" y="308"/>
                    <a:pt x="386" y="297"/>
                  </a:cubicBezTo>
                  <a:cubicBezTo>
                    <a:pt x="389" y="288"/>
                    <a:pt x="393" y="285"/>
                    <a:pt x="396" y="282"/>
                  </a:cubicBezTo>
                  <a:cubicBezTo>
                    <a:pt x="399" y="280"/>
                    <a:pt x="400" y="279"/>
                    <a:pt x="401" y="275"/>
                  </a:cubicBezTo>
                  <a:cubicBezTo>
                    <a:pt x="401" y="272"/>
                    <a:pt x="401" y="268"/>
                    <a:pt x="400" y="265"/>
                  </a:cubicBezTo>
                  <a:cubicBezTo>
                    <a:pt x="400" y="259"/>
                    <a:pt x="399" y="254"/>
                    <a:pt x="402" y="251"/>
                  </a:cubicBezTo>
                  <a:cubicBezTo>
                    <a:pt x="404" y="249"/>
                    <a:pt x="407" y="247"/>
                    <a:pt x="411" y="247"/>
                  </a:cubicBezTo>
                  <a:cubicBezTo>
                    <a:pt x="419" y="247"/>
                    <a:pt x="424" y="254"/>
                    <a:pt x="427" y="258"/>
                  </a:cubicBezTo>
                  <a:cubicBezTo>
                    <a:pt x="428" y="259"/>
                    <a:pt x="428" y="260"/>
                    <a:pt x="429" y="261"/>
                  </a:cubicBezTo>
                  <a:cubicBezTo>
                    <a:pt x="429" y="261"/>
                    <a:pt x="429" y="260"/>
                    <a:pt x="429" y="260"/>
                  </a:cubicBezTo>
                  <a:cubicBezTo>
                    <a:pt x="436" y="246"/>
                    <a:pt x="458" y="247"/>
                    <a:pt x="459" y="247"/>
                  </a:cubicBezTo>
                  <a:cubicBezTo>
                    <a:pt x="460" y="248"/>
                    <a:pt x="460" y="248"/>
                    <a:pt x="460" y="248"/>
                  </a:cubicBezTo>
                  <a:cubicBezTo>
                    <a:pt x="461" y="248"/>
                    <a:pt x="461" y="248"/>
                    <a:pt x="461" y="248"/>
                  </a:cubicBezTo>
                  <a:cubicBezTo>
                    <a:pt x="461" y="248"/>
                    <a:pt x="473" y="256"/>
                    <a:pt x="479" y="258"/>
                  </a:cubicBezTo>
                  <a:cubicBezTo>
                    <a:pt x="480" y="259"/>
                    <a:pt x="487" y="255"/>
                    <a:pt x="492" y="250"/>
                  </a:cubicBezTo>
                  <a:cubicBezTo>
                    <a:pt x="492" y="222"/>
                    <a:pt x="492" y="222"/>
                    <a:pt x="492" y="222"/>
                  </a:cubicBezTo>
                  <a:cubicBezTo>
                    <a:pt x="495" y="221"/>
                    <a:pt x="495" y="221"/>
                    <a:pt x="495" y="221"/>
                  </a:cubicBezTo>
                  <a:cubicBezTo>
                    <a:pt x="506" y="220"/>
                    <a:pt x="516" y="217"/>
                    <a:pt x="518" y="215"/>
                  </a:cubicBezTo>
                  <a:cubicBezTo>
                    <a:pt x="516" y="206"/>
                    <a:pt x="529" y="195"/>
                    <a:pt x="536" y="189"/>
                  </a:cubicBezTo>
                  <a:cubicBezTo>
                    <a:pt x="544" y="174"/>
                    <a:pt x="544" y="174"/>
                    <a:pt x="544" y="174"/>
                  </a:cubicBezTo>
                  <a:cubicBezTo>
                    <a:pt x="544" y="142"/>
                    <a:pt x="544" y="142"/>
                    <a:pt x="544" y="142"/>
                  </a:cubicBezTo>
                  <a:cubicBezTo>
                    <a:pt x="521" y="142"/>
                    <a:pt x="521" y="142"/>
                    <a:pt x="521" y="142"/>
                  </a:cubicBezTo>
                  <a:cubicBezTo>
                    <a:pt x="520" y="142"/>
                    <a:pt x="520" y="142"/>
                    <a:pt x="520" y="142"/>
                  </a:cubicBezTo>
                  <a:cubicBezTo>
                    <a:pt x="500" y="135"/>
                    <a:pt x="476" y="125"/>
                    <a:pt x="473" y="117"/>
                  </a:cubicBezTo>
                  <a:cubicBezTo>
                    <a:pt x="471" y="115"/>
                    <a:pt x="457" y="113"/>
                    <a:pt x="449" y="112"/>
                  </a:cubicBezTo>
                  <a:cubicBezTo>
                    <a:pt x="439" y="110"/>
                    <a:pt x="429" y="109"/>
                    <a:pt x="423" y="106"/>
                  </a:cubicBezTo>
                  <a:cubicBezTo>
                    <a:pt x="418" y="103"/>
                    <a:pt x="408" y="105"/>
                    <a:pt x="399" y="106"/>
                  </a:cubicBezTo>
                  <a:cubicBezTo>
                    <a:pt x="392" y="107"/>
                    <a:pt x="386" y="108"/>
                    <a:pt x="382" y="107"/>
                  </a:cubicBezTo>
                  <a:cubicBezTo>
                    <a:pt x="380" y="106"/>
                    <a:pt x="375" y="108"/>
                    <a:pt x="371" y="109"/>
                  </a:cubicBezTo>
                  <a:cubicBezTo>
                    <a:pt x="364" y="111"/>
                    <a:pt x="355" y="114"/>
                    <a:pt x="349" y="110"/>
                  </a:cubicBezTo>
                  <a:cubicBezTo>
                    <a:pt x="346" y="109"/>
                    <a:pt x="344" y="106"/>
                    <a:pt x="343" y="102"/>
                  </a:cubicBezTo>
                  <a:cubicBezTo>
                    <a:pt x="341" y="93"/>
                    <a:pt x="343" y="86"/>
                    <a:pt x="344" y="81"/>
                  </a:cubicBezTo>
                  <a:cubicBezTo>
                    <a:pt x="345" y="75"/>
                    <a:pt x="346" y="72"/>
                    <a:pt x="344" y="67"/>
                  </a:cubicBezTo>
                  <a:cubicBezTo>
                    <a:pt x="339" y="57"/>
                    <a:pt x="330" y="52"/>
                    <a:pt x="323" y="49"/>
                  </a:cubicBezTo>
                  <a:cubicBezTo>
                    <a:pt x="316" y="45"/>
                    <a:pt x="291" y="36"/>
                    <a:pt x="291" y="36"/>
                  </a:cubicBezTo>
                  <a:cubicBezTo>
                    <a:pt x="288" y="35"/>
                    <a:pt x="288" y="35"/>
                    <a:pt x="288" y="35"/>
                  </a:cubicBezTo>
                  <a:cubicBezTo>
                    <a:pt x="288" y="32"/>
                    <a:pt x="288" y="32"/>
                    <a:pt x="288" y="32"/>
                  </a:cubicBezTo>
                  <a:cubicBezTo>
                    <a:pt x="289" y="20"/>
                    <a:pt x="286" y="9"/>
                    <a:pt x="283" y="8"/>
                  </a:cubicBezTo>
                  <a:cubicBezTo>
                    <a:pt x="279" y="7"/>
                    <a:pt x="276" y="5"/>
                    <a:pt x="274" y="3"/>
                  </a:cubicBezTo>
                  <a:cubicBezTo>
                    <a:pt x="272" y="2"/>
                    <a:pt x="270" y="0"/>
                    <a:pt x="269" y="0"/>
                  </a:cubicBezTo>
                  <a:cubicBezTo>
                    <a:pt x="269" y="0"/>
                    <a:pt x="268" y="1"/>
                    <a:pt x="265" y="6"/>
                  </a:cubicBezTo>
                  <a:cubicBezTo>
                    <a:pt x="260" y="18"/>
                    <a:pt x="252" y="28"/>
                    <a:pt x="249" y="32"/>
                  </a:cubicBezTo>
                  <a:cubicBezTo>
                    <a:pt x="251" y="35"/>
                    <a:pt x="253" y="39"/>
                    <a:pt x="253" y="44"/>
                  </a:cubicBezTo>
                  <a:cubicBezTo>
                    <a:pt x="252" y="46"/>
                    <a:pt x="251" y="50"/>
                    <a:pt x="245" y="53"/>
                  </a:cubicBezTo>
                  <a:cubicBezTo>
                    <a:pt x="232" y="58"/>
                    <a:pt x="222" y="63"/>
                    <a:pt x="222" y="63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82"/>
                    <a:pt x="114" y="91"/>
                    <a:pt x="105" y="94"/>
                  </a:cubicBezTo>
                  <a:cubicBezTo>
                    <a:pt x="94" y="97"/>
                    <a:pt x="81" y="82"/>
                    <a:pt x="68" y="47"/>
                  </a:cubicBezTo>
                  <a:cubicBezTo>
                    <a:pt x="62" y="32"/>
                    <a:pt x="58" y="20"/>
                    <a:pt x="56" y="15"/>
                  </a:cubicBezTo>
                  <a:cubicBezTo>
                    <a:pt x="46" y="12"/>
                    <a:pt x="23" y="6"/>
                    <a:pt x="16" y="6"/>
                  </a:cubicBezTo>
                  <a:cubicBezTo>
                    <a:pt x="13" y="8"/>
                    <a:pt x="10" y="24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55" y="168"/>
                    <a:pt x="48" y="173"/>
                    <a:pt x="48" y="175"/>
                  </a:cubicBezTo>
                  <a:cubicBezTo>
                    <a:pt x="48" y="180"/>
                    <a:pt x="57" y="211"/>
                    <a:pt x="63" y="230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63" y="232"/>
                    <a:pt x="63" y="232"/>
                    <a:pt x="63" y="232"/>
                  </a:cubicBezTo>
                  <a:cubicBezTo>
                    <a:pt x="62" y="238"/>
                    <a:pt x="53" y="294"/>
                    <a:pt x="48" y="305"/>
                  </a:cubicBezTo>
                  <a:cubicBezTo>
                    <a:pt x="46" y="308"/>
                    <a:pt x="44" y="310"/>
                    <a:pt x="43" y="311"/>
                  </a:cubicBezTo>
                  <a:cubicBezTo>
                    <a:pt x="59" y="337"/>
                    <a:pt x="59" y="337"/>
                    <a:pt x="59" y="337"/>
                  </a:cubicBezTo>
                  <a:cubicBezTo>
                    <a:pt x="73" y="320"/>
                    <a:pt x="73" y="320"/>
                    <a:pt x="73" y="320"/>
                  </a:cubicBezTo>
                  <a:cubicBezTo>
                    <a:pt x="76" y="323"/>
                    <a:pt x="76" y="323"/>
                    <a:pt x="76" y="323"/>
                  </a:cubicBezTo>
                  <a:cubicBezTo>
                    <a:pt x="85" y="330"/>
                    <a:pt x="95" y="337"/>
                    <a:pt x="99" y="339"/>
                  </a:cubicBezTo>
                  <a:cubicBezTo>
                    <a:pt x="101" y="339"/>
                    <a:pt x="102" y="342"/>
                    <a:pt x="109" y="360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0" y="376"/>
                    <a:pt x="110" y="376"/>
                    <a:pt x="110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0" y="376"/>
                    <a:pt x="130" y="376"/>
                    <a:pt x="130" y="376"/>
                  </a:cubicBezTo>
                  <a:cubicBezTo>
                    <a:pt x="132" y="377"/>
                    <a:pt x="152" y="389"/>
                    <a:pt x="152" y="402"/>
                  </a:cubicBezTo>
                  <a:cubicBezTo>
                    <a:pt x="152" y="409"/>
                    <a:pt x="163" y="430"/>
                    <a:pt x="171" y="443"/>
                  </a:cubicBezTo>
                  <a:cubicBezTo>
                    <a:pt x="175" y="451"/>
                    <a:pt x="178" y="458"/>
                    <a:pt x="180" y="462"/>
                  </a:cubicBezTo>
                  <a:cubicBezTo>
                    <a:pt x="184" y="471"/>
                    <a:pt x="190" y="482"/>
                    <a:pt x="194" y="487"/>
                  </a:cubicBezTo>
                  <a:cubicBezTo>
                    <a:pt x="212" y="474"/>
                    <a:pt x="212" y="474"/>
                    <a:pt x="212" y="474"/>
                  </a:cubicBezTo>
                  <a:cubicBezTo>
                    <a:pt x="228" y="476"/>
                    <a:pt x="228" y="476"/>
                    <a:pt x="228" y="476"/>
                  </a:cubicBezTo>
                  <a:cubicBezTo>
                    <a:pt x="228" y="453"/>
                    <a:pt x="228" y="453"/>
                    <a:pt x="228" y="453"/>
                  </a:cubicBezTo>
                  <a:cubicBezTo>
                    <a:pt x="242" y="413"/>
                    <a:pt x="242" y="413"/>
                    <a:pt x="242" y="413"/>
                  </a:cubicBezTo>
                  <a:cubicBezTo>
                    <a:pt x="244" y="413"/>
                    <a:pt x="244" y="413"/>
                    <a:pt x="244" y="413"/>
                  </a:cubicBezTo>
                  <a:cubicBezTo>
                    <a:pt x="245" y="413"/>
                    <a:pt x="262" y="411"/>
                    <a:pt x="263" y="400"/>
                  </a:cubicBezTo>
                  <a:cubicBezTo>
                    <a:pt x="264" y="397"/>
                    <a:pt x="264" y="394"/>
                    <a:pt x="264" y="390"/>
                  </a:cubicBezTo>
                  <a:cubicBezTo>
                    <a:pt x="266" y="378"/>
                    <a:pt x="267" y="367"/>
                    <a:pt x="272" y="363"/>
                  </a:cubicBezTo>
                  <a:cubicBezTo>
                    <a:pt x="277" y="361"/>
                    <a:pt x="292" y="346"/>
                    <a:pt x="298" y="341"/>
                  </a:cubicBezTo>
                  <a:cubicBezTo>
                    <a:pt x="299" y="340"/>
                    <a:pt x="299" y="340"/>
                    <a:pt x="299" y="340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18" y="347"/>
                    <a:pt x="308" y="359"/>
                    <a:pt x="318" y="369"/>
                  </a:cubicBezTo>
                  <a:cubicBezTo>
                    <a:pt x="328" y="379"/>
                    <a:pt x="335" y="383"/>
                    <a:pt x="338" y="385"/>
                  </a:cubicBezTo>
                  <a:cubicBezTo>
                    <a:pt x="364" y="370"/>
                    <a:pt x="364" y="370"/>
                    <a:pt x="364" y="370"/>
                  </a:cubicBezTo>
                  <a:cubicBezTo>
                    <a:pt x="362" y="379"/>
                    <a:pt x="362" y="379"/>
                    <a:pt x="362" y="379"/>
                  </a:cubicBezTo>
                  <a:cubicBezTo>
                    <a:pt x="359" y="393"/>
                    <a:pt x="358" y="408"/>
                    <a:pt x="361" y="410"/>
                  </a:cubicBezTo>
                  <a:cubicBezTo>
                    <a:pt x="362" y="411"/>
                    <a:pt x="362" y="411"/>
                    <a:pt x="363" y="412"/>
                  </a:cubicBezTo>
                  <a:cubicBezTo>
                    <a:pt x="376" y="402"/>
                    <a:pt x="376" y="402"/>
                    <a:pt x="376" y="402"/>
                  </a:cubicBezTo>
                  <a:cubicBezTo>
                    <a:pt x="412" y="402"/>
                    <a:pt x="412" y="402"/>
                    <a:pt x="412" y="402"/>
                  </a:cubicBezTo>
                  <a:cubicBezTo>
                    <a:pt x="417" y="392"/>
                    <a:pt x="417" y="392"/>
                    <a:pt x="417" y="392"/>
                  </a:cubicBezTo>
                  <a:cubicBezTo>
                    <a:pt x="412" y="386"/>
                    <a:pt x="401" y="374"/>
                    <a:pt x="401" y="365"/>
                  </a:cubicBezTo>
                  <a:cubicBezTo>
                    <a:pt x="400" y="353"/>
                    <a:pt x="410" y="348"/>
                    <a:pt x="410" y="347"/>
                  </a:cubicBezTo>
                  <a:cubicBezTo>
                    <a:pt x="412" y="346"/>
                    <a:pt x="412" y="346"/>
                    <a:pt x="412" y="346"/>
                  </a:cubicBezTo>
                  <a:cubicBezTo>
                    <a:pt x="441" y="357"/>
                    <a:pt x="441" y="357"/>
                    <a:pt x="441" y="357"/>
                  </a:cubicBezTo>
                  <a:cubicBezTo>
                    <a:pt x="457" y="359"/>
                    <a:pt x="457" y="359"/>
                    <a:pt x="457" y="359"/>
                  </a:cubicBezTo>
                  <a:cubicBezTo>
                    <a:pt x="457" y="348"/>
                    <a:pt x="457" y="348"/>
                    <a:pt x="457" y="348"/>
                  </a:cubicBezTo>
                  <a:cubicBezTo>
                    <a:pt x="477" y="340"/>
                    <a:pt x="477" y="340"/>
                    <a:pt x="477" y="340"/>
                  </a:cubicBezTo>
                  <a:cubicBezTo>
                    <a:pt x="477" y="340"/>
                    <a:pt x="484" y="338"/>
                    <a:pt x="491" y="328"/>
                  </a:cubicBezTo>
                  <a:cubicBezTo>
                    <a:pt x="494" y="322"/>
                    <a:pt x="498" y="320"/>
                    <a:pt x="501" y="320"/>
                  </a:cubicBezTo>
                  <a:cubicBezTo>
                    <a:pt x="507" y="319"/>
                    <a:pt x="512" y="323"/>
                    <a:pt x="514" y="326"/>
                  </a:cubicBezTo>
                  <a:cubicBezTo>
                    <a:pt x="539" y="326"/>
                    <a:pt x="539" y="326"/>
                    <a:pt x="539" y="326"/>
                  </a:cubicBezTo>
                  <a:cubicBezTo>
                    <a:pt x="542" y="326"/>
                    <a:pt x="545" y="327"/>
                    <a:pt x="547" y="330"/>
                  </a:cubicBezTo>
                  <a:cubicBezTo>
                    <a:pt x="551" y="336"/>
                    <a:pt x="547" y="348"/>
                    <a:pt x="544" y="354"/>
                  </a:cubicBezTo>
                  <a:cubicBezTo>
                    <a:pt x="572" y="374"/>
                    <a:pt x="572" y="374"/>
                    <a:pt x="572" y="374"/>
                  </a:cubicBezTo>
                  <a:cubicBezTo>
                    <a:pt x="592" y="374"/>
                    <a:pt x="592" y="374"/>
                    <a:pt x="592" y="374"/>
                  </a:cubicBezTo>
                  <a:cubicBezTo>
                    <a:pt x="591" y="370"/>
                    <a:pt x="591" y="365"/>
                    <a:pt x="591" y="360"/>
                  </a:cubicBezTo>
                  <a:cubicBezTo>
                    <a:pt x="590" y="348"/>
                    <a:pt x="590" y="336"/>
                    <a:pt x="590" y="326"/>
                  </a:cubicBezTo>
                  <a:cubicBezTo>
                    <a:pt x="592" y="302"/>
                    <a:pt x="606" y="287"/>
                    <a:pt x="626" y="287"/>
                  </a:cubicBezTo>
                  <a:cubicBezTo>
                    <a:pt x="635" y="287"/>
                    <a:pt x="642" y="288"/>
                    <a:pt x="645" y="290"/>
                  </a:cubicBezTo>
                  <a:cubicBezTo>
                    <a:pt x="646" y="287"/>
                    <a:pt x="646" y="281"/>
                    <a:pt x="644" y="273"/>
                  </a:cubicBezTo>
                  <a:cubicBezTo>
                    <a:pt x="643" y="267"/>
                    <a:pt x="645" y="263"/>
                    <a:pt x="647" y="261"/>
                  </a:cubicBezTo>
                  <a:cubicBezTo>
                    <a:pt x="653" y="255"/>
                    <a:pt x="669" y="257"/>
                    <a:pt x="702" y="268"/>
                  </a:cubicBezTo>
                  <a:cubicBezTo>
                    <a:pt x="728" y="277"/>
                    <a:pt x="754" y="281"/>
                    <a:pt x="756" y="281"/>
                  </a:cubicBezTo>
                  <a:cubicBezTo>
                    <a:pt x="790" y="281"/>
                    <a:pt x="790" y="281"/>
                    <a:pt x="790" y="281"/>
                  </a:cubicBezTo>
                  <a:cubicBezTo>
                    <a:pt x="790" y="298"/>
                    <a:pt x="790" y="298"/>
                    <a:pt x="790" y="298"/>
                  </a:cubicBezTo>
                  <a:cubicBezTo>
                    <a:pt x="801" y="287"/>
                    <a:pt x="801" y="287"/>
                    <a:pt x="801" y="287"/>
                  </a:cubicBezTo>
                  <a:cubicBezTo>
                    <a:pt x="825" y="287"/>
                    <a:pt x="825" y="287"/>
                    <a:pt x="825" y="287"/>
                  </a:cubicBezTo>
                  <a:cubicBezTo>
                    <a:pt x="827" y="322"/>
                    <a:pt x="827" y="322"/>
                    <a:pt x="827" y="322"/>
                  </a:cubicBezTo>
                  <a:cubicBezTo>
                    <a:pt x="837" y="322"/>
                    <a:pt x="837" y="322"/>
                    <a:pt x="837" y="322"/>
                  </a:cubicBezTo>
                  <a:cubicBezTo>
                    <a:pt x="840" y="322"/>
                    <a:pt x="843" y="323"/>
                    <a:pt x="846" y="324"/>
                  </a:cubicBezTo>
                  <a:cubicBezTo>
                    <a:pt x="843" y="321"/>
                    <a:pt x="843" y="321"/>
                    <a:pt x="843" y="321"/>
                  </a:cubicBezTo>
                  <a:cubicBezTo>
                    <a:pt x="873" y="289"/>
                    <a:pt x="873" y="289"/>
                    <a:pt x="873" y="289"/>
                  </a:cubicBezTo>
                  <a:cubicBezTo>
                    <a:pt x="874" y="289"/>
                    <a:pt x="874" y="289"/>
                    <a:pt x="874" y="289"/>
                  </a:cubicBezTo>
                  <a:cubicBezTo>
                    <a:pt x="875" y="288"/>
                    <a:pt x="906" y="276"/>
                    <a:pt x="919" y="272"/>
                  </a:cubicBezTo>
                  <a:cubicBezTo>
                    <a:pt x="924" y="270"/>
                    <a:pt x="931" y="268"/>
                    <a:pt x="938" y="266"/>
                  </a:cubicBezTo>
                  <a:cubicBezTo>
                    <a:pt x="938" y="262"/>
                    <a:pt x="938" y="256"/>
                    <a:pt x="938" y="252"/>
                  </a:cubicBezTo>
                  <a:cubicBezTo>
                    <a:pt x="937" y="248"/>
                    <a:pt x="928" y="237"/>
                    <a:pt x="921" y="229"/>
                  </a:cubicBezTo>
                  <a:cubicBezTo>
                    <a:pt x="919" y="226"/>
                    <a:pt x="919" y="226"/>
                    <a:pt x="919" y="226"/>
                  </a:cubicBezTo>
                  <a:cubicBezTo>
                    <a:pt x="918" y="225"/>
                    <a:pt x="914" y="221"/>
                    <a:pt x="916" y="217"/>
                  </a:cubicBezTo>
                  <a:cubicBezTo>
                    <a:pt x="917" y="212"/>
                    <a:pt x="922" y="211"/>
                    <a:pt x="928" y="209"/>
                  </a:cubicBezTo>
                  <a:cubicBezTo>
                    <a:pt x="932" y="207"/>
                    <a:pt x="936" y="206"/>
                    <a:pt x="939" y="204"/>
                  </a:cubicBezTo>
                  <a:cubicBezTo>
                    <a:pt x="939" y="204"/>
                    <a:pt x="939" y="204"/>
                    <a:pt x="939" y="204"/>
                  </a:cubicBezTo>
                  <a:cubicBezTo>
                    <a:pt x="937" y="201"/>
                    <a:pt x="928" y="197"/>
                    <a:pt x="924" y="196"/>
                  </a:cubicBezTo>
                  <a:cubicBezTo>
                    <a:pt x="920" y="194"/>
                    <a:pt x="917" y="193"/>
                    <a:pt x="916" y="192"/>
                  </a:cubicBezTo>
                  <a:cubicBezTo>
                    <a:pt x="913" y="190"/>
                    <a:pt x="904" y="191"/>
                    <a:pt x="898" y="192"/>
                  </a:cubicBezTo>
                  <a:cubicBezTo>
                    <a:pt x="897" y="192"/>
                    <a:pt x="897" y="192"/>
                    <a:pt x="897" y="192"/>
                  </a:cubicBezTo>
                  <a:cubicBezTo>
                    <a:pt x="896" y="192"/>
                    <a:pt x="896" y="192"/>
                    <a:pt x="896" y="192"/>
                  </a:cubicBezTo>
                  <a:cubicBezTo>
                    <a:pt x="893" y="191"/>
                    <a:pt x="860" y="180"/>
                    <a:pt x="852" y="173"/>
                  </a:cubicBezTo>
                  <a:cubicBezTo>
                    <a:pt x="848" y="168"/>
                    <a:pt x="841" y="166"/>
                    <a:pt x="835" y="164"/>
                  </a:cubicBezTo>
                  <a:cubicBezTo>
                    <a:pt x="833" y="163"/>
                    <a:pt x="831" y="162"/>
                    <a:pt x="829" y="161"/>
                  </a:cubicBezTo>
                  <a:cubicBezTo>
                    <a:pt x="823" y="158"/>
                    <a:pt x="815" y="145"/>
                    <a:pt x="812" y="141"/>
                  </a:cubicBezTo>
                  <a:cubicBezTo>
                    <a:pt x="803" y="131"/>
                    <a:pt x="803" y="131"/>
                    <a:pt x="803" y="131"/>
                  </a:cubicBezTo>
                  <a:cubicBezTo>
                    <a:pt x="797" y="133"/>
                    <a:pt x="778" y="139"/>
                    <a:pt x="755" y="142"/>
                  </a:cubicBezTo>
                  <a:cubicBezTo>
                    <a:pt x="732" y="145"/>
                    <a:pt x="719" y="132"/>
                    <a:pt x="713" y="126"/>
                  </a:cubicBezTo>
                  <a:cubicBezTo>
                    <a:pt x="712" y="125"/>
                    <a:pt x="711" y="124"/>
                    <a:pt x="711" y="123"/>
                  </a:cubicBezTo>
                  <a:cubicBezTo>
                    <a:pt x="708" y="123"/>
                    <a:pt x="703" y="120"/>
                    <a:pt x="685" y="97"/>
                  </a:cubicBezTo>
                  <a:cubicBezTo>
                    <a:pt x="679" y="95"/>
                    <a:pt x="657" y="89"/>
                    <a:pt x="646" y="84"/>
                  </a:cubicBezTo>
                  <a:cubicBezTo>
                    <a:pt x="640" y="80"/>
                    <a:pt x="633" y="82"/>
                    <a:pt x="626" y="83"/>
                  </a:cubicBez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5513389" y="4800600"/>
              <a:ext cx="1165225" cy="1165225"/>
            </a:xfrm>
            <a:custGeom>
              <a:avLst/>
              <a:gdLst>
                <a:gd name="T0" fmla="*/ 445 w 469"/>
                <a:gd name="T1" fmla="*/ 346 h 469"/>
                <a:gd name="T2" fmla="*/ 468 w 469"/>
                <a:gd name="T3" fmla="*/ 318 h 469"/>
                <a:gd name="T4" fmla="*/ 426 w 469"/>
                <a:gd name="T5" fmla="*/ 306 h 469"/>
                <a:gd name="T6" fmla="*/ 393 w 469"/>
                <a:gd name="T7" fmla="*/ 287 h 469"/>
                <a:gd name="T8" fmla="*/ 383 w 469"/>
                <a:gd name="T9" fmla="*/ 230 h 469"/>
                <a:gd name="T10" fmla="*/ 380 w 469"/>
                <a:gd name="T11" fmla="*/ 186 h 469"/>
                <a:gd name="T12" fmla="*/ 379 w 469"/>
                <a:gd name="T13" fmla="*/ 154 h 469"/>
                <a:gd name="T14" fmla="*/ 361 w 469"/>
                <a:gd name="T15" fmla="*/ 164 h 469"/>
                <a:gd name="T16" fmla="*/ 348 w 469"/>
                <a:gd name="T17" fmla="*/ 142 h 469"/>
                <a:gd name="T18" fmla="*/ 334 w 469"/>
                <a:gd name="T19" fmla="*/ 126 h 469"/>
                <a:gd name="T20" fmla="*/ 359 w 469"/>
                <a:gd name="T21" fmla="*/ 110 h 469"/>
                <a:gd name="T22" fmla="*/ 421 w 469"/>
                <a:gd name="T23" fmla="*/ 110 h 469"/>
                <a:gd name="T24" fmla="*/ 421 w 469"/>
                <a:gd name="T25" fmla="*/ 75 h 469"/>
                <a:gd name="T26" fmla="*/ 404 w 469"/>
                <a:gd name="T27" fmla="*/ 82 h 469"/>
                <a:gd name="T28" fmla="*/ 376 w 469"/>
                <a:gd name="T29" fmla="*/ 37 h 469"/>
                <a:gd name="T30" fmla="*/ 345 w 469"/>
                <a:gd name="T31" fmla="*/ 59 h 469"/>
                <a:gd name="T32" fmla="*/ 339 w 469"/>
                <a:gd name="T33" fmla="*/ 90 h 469"/>
                <a:gd name="T34" fmla="*/ 304 w 469"/>
                <a:gd name="T35" fmla="*/ 144 h 469"/>
                <a:gd name="T36" fmla="*/ 282 w 469"/>
                <a:gd name="T37" fmla="*/ 171 h 469"/>
                <a:gd name="T38" fmla="*/ 258 w 469"/>
                <a:gd name="T39" fmla="*/ 184 h 469"/>
                <a:gd name="T40" fmla="*/ 231 w 469"/>
                <a:gd name="T41" fmla="*/ 136 h 469"/>
                <a:gd name="T42" fmla="*/ 195 w 469"/>
                <a:gd name="T43" fmla="*/ 73 h 469"/>
                <a:gd name="T44" fmla="*/ 170 w 469"/>
                <a:gd name="T45" fmla="*/ 51 h 469"/>
                <a:gd name="T46" fmla="*/ 142 w 469"/>
                <a:gd name="T47" fmla="*/ 20 h 469"/>
                <a:gd name="T48" fmla="*/ 102 w 469"/>
                <a:gd name="T49" fmla="*/ 1 h 469"/>
                <a:gd name="T50" fmla="*/ 99 w 469"/>
                <a:gd name="T51" fmla="*/ 37 h 469"/>
                <a:gd name="T52" fmla="*/ 63 w 469"/>
                <a:gd name="T53" fmla="*/ 33 h 469"/>
                <a:gd name="T54" fmla="*/ 87 w 469"/>
                <a:gd name="T55" fmla="*/ 88 h 469"/>
                <a:gd name="T56" fmla="*/ 28 w 469"/>
                <a:gd name="T57" fmla="*/ 212 h 469"/>
                <a:gd name="T58" fmla="*/ 13 w 469"/>
                <a:gd name="T59" fmla="*/ 253 h 469"/>
                <a:gd name="T60" fmla="*/ 0 w 469"/>
                <a:gd name="T61" fmla="*/ 281 h 469"/>
                <a:gd name="T62" fmla="*/ 63 w 469"/>
                <a:gd name="T63" fmla="*/ 277 h 469"/>
                <a:gd name="T64" fmla="*/ 63 w 469"/>
                <a:gd name="T65" fmla="*/ 311 h 469"/>
                <a:gd name="T66" fmla="*/ 94 w 469"/>
                <a:gd name="T67" fmla="*/ 341 h 469"/>
                <a:gd name="T68" fmla="*/ 87 w 469"/>
                <a:gd name="T69" fmla="*/ 362 h 469"/>
                <a:gd name="T70" fmla="*/ 77 w 469"/>
                <a:gd name="T71" fmla="*/ 401 h 469"/>
                <a:gd name="T72" fmla="*/ 128 w 469"/>
                <a:gd name="T73" fmla="*/ 437 h 469"/>
                <a:gd name="T74" fmla="*/ 191 w 469"/>
                <a:gd name="T75" fmla="*/ 469 h 469"/>
                <a:gd name="T76" fmla="*/ 225 w 469"/>
                <a:gd name="T77" fmla="*/ 440 h 469"/>
                <a:gd name="T78" fmla="*/ 229 w 469"/>
                <a:gd name="T79" fmla="*/ 396 h 469"/>
                <a:gd name="T80" fmla="*/ 278 w 469"/>
                <a:gd name="T81" fmla="*/ 392 h 469"/>
                <a:gd name="T82" fmla="*/ 329 w 469"/>
                <a:gd name="T83" fmla="*/ 391 h 469"/>
                <a:gd name="T84" fmla="*/ 378 w 469"/>
                <a:gd name="T85" fmla="*/ 385 h 469"/>
                <a:gd name="T86" fmla="*/ 434 w 469"/>
                <a:gd name="T87" fmla="*/ 367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9" h="469">
                  <a:moveTo>
                    <a:pt x="444" y="346"/>
                  </a:moveTo>
                  <a:cubicBezTo>
                    <a:pt x="445" y="346"/>
                    <a:pt x="445" y="346"/>
                    <a:pt x="445" y="346"/>
                  </a:cubicBezTo>
                  <a:cubicBezTo>
                    <a:pt x="454" y="342"/>
                    <a:pt x="466" y="335"/>
                    <a:pt x="468" y="332"/>
                  </a:cubicBezTo>
                  <a:cubicBezTo>
                    <a:pt x="469" y="330"/>
                    <a:pt x="469" y="324"/>
                    <a:pt x="468" y="318"/>
                  </a:cubicBezTo>
                  <a:cubicBezTo>
                    <a:pt x="448" y="318"/>
                    <a:pt x="448" y="318"/>
                    <a:pt x="448" y="318"/>
                  </a:cubicBezTo>
                  <a:cubicBezTo>
                    <a:pt x="426" y="306"/>
                    <a:pt x="426" y="306"/>
                    <a:pt x="426" y="306"/>
                  </a:cubicBezTo>
                  <a:cubicBezTo>
                    <a:pt x="425" y="306"/>
                    <a:pt x="411" y="295"/>
                    <a:pt x="400" y="290"/>
                  </a:cubicBezTo>
                  <a:cubicBezTo>
                    <a:pt x="398" y="288"/>
                    <a:pt x="395" y="288"/>
                    <a:pt x="393" y="287"/>
                  </a:cubicBezTo>
                  <a:cubicBezTo>
                    <a:pt x="385" y="285"/>
                    <a:pt x="380" y="283"/>
                    <a:pt x="380" y="268"/>
                  </a:cubicBezTo>
                  <a:cubicBezTo>
                    <a:pt x="380" y="251"/>
                    <a:pt x="383" y="234"/>
                    <a:pt x="383" y="230"/>
                  </a:cubicBezTo>
                  <a:cubicBezTo>
                    <a:pt x="382" y="225"/>
                    <a:pt x="378" y="201"/>
                    <a:pt x="378" y="195"/>
                  </a:cubicBezTo>
                  <a:cubicBezTo>
                    <a:pt x="378" y="193"/>
                    <a:pt x="379" y="190"/>
                    <a:pt x="380" y="186"/>
                  </a:cubicBezTo>
                  <a:cubicBezTo>
                    <a:pt x="383" y="179"/>
                    <a:pt x="386" y="167"/>
                    <a:pt x="382" y="158"/>
                  </a:cubicBezTo>
                  <a:cubicBezTo>
                    <a:pt x="380" y="155"/>
                    <a:pt x="379" y="154"/>
                    <a:pt x="379" y="154"/>
                  </a:cubicBezTo>
                  <a:cubicBezTo>
                    <a:pt x="378" y="154"/>
                    <a:pt x="375" y="156"/>
                    <a:pt x="374" y="158"/>
                  </a:cubicBezTo>
                  <a:cubicBezTo>
                    <a:pt x="370" y="161"/>
                    <a:pt x="366" y="164"/>
                    <a:pt x="361" y="164"/>
                  </a:cubicBezTo>
                  <a:cubicBezTo>
                    <a:pt x="353" y="164"/>
                    <a:pt x="345" y="157"/>
                    <a:pt x="344" y="151"/>
                  </a:cubicBezTo>
                  <a:cubicBezTo>
                    <a:pt x="343" y="147"/>
                    <a:pt x="344" y="144"/>
                    <a:pt x="348" y="142"/>
                  </a:cubicBezTo>
                  <a:cubicBezTo>
                    <a:pt x="347" y="139"/>
                    <a:pt x="343" y="134"/>
                    <a:pt x="338" y="129"/>
                  </a:cubicBezTo>
                  <a:cubicBezTo>
                    <a:pt x="334" y="126"/>
                    <a:pt x="334" y="126"/>
                    <a:pt x="334" y="126"/>
                  </a:cubicBezTo>
                  <a:cubicBezTo>
                    <a:pt x="339" y="123"/>
                    <a:pt x="339" y="123"/>
                    <a:pt x="339" y="123"/>
                  </a:cubicBezTo>
                  <a:cubicBezTo>
                    <a:pt x="340" y="122"/>
                    <a:pt x="356" y="112"/>
                    <a:pt x="359" y="110"/>
                  </a:cubicBezTo>
                  <a:cubicBezTo>
                    <a:pt x="366" y="107"/>
                    <a:pt x="384" y="111"/>
                    <a:pt x="398" y="115"/>
                  </a:cubicBezTo>
                  <a:cubicBezTo>
                    <a:pt x="407" y="118"/>
                    <a:pt x="416" y="114"/>
                    <a:pt x="421" y="110"/>
                  </a:cubicBezTo>
                  <a:cubicBezTo>
                    <a:pt x="424" y="108"/>
                    <a:pt x="424" y="106"/>
                    <a:pt x="424" y="105"/>
                  </a:cubicBezTo>
                  <a:cubicBezTo>
                    <a:pt x="417" y="100"/>
                    <a:pt x="419" y="85"/>
                    <a:pt x="421" y="75"/>
                  </a:cubicBezTo>
                  <a:cubicBezTo>
                    <a:pt x="406" y="82"/>
                    <a:pt x="406" y="82"/>
                    <a:pt x="406" y="82"/>
                  </a:cubicBezTo>
                  <a:cubicBezTo>
                    <a:pt x="404" y="82"/>
                    <a:pt x="404" y="82"/>
                    <a:pt x="404" y="82"/>
                  </a:cubicBezTo>
                  <a:cubicBezTo>
                    <a:pt x="404" y="82"/>
                    <a:pt x="394" y="78"/>
                    <a:pt x="381" y="64"/>
                  </a:cubicBezTo>
                  <a:cubicBezTo>
                    <a:pt x="372" y="55"/>
                    <a:pt x="373" y="44"/>
                    <a:pt x="376" y="37"/>
                  </a:cubicBezTo>
                  <a:cubicBezTo>
                    <a:pt x="370" y="37"/>
                    <a:pt x="370" y="37"/>
                    <a:pt x="370" y="37"/>
                  </a:cubicBezTo>
                  <a:cubicBezTo>
                    <a:pt x="366" y="41"/>
                    <a:pt x="350" y="56"/>
                    <a:pt x="345" y="59"/>
                  </a:cubicBezTo>
                  <a:cubicBezTo>
                    <a:pt x="342" y="61"/>
                    <a:pt x="341" y="72"/>
                    <a:pt x="340" y="80"/>
                  </a:cubicBezTo>
                  <a:cubicBezTo>
                    <a:pt x="340" y="83"/>
                    <a:pt x="340" y="87"/>
                    <a:pt x="339" y="90"/>
                  </a:cubicBezTo>
                  <a:cubicBezTo>
                    <a:pt x="337" y="104"/>
                    <a:pt x="322" y="108"/>
                    <a:pt x="316" y="109"/>
                  </a:cubicBezTo>
                  <a:cubicBezTo>
                    <a:pt x="304" y="144"/>
                    <a:pt x="304" y="144"/>
                    <a:pt x="304" y="144"/>
                  </a:cubicBezTo>
                  <a:cubicBezTo>
                    <a:pt x="304" y="174"/>
                    <a:pt x="304" y="174"/>
                    <a:pt x="304" y="174"/>
                  </a:cubicBezTo>
                  <a:cubicBezTo>
                    <a:pt x="282" y="171"/>
                    <a:pt x="282" y="171"/>
                    <a:pt x="282" y="171"/>
                  </a:cubicBezTo>
                  <a:cubicBezTo>
                    <a:pt x="260" y="188"/>
                    <a:pt x="260" y="188"/>
                    <a:pt x="260" y="188"/>
                  </a:cubicBezTo>
                  <a:cubicBezTo>
                    <a:pt x="258" y="184"/>
                    <a:pt x="258" y="184"/>
                    <a:pt x="258" y="184"/>
                  </a:cubicBezTo>
                  <a:cubicBezTo>
                    <a:pt x="257" y="184"/>
                    <a:pt x="246" y="167"/>
                    <a:pt x="240" y="154"/>
                  </a:cubicBezTo>
                  <a:cubicBezTo>
                    <a:pt x="239" y="150"/>
                    <a:pt x="235" y="144"/>
                    <a:pt x="231" y="136"/>
                  </a:cubicBezTo>
                  <a:cubicBezTo>
                    <a:pt x="221" y="115"/>
                    <a:pt x="212" y="99"/>
                    <a:pt x="212" y="91"/>
                  </a:cubicBezTo>
                  <a:cubicBezTo>
                    <a:pt x="212" y="85"/>
                    <a:pt x="202" y="77"/>
                    <a:pt x="195" y="73"/>
                  </a:cubicBezTo>
                  <a:cubicBezTo>
                    <a:pt x="170" y="73"/>
                    <a:pt x="170" y="73"/>
                    <a:pt x="170" y="73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7" y="45"/>
                    <a:pt x="164" y="38"/>
                    <a:pt x="163" y="36"/>
                  </a:cubicBezTo>
                  <a:cubicBezTo>
                    <a:pt x="160" y="34"/>
                    <a:pt x="154" y="30"/>
                    <a:pt x="142" y="20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1" y="1"/>
                    <a:pt x="100" y="0"/>
                    <a:pt x="99" y="0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59" y="49"/>
                    <a:pt x="70" y="65"/>
                  </a:cubicBezTo>
                  <a:cubicBezTo>
                    <a:pt x="81" y="80"/>
                    <a:pt x="87" y="84"/>
                    <a:pt x="87" y="88"/>
                  </a:cubicBezTo>
                  <a:cubicBezTo>
                    <a:pt x="87" y="93"/>
                    <a:pt x="94" y="147"/>
                    <a:pt x="78" y="168"/>
                  </a:cubicBezTo>
                  <a:cubicBezTo>
                    <a:pt x="63" y="189"/>
                    <a:pt x="28" y="212"/>
                    <a:pt x="28" y="21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" y="285"/>
                    <a:pt x="31" y="285"/>
                    <a:pt x="31" y="285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59" y="289"/>
                    <a:pt x="59" y="289"/>
                    <a:pt x="59" y="289"/>
                  </a:cubicBezTo>
                  <a:cubicBezTo>
                    <a:pt x="63" y="311"/>
                    <a:pt x="63" y="311"/>
                    <a:pt x="63" y="311"/>
                  </a:cubicBezTo>
                  <a:cubicBezTo>
                    <a:pt x="73" y="335"/>
                    <a:pt x="73" y="335"/>
                    <a:pt x="73" y="335"/>
                  </a:cubicBezTo>
                  <a:cubicBezTo>
                    <a:pt x="94" y="341"/>
                    <a:pt x="94" y="341"/>
                    <a:pt x="94" y="341"/>
                  </a:cubicBezTo>
                  <a:cubicBezTo>
                    <a:pt x="103" y="346"/>
                    <a:pt x="103" y="346"/>
                    <a:pt x="103" y="346"/>
                  </a:cubicBezTo>
                  <a:cubicBezTo>
                    <a:pt x="87" y="362"/>
                    <a:pt x="87" y="362"/>
                    <a:pt x="87" y="362"/>
                  </a:cubicBezTo>
                  <a:cubicBezTo>
                    <a:pt x="87" y="362"/>
                    <a:pt x="87" y="370"/>
                    <a:pt x="87" y="378"/>
                  </a:cubicBezTo>
                  <a:cubicBezTo>
                    <a:pt x="87" y="387"/>
                    <a:pt x="77" y="401"/>
                    <a:pt x="77" y="401"/>
                  </a:cubicBezTo>
                  <a:cubicBezTo>
                    <a:pt x="119" y="409"/>
                    <a:pt x="119" y="409"/>
                    <a:pt x="119" y="409"/>
                  </a:cubicBezTo>
                  <a:cubicBezTo>
                    <a:pt x="119" y="409"/>
                    <a:pt x="106" y="427"/>
                    <a:pt x="128" y="437"/>
                  </a:cubicBezTo>
                  <a:cubicBezTo>
                    <a:pt x="151" y="447"/>
                    <a:pt x="169" y="438"/>
                    <a:pt x="180" y="440"/>
                  </a:cubicBezTo>
                  <a:cubicBezTo>
                    <a:pt x="191" y="441"/>
                    <a:pt x="191" y="469"/>
                    <a:pt x="191" y="469"/>
                  </a:cubicBezTo>
                  <a:cubicBezTo>
                    <a:pt x="222" y="469"/>
                    <a:pt x="222" y="469"/>
                    <a:pt x="222" y="469"/>
                  </a:cubicBezTo>
                  <a:cubicBezTo>
                    <a:pt x="225" y="440"/>
                    <a:pt x="225" y="440"/>
                    <a:pt x="225" y="440"/>
                  </a:cubicBezTo>
                  <a:cubicBezTo>
                    <a:pt x="218" y="412"/>
                    <a:pt x="218" y="412"/>
                    <a:pt x="218" y="412"/>
                  </a:cubicBezTo>
                  <a:cubicBezTo>
                    <a:pt x="218" y="412"/>
                    <a:pt x="218" y="396"/>
                    <a:pt x="229" y="396"/>
                  </a:cubicBezTo>
                  <a:cubicBezTo>
                    <a:pt x="240" y="396"/>
                    <a:pt x="262" y="390"/>
                    <a:pt x="262" y="390"/>
                  </a:cubicBezTo>
                  <a:cubicBezTo>
                    <a:pt x="262" y="390"/>
                    <a:pt x="272" y="387"/>
                    <a:pt x="278" y="392"/>
                  </a:cubicBezTo>
                  <a:cubicBezTo>
                    <a:pt x="283" y="398"/>
                    <a:pt x="303" y="402"/>
                    <a:pt x="308" y="398"/>
                  </a:cubicBezTo>
                  <a:cubicBezTo>
                    <a:pt x="314" y="394"/>
                    <a:pt x="318" y="391"/>
                    <a:pt x="329" y="391"/>
                  </a:cubicBezTo>
                  <a:cubicBezTo>
                    <a:pt x="340" y="391"/>
                    <a:pt x="357" y="391"/>
                    <a:pt x="360" y="390"/>
                  </a:cubicBezTo>
                  <a:cubicBezTo>
                    <a:pt x="363" y="388"/>
                    <a:pt x="374" y="388"/>
                    <a:pt x="378" y="385"/>
                  </a:cubicBezTo>
                  <a:cubicBezTo>
                    <a:pt x="382" y="383"/>
                    <a:pt x="378" y="369"/>
                    <a:pt x="407" y="363"/>
                  </a:cubicBezTo>
                  <a:cubicBezTo>
                    <a:pt x="426" y="359"/>
                    <a:pt x="429" y="362"/>
                    <a:pt x="434" y="367"/>
                  </a:cubicBezTo>
                  <a:lnTo>
                    <a:pt x="444" y="3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7305676" y="2224087"/>
              <a:ext cx="2168525" cy="2259012"/>
            </a:xfrm>
            <a:custGeom>
              <a:avLst/>
              <a:gdLst>
                <a:gd name="T0" fmla="*/ 793 w 873"/>
                <a:gd name="T1" fmla="*/ 106 h 909"/>
                <a:gd name="T2" fmla="*/ 745 w 873"/>
                <a:gd name="T3" fmla="*/ 96 h 909"/>
                <a:gd name="T4" fmla="*/ 703 w 873"/>
                <a:gd name="T5" fmla="*/ 70 h 909"/>
                <a:gd name="T6" fmla="*/ 668 w 873"/>
                <a:gd name="T7" fmla="*/ 55 h 909"/>
                <a:gd name="T8" fmla="*/ 546 w 873"/>
                <a:gd name="T9" fmla="*/ 26 h 909"/>
                <a:gd name="T10" fmla="*/ 502 w 873"/>
                <a:gd name="T11" fmla="*/ 28 h 909"/>
                <a:gd name="T12" fmla="*/ 479 w 873"/>
                <a:gd name="T13" fmla="*/ 72 h 909"/>
                <a:gd name="T14" fmla="*/ 538 w 873"/>
                <a:gd name="T15" fmla="*/ 112 h 909"/>
                <a:gd name="T16" fmla="*/ 574 w 873"/>
                <a:gd name="T17" fmla="*/ 154 h 909"/>
                <a:gd name="T18" fmla="*/ 630 w 873"/>
                <a:gd name="T19" fmla="*/ 231 h 909"/>
                <a:gd name="T20" fmla="*/ 667 w 873"/>
                <a:gd name="T21" fmla="*/ 297 h 909"/>
                <a:gd name="T22" fmla="*/ 623 w 873"/>
                <a:gd name="T23" fmla="*/ 226 h 909"/>
                <a:gd name="T24" fmla="*/ 572 w 873"/>
                <a:gd name="T25" fmla="*/ 162 h 909"/>
                <a:gd name="T26" fmla="*/ 539 w 873"/>
                <a:gd name="T27" fmla="*/ 209 h 909"/>
                <a:gd name="T28" fmla="*/ 375 w 873"/>
                <a:gd name="T29" fmla="*/ 256 h 909"/>
                <a:gd name="T30" fmla="*/ 341 w 873"/>
                <a:gd name="T31" fmla="*/ 310 h 909"/>
                <a:gd name="T32" fmla="*/ 311 w 873"/>
                <a:gd name="T33" fmla="*/ 246 h 909"/>
                <a:gd name="T34" fmla="*/ 231 w 873"/>
                <a:gd name="T35" fmla="*/ 289 h 909"/>
                <a:gd name="T36" fmla="*/ 174 w 873"/>
                <a:gd name="T37" fmla="*/ 280 h 909"/>
                <a:gd name="T38" fmla="*/ 159 w 873"/>
                <a:gd name="T39" fmla="*/ 358 h 909"/>
                <a:gd name="T40" fmla="*/ 182 w 873"/>
                <a:gd name="T41" fmla="*/ 437 h 909"/>
                <a:gd name="T42" fmla="*/ 158 w 873"/>
                <a:gd name="T43" fmla="*/ 516 h 909"/>
                <a:gd name="T44" fmla="*/ 150 w 873"/>
                <a:gd name="T45" fmla="*/ 589 h 909"/>
                <a:gd name="T46" fmla="*/ 146 w 873"/>
                <a:gd name="T47" fmla="*/ 661 h 909"/>
                <a:gd name="T48" fmla="*/ 24 w 873"/>
                <a:gd name="T49" fmla="*/ 726 h 909"/>
                <a:gd name="T50" fmla="*/ 29 w 873"/>
                <a:gd name="T51" fmla="*/ 790 h 909"/>
                <a:gd name="T52" fmla="*/ 101 w 873"/>
                <a:gd name="T53" fmla="*/ 860 h 909"/>
                <a:gd name="T54" fmla="*/ 180 w 873"/>
                <a:gd name="T55" fmla="*/ 880 h 909"/>
                <a:gd name="T56" fmla="*/ 249 w 873"/>
                <a:gd name="T57" fmla="*/ 884 h 909"/>
                <a:gd name="T58" fmla="*/ 274 w 873"/>
                <a:gd name="T59" fmla="*/ 862 h 909"/>
                <a:gd name="T60" fmla="*/ 212 w 873"/>
                <a:gd name="T61" fmla="*/ 822 h 909"/>
                <a:gd name="T62" fmla="*/ 251 w 873"/>
                <a:gd name="T63" fmla="*/ 787 h 909"/>
                <a:gd name="T64" fmla="*/ 261 w 873"/>
                <a:gd name="T65" fmla="*/ 746 h 909"/>
                <a:gd name="T66" fmla="*/ 286 w 873"/>
                <a:gd name="T67" fmla="*/ 731 h 909"/>
                <a:gd name="T68" fmla="*/ 274 w 873"/>
                <a:gd name="T69" fmla="*/ 725 h 909"/>
                <a:gd name="T70" fmla="*/ 286 w 873"/>
                <a:gd name="T71" fmla="*/ 703 h 909"/>
                <a:gd name="T72" fmla="*/ 232 w 873"/>
                <a:gd name="T73" fmla="*/ 704 h 909"/>
                <a:gd name="T74" fmla="*/ 204 w 873"/>
                <a:gd name="T75" fmla="*/ 675 h 909"/>
                <a:gd name="T76" fmla="*/ 250 w 873"/>
                <a:gd name="T77" fmla="*/ 644 h 909"/>
                <a:gd name="T78" fmla="*/ 228 w 873"/>
                <a:gd name="T79" fmla="*/ 611 h 909"/>
                <a:gd name="T80" fmla="*/ 324 w 873"/>
                <a:gd name="T81" fmla="*/ 513 h 909"/>
                <a:gd name="T82" fmla="*/ 324 w 873"/>
                <a:gd name="T83" fmla="*/ 481 h 909"/>
                <a:gd name="T84" fmla="*/ 280 w 873"/>
                <a:gd name="T85" fmla="*/ 469 h 909"/>
                <a:gd name="T86" fmla="*/ 284 w 873"/>
                <a:gd name="T87" fmla="*/ 434 h 909"/>
                <a:gd name="T88" fmla="*/ 237 w 873"/>
                <a:gd name="T89" fmla="*/ 434 h 909"/>
                <a:gd name="T90" fmla="*/ 208 w 873"/>
                <a:gd name="T91" fmla="*/ 408 h 909"/>
                <a:gd name="T92" fmla="*/ 230 w 873"/>
                <a:gd name="T93" fmla="*/ 387 h 909"/>
                <a:gd name="T94" fmla="*/ 269 w 873"/>
                <a:gd name="T95" fmla="*/ 334 h 909"/>
                <a:gd name="T96" fmla="*/ 306 w 873"/>
                <a:gd name="T97" fmla="*/ 345 h 909"/>
                <a:gd name="T98" fmla="*/ 310 w 873"/>
                <a:gd name="T99" fmla="*/ 373 h 909"/>
                <a:gd name="T100" fmla="*/ 329 w 873"/>
                <a:gd name="T101" fmla="*/ 396 h 909"/>
                <a:gd name="T102" fmla="*/ 338 w 873"/>
                <a:gd name="T103" fmla="*/ 436 h 909"/>
                <a:gd name="T104" fmla="*/ 316 w 873"/>
                <a:gd name="T105" fmla="*/ 383 h 909"/>
                <a:gd name="T106" fmla="*/ 291 w 873"/>
                <a:gd name="T107" fmla="*/ 431 h 909"/>
                <a:gd name="T108" fmla="*/ 286 w 873"/>
                <a:gd name="T109" fmla="*/ 463 h 909"/>
                <a:gd name="T110" fmla="*/ 396 w 873"/>
                <a:gd name="T111" fmla="*/ 418 h 909"/>
                <a:gd name="T112" fmla="*/ 462 w 873"/>
                <a:gd name="T113" fmla="*/ 319 h 909"/>
                <a:gd name="T114" fmla="*/ 489 w 873"/>
                <a:gd name="T115" fmla="*/ 418 h 909"/>
                <a:gd name="T116" fmla="*/ 626 w 873"/>
                <a:gd name="T117" fmla="*/ 343 h 909"/>
                <a:gd name="T118" fmla="*/ 771 w 873"/>
                <a:gd name="T119" fmla="*/ 229 h 909"/>
                <a:gd name="T120" fmla="*/ 835 w 873"/>
                <a:gd name="T121" fmla="*/ 151 h 909"/>
                <a:gd name="T122" fmla="*/ 873 w 873"/>
                <a:gd name="T123" fmla="*/ 11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73" h="909">
                  <a:moveTo>
                    <a:pt x="830" y="90"/>
                  </a:moveTo>
                  <a:cubicBezTo>
                    <a:pt x="817" y="100"/>
                    <a:pt x="817" y="100"/>
                    <a:pt x="817" y="100"/>
                  </a:cubicBezTo>
                  <a:cubicBezTo>
                    <a:pt x="803" y="90"/>
                    <a:pt x="803" y="90"/>
                    <a:pt x="803" y="90"/>
                  </a:cubicBezTo>
                  <a:cubicBezTo>
                    <a:pt x="801" y="91"/>
                    <a:pt x="795" y="95"/>
                    <a:pt x="793" y="106"/>
                  </a:cubicBezTo>
                  <a:cubicBezTo>
                    <a:pt x="790" y="124"/>
                    <a:pt x="771" y="128"/>
                    <a:pt x="761" y="128"/>
                  </a:cubicBezTo>
                  <a:cubicBezTo>
                    <a:pt x="758" y="128"/>
                    <a:pt x="758" y="128"/>
                    <a:pt x="758" y="128"/>
                  </a:cubicBezTo>
                  <a:cubicBezTo>
                    <a:pt x="749" y="90"/>
                    <a:pt x="749" y="90"/>
                    <a:pt x="749" y="90"/>
                  </a:cubicBezTo>
                  <a:cubicBezTo>
                    <a:pt x="748" y="92"/>
                    <a:pt x="746" y="94"/>
                    <a:pt x="745" y="96"/>
                  </a:cubicBezTo>
                  <a:cubicBezTo>
                    <a:pt x="742" y="98"/>
                    <a:pt x="738" y="101"/>
                    <a:pt x="731" y="99"/>
                  </a:cubicBezTo>
                  <a:cubicBezTo>
                    <a:pt x="708" y="94"/>
                    <a:pt x="704" y="81"/>
                    <a:pt x="704" y="81"/>
                  </a:cubicBezTo>
                  <a:cubicBezTo>
                    <a:pt x="703" y="80"/>
                    <a:pt x="703" y="80"/>
                    <a:pt x="703" y="80"/>
                  </a:cubicBezTo>
                  <a:cubicBezTo>
                    <a:pt x="703" y="70"/>
                    <a:pt x="703" y="70"/>
                    <a:pt x="703" y="70"/>
                  </a:cubicBezTo>
                  <a:cubicBezTo>
                    <a:pt x="688" y="70"/>
                    <a:pt x="688" y="70"/>
                    <a:pt x="688" y="70"/>
                  </a:cubicBezTo>
                  <a:cubicBezTo>
                    <a:pt x="687" y="67"/>
                    <a:pt x="687" y="67"/>
                    <a:pt x="687" y="67"/>
                  </a:cubicBezTo>
                  <a:cubicBezTo>
                    <a:pt x="687" y="67"/>
                    <a:pt x="684" y="58"/>
                    <a:pt x="676" y="53"/>
                  </a:cubicBezTo>
                  <a:cubicBezTo>
                    <a:pt x="673" y="52"/>
                    <a:pt x="672" y="52"/>
                    <a:pt x="668" y="55"/>
                  </a:cubicBezTo>
                  <a:cubicBezTo>
                    <a:pt x="664" y="58"/>
                    <a:pt x="658" y="62"/>
                    <a:pt x="649" y="61"/>
                  </a:cubicBezTo>
                  <a:cubicBezTo>
                    <a:pt x="636" y="59"/>
                    <a:pt x="620" y="44"/>
                    <a:pt x="615" y="39"/>
                  </a:cubicBezTo>
                  <a:cubicBezTo>
                    <a:pt x="571" y="49"/>
                    <a:pt x="571" y="49"/>
                    <a:pt x="571" y="49"/>
                  </a:cubicBezTo>
                  <a:cubicBezTo>
                    <a:pt x="546" y="26"/>
                    <a:pt x="546" y="26"/>
                    <a:pt x="546" y="26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5" y="15"/>
                    <a:pt x="505" y="15"/>
                    <a:pt x="505" y="15"/>
                  </a:cubicBezTo>
                  <a:cubicBezTo>
                    <a:pt x="502" y="28"/>
                    <a:pt x="502" y="28"/>
                    <a:pt x="502" y="28"/>
                  </a:cubicBezTo>
                  <a:cubicBezTo>
                    <a:pt x="458" y="28"/>
                    <a:pt x="458" y="28"/>
                    <a:pt x="458" y="28"/>
                  </a:cubicBezTo>
                  <a:cubicBezTo>
                    <a:pt x="457" y="41"/>
                    <a:pt x="457" y="41"/>
                    <a:pt x="457" y="41"/>
                  </a:cubicBezTo>
                  <a:cubicBezTo>
                    <a:pt x="479" y="57"/>
                    <a:pt x="479" y="57"/>
                    <a:pt x="479" y="57"/>
                  </a:cubicBezTo>
                  <a:cubicBezTo>
                    <a:pt x="479" y="72"/>
                    <a:pt x="479" y="72"/>
                    <a:pt x="479" y="72"/>
                  </a:cubicBezTo>
                  <a:cubicBezTo>
                    <a:pt x="486" y="97"/>
                    <a:pt x="486" y="97"/>
                    <a:pt x="486" y="97"/>
                  </a:cubicBezTo>
                  <a:cubicBezTo>
                    <a:pt x="506" y="109"/>
                    <a:pt x="506" y="109"/>
                    <a:pt x="506" y="109"/>
                  </a:cubicBezTo>
                  <a:cubicBezTo>
                    <a:pt x="531" y="109"/>
                    <a:pt x="531" y="109"/>
                    <a:pt x="531" y="109"/>
                  </a:cubicBezTo>
                  <a:cubicBezTo>
                    <a:pt x="534" y="109"/>
                    <a:pt x="536" y="110"/>
                    <a:pt x="538" y="112"/>
                  </a:cubicBezTo>
                  <a:cubicBezTo>
                    <a:pt x="546" y="121"/>
                    <a:pt x="545" y="148"/>
                    <a:pt x="544" y="156"/>
                  </a:cubicBezTo>
                  <a:cubicBezTo>
                    <a:pt x="551" y="163"/>
                    <a:pt x="551" y="163"/>
                    <a:pt x="551" y="163"/>
                  </a:cubicBezTo>
                  <a:cubicBezTo>
                    <a:pt x="572" y="153"/>
                    <a:pt x="572" y="153"/>
                    <a:pt x="572" y="153"/>
                  </a:cubicBezTo>
                  <a:cubicBezTo>
                    <a:pt x="574" y="154"/>
                    <a:pt x="574" y="154"/>
                    <a:pt x="574" y="154"/>
                  </a:cubicBezTo>
                  <a:cubicBezTo>
                    <a:pt x="583" y="159"/>
                    <a:pt x="603" y="173"/>
                    <a:pt x="605" y="181"/>
                  </a:cubicBezTo>
                  <a:cubicBezTo>
                    <a:pt x="606" y="183"/>
                    <a:pt x="612" y="187"/>
                    <a:pt x="615" y="191"/>
                  </a:cubicBezTo>
                  <a:cubicBezTo>
                    <a:pt x="625" y="199"/>
                    <a:pt x="635" y="207"/>
                    <a:pt x="635" y="217"/>
                  </a:cubicBezTo>
                  <a:cubicBezTo>
                    <a:pt x="635" y="223"/>
                    <a:pt x="632" y="227"/>
                    <a:pt x="630" y="231"/>
                  </a:cubicBezTo>
                  <a:cubicBezTo>
                    <a:pt x="626" y="236"/>
                    <a:pt x="625" y="238"/>
                    <a:pt x="634" y="246"/>
                  </a:cubicBezTo>
                  <a:cubicBezTo>
                    <a:pt x="651" y="260"/>
                    <a:pt x="664" y="263"/>
                    <a:pt x="664" y="263"/>
                  </a:cubicBezTo>
                  <a:cubicBezTo>
                    <a:pt x="667" y="264"/>
                    <a:pt x="667" y="264"/>
                    <a:pt x="667" y="264"/>
                  </a:cubicBezTo>
                  <a:cubicBezTo>
                    <a:pt x="667" y="297"/>
                    <a:pt x="667" y="297"/>
                    <a:pt x="667" y="297"/>
                  </a:cubicBezTo>
                  <a:cubicBezTo>
                    <a:pt x="659" y="297"/>
                    <a:pt x="659" y="297"/>
                    <a:pt x="659" y="297"/>
                  </a:cubicBezTo>
                  <a:cubicBezTo>
                    <a:pt x="659" y="270"/>
                    <a:pt x="659" y="270"/>
                    <a:pt x="659" y="270"/>
                  </a:cubicBezTo>
                  <a:cubicBezTo>
                    <a:pt x="654" y="268"/>
                    <a:pt x="643" y="263"/>
                    <a:pt x="629" y="252"/>
                  </a:cubicBezTo>
                  <a:cubicBezTo>
                    <a:pt x="615" y="241"/>
                    <a:pt x="618" y="233"/>
                    <a:pt x="623" y="226"/>
                  </a:cubicBezTo>
                  <a:cubicBezTo>
                    <a:pt x="625" y="223"/>
                    <a:pt x="627" y="221"/>
                    <a:pt x="627" y="217"/>
                  </a:cubicBezTo>
                  <a:cubicBezTo>
                    <a:pt x="627" y="211"/>
                    <a:pt x="617" y="203"/>
                    <a:pt x="610" y="197"/>
                  </a:cubicBezTo>
                  <a:cubicBezTo>
                    <a:pt x="603" y="191"/>
                    <a:pt x="599" y="187"/>
                    <a:pt x="598" y="183"/>
                  </a:cubicBezTo>
                  <a:cubicBezTo>
                    <a:pt x="597" y="180"/>
                    <a:pt x="585" y="170"/>
                    <a:pt x="572" y="162"/>
                  </a:cubicBezTo>
                  <a:cubicBezTo>
                    <a:pt x="556" y="169"/>
                    <a:pt x="556" y="169"/>
                    <a:pt x="556" y="169"/>
                  </a:cubicBezTo>
                  <a:cubicBezTo>
                    <a:pt x="562" y="176"/>
                    <a:pt x="562" y="176"/>
                    <a:pt x="562" y="176"/>
                  </a:cubicBezTo>
                  <a:cubicBezTo>
                    <a:pt x="541" y="208"/>
                    <a:pt x="541" y="208"/>
                    <a:pt x="541" y="208"/>
                  </a:cubicBezTo>
                  <a:cubicBezTo>
                    <a:pt x="539" y="209"/>
                    <a:pt x="539" y="209"/>
                    <a:pt x="539" y="209"/>
                  </a:cubicBezTo>
                  <a:cubicBezTo>
                    <a:pt x="494" y="222"/>
                    <a:pt x="413" y="285"/>
                    <a:pt x="412" y="285"/>
                  </a:cubicBezTo>
                  <a:cubicBezTo>
                    <a:pt x="408" y="288"/>
                    <a:pt x="408" y="288"/>
                    <a:pt x="408" y="288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6" y="283"/>
                    <a:pt x="394" y="256"/>
                    <a:pt x="375" y="256"/>
                  </a:cubicBezTo>
                  <a:cubicBezTo>
                    <a:pt x="372" y="256"/>
                    <a:pt x="372" y="257"/>
                    <a:pt x="371" y="257"/>
                  </a:cubicBezTo>
                  <a:cubicBezTo>
                    <a:pt x="369" y="261"/>
                    <a:pt x="373" y="273"/>
                    <a:pt x="375" y="283"/>
                  </a:cubicBezTo>
                  <a:cubicBezTo>
                    <a:pt x="379" y="296"/>
                    <a:pt x="383" y="308"/>
                    <a:pt x="378" y="314"/>
                  </a:cubicBezTo>
                  <a:cubicBezTo>
                    <a:pt x="366" y="328"/>
                    <a:pt x="342" y="310"/>
                    <a:pt x="341" y="310"/>
                  </a:cubicBezTo>
                  <a:cubicBezTo>
                    <a:pt x="318" y="294"/>
                    <a:pt x="318" y="294"/>
                    <a:pt x="318" y="294"/>
                  </a:cubicBezTo>
                  <a:cubicBezTo>
                    <a:pt x="329" y="285"/>
                    <a:pt x="329" y="285"/>
                    <a:pt x="329" y="285"/>
                  </a:cubicBezTo>
                  <a:cubicBezTo>
                    <a:pt x="323" y="267"/>
                    <a:pt x="323" y="267"/>
                    <a:pt x="323" y="267"/>
                  </a:cubicBezTo>
                  <a:cubicBezTo>
                    <a:pt x="311" y="246"/>
                    <a:pt x="311" y="246"/>
                    <a:pt x="311" y="246"/>
                  </a:cubicBezTo>
                  <a:cubicBezTo>
                    <a:pt x="278" y="254"/>
                    <a:pt x="278" y="254"/>
                    <a:pt x="278" y="254"/>
                  </a:cubicBezTo>
                  <a:cubicBezTo>
                    <a:pt x="275" y="265"/>
                    <a:pt x="270" y="282"/>
                    <a:pt x="263" y="284"/>
                  </a:cubicBezTo>
                  <a:cubicBezTo>
                    <a:pt x="261" y="285"/>
                    <a:pt x="259" y="285"/>
                    <a:pt x="257" y="283"/>
                  </a:cubicBezTo>
                  <a:cubicBezTo>
                    <a:pt x="254" y="281"/>
                    <a:pt x="241" y="285"/>
                    <a:pt x="231" y="289"/>
                  </a:cubicBezTo>
                  <a:cubicBezTo>
                    <a:pt x="231" y="290"/>
                    <a:pt x="231" y="290"/>
                    <a:pt x="231" y="290"/>
                  </a:cubicBezTo>
                  <a:cubicBezTo>
                    <a:pt x="187" y="306"/>
                    <a:pt x="187" y="306"/>
                    <a:pt x="187" y="306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185" y="302"/>
                    <a:pt x="179" y="288"/>
                    <a:pt x="174" y="280"/>
                  </a:cubicBezTo>
                  <a:cubicBezTo>
                    <a:pt x="168" y="284"/>
                    <a:pt x="155" y="304"/>
                    <a:pt x="145" y="322"/>
                  </a:cubicBezTo>
                  <a:cubicBezTo>
                    <a:pt x="153" y="360"/>
                    <a:pt x="153" y="360"/>
                    <a:pt x="153" y="360"/>
                  </a:cubicBezTo>
                  <a:cubicBezTo>
                    <a:pt x="158" y="358"/>
                    <a:pt x="158" y="358"/>
                    <a:pt x="158" y="358"/>
                  </a:cubicBezTo>
                  <a:cubicBezTo>
                    <a:pt x="159" y="358"/>
                    <a:pt x="159" y="358"/>
                    <a:pt x="159" y="358"/>
                  </a:cubicBezTo>
                  <a:cubicBezTo>
                    <a:pt x="160" y="358"/>
                    <a:pt x="162" y="358"/>
                    <a:pt x="164" y="361"/>
                  </a:cubicBezTo>
                  <a:cubicBezTo>
                    <a:pt x="169" y="366"/>
                    <a:pt x="171" y="378"/>
                    <a:pt x="170" y="398"/>
                  </a:cubicBezTo>
                  <a:cubicBezTo>
                    <a:pt x="170" y="404"/>
                    <a:pt x="170" y="408"/>
                    <a:pt x="169" y="412"/>
                  </a:cubicBezTo>
                  <a:cubicBezTo>
                    <a:pt x="175" y="417"/>
                    <a:pt x="183" y="427"/>
                    <a:pt x="182" y="437"/>
                  </a:cubicBezTo>
                  <a:cubicBezTo>
                    <a:pt x="180" y="451"/>
                    <a:pt x="172" y="458"/>
                    <a:pt x="168" y="462"/>
                  </a:cubicBezTo>
                  <a:cubicBezTo>
                    <a:pt x="167" y="462"/>
                    <a:pt x="166" y="463"/>
                    <a:pt x="166" y="463"/>
                  </a:cubicBezTo>
                  <a:cubicBezTo>
                    <a:pt x="162" y="467"/>
                    <a:pt x="149" y="476"/>
                    <a:pt x="144" y="479"/>
                  </a:cubicBezTo>
                  <a:cubicBezTo>
                    <a:pt x="145" y="485"/>
                    <a:pt x="147" y="503"/>
                    <a:pt x="158" y="516"/>
                  </a:cubicBezTo>
                  <a:cubicBezTo>
                    <a:pt x="170" y="529"/>
                    <a:pt x="168" y="536"/>
                    <a:pt x="163" y="545"/>
                  </a:cubicBezTo>
                  <a:cubicBezTo>
                    <a:pt x="161" y="547"/>
                    <a:pt x="160" y="550"/>
                    <a:pt x="159" y="553"/>
                  </a:cubicBezTo>
                  <a:cubicBezTo>
                    <a:pt x="158" y="558"/>
                    <a:pt x="156" y="563"/>
                    <a:pt x="155" y="568"/>
                  </a:cubicBezTo>
                  <a:cubicBezTo>
                    <a:pt x="154" y="576"/>
                    <a:pt x="152" y="583"/>
                    <a:pt x="150" y="589"/>
                  </a:cubicBezTo>
                  <a:cubicBezTo>
                    <a:pt x="147" y="594"/>
                    <a:pt x="155" y="606"/>
                    <a:pt x="158" y="612"/>
                  </a:cubicBezTo>
                  <a:cubicBezTo>
                    <a:pt x="160" y="613"/>
                    <a:pt x="160" y="613"/>
                    <a:pt x="160" y="613"/>
                  </a:cubicBezTo>
                  <a:cubicBezTo>
                    <a:pt x="159" y="615"/>
                    <a:pt x="159" y="615"/>
                    <a:pt x="159" y="615"/>
                  </a:cubicBezTo>
                  <a:cubicBezTo>
                    <a:pt x="159" y="616"/>
                    <a:pt x="153" y="646"/>
                    <a:pt x="146" y="661"/>
                  </a:cubicBezTo>
                  <a:cubicBezTo>
                    <a:pt x="138" y="677"/>
                    <a:pt x="120" y="683"/>
                    <a:pt x="103" y="688"/>
                  </a:cubicBezTo>
                  <a:cubicBezTo>
                    <a:pt x="96" y="690"/>
                    <a:pt x="96" y="690"/>
                    <a:pt x="96" y="690"/>
                  </a:cubicBezTo>
                  <a:cubicBezTo>
                    <a:pt x="81" y="695"/>
                    <a:pt x="78" y="697"/>
                    <a:pt x="78" y="700"/>
                  </a:cubicBezTo>
                  <a:cubicBezTo>
                    <a:pt x="79" y="707"/>
                    <a:pt x="73" y="716"/>
                    <a:pt x="24" y="726"/>
                  </a:cubicBezTo>
                  <a:cubicBezTo>
                    <a:pt x="11" y="729"/>
                    <a:pt x="5" y="731"/>
                    <a:pt x="0" y="732"/>
                  </a:cubicBezTo>
                  <a:cubicBezTo>
                    <a:pt x="0" y="732"/>
                    <a:pt x="0" y="732"/>
                    <a:pt x="0" y="732"/>
                  </a:cubicBezTo>
                  <a:cubicBezTo>
                    <a:pt x="18" y="768"/>
                    <a:pt x="18" y="768"/>
                    <a:pt x="18" y="768"/>
                  </a:cubicBezTo>
                  <a:cubicBezTo>
                    <a:pt x="29" y="790"/>
                    <a:pt x="29" y="790"/>
                    <a:pt x="29" y="790"/>
                  </a:cubicBezTo>
                  <a:cubicBezTo>
                    <a:pt x="38" y="818"/>
                    <a:pt x="38" y="818"/>
                    <a:pt x="38" y="818"/>
                  </a:cubicBezTo>
                  <a:cubicBezTo>
                    <a:pt x="46" y="828"/>
                    <a:pt x="56" y="840"/>
                    <a:pt x="59" y="842"/>
                  </a:cubicBezTo>
                  <a:cubicBezTo>
                    <a:pt x="62" y="842"/>
                    <a:pt x="63" y="844"/>
                    <a:pt x="66" y="846"/>
                  </a:cubicBezTo>
                  <a:cubicBezTo>
                    <a:pt x="72" y="852"/>
                    <a:pt x="82" y="863"/>
                    <a:pt x="101" y="860"/>
                  </a:cubicBezTo>
                  <a:cubicBezTo>
                    <a:pt x="128" y="856"/>
                    <a:pt x="150" y="849"/>
                    <a:pt x="150" y="849"/>
                  </a:cubicBezTo>
                  <a:cubicBezTo>
                    <a:pt x="153" y="848"/>
                    <a:pt x="153" y="848"/>
                    <a:pt x="153" y="848"/>
                  </a:cubicBezTo>
                  <a:cubicBezTo>
                    <a:pt x="166" y="862"/>
                    <a:pt x="166" y="862"/>
                    <a:pt x="166" y="862"/>
                  </a:cubicBezTo>
                  <a:cubicBezTo>
                    <a:pt x="170" y="870"/>
                    <a:pt x="177" y="879"/>
                    <a:pt x="180" y="880"/>
                  </a:cubicBezTo>
                  <a:cubicBezTo>
                    <a:pt x="181" y="881"/>
                    <a:pt x="183" y="881"/>
                    <a:pt x="185" y="882"/>
                  </a:cubicBezTo>
                  <a:cubicBezTo>
                    <a:pt x="191" y="884"/>
                    <a:pt x="199" y="887"/>
                    <a:pt x="205" y="893"/>
                  </a:cubicBezTo>
                  <a:cubicBezTo>
                    <a:pt x="209" y="897"/>
                    <a:pt x="229" y="905"/>
                    <a:pt x="242" y="909"/>
                  </a:cubicBezTo>
                  <a:cubicBezTo>
                    <a:pt x="244" y="905"/>
                    <a:pt x="247" y="895"/>
                    <a:pt x="249" y="884"/>
                  </a:cubicBezTo>
                  <a:cubicBezTo>
                    <a:pt x="249" y="883"/>
                    <a:pt x="250" y="877"/>
                    <a:pt x="254" y="875"/>
                  </a:cubicBezTo>
                  <a:cubicBezTo>
                    <a:pt x="258" y="873"/>
                    <a:pt x="263" y="875"/>
                    <a:pt x="267" y="878"/>
                  </a:cubicBezTo>
                  <a:cubicBezTo>
                    <a:pt x="270" y="880"/>
                    <a:pt x="273" y="881"/>
                    <a:pt x="276" y="881"/>
                  </a:cubicBezTo>
                  <a:cubicBezTo>
                    <a:pt x="278" y="879"/>
                    <a:pt x="275" y="867"/>
                    <a:pt x="274" y="862"/>
                  </a:cubicBezTo>
                  <a:cubicBezTo>
                    <a:pt x="273" y="857"/>
                    <a:pt x="272" y="854"/>
                    <a:pt x="272" y="851"/>
                  </a:cubicBezTo>
                  <a:cubicBezTo>
                    <a:pt x="271" y="849"/>
                    <a:pt x="262" y="846"/>
                    <a:pt x="252" y="846"/>
                  </a:cubicBezTo>
                  <a:cubicBezTo>
                    <a:pt x="251" y="846"/>
                    <a:pt x="251" y="846"/>
                    <a:pt x="251" y="846"/>
                  </a:cubicBezTo>
                  <a:cubicBezTo>
                    <a:pt x="250" y="845"/>
                    <a:pt x="223" y="836"/>
                    <a:pt x="212" y="822"/>
                  </a:cubicBezTo>
                  <a:cubicBezTo>
                    <a:pt x="208" y="817"/>
                    <a:pt x="208" y="813"/>
                    <a:pt x="209" y="811"/>
                  </a:cubicBezTo>
                  <a:cubicBezTo>
                    <a:pt x="212" y="804"/>
                    <a:pt x="225" y="803"/>
                    <a:pt x="232" y="803"/>
                  </a:cubicBezTo>
                  <a:cubicBezTo>
                    <a:pt x="234" y="798"/>
                    <a:pt x="239" y="789"/>
                    <a:pt x="249" y="788"/>
                  </a:cubicBezTo>
                  <a:cubicBezTo>
                    <a:pt x="250" y="787"/>
                    <a:pt x="251" y="787"/>
                    <a:pt x="251" y="787"/>
                  </a:cubicBezTo>
                  <a:cubicBezTo>
                    <a:pt x="252" y="785"/>
                    <a:pt x="250" y="778"/>
                    <a:pt x="248" y="774"/>
                  </a:cubicBezTo>
                  <a:cubicBezTo>
                    <a:pt x="247" y="771"/>
                    <a:pt x="246" y="768"/>
                    <a:pt x="246" y="766"/>
                  </a:cubicBezTo>
                  <a:cubicBezTo>
                    <a:pt x="246" y="759"/>
                    <a:pt x="256" y="750"/>
                    <a:pt x="259" y="748"/>
                  </a:cubicBezTo>
                  <a:cubicBezTo>
                    <a:pt x="261" y="746"/>
                    <a:pt x="261" y="746"/>
                    <a:pt x="261" y="746"/>
                  </a:cubicBezTo>
                  <a:cubicBezTo>
                    <a:pt x="282" y="760"/>
                    <a:pt x="282" y="760"/>
                    <a:pt x="282" y="760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90" y="753"/>
                    <a:pt x="289" y="747"/>
                    <a:pt x="287" y="735"/>
                  </a:cubicBezTo>
                  <a:cubicBezTo>
                    <a:pt x="286" y="731"/>
                    <a:pt x="286" y="731"/>
                    <a:pt x="286" y="731"/>
                  </a:cubicBezTo>
                  <a:cubicBezTo>
                    <a:pt x="286" y="727"/>
                    <a:pt x="284" y="726"/>
                    <a:pt x="284" y="726"/>
                  </a:cubicBezTo>
                  <a:cubicBezTo>
                    <a:pt x="284" y="725"/>
                    <a:pt x="282" y="726"/>
                    <a:pt x="281" y="726"/>
                  </a:cubicBezTo>
                  <a:cubicBezTo>
                    <a:pt x="280" y="727"/>
                    <a:pt x="278" y="727"/>
                    <a:pt x="276" y="726"/>
                  </a:cubicBezTo>
                  <a:cubicBezTo>
                    <a:pt x="274" y="725"/>
                    <a:pt x="274" y="725"/>
                    <a:pt x="274" y="725"/>
                  </a:cubicBezTo>
                  <a:cubicBezTo>
                    <a:pt x="274" y="722"/>
                    <a:pt x="274" y="722"/>
                    <a:pt x="274" y="722"/>
                  </a:cubicBezTo>
                  <a:cubicBezTo>
                    <a:pt x="274" y="721"/>
                    <a:pt x="274" y="718"/>
                    <a:pt x="288" y="707"/>
                  </a:cubicBezTo>
                  <a:cubicBezTo>
                    <a:pt x="288" y="708"/>
                    <a:pt x="288" y="708"/>
                    <a:pt x="288" y="708"/>
                  </a:cubicBezTo>
                  <a:cubicBezTo>
                    <a:pt x="288" y="706"/>
                    <a:pt x="287" y="704"/>
                    <a:pt x="286" y="703"/>
                  </a:cubicBezTo>
                  <a:cubicBezTo>
                    <a:pt x="279" y="705"/>
                    <a:pt x="274" y="719"/>
                    <a:pt x="272" y="723"/>
                  </a:cubicBezTo>
                  <a:cubicBezTo>
                    <a:pt x="271" y="727"/>
                    <a:pt x="271" y="727"/>
                    <a:pt x="271" y="727"/>
                  </a:cubicBezTo>
                  <a:cubicBezTo>
                    <a:pt x="268" y="726"/>
                    <a:pt x="268" y="726"/>
                    <a:pt x="268" y="726"/>
                  </a:cubicBezTo>
                  <a:cubicBezTo>
                    <a:pt x="266" y="726"/>
                    <a:pt x="242" y="721"/>
                    <a:pt x="232" y="704"/>
                  </a:cubicBezTo>
                  <a:cubicBezTo>
                    <a:pt x="228" y="698"/>
                    <a:pt x="225" y="697"/>
                    <a:pt x="220" y="696"/>
                  </a:cubicBezTo>
                  <a:cubicBezTo>
                    <a:pt x="216" y="695"/>
                    <a:pt x="211" y="694"/>
                    <a:pt x="205" y="689"/>
                  </a:cubicBezTo>
                  <a:cubicBezTo>
                    <a:pt x="199" y="684"/>
                    <a:pt x="197" y="682"/>
                    <a:pt x="198" y="679"/>
                  </a:cubicBezTo>
                  <a:cubicBezTo>
                    <a:pt x="199" y="676"/>
                    <a:pt x="202" y="676"/>
                    <a:pt x="204" y="675"/>
                  </a:cubicBezTo>
                  <a:cubicBezTo>
                    <a:pt x="208" y="674"/>
                    <a:pt x="215" y="673"/>
                    <a:pt x="224" y="664"/>
                  </a:cubicBezTo>
                  <a:cubicBezTo>
                    <a:pt x="239" y="649"/>
                    <a:pt x="241" y="648"/>
                    <a:pt x="245" y="646"/>
                  </a:cubicBezTo>
                  <a:cubicBezTo>
                    <a:pt x="246" y="646"/>
                    <a:pt x="247" y="645"/>
                    <a:pt x="248" y="645"/>
                  </a:cubicBezTo>
                  <a:cubicBezTo>
                    <a:pt x="250" y="644"/>
                    <a:pt x="250" y="644"/>
                    <a:pt x="250" y="644"/>
                  </a:cubicBezTo>
                  <a:cubicBezTo>
                    <a:pt x="250" y="644"/>
                    <a:pt x="249" y="643"/>
                    <a:pt x="249" y="643"/>
                  </a:cubicBezTo>
                  <a:cubicBezTo>
                    <a:pt x="249" y="643"/>
                    <a:pt x="240" y="635"/>
                    <a:pt x="230" y="630"/>
                  </a:cubicBezTo>
                  <a:cubicBezTo>
                    <a:pt x="224" y="627"/>
                    <a:pt x="223" y="623"/>
                    <a:pt x="223" y="621"/>
                  </a:cubicBezTo>
                  <a:cubicBezTo>
                    <a:pt x="222" y="616"/>
                    <a:pt x="226" y="612"/>
                    <a:pt x="228" y="611"/>
                  </a:cubicBezTo>
                  <a:cubicBezTo>
                    <a:pt x="253" y="549"/>
                    <a:pt x="253" y="549"/>
                    <a:pt x="253" y="549"/>
                  </a:cubicBezTo>
                  <a:cubicBezTo>
                    <a:pt x="254" y="548"/>
                    <a:pt x="254" y="548"/>
                    <a:pt x="254" y="548"/>
                  </a:cubicBezTo>
                  <a:cubicBezTo>
                    <a:pt x="266" y="543"/>
                    <a:pt x="298" y="529"/>
                    <a:pt x="303" y="524"/>
                  </a:cubicBezTo>
                  <a:cubicBezTo>
                    <a:pt x="310" y="519"/>
                    <a:pt x="321" y="514"/>
                    <a:pt x="324" y="513"/>
                  </a:cubicBezTo>
                  <a:cubicBezTo>
                    <a:pt x="332" y="505"/>
                    <a:pt x="332" y="505"/>
                    <a:pt x="332" y="505"/>
                  </a:cubicBezTo>
                  <a:cubicBezTo>
                    <a:pt x="335" y="508"/>
                    <a:pt x="335" y="508"/>
                    <a:pt x="335" y="508"/>
                  </a:cubicBezTo>
                  <a:cubicBezTo>
                    <a:pt x="333" y="502"/>
                    <a:pt x="329" y="498"/>
                    <a:pt x="326" y="489"/>
                  </a:cubicBezTo>
                  <a:cubicBezTo>
                    <a:pt x="324" y="481"/>
                    <a:pt x="332" y="495"/>
                    <a:pt x="324" y="481"/>
                  </a:cubicBezTo>
                  <a:cubicBezTo>
                    <a:pt x="322" y="479"/>
                    <a:pt x="321" y="477"/>
                    <a:pt x="320" y="475"/>
                  </a:cubicBezTo>
                  <a:cubicBezTo>
                    <a:pt x="320" y="479"/>
                    <a:pt x="320" y="479"/>
                    <a:pt x="320" y="479"/>
                  </a:cubicBezTo>
                  <a:cubicBezTo>
                    <a:pt x="320" y="479"/>
                    <a:pt x="320" y="479"/>
                    <a:pt x="318" y="479"/>
                  </a:cubicBezTo>
                  <a:cubicBezTo>
                    <a:pt x="312" y="479"/>
                    <a:pt x="291" y="478"/>
                    <a:pt x="280" y="469"/>
                  </a:cubicBezTo>
                  <a:cubicBezTo>
                    <a:pt x="275" y="464"/>
                    <a:pt x="274" y="463"/>
                    <a:pt x="274" y="460"/>
                  </a:cubicBezTo>
                  <a:cubicBezTo>
                    <a:pt x="275" y="458"/>
                    <a:pt x="277" y="457"/>
                    <a:pt x="278" y="456"/>
                  </a:cubicBezTo>
                  <a:cubicBezTo>
                    <a:pt x="280" y="456"/>
                    <a:pt x="282" y="455"/>
                    <a:pt x="284" y="449"/>
                  </a:cubicBezTo>
                  <a:cubicBezTo>
                    <a:pt x="286" y="443"/>
                    <a:pt x="285" y="438"/>
                    <a:pt x="284" y="434"/>
                  </a:cubicBezTo>
                  <a:cubicBezTo>
                    <a:pt x="281" y="436"/>
                    <a:pt x="279" y="437"/>
                    <a:pt x="276" y="438"/>
                  </a:cubicBezTo>
                  <a:cubicBezTo>
                    <a:pt x="272" y="439"/>
                    <a:pt x="268" y="440"/>
                    <a:pt x="263" y="440"/>
                  </a:cubicBezTo>
                  <a:cubicBezTo>
                    <a:pt x="263" y="440"/>
                    <a:pt x="263" y="440"/>
                    <a:pt x="263" y="440"/>
                  </a:cubicBezTo>
                  <a:cubicBezTo>
                    <a:pt x="254" y="440"/>
                    <a:pt x="246" y="437"/>
                    <a:pt x="237" y="434"/>
                  </a:cubicBezTo>
                  <a:cubicBezTo>
                    <a:pt x="233" y="433"/>
                    <a:pt x="228" y="432"/>
                    <a:pt x="224" y="431"/>
                  </a:cubicBezTo>
                  <a:cubicBezTo>
                    <a:pt x="211" y="428"/>
                    <a:pt x="208" y="422"/>
                    <a:pt x="209" y="416"/>
                  </a:cubicBezTo>
                  <a:cubicBezTo>
                    <a:pt x="209" y="415"/>
                    <a:pt x="209" y="414"/>
                    <a:pt x="209" y="414"/>
                  </a:cubicBezTo>
                  <a:cubicBezTo>
                    <a:pt x="208" y="412"/>
                    <a:pt x="207" y="410"/>
                    <a:pt x="208" y="408"/>
                  </a:cubicBezTo>
                  <a:cubicBezTo>
                    <a:pt x="211" y="401"/>
                    <a:pt x="225" y="395"/>
                    <a:pt x="234" y="393"/>
                  </a:cubicBezTo>
                  <a:cubicBezTo>
                    <a:pt x="234" y="393"/>
                    <a:pt x="235" y="393"/>
                    <a:pt x="235" y="393"/>
                  </a:cubicBezTo>
                  <a:cubicBezTo>
                    <a:pt x="235" y="392"/>
                    <a:pt x="233" y="389"/>
                    <a:pt x="231" y="388"/>
                  </a:cubicBezTo>
                  <a:cubicBezTo>
                    <a:pt x="230" y="387"/>
                    <a:pt x="230" y="387"/>
                    <a:pt x="230" y="387"/>
                  </a:cubicBezTo>
                  <a:cubicBezTo>
                    <a:pt x="230" y="360"/>
                    <a:pt x="230" y="360"/>
                    <a:pt x="230" y="360"/>
                  </a:cubicBezTo>
                  <a:cubicBezTo>
                    <a:pt x="232" y="358"/>
                    <a:pt x="232" y="358"/>
                    <a:pt x="232" y="358"/>
                  </a:cubicBezTo>
                  <a:cubicBezTo>
                    <a:pt x="232" y="358"/>
                    <a:pt x="248" y="343"/>
                    <a:pt x="255" y="337"/>
                  </a:cubicBezTo>
                  <a:cubicBezTo>
                    <a:pt x="258" y="335"/>
                    <a:pt x="263" y="334"/>
                    <a:pt x="269" y="334"/>
                  </a:cubicBezTo>
                  <a:cubicBezTo>
                    <a:pt x="278" y="334"/>
                    <a:pt x="289" y="336"/>
                    <a:pt x="289" y="336"/>
                  </a:cubicBezTo>
                  <a:cubicBezTo>
                    <a:pt x="291" y="337"/>
                    <a:pt x="291" y="337"/>
                    <a:pt x="291" y="337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2" y="338"/>
                    <a:pt x="298" y="345"/>
                    <a:pt x="306" y="345"/>
                  </a:cubicBezTo>
                  <a:cubicBezTo>
                    <a:pt x="311" y="345"/>
                    <a:pt x="315" y="346"/>
                    <a:pt x="317" y="349"/>
                  </a:cubicBezTo>
                  <a:cubicBezTo>
                    <a:pt x="318" y="351"/>
                    <a:pt x="318" y="354"/>
                    <a:pt x="317" y="356"/>
                  </a:cubicBezTo>
                  <a:cubicBezTo>
                    <a:pt x="317" y="356"/>
                    <a:pt x="317" y="356"/>
                    <a:pt x="317" y="356"/>
                  </a:cubicBezTo>
                  <a:cubicBezTo>
                    <a:pt x="314" y="361"/>
                    <a:pt x="310" y="370"/>
                    <a:pt x="310" y="373"/>
                  </a:cubicBezTo>
                  <a:cubicBezTo>
                    <a:pt x="310" y="375"/>
                    <a:pt x="310" y="376"/>
                    <a:pt x="310" y="377"/>
                  </a:cubicBezTo>
                  <a:cubicBezTo>
                    <a:pt x="311" y="377"/>
                    <a:pt x="311" y="376"/>
                    <a:pt x="312" y="376"/>
                  </a:cubicBezTo>
                  <a:cubicBezTo>
                    <a:pt x="314" y="374"/>
                    <a:pt x="317" y="374"/>
                    <a:pt x="319" y="375"/>
                  </a:cubicBezTo>
                  <a:cubicBezTo>
                    <a:pt x="326" y="378"/>
                    <a:pt x="328" y="390"/>
                    <a:pt x="329" y="396"/>
                  </a:cubicBezTo>
                  <a:cubicBezTo>
                    <a:pt x="336" y="412"/>
                    <a:pt x="336" y="412"/>
                    <a:pt x="336" y="412"/>
                  </a:cubicBezTo>
                  <a:cubicBezTo>
                    <a:pt x="346" y="412"/>
                    <a:pt x="346" y="412"/>
                    <a:pt x="346" y="412"/>
                  </a:cubicBezTo>
                  <a:cubicBezTo>
                    <a:pt x="346" y="436"/>
                    <a:pt x="346" y="436"/>
                    <a:pt x="346" y="436"/>
                  </a:cubicBezTo>
                  <a:cubicBezTo>
                    <a:pt x="338" y="436"/>
                    <a:pt x="338" y="436"/>
                    <a:pt x="338" y="436"/>
                  </a:cubicBezTo>
                  <a:cubicBezTo>
                    <a:pt x="338" y="420"/>
                    <a:pt x="338" y="420"/>
                    <a:pt x="338" y="420"/>
                  </a:cubicBezTo>
                  <a:cubicBezTo>
                    <a:pt x="331" y="420"/>
                    <a:pt x="331" y="420"/>
                    <a:pt x="331" y="420"/>
                  </a:cubicBezTo>
                  <a:cubicBezTo>
                    <a:pt x="321" y="398"/>
                    <a:pt x="321" y="398"/>
                    <a:pt x="321" y="398"/>
                  </a:cubicBezTo>
                  <a:cubicBezTo>
                    <a:pt x="320" y="391"/>
                    <a:pt x="318" y="384"/>
                    <a:pt x="316" y="383"/>
                  </a:cubicBezTo>
                  <a:cubicBezTo>
                    <a:pt x="314" y="384"/>
                    <a:pt x="312" y="385"/>
                    <a:pt x="310" y="385"/>
                  </a:cubicBezTo>
                  <a:cubicBezTo>
                    <a:pt x="304" y="420"/>
                    <a:pt x="304" y="420"/>
                    <a:pt x="304" y="420"/>
                  </a:cubicBezTo>
                  <a:cubicBezTo>
                    <a:pt x="303" y="421"/>
                    <a:pt x="303" y="421"/>
                    <a:pt x="303" y="421"/>
                  </a:cubicBezTo>
                  <a:cubicBezTo>
                    <a:pt x="303" y="421"/>
                    <a:pt x="299" y="426"/>
                    <a:pt x="291" y="431"/>
                  </a:cubicBezTo>
                  <a:cubicBezTo>
                    <a:pt x="291" y="431"/>
                    <a:pt x="291" y="432"/>
                    <a:pt x="291" y="432"/>
                  </a:cubicBezTo>
                  <a:cubicBezTo>
                    <a:pt x="292" y="437"/>
                    <a:pt x="294" y="443"/>
                    <a:pt x="291" y="452"/>
                  </a:cubicBezTo>
                  <a:cubicBezTo>
                    <a:pt x="290" y="457"/>
                    <a:pt x="287" y="460"/>
                    <a:pt x="285" y="462"/>
                  </a:cubicBezTo>
                  <a:cubicBezTo>
                    <a:pt x="285" y="462"/>
                    <a:pt x="285" y="462"/>
                    <a:pt x="286" y="463"/>
                  </a:cubicBezTo>
                  <a:cubicBezTo>
                    <a:pt x="293" y="469"/>
                    <a:pt x="311" y="471"/>
                    <a:pt x="319" y="471"/>
                  </a:cubicBezTo>
                  <a:cubicBezTo>
                    <a:pt x="312" y="453"/>
                    <a:pt x="309" y="427"/>
                    <a:pt x="332" y="438"/>
                  </a:cubicBezTo>
                  <a:cubicBezTo>
                    <a:pt x="360" y="452"/>
                    <a:pt x="356" y="434"/>
                    <a:pt x="381" y="435"/>
                  </a:cubicBezTo>
                  <a:cubicBezTo>
                    <a:pt x="406" y="437"/>
                    <a:pt x="396" y="423"/>
                    <a:pt x="396" y="418"/>
                  </a:cubicBezTo>
                  <a:cubicBezTo>
                    <a:pt x="396" y="414"/>
                    <a:pt x="397" y="400"/>
                    <a:pt x="402" y="397"/>
                  </a:cubicBezTo>
                  <a:cubicBezTo>
                    <a:pt x="406" y="395"/>
                    <a:pt x="425" y="377"/>
                    <a:pt x="429" y="374"/>
                  </a:cubicBezTo>
                  <a:cubicBezTo>
                    <a:pt x="434" y="371"/>
                    <a:pt x="443" y="363"/>
                    <a:pt x="448" y="354"/>
                  </a:cubicBezTo>
                  <a:cubicBezTo>
                    <a:pt x="452" y="346"/>
                    <a:pt x="452" y="319"/>
                    <a:pt x="462" y="319"/>
                  </a:cubicBezTo>
                  <a:cubicBezTo>
                    <a:pt x="471" y="319"/>
                    <a:pt x="492" y="307"/>
                    <a:pt x="498" y="319"/>
                  </a:cubicBezTo>
                  <a:cubicBezTo>
                    <a:pt x="503" y="332"/>
                    <a:pt x="519" y="339"/>
                    <a:pt x="510" y="351"/>
                  </a:cubicBezTo>
                  <a:cubicBezTo>
                    <a:pt x="502" y="364"/>
                    <a:pt x="487" y="389"/>
                    <a:pt x="481" y="399"/>
                  </a:cubicBezTo>
                  <a:cubicBezTo>
                    <a:pt x="476" y="409"/>
                    <a:pt x="488" y="413"/>
                    <a:pt x="489" y="418"/>
                  </a:cubicBezTo>
                  <a:cubicBezTo>
                    <a:pt x="491" y="424"/>
                    <a:pt x="478" y="418"/>
                    <a:pt x="477" y="432"/>
                  </a:cubicBezTo>
                  <a:cubicBezTo>
                    <a:pt x="476" y="446"/>
                    <a:pt x="484" y="457"/>
                    <a:pt x="491" y="450"/>
                  </a:cubicBezTo>
                  <a:cubicBezTo>
                    <a:pt x="498" y="443"/>
                    <a:pt x="548" y="382"/>
                    <a:pt x="566" y="378"/>
                  </a:cubicBezTo>
                  <a:cubicBezTo>
                    <a:pt x="584" y="374"/>
                    <a:pt x="604" y="374"/>
                    <a:pt x="626" y="343"/>
                  </a:cubicBezTo>
                  <a:cubicBezTo>
                    <a:pt x="648" y="312"/>
                    <a:pt x="683" y="291"/>
                    <a:pt x="686" y="285"/>
                  </a:cubicBezTo>
                  <a:cubicBezTo>
                    <a:pt x="689" y="278"/>
                    <a:pt x="699" y="233"/>
                    <a:pt x="711" y="243"/>
                  </a:cubicBezTo>
                  <a:cubicBezTo>
                    <a:pt x="724" y="252"/>
                    <a:pt x="750" y="254"/>
                    <a:pt x="757" y="252"/>
                  </a:cubicBezTo>
                  <a:cubicBezTo>
                    <a:pt x="764" y="251"/>
                    <a:pt x="782" y="244"/>
                    <a:pt x="771" y="229"/>
                  </a:cubicBezTo>
                  <a:cubicBezTo>
                    <a:pt x="760" y="213"/>
                    <a:pt x="767" y="209"/>
                    <a:pt x="775" y="206"/>
                  </a:cubicBezTo>
                  <a:cubicBezTo>
                    <a:pt x="782" y="204"/>
                    <a:pt x="798" y="195"/>
                    <a:pt x="806" y="191"/>
                  </a:cubicBezTo>
                  <a:cubicBezTo>
                    <a:pt x="814" y="187"/>
                    <a:pt x="821" y="188"/>
                    <a:pt x="821" y="177"/>
                  </a:cubicBezTo>
                  <a:cubicBezTo>
                    <a:pt x="821" y="166"/>
                    <a:pt x="827" y="135"/>
                    <a:pt x="835" y="151"/>
                  </a:cubicBezTo>
                  <a:cubicBezTo>
                    <a:pt x="844" y="166"/>
                    <a:pt x="860" y="179"/>
                    <a:pt x="860" y="162"/>
                  </a:cubicBezTo>
                  <a:cubicBezTo>
                    <a:pt x="860" y="145"/>
                    <a:pt x="860" y="140"/>
                    <a:pt x="860" y="140"/>
                  </a:cubicBezTo>
                  <a:cubicBezTo>
                    <a:pt x="873" y="140"/>
                    <a:pt x="873" y="140"/>
                    <a:pt x="873" y="140"/>
                  </a:cubicBezTo>
                  <a:cubicBezTo>
                    <a:pt x="873" y="110"/>
                    <a:pt x="873" y="110"/>
                    <a:pt x="873" y="110"/>
                  </a:cubicBezTo>
                  <a:cubicBezTo>
                    <a:pt x="853" y="110"/>
                    <a:pt x="853" y="110"/>
                    <a:pt x="853" y="110"/>
                  </a:cubicBezTo>
                  <a:lnTo>
                    <a:pt x="83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7842251" y="3073400"/>
              <a:ext cx="233363" cy="223837"/>
            </a:xfrm>
            <a:custGeom>
              <a:avLst/>
              <a:gdLst>
                <a:gd name="T0" fmla="*/ 69 w 94"/>
                <a:gd name="T1" fmla="*/ 61 h 90"/>
                <a:gd name="T2" fmla="*/ 69 w 94"/>
                <a:gd name="T3" fmla="*/ 43 h 90"/>
                <a:gd name="T4" fmla="*/ 84 w 94"/>
                <a:gd name="T5" fmla="*/ 37 h 90"/>
                <a:gd name="T6" fmla="*/ 86 w 94"/>
                <a:gd name="T7" fmla="*/ 36 h 90"/>
                <a:gd name="T8" fmla="*/ 86 w 94"/>
                <a:gd name="T9" fmla="*/ 32 h 90"/>
                <a:gd name="T10" fmla="*/ 94 w 94"/>
                <a:gd name="T11" fmla="*/ 11 h 90"/>
                <a:gd name="T12" fmla="*/ 90 w 94"/>
                <a:gd name="T13" fmla="*/ 11 h 90"/>
                <a:gd name="T14" fmla="*/ 70 w 94"/>
                <a:gd name="T15" fmla="*/ 2 h 90"/>
                <a:gd name="T16" fmla="*/ 53 w 94"/>
                <a:gd name="T17" fmla="*/ 0 h 90"/>
                <a:gd name="T18" fmla="*/ 44 w 94"/>
                <a:gd name="T19" fmla="*/ 1 h 90"/>
                <a:gd name="T20" fmla="*/ 22 w 94"/>
                <a:gd name="T21" fmla="*/ 21 h 90"/>
                <a:gd name="T22" fmla="*/ 22 w 94"/>
                <a:gd name="T23" fmla="*/ 41 h 90"/>
                <a:gd name="T24" fmla="*/ 27 w 94"/>
                <a:gd name="T25" fmla="*/ 54 h 90"/>
                <a:gd name="T26" fmla="*/ 19 w 94"/>
                <a:gd name="T27" fmla="*/ 59 h 90"/>
                <a:gd name="T28" fmla="*/ 0 w 94"/>
                <a:gd name="T29" fmla="*/ 68 h 90"/>
                <a:gd name="T30" fmla="*/ 1 w 94"/>
                <a:gd name="T31" fmla="*/ 75 h 90"/>
                <a:gd name="T32" fmla="*/ 9 w 94"/>
                <a:gd name="T33" fmla="*/ 81 h 90"/>
                <a:gd name="T34" fmla="*/ 23 w 94"/>
                <a:gd name="T35" fmla="*/ 85 h 90"/>
                <a:gd name="T36" fmla="*/ 47 w 94"/>
                <a:gd name="T37" fmla="*/ 90 h 90"/>
                <a:gd name="T38" fmla="*/ 47 w 94"/>
                <a:gd name="T39" fmla="*/ 90 h 90"/>
                <a:gd name="T40" fmla="*/ 57 w 94"/>
                <a:gd name="T41" fmla="*/ 88 h 90"/>
                <a:gd name="T42" fmla="*/ 67 w 94"/>
                <a:gd name="T43" fmla="*/ 84 h 90"/>
                <a:gd name="T44" fmla="*/ 69 w 94"/>
                <a:gd name="T45" fmla="*/ 78 h 90"/>
                <a:gd name="T46" fmla="*/ 69 w 94"/>
                <a:gd name="T47" fmla="*/ 6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90">
                  <a:moveTo>
                    <a:pt x="69" y="61"/>
                  </a:moveTo>
                  <a:cubicBezTo>
                    <a:pt x="68" y="54"/>
                    <a:pt x="66" y="47"/>
                    <a:pt x="69" y="43"/>
                  </a:cubicBezTo>
                  <a:cubicBezTo>
                    <a:pt x="72" y="37"/>
                    <a:pt x="79" y="37"/>
                    <a:pt x="84" y="37"/>
                  </a:cubicBezTo>
                  <a:cubicBezTo>
                    <a:pt x="85" y="37"/>
                    <a:pt x="85" y="37"/>
                    <a:pt x="86" y="36"/>
                  </a:cubicBezTo>
                  <a:cubicBezTo>
                    <a:pt x="86" y="35"/>
                    <a:pt x="86" y="34"/>
                    <a:pt x="86" y="32"/>
                  </a:cubicBezTo>
                  <a:cubicBezTo>
                    <a:pt x="85" y="25"/>
                    <a:pt x="91" y="15"/>
                    <a:pt x="94" y="11"/>
                  </a:cubicBezTo>
                  <a:cubicBezTo>
                    <a:pt x="93" y="11"/>
                    <a:pt x="92" y="11"/>
                    <a:pt x="90" y="11"/>
                  </a:cubicBezTo>
                  <a:cubicBezTo>
                    <a:pt x="80" y="11"/>
                    <a:pt x="73" y="4"/>
                    <a:pt x="70" y="2"/>
                  </a:cubicBezTo>
                  <a:cubicBezTo>
                    <a:pt x="68" y="1"/>
                    <a:pt x="60" y="0"/>
                    <a:pt x="53" y="0"/>
                  </a:cubicBezTo>
                  <a:cubicBezTo>
                    <a:pt x="47" y="0"/>
                    <a:pt x="45" y="1"/>
                    <a:pt x="44" y="1"/>
                  </a:cubicBezTo>
                  <a:cubicBezTo>
                    <a:pt x="39" y="6"/>
                    <a:pt x="26" y="17"/>
                    <a:pt x="22" y="2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5" y="44"/>
                    <a:pt x="28" y="49"/>
                    <a:pt x="27" y="54"/>
                  </a:cubicBezTo>
                  <a:cubicBezTo>
                    <a:pt x="26" y="56"/>
                    <a:pt x="24" y="59"/>
                    <a:pt x="19" y="59"/>
                  </a:cubicBezTo>
                  <a:cubicBezTo>
                    <a:pt x="11" y="60"/>
                    <a:pt x="2" y="65"/>
                    <a:pt x="0" y="68"/>
                  </a:cubicBezTo>
                  <a:cubicBezTo>
                    <a:pt x="2" y="70"/>
                    <a:pt x="1" y="73"/>
                    <a:pt x="1" y="75"/>
                  </a:cubicBezTo>
                  <a:cubicBezTo>
                    <a:pt x="1" y="77"/>
                    <a:pt x="1" y="79"/>
                    <a:pt x="9" y="81"/>
                  </a:cubicBezTo>
                  <a:cubicBezTo>
                    <a:pt x="14" y="82"/>
                    <a:pt x="19" y="83"/>
                    <a:pt x="23" y="85"/>
                  </a:cubicBezTo>
                  <a:cubicBezTo>
                    <a:pt x="32" y="87"/>
                    <a:pt x="39" y="90"/>
                    <a:pt x="47" y="90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90"/>
                    <a:pt x="54" y="89"/>
                    <a:pt x="57" y="88"/>
                  </a:cubicBezTo>
                  <a:cubicBezTo>
                    <a:pt x="61" y="87"/>
                    <a:pt x="64" y="85"/>
                    <a:pt x="67" y="84"/>
                  </a:cubicBezTo>
                  <a:cubicBezTo>
                    <a:pt x="67" y="82"/>
                    <a:pt x="68" y="80"/>
                    <a:pt x="69" y="78"/>
                  </a:cubicBezTo>
                  <a:cubicBezTo>
                    <a:pt x="71" y="75"/>
                    <a:pt x="70" y="68"/>
                    <a:pt x="6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8027989" y="3186113"/>
              <a:ext cx="26988" cy="76200"/>
            </a:xfrm>
            <a:custGeom>
              <a:avLst/>
              <a:gdLst>
                <a:gd name="T0" fmla="*/ 5 w 11"/>
                <a:gd name="T1" fmla="*/ 29 h 31"/>
                <a:gd name="T2" fmla="*/ 11 w 11"/>
                <a:gd name="T3" fmla="*/ 0 h 31"/>
                <a:gd name="T4" fmla="*/ 10 w 11"/>
                <a:gd name="T5" fmla="*/ 0 h 31"/>
                <a:gd name="T6" fmla="*/ 1 w 11"/>
                <a:gd name="T7" fmla="*/ 2 h 31"/>
                <a:gd name="T8" fmla="*/ 2 w 11"/>
                <a:gd name="T9" fmla="*/ 15 h 31"/>
                <a:gd name="T10" fmla="*/ 3 w 11"/>
                <a:gd name="T11" fmla="*/ 31 h 31"/>
                <a:gd name="T12" fmla="*/ 5 w 11"/>
                <a:gd name="T13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1">
                  <a:moveTo>
                    <a:pt x="5" y="29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2" y="0"/>
                    <a:pt x="1" y="2"/>
                  </a:cubicBezTo>
                  <a:cubicBezTo>
                    <a:pt x="0" y="4"/>
                    <a:pt x="1" y="10"/>
                    <a:pt x="2" y="15"/>
                  </a:cubicBezTo>
                  <a:cubicBezTo>
                    <a:pt x="3" y="21"/>
                    <a:pt x="4" y="26"/>
                    <a:pt x="3" y="31"/>
                  </a:cubicBezTo>
                  <a:cubicBezTo>
                    <a:pt x="4" y="31"/>
                    <a:pt x="5" y="30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8299450" y="1144587"/>
              <a:ext cx="1409700" cy="1377950"/>
            </a:xfrm>
            <a:custGeom>
              <a:avLst/>
              <a:gdLst>
                <a:gd name="T0" fmla="*/ 527 w 568"/>
                <a:gd name="T1" fmla="*/ 222 h 554"/>
                <a:gd name="T2" fmla="*/ 469 w 568"/>
                <a:gd name="T3" fmla="*/ 278 h 554"/>
                <a:gd name="T4" fmla="*/ 403 w 568"/>
                <a:gd name="T5" fmla="*/ 288 h 554"/>
                <a:gd name="T6" fmla="*/ 395 w 568"/>
                <a:gd name="T7" fmla="*/ 249 h 554"/>
                <a:gd name="T8" fmla="*/ 349 w 568"/>
                <a:gd name="T9" fmla="*/ 226 h 554"/>
                <a:gd name="T10" fmla="*/ 292 w 568"/>
                <a:gd name="T11" fmla="*/ 211 h 554"/>
                <a:gd name="T12" fmla="*/ 241 w 568"/>
                <a:gd name="T13" fmla="*/ 172 h 554"/>
                <a:gd name="T14" fmla="*/ 17 w 568"/>
                <a:gd name="T15" fmla="*/ 9 h 554"/>
                <a:gd name="T16" fmla="*/ 3 w 568"/>
                <a:gd name="T17" fmla="*/ 54 h 554"/>
                <a:gd name="T18" fmla="*/ 3 w 568"/>
                <a:gd name="T19" fmla="*/ 79 h 554"/>
                <a:gd name="T20" fmla="*/ 30 w 568"/>
                <a:gd name="T21" fmla="*/ 71 h 554"/>
                <a:gd name="T22" fmla="*/ 137 w 568"/>
                <a:gd name="T23" fmla="*/ 114 h 554"/>
                <a:gd name="T24" fmla="*/ 160 w 568"/>
                <a:gd name="T25" fmla="*/ 185 h 554"/>
                <a:gd name="T26" fmla="*/ 161 w 568"/>
                <a:gd name="T27" fmla="*/ 257 h 554"/>
                <a:gd name="T28" fmla="*/ 149 w 568"/>
                <a:gd name="T29" fmla="*/ 300 h 554"/>
                <a:gd name="T30" fmla="*/ 79 w 568"/>
                <a:gd name="T31" fmla="*/ 338 h 554"/>
                <a:gd name="T32" fmla="*/ 113 w 568"/>
                <a:gd name="T33" fmla="*/ 391 h 554"/>
                <a:gd name="T34" fmla="*/ 110 w 568"/>
                <a:gd name="T35" fmla="*/ 417 h 554"/>
                <a:gd name="T36" fmla="*/ 141 w 568"/>
                <a:gd name="T37" fmla="*/ 426 h 554"/>
                <a:gd name="T38" fmla="*/ 173 w 568"/>
                <a:gd name="T39" fmla="*/ 474 h 554"/>
                <a:gd name="T40" fmla="*/ 219 w 568"/>
                <a:gd name="T41" fmla="*/ 466 h 554"/>
                <a:gd name="T42" fmla="*/ 264 w 568"/>
                <a:gd name="T43" fmla="*/ 483 h 554"/>
                <a:gd name="T44" fmla="*/ 293 w 568"/>
                <a:gd name="T45" fmla="*/ 496 h 554"/>
                <a:gd name="T46" fmla="*/ 311 w 568"/>
                <a:gd name="T47" fmla="*/ 513 h 554"/>
                <a:gd name="T48" fmla="*/ 339 w 568"/>
                <a:gd name="T49" fmla="*/ 524 h 554"/>
                <a:gd name="T50" fmla="*/ 350 w 568"/>
                <a:gd name="T51" fmla="*/ 499 h 554"/>
                <a:gd name="T52" fmla="*/ 385 w 568"/>
                <a:gd name="T53" fmla="*/ 539 h 554"/>
                <a:gd name="T54" fmla="*/ 405 w 568"/>
                <a:gd name="T55" fmla="*/ 515 h 554"/>
                <a:gd name="T56" fmla="*/ 430 w 568"/>
                <a:gd name="T57" fmla="*/ 514 h 554"/>
                <a:gd name="T58" fmla="*/ 473 w 568"/>
                <a:gd name="T59" fmla="*/ 536 h 554"/>
                <a:gd name="T60" fmla="*/ 456 w 568"/>
                <a:gd name="T61" fmla="*/ 454 h 554"/>
                <a:gd name="T62" fmla="*/ 529 w 568"/>
                <a:gd name="T63" fmla="*/ 396 h 554"/>
                <a:gd name="T64" fmla="*/ 543 w 568"/>
                <a:gd name="T65" fmla="*/ 282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8" h="554">
                  <a:moveTo>
                    <a:pt x="557" y="254"/>
                  </a:moveTo>
                  <a:cubicBezTo>
                    <a:pt x="545" y="246"/>
                    <a:pt x="548" y="203"/>
                    <a:pt x="527" y="222"/>
                  </a:cubicBezTo>
                  <a:cubicBezTo>
                    <a:pt x="506" y="242"/>
                    <a:pt x="473" y="261"/>
                    <a:pt x="473" y="261"/>
                  </a:cubicBezTo>
                  <a:cubicBezTo>
                    <a:pt x="469" y="278"/>
                    <a:pt x="469" y="278"/>
                    <a:pt x="469" y="278"/>
                  </a:cubicBezTo>
                  <a:cubicBezTo>
                    <a:pt x="469" y="278"/>
                    <a:pt x="437" y="285"/>
                    <a:pt x="425" y="288"/>
                  </a:cubicBezTo>
                  <a:cubicBezTo>
                    <a:pt x="414" y="290"/>
                    <a:pt x="403" y="288"/>
                    <a:pt x="403" y="288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9" y="250"/>
                    <a:pt x="395" y="249"/>
                  </a:cubicBezTo>
                  <a:cubicBezTo>
                    <a:pt x="391" y="247"/>
                    <a:pt x="385" y="233"/>
                    <a:pt x="375" y="233"/>
                  </a:cubicBezTo>
                  <a:cubicBezTo>
                    <a:pt x="366" y="233"/>
                    <a:pt x="356" y="233"/>
                    <a:pt x="349" y="226"/>
                  </a:cubicBezTo>
                  <a:cubicBezTo>
                    <a:pt x="342" y="219"/>
                    <a:pt x="336" y="211"/>
                    <a:pt x="324" y="211"/>
                  </a:cubicBezTo>
                  <a:cubicBezTo>
                    <a:pt x="311" y="211"/>
                    <a:pt x="306" y="218"/>
                    <a:pt x="292" y="211"/>
                  </a:cubicBezTo>
                  <a:cubicBezTo>
                    <a:pt x="278" y="204"/>
                    <a:pt x="261" y="211"/>
                    <a:pt x="261" y="211"/>
                  </a:cubicBezTo>
                  <a:cubicBezTo>
                    <a:pt x="241" y="172"/>
                    <a:pt x="241" y="172"/>
                    <a:pt x="241" y="172"/>
                  </a:cubicBezTo>
                  <a:cubicBezTo>
                    <a:pt x="241" y="172"/>
                    <a:pt x="194" y="17"/>
                    <a:pt x="119" y="9"/>
                  </a:cubicBezTo>
                  <a:cubicBezTo>
                    <a:pt x="43" y="0"/>
                    <a:pt x="55" y="3"/>
                    <a:pt x="17" y="9"/>
                  </a:cubicBezTo>
                  <a:cubicBezTo>
                    <a:pt x="11" y="10"/>
                    <a:pt x="6" y="11"/>
                    <a:pt x="1" y="12"/>
                  </a:cubicBezTo>
                  <a:cubicBezTo>
                    <a:pt x="7" y="18"/>
                    <a:pt x="6" y="32"/>
                    <a:pt x="3" y="54"/>
                  </a:cubicBezTo>
                  <a:cubicBezTo>
                    <a:pt x="2" y="63"/>
                    <a:pt x="0" y="72"/>
                    <a:pt x="1" y="76"/>
                  </a:cubicBezTo>
                  <a:cubicBezTo>
                    <a:pt x="1" y="79"/>
                    <a:pt x="2" y="79"/>
                    <a:pt x="3" y="79"/>
                  </a:cubicBezTo>
                  <a:cubicBezTo>
                    <a:pt x="7" y="82"/>
                    <a:pt x="19" y="77"/>
                    <a:pt x="27" y="73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71" y="123"/>
                    <a:pt x="96" y="123"/>
                    <a:pt x="137" y="114"/>
                  </a:cubicBezTo>
                  <a:cubicBezTo>
                    <a:pt x="159" y="109"/>
                    <a:pt x="168" y="117"/>
                    <a:pt x="172" y="124"/>
                  </a:cubicBezTo>
                  <a:cubicBezTo>
                    <a:pt x="182" y="143"/>
                    <a:pt x="170" y="175"/>
                    <a:pt x="160" y="185"/>
                  </a:cubicBezTo>
                  <a:cubicBezTo>
                    <a:pt x="150" y="195"/>
                    <a:pt x="155" y="234"/>
                    <a:pt x="161" y="256"/>
                  </a:cubicBezTo>
                  <a:cubicBezTo>
                    <a:pt x="161" y="257"/>
                    <a:pt x="161" y="257"/>
                    <a:pt x="161" y="257"/>
                  </a:cubicBezTo>
                  <a:cubicBezTo>
                    <a:pt x="151" y="299"/>
                    <a:pt x="151" y="299"/>
                    <a:pt x="151" y="299"/>
                  </a:cubicBezTo>
                  <a:cubicBezTo>
                    <a:pt x="149" y="300"/>
                    <a:pt x="149" y="300"/>
                    <a:pt x="149" y="300"/>
                  </a:cubicBezTo>
                  <a:cubicBezTo>
                    <a:pt x="149" y="300"/>
                    <a:pt x="135" y="305"/>
                    <a:pt x="125" y="322"/>
                  </a:cubicBezTo>
                  <a:cubicBezTo>
                    <a:pt x="115" y="338"/>
                    <a:pt x="90" y="339"/>
                    <a:pt x="79" y="338"/>
                  </a:cubicBezTo>
                  <a:cubicBezTo>
                    <a:pt x="92" y="382"/>
                    <a:pt x="92" y="382"/>
                    <a:pt x="92" y="382"/>
                  </a:cubicBezTo>
                  <a:cubicBezTo>
                    <a:pt x="93" y="384"/>
                    <a:pt x="99" y="393"/>
                    <a:pt x="113" y="391"/>
                  </a:cubicBezTo>
                  <a:cubicBezTo>
                    <a:pt x="115" y="390"/>
                    <a:pt x="122" y="389"/>
                    <a:pt x="124" y="394"/>
                  </a:cubicBezTo>
                  <a:cubicBezTo>
                    <a:pt x="126" y="398"/>
                    <a:pt x="122" y="406"/>
                    <a:pt x="110" y="417"/>
                  </a:cubicBezTo>
                  <a:cubicBezTo>
                    <a:pt x="109" y="426"/>
                    <a:pt x="109" y="426"/>
                    <a:pt x="109" y="426"/>
                  </a:cubicBezTo>
                  <a:cubicBezTo>
                    <a:pt x="141" y="426"/>
                    <a:pt x="141" y="426"/>
                    <a:pt x="141" y="426"/>
                  </a:cubicBezTo>
                  <a:cubicBezTo>
                    <a:pt x="153" y="455"/>
                    <a:pt x="153" y="455"/>
                    <a:pt x="153" y="455"/>
                  </a:cubicBezTo>
                  <a:cubicBezTo>
                    <a:pt x="173" y="474"/>
                    <a:pt x="173" y="474"/>
                    <a:pt x="173" y="474"/>
                  </a:cubicBezTo>
                  <a:cubicBezTo>
                    <a:pt x="218" y="465"/>
                    <a:pt x="218" y="465"/>
                    <a:pt x="218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24" y="472"/>
                    <a:pt x="239" y="486"/>
                    <a:pt x="250" y="487"/>
                  </a:cubicBezTo>
                  <a:cubicBezTo>
                    <a:pt x="256" y="488"/>
                    <a:pt x="260" y="485"/>
                    <a:pt x="264" y="483"/>
                  </a:cubicBezTo>
                  <a:cubicBezTo>
                    <a:pt x="268" y="480"/>
                    <a:pt x="273" y="476"/>
                    <a:pt x="280" y="480"/>
                  </a:cubicBezTo>
                  <a:cubicBezTo>
                    <a:pt x="287" y="485"/>
                    <a:pt x="291" y="492"/>
                    <a:pt x="293" y="496"/>
                  </a:cubicBezTo>
                  <a:cubicBezTo>
                    <a:pt x="311" y="496"/>
                    <a:pt x="311" y="496"/>
                    <a:pt x="311" y="496"/>
                  </a:cubicBezTo>
                  <a:cubicBezTo>
                    <a:pt x="311" y="513"/>
                    <a:pt x="311" y="513"/>
                    <a:pt x="311" y="513"/>
                  </a:cubicBezTo>
                  <a:cubicBezTo>
                    <a:pt x="312" y="515"/>
                    <a:pt x="317" y="522"/>
                    <a:pt x="332" y="525"/>
                  </a:cubicBezTo>
                  <a:cubicBezTo>
                    <a:pt x="337" y="526"/>
                    <a:pt x="338" y="525"/>
                    <a:pt x="339" y="524"/>
                  </a:cubicBezTo>
                  <a:cubicBezTo>
                    <a:pt x="344" y="520"/>
                    <a:pt x="344" y="507"/>
                    <a:pt x="343" y="501"/>
                  </a:cubicBezTo>
                  <a:cubicBezTo>
                    <a:pt x="350" y="499"/>
                    <a:pt x="350" y="499"/>
                    <a:pt x="350" y="499"/>
                  </a:cubicBezTo>
                  <a:cubicBezTo>
                    <a:pt x="364" y="554"/>
                    <a:pt x="364" y="554"/>
                    <a:pt x="364" y="554"/>
                  </a:cubicBezTo>
                  <a:cubicBezTo>
                    <a:pt x="370" y="553"/>
                    <a:pt x="383" y="550"/>
                    <a:pt x="385" y="539"/>
                  </a:cubicBezTo>
                  <a:cubicBezTo>
                    <a:pt x="390" y="518"/>
                    <a:pt x="403" y="515"/>
                    <a:pt x="403" y="515"/>
                  </a:cubicBezTo>
                  <a:cubicBezTo>
                    <a:pt x="405" y="515"/>
                    <a:pt x="405" y="515"/>
                    <a:pt x="405" y="515"/>
                  </a:cubicBezTo>
                  <a:cubicBezTo>
                    <a:pt x="417" y="524"/>
                    <a:pt x="417" y="524"/>
                    <a:pt x="417" y="524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56" y="536"/>
                    <a:pt x="456" y="536"/>
                    <a:pt x="456" y="536"/>
                  </a:cubicBezTo>
                  <a:cubicBezTo>
                    <a:pt x="473" y="536"/>
                    <a:pt x="473" y="536"/>
                    <a:pt x="473" y="536"/>
                  </a:cubicBezTo>
                  <a:cubicBezTo>
                    <a:pt x="473" y="511"/>
                    <a:pt x="473" y="511"/>
                    <a:pt x="473" y="511"/>
                  </a:cubicBezTo>
                  <a:cubicBezTo>
                    <a:pt x="473" y="511"/>
                    <a:pt x="441" y="462"/>
                    <a:pt x="456" y="454"/>
                  </a:cubicBezTo>
                  <a:cubicBezTo>
                    <a:pt x="472" y="445"/>
                    <a:pt x="469" y="427"/>
                    <a:pt x="494" y="428"/>
                  </a:cubicBezTo>
                  <a:cubicBezTo>
                    <a:pt x="519" y="430"/>
                    <a:pt x="527" y="427"/>
                    <a:pt x="529" y="396"/>
                  </a:cubicBezTo>
                  <a:cubicBezTo>
                    <a:pt x="530" y="366"/>
                    <a:pt x="543" y="352"/>
                    <a:pt x="543" y="352"/>
                  </a:cubicBezTo>
                  <a:cubicBezTo>
                    <a:pt x="543" y="282"/>
                    <a:pt x="543" y="282"/>
                    <a:pt x="543" y="282"/>
                  </a:cubicBezTo>
                  <a:cubicBezTo>
                    <a:pt x="543" y="282"/>
                    <a:pt x="568" y="263"/>
                    <a:pt x="557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8288338" y="4427538"/>
              <a:ext cx="519113" cy="604837"/>
            </a:xfrm>
            <a:custGeom>
              <a:avLst/>
              <a:gdLst>
                <a:gd name="T0" fmla="*/ 178 w 209"/>
                <a:gd name="T1" fmla="*/ 72 h 243"/>
                <a:gd name="T2" fmla="*/ 129 w 209"/>
                <a:gd name="T3" fmla="*/ 68 h 243"/>
                <a:gd name="T4" fmla="*/ 127 w 209"/>
                <a:gd name="T5" fmla="*/ 57 h 243"/>
                <a:gd name="T6" fmla="*/ 149 w 209"/>
                <a:gd name="T7" fmla="*/ 36 h 243"/>
                <a:gd name="T8" fmla="*/ 165 w 209"/>
                <a:gd name="T9" fmla="*/ 26 h 243"/>
                <a:gd name="T10" fmla="*/ 162 w 209"/>
                <a:gd name="T11" fmla="*/ 3 h 243"/>
                <a:gd name="T12" fmla="*/ 157 w 209"/>
                <a:gd name="T13" fmla="*/ 0 h 243"/>
                <a:gd name="T14" fmla="*/ 140 w 209"/>
                <a:gd name="T15" fmla="*/ 32 h 243"/>
                <a:gd name="T16" fmla="*/ 139 w 209"/>
                <a:gd name="T17" fmla="*/ 32 h 243"/>
                <a:gd name="T18" fmla="*/ 118 w 209"/>
                <a:gd name="T19" fmla="*/ 42 h 243"/>
                <a:gd name="T20" fmla="*/ 88 w 209"/>
                <a:gd name="T21" fmla="*/ 21 h 243"/>
                <a:gd name="T22" fmla="*/ 87 w 209"/>
                <a:gd name="T23" fmla="*/ 21 h 243"/>
                <a:gd name="T24" fmla="*/ 87 w 209"/>
                <a:gd name="T25" fmla="*/ 20 h 243"/>
                <a:gd name="T26" fmla="*/ 83 w 209"/>
                <a:gd name="T27" fmla="*/ 16 h 243"/>
                <a:gd name="T28" fmla="*/ 81 w 209"/>
                <a:gd name="T29" fmla="*/ 20 h 243"/>
                <a:gd name="T30" fmla="*/ 67 w 209"/>
                <a:gd name="T31" fmla="*/ 60 h 243"/>
                <a:gd name="T32" fmla="*/ 71 w 209"/>
                <a:gd name="T33" fmla="*/ 69 h 243"/>
                <a:gd name="T34" fmla="*/ 62 w 209"/>
                <a:gd name="T35" fmla="*/ 74 h 243"/>
                <a:gd name="T36" fmla="*/ 55 w 209"/>
                <a:gd name="T37" fmla="*/ 74 h 243"/>
                <a:gd name="T38" fmla="*/ 39 w 209"/>
                <a:gd name="T39" fmla="*/ 75 h 243"/>
                <a:gd name="T40" fmla="*/ 38 w 209"/>
                <a:gd name="T41" fmla="*/ 77 h 243"/>
                <a:gd name="T42" fmla="*/ 40 w 209"/>
                <a:gd name="T43" fmla="*/ 89 h 243"/>
                <a:gd name="T44" fmla="*/ 26 w 209"/>
                <a:gd name="T45" fmla="*/ 112 h 243"/>
                <a:gd name="T46" fmla="*/ 3 w 209"/>
                <a:gd name="T47" fmla="*/ 130 h 243"/>
                <a:gd name="T48" fmla="*/ 0 w 209"/>
                <a:gd name="T49" fmla="*/ 138 h 243"/>
                <a:gd name="T50" fmla="*/ 27 w 209"/>
                <a:gd name="T51" fmla="*/ 161 h 243"/>
                <a:gd name="T52" fmla="*/ 27 w 209"/>
                <a:gd name="T53" fmla="*/ 190 h 243"/>
                <a:gd name="T54" fmla="*/ 28 w 209"/>
                <a:gd name="T55" fmla="*/ 190 h 243"/>
                <a:gd name="T56" fmla="*/ 49 w 209"/>
                <a:gd name="T57" fmla="*/ 210 h 243"/>
                <a:gd name="T58" fmla="*/ 65 w 209"/>
                <a:gd name="T59" fmla="*/ 239 h 243"/>
                <a:gd name="T60" fmla="*/ 74 w 209"/>
                <a:gd name="T61" fmla="*/ 225 h 243"/>
                <a:gd name="T62" fmla="*/ 75 w 209"/>
                <a:gd name="T63" fmla="*/ 225 h 243"/>
                <a:gd name="T64" fmla="*/ 92 w 209"/>
                <a:gd name="T65" fmla="*/ 220 h 243"/>
                <a:gd name="T66" fmla="*/ 98 w 209"/>
                <a:gd name="T67" fmla="*/ 227 h 243"/>
                <a:gd name="T68" fmla="*/ 109 w 209"/>
                <a:gd name="T69" fmla="*/ 241 h 243"/>
                <a:gd name="T70" fmla="*/ 136 w 209"/>
                <a:gd name="T71" fmla="*/ 239 h 243"/>
                <a:gd name="T72" fmla="*/ 137 w 209"/>
                <a:gd name="T73" fmla="*/ 243 h 243"/>
                <a:gd name="T74" fmla="*/ 157 w 209"/>
                <a:gd name="T75" fmla="*/ 200 h 243"/>
                <a:gd name="T76" fmla="*/ 176 w 209"/>
                <a:gd name="T77" fmla="*/ 176 h 243"/>
                <a:gd name="T78" fmla="*/ 176 w 209"/>
                <a:gd name="T79" fmla="*/ 159 h 243"/>
                <a:gd name="T80" fmla="*/ 176 w 209"/>
                <a:gd name="T81" fmla="*/ 131 h 243"/>
                <a:gd name="T82" fmla="*/ 192 w 209"/>
                <a:gd name="T83" fmla="*/ 118 h 243"/>
                <a:gd name="T84" fmla="*/ 192 w 209"/>
                <a:gd name="T85" fmla="*/ 98 h 243"/>
                <a:gd name="T86" fmla="*/ 205 w 209"/>
                <a:gd name="T87" fmla="*/ 91 h 243"/>
                <a:gd name="T88" fmla="*/ 205 w 209"/>
                <a:gd name="T89" fmla="*/ 59 h 243"/>
                <a:gd name="T90" fmla="*/ 178 w 209"/>
                <a:gd name="T91" fmla="*/ 7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9" h="243">
                  <a:moveTo>
                    <a:pt x="178" y="72"/>
                  </a:moveTo>
                  <a:cubicBezTo>
                    <a:pt x="178" y="72"/>
                    <a:pt x="146" y="59"/>
                    <a:pt x="129" y="68"/>
                  </a:cubicBezTo>
                  <a:cubicBezTo>
                    <a:pt x="129" y="68"/>
                    <a:pt x="119" y="67"/>
                    <a:pt x="127" y="57"/>
                  </a:cubicBezTo>
                  <a:cubicBezTo>
                    <a:pt x="135" y="47"/>
                    <a:pt x="141" y="40"/>
                    <a:pt x="149" y="36"/>
                  </a:cubicBezTo>
                  <a:cubicBezTo>
                    <a:pt x="158" y="32"/>
                    <a:pt x="165" y="36"/>
                    <a:pt x="165" y="26"/>
                  </a:cubicBezTo>
                  <a:cubicBezTo>
                    <a:pt x="165" y="17"/>
                    <a:pt x="169" y="5"/>
                    <a:pt x="162" y="3"/>
                  </a:cubicBezTo>
                  <a:cubicBezTo>
                    <a:pt x="160" y="2"/>
                    <a:pt x="159" y="1"/>
                    <a:pt x="157" y="0"/>
                  </a:cubicBezTo>
                  <a:cubicBezTo>
                    <a:pt x="140" y="32"/>
                    <a:pt x="140" y="32"/>
                    <a:pt x="140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6" y="35"/>
                    <a:pt x="124" y="42"/>
                    <a:pt x="118" y="42"/>
                  </a:cubicBezTo>
                  <a:cubicBezTo>
                    <a:pt x="112" y="42"/>
                    <a:pt x="96" y="29"/>
                    <a:pt x="88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8"/>
                    <a:pt x="84" y="16"/>
                    <a:pt x="83" y="16"/>
                  </a:cubicBezTo>
                  <a:cubicBezTo>
                    <a:pt x="83" y="16"/>
                    <a:pt x="82" y="17"/>
                    <a:pt x="81" y="20"/>
                  </a:cubicBezTo>
                  <a:cubicBezTo>
                    <a:pt x="76" y="31"/>
                    <a:pt x="69" y="52"/>
                    <a:pt x="67" y="60"/>
                  </a:cubicBezTo>
                  <a:cubicBezTo>
                    <a:pt x="70" y="62"/>
                    <a:pt x="72" y="66"/>
                    <a:pt x="71" y="69"/>
                  </a:cubicBezTo>
                  <a:cubicBezTo>
                    <a:pt x="70" y="72"/>
                    <a:pt x="67" y="74"/>
                    <a:pt x="62" y="74"/>
                  </a:cubicBezTo>
                  <a:cubicBezTo>
                    <a:pt x="60" y="74"/>
                    <a:pt x="57" y="74"/>
                    <a:pt x="55" y="74"/>
                  </a:cubicBezTo>
                  <a:cubicBezTo>
                    <a:pt x="49" y="73"/>
                    <a:pt x="40" y="73"/>
                    <a:pt x="39" y="75"/>
                  </a:cubicBezTo>
                  <a:cubicBezTo>
                    <a:pt x="38" y="75"/>
                    <a:pt x="38" y="76"/>
                    <a:pt x="38" y="7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3" y="130"/>
                    <a:pt x="3" y="130"/>
                    <a:pt x="3" y="130"/>
                  </a:cubicBezTo>
                  <a:cubicBezTo>
                    <a:pt x="2" y="133"/>
                    <a:pt x="1" y="136"/>
                    <a:pt x="0" y="138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27" y="190"/>
                    <a:pt x="27" y="190"/>
                    <a:pt x="28" y="190"/>
                  </a:cubicBezTo>
                  <a:cubicBezTo>
                    <a:pt x="37" y="189"/>
                    <a:pt x="44" y="190"/>
                    <a:pt x="49" y="210"/>
                  </a:cubicBezTo>
                  <a:cubicBezTo>
                    <a:pt x="53" y="225"/>
                    <a:pt x="61" y="235"/>
                    <a:pt x="65" y="239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77" y="224"/>
                    <a:pt x="86" y="217"/>
                    <a:pt x="92" y="220"/>
                  </a:cubicBezTo>
                  <a:cubicBezTo>
                    <a:pt x="94" y="221"/>
                    <a:pt x="97" y="223"/>
                    <a:pt x="98" y="227"/>
                  </a:cubicBezTo>
                  <a:cubicBezTo>
                    <a:pt x="99" y="235"/>
                    <a:pt x="106" y="240"/>
                    <a:pt x="109" y="241"/>
                  </a:cubicBezTo>
                  <a:cubicBezTo>
                    <a:pt x="136" y="239"/>
                    <a:pt x="136" y="239"/>
                    <a:pt x="136" y="239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7" y="243"/>
                    <a:pt x="140" y="210"/>
                    <a:pt x="157" y="200"/>
                  </a:cubicBezTo>
                  <a:cubicBezTo>
                    <a:pt x="174" y="191"/>
                    <a:pt x="176" y="176"/>
                    <a:pt x="176" y="176"/>
                  </a:cubicBezTo>
                  <a:cubicBezTo>
                    <a:pt x="176" y="176"/>
                    <a:pt x="174" y="165"/>
                    <a:pt x="176" y="159"/>
                  </a:cubicBezTo>
                  <a:cubicBezTo>
                    <a:pt x="178" y="154"/>
                    <a:pt x="170" y="137"/>
                    <a:pt x="176" y="131"/>
                  </a:cubicBezTo>
                  <a:cubicBezTo>
                    <a:pt x="181" y="126"/>
                    <a:pt x="192" y="118"/>
                    <a:pt x="192" y="118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205" y="91"/>
                    <a:pt x="205" y="91"/>
                    <a:pt x="205" y="91"/>
                  </a:cubicBezTo>
                  <a:cubicBezTo>
                    <a:pt x="205" y="91"/>
                    <a:pt x="209" y="64"/>
                    <a:pt x="205" y="59"/>
                  </a:cubicBezTo>
                  <a:cubicBezTo>
                    <a:pt x="202" y="53"/>
                    <a:pt x="185" y="38"/>
                    <a:pt x="17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6483351" y="5265738"/>
              <a:ext cx="1743075" cy="927100"/>
            </a:xfrm>
            <a:custGeom>
              <a:avLst/>
              <a:gdLst>
                <a:gd name="T0" fmla="*/ 669 w 702"/>
                <a:gd name="T1" fmla="*/ 79 h 373"/>
                <a:gd name="T2" fmla="*/ 663 w 702"/>
                <a:gd name="T3" fmla="*/ 78 h 373"/>
                <a:gd name="T4" fmla="*/ 627 w 702"/>
                <a:gd name="T5" fmla="*/ 90 h 373"/>
                <a:gd name="T6" fmla="*/ 594 w 702"/>
                <a:gd name="T7" fmla="*/ 91 h 373"/>
                <a:gd name="T8" fmla="*/ 542 w 702"/>
                <a:gd name="T9" fmla="*/ 100 h 373"/>
                <a:gd name="T10" fmla="*/ 551 w 702"/>
                <a:gd name="T11" fmla="*/ 75 h 373"/>
                <a:gd name="T12" fmla="*/ 523 w 702"/>
                <a:gd name="T13" fmla="*/ 57 h 373"/>
                <a:gd name="T14" fmla="*/ 506 w 702"/>
                <a:gd name="T15" fmla="*/ 55 h 373"/>
                <a:gd name="T16" fmla="*/ 471 w 702"/>
                <a:gd name="T17" fmla="*/ 82 h 373"/>
                <a:gd name="T18" fmla="*/ 465 w 702"/>
                <a:gd name="T19" fmla="*/ 87 h 373"/>
                <a:gd name="T20" fmla="*/ 435 w 702"/>
                <a:gd name="T21" fmla="*/ 67 h 373"/>
                <a:gd name="T22" fmla="*/ 408 w 702"/>
                <a:gd name="T23" fmla="*/ 107 h 373"/>
                <a:gd name="T24" fmla="*/ 373 w 702"/>
                <a:gd name="T25" fmla="*/ 157 h 373"/>
                <a:gd name="T26" fmla="*/ 347 w 702"/>
                <a:gd name="T27" fmla="*/ 219 h 373"/>
                <a:gd name="T28" fmla="*/ 334 w 702"/>
                <a:gd name="T29" fmla="*/ 244 h 373"/>
                <a:gd name="T30" fmla="*/ 295 w 702"/>
                <a:gd name="T31" fmla="*/ 272 h 373"/>
                <a:gd name="T32" fmla="*/ 275 w 702"/>
                <a:gd name="T33" fmla="*/ 278 h 373"/>
                <a:gd name="T34" fmla="*/ 293 w 702"/>
                <a:gd name="T35" fmla="*/ 264 h 373"/>
                <a:gd name="T36" fmla="*/ 333 w 702"/>
                <a:gd name="T37" fmla="*/ 236 h 373"/>
                <a:gd name="T38" fmla="*/ 362 w 702"/>
                <a:gd name="T39" fmla="*/ 196 h 373"/>
                <a:gd name="T40" fmla="*/ 367 w 702"/>
                <a:gd name="T41" fmla="*/ 152 h 373"/>
                <a:gd name="T42" fmla="*/ 399 w 702"/>
                <a:gd name="T43" fmla="*/ 99 h 373"/>
                <a:gd name="T44" fmla="*/ 382 w 702"/>
                <a:gd name="T45" fmla="*/ 99 h 373"/>
                <a:gd name="T46" fmla="*/ 367 w 702"/>
                <a:gd name="T47" fmla="*/ 75 h 373"/>
                <a:gd name="T48" fmla="*/ 356 w 702"/>
                <a:gd name="T49" fmla="*/ 51 h 373"/>
                <a:gd name="T50" fmla="*/ 356 w 702"/>
                <a:gd name="T51" fmla="*/ 1 h 373"/>
                <a:gd name="T52" fmla="*/ 319 w 702"/>
                <a:gd name="T53" fmla="*/ 12 h 373"/>
                <a:gd name="T54" fmla="*/ 315 w 702"/>
                <a:gd name="T55" fmla="*/ 14 h 373"/>
                <a:gd name="T56" fmla="*/ 291 w 702"/>
                <a:gd name="T57" fmla="*/ 27 h 373"/>
                <a:gd name="T58" fmla="*/ 266 w 702"/>
                <a:gd name="T59" fmla="*/ 31 h 373"/>
                <a:gd name="T60" fmla="*/ 202 w 702"/>
                <a:gd name="T61" fmla="*/ 44 h 373"/>
                <a:gd name="T62" fmla="*/ 178 w 702"/>
                <a:gd name="T63" fmla="*/ 68 h 373"/>
                <a:gd name="T64" fmla="*/ 160 w 702"/>
                <a:gd name="T65" fmla="*/ 68 h 373"/>
                <a:gd name="T66" fmla="*/ 124 w 702"/>
                <a:gd name="T67" fmla="*/ 45 h 373"/>
                <a:gd name="T68" fmla="*/ 125 w 702"/>
                <a:gd name="T69" fmla="*/ 64 h 373"/>
                <a:gd name="T70" fmla="*/ 96 w 702"/>
                <a:gd name="T71" fmla="*/ 84 h 373"/>
                <a:gd name="T72" fmla="*/ 72 w 702"/>
                <a:gd name="T73" fmla="*/ 93 h 373"/>
                <a:gd name="T74" fmla="*/ 0 w 702"/>
                <a:gd name="T75" fmla="*/ 91 h 373"/>
                <a:gd name="T76" fmla="*/ 14 w 702"/>
                <a:gd name="T77" fmla="*/ 96 h 373"/>
                <a:gd name="T78" fmla="*/ 60 w 702"/>
                <a:gd name="T79" fmla="*/ 123 h 373"/>
                <a:gd name="T80" fmla="*/ 85 w 702"/>
                <a:gd name="T81" fmla="*/ 126 h 373"/>
                <a:gd name="T82" fmla="*/ 60 w 702"/>
                <a:gd name="T83" fmla="*/ 165 h 373"/>
                <a:gd name="T84" fmla="*/ 48 w 702"/>
                <a:gd name="T85" fmla="*/ 183 h 373"/>
                <a:gd name="T86" fmla="*/ 104 w 702"/>
                <a:gd name="T87" fmla="*/ 197 h 373"/>
                <a:gd name="T88" fmla="*/ 114 w 702"/>
                <a:gd name="T89" fmla="*/ 253 h 373"/>
                <a:gd name="T90" fmla="*/ 185 w 702"/>
                <a:gd name="T91" fmla="*/ 285 h 373"/>
                <a:gd name="T92" fmla="*/ 224 w 702"/>
                <a:gd name="T93" fmla="*/ 276 h 373"/>
                <a:gd name="T94" fmla="*/ 267 w 702"/>
                <a:gd name="T95" fmla="*/ 290 h 373"/>
                <a:gd name="T96" fmla="*/ 316 w 702"/>
                <a:gd name="T97" fmla="*/ 366 h 373"/>
                <a:gd name="T98" fmla="*/ 323 w 702"/>
                <a:gd name="T99" fmla="*/ 334 h 373"/>
                <a:gd name="T100" fmla="*/ 445 w 702"/>
                <a:gd name="T101" fmla="*/ 274 h 373"/>
                <a:gd name="T102" fmla="*/ 509 w 702"/>
                <a:gd name="T103" fmla="*/ 211 h 373"/>
                <a:gd name="T104" fmla="*/ 568 w 702"/>
                <a:gd name="T105" fmla="*/ 210 h 373"/>
                <a:gd name="T106" fmla="*/ 648 w 702"/>
                <a:gd name="T107" fmla="*/ 198 h 373"/>
                <a:gd name="T108" fmla="*/ 702 w 702"/>
                <a:gd name="T109" fmla="*/ 15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2" h="373">
                  <a:moveTo>
                    <a:pt x="698" y="153"/>
                  </a:moveTo>
                  <a:cubicBezTo>
                    <a:pt x="698" y="152"/>
                    <a:pt x="680" y="102"/>
                    <a:pt x="669" y="79"/>
                  </a:cubicBezTo>
                  <a:cubicBezTo>
                    <a:pt x="667" y="75"/>
                    <a:pt x="665" y="73"/>
                    <a:pt x="664" y="72"/>
                  </a:cubicBezTo>
                  <a:cubicBezTo>
                    <a:pt x="664" y="73"/>
                    <a:pt x="663" y="75"/>
                    <a:pt x="663" y="78"/>
                  </a:cubicBezTo>
                  <a:cubicBezTo>
                    <a:pt x="663" y="80"/>
                    <a:pt x="663" y="80"/>
                    <a:pt x="663" y="80"/>
                  </a:cubicBezTo>
                  <a:cubicBezTo>
                    <a:pt x="627" y="90"/>
                    <a:pt x="627" y="90"/>
                    <a:pt x="627" y="90"/>
                  </a:cubicBezTo>
                  <a:cubicBezTo>
                    <a:pt x="625" y="91"/>
                    <a:pt x="613" y="96"/>
                    <a:pt x="605" y="89"/>
                  </a:cubicBezTo>
                  <a:cubicBezTo>
                    <a:pt x="601" y="87"/>
                    <a:pt x="600" y="87"/>
                    <a:pt x="594" y="91"/>
                  </a:cubicBezTo>
                  <a:cubicBezTo>
                    <a:pt x="592" y="93"/>
                    <a:pt x="590" y="94"/>
                    <a:pt x="587" y="95"/>
                  </a:cubicBezTo>
                  <a:cubicBezTo>
                    <a:pt x="573" y="102"/>
                    <a:pt x="556" y="101"/>
                    <a:pt x="542" y="100"/>
                  </a:cubicBezTo>
                  <a:cubicBezTo>
                    <a:pt x="537" y="99"/>
                    <a:pt x="534" y="97"/>
                    <a:pt x="533" y="94"/>
                  </a:cubicBezTo>
                  <a:cubicBezTo>
                    <a:pt x="532" y="89"/>
                    <a:pt x="538" y="82"/>
                    <a:pt x="551" y="75"/>
                  </a:cubicBezTo>
                  <a:cubicBezTo>
                    <a:pt x="551" y="54"/>
                    <a:pt x="551" y="54"/>
                    <a:pt x="551" y="54"/>
                  </a:cubicBezTo>
                  <a:cubicBezTo>
                    <a:pt x="545" y="55"/>
                    <a:pt x="536" y="57"/>
                    <a:pt x="523" y="57"/>
                  </a:cubicBezTo>
                  <a:cubicBezTo>
                    <a:pt x="514" y="57"/>
                    <a:pt x="512" y="57"/>
                    <a:pt x="511" y="56"/>
                  </a:cubicBezTo>
                  <a:cubicBezTo>
                    <a:pt x="510" y="55"/>
                    <a:pt x="509" y="55"/>
                    <a:pt x="506" y="55"/>
                  </a:cubicBezTo>
                  <a:cubicBezTo>
                    <a:pt x="490" y="53"/>
                    <a:pt x="477" y="53"/>
                    <a:pt x="468" y="55"/>
                  </a:cubicBezTo>
                  <a:cubicBezTo>
                    <a:pt x="467" y="56"/>
                    <a:pt x="467" y="69"/>
                    <a:pt x="471" y="82"/>
                  </a:cubicBezTo>
                  <a:cubicBezTo>
                    <a:pt x="475" y="95"/>
                    <a:pt x="475" y="95"/>
                    <a:pt x="475" y="95"/>
                  </a:cubicBezTo>
                  <a:cubicBezTo>
                    <a:pt x="465" y="87"/>
                    <a:pt x="465" y="87"/>
                    <a:pt x="465" y="87"/>
                  </a:cubicBezTo>
                  <a:cubicBezTo>
                    <a:pt x="465" y="87"/>
                    <a:pt x="450" y="75"/>
                    <a:pt x="439" y="67"/>
                  </a:cubicBezTo>
                  <a:cubicBezTo>
                    <a:pt x="437" y="66"/>
                    <a:pt x="436" y="66"/>
                    <a:pt x="435" y="67"/>
                  </a:cubicBezTo>
                  <a:cubicBezTo>
                    <a:pt x="432" y="69"/>
                    <a:pt x="429" y="78"/>
                    <a:pt x="429" y="83"/>
                  </a:cubicBezTo>
                  <a:cubicBezTo>
                    <a:pt x="429" y="91"/>
                    <a:pt x="414" y="103"/>
                    <a:pt x="408" y="107"/>
                  </a:cubicBezTo>
                  <a:cubicBezTo>
                    <a:pt x="409" y="116"/>
                    <a:pt x="410" y="127"/>
                    <a:pt x="405" y="132"/>
                  </a:cubicBezTo>
                  <a:cubicBezTo>
                    <a:pt x="400" y="137"/>
                    <a:pt x="379" y="153"/>
                    <a:pt x="373" y="157"/>
                  </a:cubicBezTo>
                  <a:cubicBezTo>
                    <a:pt x="369" y="200"/>
                    <a:pt x="369" y="200"/>
                    <a:pt x="369" y="200"/>
                  </a:cubicBezTo>
                  <a:cubicBezTo>
                    <a:pt x="347" y="219"/>
                    <a:pt x="347" y="219"/>
                    <a:pt x="347" y="219"/>
                  </a:cubicBezTo>
                  <a:cubicBezTo>
                    <a:pt x="338" y="246"/>
                    <a:pt x="338" y="246"/>
                    <a:pt x="338" y="246"/>
                  </a:cubicBezTo>
                  <a:cubicBezTo>
                    <a:pt x="334" y="244"/>
                    <a:pt x="334" y="244"/>
                    <a:pt x="334" y="244"/>
                  </a:cubicBezTo>
                  <a:cubicBezTo>
                    <a:pt x="333" y="244"/>
                    <a:pt x="324" y="241"/>
                    <a:pt x="319" y="253"/>
                  </a:cubicBezTo>
                  <a:cubicBezTo>
                    <a:pt x="312" y="269"/>
                    <a:pt x="299" y="272"/>
                    <a:pt x="295" y="272"/>
                  </a:cubicBezTo>
                  <a:cubicBezTo>
                    <a:pt x="281" y="284"/>
                    <a:pt x="281" y="284"/>
                    <a:pt x="281" y="284"/>
                  </a:cubicBezTo>
                  <a:cubicBezTo>
                    <a:pt x="275" y="278"/>
                    <a:pt x="275" y="278"/>
                    <a:pt x="275" y="278"/>
                  </a:cubicBezTo>
                  <a:cubicBezTo>
                    <a:pt x="291" y="264"/>
                    <a:pt x="291" y="264"/>
                    <a:pt x="291" y="264"/>
                  </a:cubicBezTo>
                  <a:cubicBezTo>
                    <a:pt x="293" y="264"/>
                    <a:pt x="293" y="264"/>
                    <a:pt x="293" y="264"/>
                  </a:cubicBezTo>
                  <a:cubicBezTo>
                    <a:pt x="293" y="264"/>
                    <a:pt x="305" y="264"/>
                    <a:pt x="312" y="250"/>
                  </a:cubicBezTo>
                  <a:cubicBezTo>
                    <a:pt x="317" y="237"/>
                    <a:pt x="327" y="235"/>
                    <a:pt x="333" y="236"/>
                  </a:cubicBezTo>
                  <a:cubicBezTo>
                    <a:pt x="340" y="214"/>
                    <a:pt x="340" y="214"/>
                    <a:pt x="340" y="214"/>
                  </a:cubicBezTo>
                  <a:cubicBezTo>
                    <a:pt x="362" y="196"/>
                    <a:pt x="362" y="196"/>
                    <a:pt x="362" y="196"/>
                  </a:cubicBezTo>
                  <a:cubicBezTo>
                    <a:pt x="365" y="153"/>
                    <a:pt x="365" y="153"/>
                    <a:pt x="365" y="153"/>
                  </a:cubicBezTo>
                  <a:cubicBezTo>
                    <a:pt x="367" y="152"/>
                    <a:pt x="367" y="152"/>
                    <a:pt x="367" y="152"/>
                  </a:cubicBezTo>
                  <a:cubicBezTo>
                    <a:pt x="374" y="146"/>
                    <a:pt x="395" y="131"/>
                    <a:pt x="400" y="126"/>
                  </a:cubicBezTo>
                  <a:cubicBezTo>
                    <a:pt x="402" y="124"/>
                    <a:pt x="401" y="111"/>
                    <a:pt x="399" y="99"/>
                  </a:cubicBezTo>
                  <a:cubicBezTo>
                    <a:pt x="396" y="96"/>
                    <a:pt x="392" y="92"/>
                    <a:pt x="390" y="92"/>
                  </a:cubicBezTo>
                  <a:cubicBezTo>
                    <a:pt x="388" y="92"/>
                    <a:pt x="384" y="96"/>
                    <a:pt x="382" y="99"/>
                  </a:cubicBezTo>
                  <a:cubicBezTo>
                    <a:pt x="377" y="107"/>
                    <a:pt x="377" y="107"/>
                    <a:pt x="377" y="107"/>
                  </a:cubicBezTo>
                  <a:cubicBezTo>
                    <a:pt x="367" y="75"/>
                    <a:pt x="367" y="75"/>
                    <a:pt x="367" y="75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56" y="51"/>
                    <a:pt x="356" y="51"/>
                    <a:pt x="356" y="51"/>
                  </a:cubicBezTo>
                  <a:cubicBezTo>
                    <a:pt x="360" y="42"/>
                    <a:pt x="365" y="26"/>
                    <a:pt x="365" y="21"/>
                  </a:cubicBezTo>
                  <a:cubicBezTo>
                    <a:pt x="365" y="17"/>
                    <a:pt x="360" y="8"/>
                    <a:pt x="356" y="1"/>
                  </a:cubicBezTo>
                  <a:cubicBezTo>
                    <a:pt x="349" y="3"/>
                    <a:pt x="333" y="6"/>
                    <a:pt x="327" y="0"/>
                  </a:cubicBezTo>
                  <a:cubicBezTo>
                    <a:pt x="325" y="1"/>
                    <a:pt x="321" y="6"/>
                    <a:pt x="319" y="12"/>
                  </a:cubicBezTo>
                  <a:cubicBezTo>
                    <a:pt x="318" y="14"/>
                    <a:pt x="318" y="14"/>
                    <a:pt x="318" y="14"/>
                  </a:cubicBezTo>
                  <a:cubicBezTo>
                    <a:pt x="315" y="14"/>
                    <a:pt x="315" y="14"/>
                    <a:pt x="315" y="14"/>
                  </a:cubicBezTo>
                  <a:cubicBezTo>
                    <a:pt x="315" y="14"/>
                    <a:pt x="301" y="14"/>
                    <a:pt x="294" y="3"/>
                  </a:cubicBezTo>
                  <a:cubicBezTo>
                    <a:pt x="293" y="9"/>
                    <a:pt x="292" y="18"/>
                    <a:pt x="291" y="2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66" y="31"/>
                    <a:pt x="266" y="31"/>
                    <a:pt x="266" y="31"/>
                  </a:cubicBezTo>
                  <a:cubicBezTo>
                    <a:pt x="255" y="34"/>
                    <a:pt x="239" y="41"/>
                    <a:pt x="236" y="43"/>
                  </a:cubicBezTo>
                  <a:cubicBezTo>
                    <a:pt x="228" y="48"/>
                    <a:pt x="214" y="49"/>
                    <a:pt x="202" y="44"/>
                  </a:cubicBezTo>
                  <a:cubicBezTo>
                    <a:pt x="197" y="42"/>
                    <a:pt x="190" y="53"/>
                    <a:pt x="185" y="59"/>
                  </a:cubicBezTo>
                  <a:cubicBezTo>
                    <a:pt x="182" y="63"/>
                    <a:pt x="180" y="66"/>
                    <a:pt x="178" y="68"/>
                  </a:cubicBezTo>
                  <a:cubicBezTo>
                    <a:pt x="172" y="73"/>
                    <a:pt x="164" y="71"/>
                    <a:pt x="161" y="68"/>
                  </a:cubicBezTo>
                  <a:cubicBezTo>
                    <a:pt x="160" y="68"/>
                    <a:pt x="160" y="68"/>
                    <a:pt x="160" y="68"/>
                  </a:cubicBezTo>
                  <a:cubicBezTo>
                    <a:pt x="160" y="68"/>
                    <a:pt x="144" y="52"/>
                    <a:pt x="128" y="45"/>
                  </a:cubicBezTo>
                  <a:cubicBezTo>
                    <a:pt x="125" y="44"/>
                    <a:pt x="124" y="44"/>
                    <a:pt x="124" y="45"/>
                  </a:cubicBezTo>
                  <a:cubicBezTo>
                    <a:pt x="122" y="46"/>
                    <a:pt x="122" y="55"/>
                    <a:pt x="124" y="61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2" y="65"/>
                    <a:pt x="122" y="65"/>
                    <a:pt x="122" y="65"/>
                  </a:cubicBezTo>
                  <a:cubicBezTo>
                    <a:pt x="122" y="66"/>
                    <a:pt x="102" y="80"/>
                    <a:pt x="96" y="84"/>
                  </a:cubicBezTo>
                  <a:cubicBezTo>
                    <a:pt x="95" y="84"/>
                    <a:pt x="93" y="85"/>
                    <a:pt x="92" y="86"/>
                  </a:cubicBezTo>
                  <a:cubicBezTo>
                    <a:pt x="86" y="91"/>
                    <a:pt x="78" y="96"/>
                    <a:pt x="72" y="93"/>
                  </a:cubicBezTo>
                  <a:cubicBezTo>
                    <a:pt x="67" y="90"/>
                    <a:pt x="47" y="79"/>
                    <a:pt x="42" y="7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" y="92"/>
                    <a:pt x="3" y="92"/>
                    <a:pt x="5" y="93"/>
                  </a:cubicBezTo>
                  <a:cubicBezTo>
                    <a:pt x="7" y="93"/>
                    <a:pt x="10" y="94"/>
                    <a:pt x="14" y="96"/>
                  </a:cubicBezTo>
                  <a:cubicBezTo>
                    <a:pt x="25" y="101"/>
                    <a:pt x="38" y="111"/>
                    <a:pt x="40" y="11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6" y="129"/>
                    <a:pt x="89" y="143"/>
                    <a:pt x="84" y="150"/>
                  </a:cubicBezTo>
                  <a:cubicBezTo>
                    <a:pt x="81" y="155"/>
                    <a:pt x="65" y="163"/>
                    <a:pt x="60" y="165"/>
                  </a:cubicBezTo>
                  <a:cubicBezTo>
                    <a:pt x="51" y="185"/>
                    <a:pt x="51" y="185"/>
                    <a:pt x="51" y="185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0" y="185"/>
                    <a:pt x="52" y="187"/>
                    <a:pt x="56" y="189"/>
                  </a:cubicBezTo>
                  <a:cubicBezTo>
                    <a:pt x="74" y="197"/>
                    <a:pt x="101" y="193"/>
                    <a:pt x="104" y="197"/>
                  </a:cubicBezTo>
                  <a:cubicBezTo>
                    <a:pt x="107" y="201"/>
                    <a:pt x="100" y="222"/>
                    <a:pt x="100" y="229"/>
                  </a:cubicBezTo>
                  <a:cubicBezTo>
                    <a:pt x="100" y="236"/>
                    <a:pt x="114" y="253"/>
                    <a:pt x="114" y="253"/>
                  </a:cubicBezTo>
                  <a:cubicBezTo>
                    <a:pt x="114" y="253"/>
                    <a:pt x="118" y="282"/>
                    <a:pt x="147" y="276"/>
                  </a:cubicBezTo>
                  <a:cubicBezTo>
                    <a:pt x="176" y="271"/>
                    <a:pt x="172" y="285"/>
                    <a:pt x="185" y="285"/>
                  </a:cubicBezTo>
                  <a:cubicBezTo>
                    <a:pt x="197" y="285"/>
                    <a:pt x="217" y="283"/>
                    <a:pt x="217" y="283"/>
                  </a:cubicBezTo>
                  <a:cubicBezTo>
                    <a:pt x="224" y="276"/>
                    <a:pt x="224" y="276"/>
                    <a:pt x="224" y="276"/>
                  </a:cubicBezTo>
                  <a:cubicBezTo>
                    <a:pt x="224" y="276"/>
                    <a:pt x="236" y="276"/>
                    <a:pt x="240" y="286"/>
                  </a:cubicBezTo>
                  <a:cubicBezTo>
                    <a:pt x="245" y="296"/>
                    <a:pt x="254" y="290"/>
                    <a:pt x="267" y="290"/>
                  </a:cubicBezTo>
                  <a:cubicBezTo>
                    <a:pt x="279" y="290"/>
                    <a:pt x="292" y="283"/>
                    <a:pt x="284" y="304"/>
                  </a:cubicBezTo>
                  <a:cubicBezTo>
                    <a:pt x="275" y="325"/>
                    <a:pt x="282" y="373"/>
                    <a:pt x="316" y="366"/>
                  </a:cubicBezTo>
                  <a:cubicBezTo>
                    <a:pt x="349" y="359"/>
                    <a:pt x="323" y="354"/>
                    <a:pt x="323" y="354"/>
                  </a:cubicBezTo>
                  <a:cubicBezTo>
                    <a:pt x="323" y="334"/>
                    <a:pt x="323" y="334"/>
                    <a:pt x="323" y="334"/>
                  </a:cubicBezTo>
                  <a:cubicBezTo>
                    <a:pt x="323" y="334"/>
                    <a:pt x="308" y="291"/>
                    <a:pt x="360" y="289"/>
                  </a:cubicBezTo>
                  <a:cubicBezTo>
                    <a:pt x="412" y="287"/>
                    <a:pt x="438" y="283"/>
                    <a:pt x="445" y="274"/>
                  </a:cubicBezTo>
                  <a:cubicBezTo>
                    <a:pt x="453" y="265"/>
                    <a:pt x="451" y="261"/>
                    <a:pt x="473" y="255"/>
                  </a:cubicBezTo>
                  <a:cubicBezTo>
                    <a:pt x="496" y="250"/>
                    <a:pt x="494" y="203"/>
                    <a:pt x="509" y="211"/>
                  </a:cubicBezTo>
                  <a:cubicBezTo>
                    <a:pt x="523" y="218"/>
                    <a:pt x="522" y="248"/>
                    <a:pt x="536" y="239"/>
                  </a:cubicBezTo>
                  <a:cubicBezTo>
                    <a:pt x="551" y="229"/>
                    <a:pt x="557" y="206"/>
                    <a:pt x="568" y="210"/>
                  </a:cubicBezTo>
                  <a:cubicBezTo>
                    <a:pt x="579" y="215"/>
                    <a:pt x="602" y="212"/>
                    <a:pt x="613" y="210"/>
                  </a:cubicBezTo>
                  <a:cubicBezTo>
                    <a:pt x="624" y="207"/>
                    <a:pt x="635" y="205"/>
                    <a:pt x="648" y="198"/>
                  </a:cubicBezTo>
                  <a:cubicBezTo>
                    <a:pt x="661" y="190"/>
                    <a:pt x="678" y="161"/>
                    <a:pt x="685" y="157"/>
                  </a:cubicBezTo>
                  <a:cubicBezTo>
                    <a:pt x="690" y="155"/>
                    <a:pt x="695" y="155"/>
                    <a:pt x="702" y="151"/>
                  </a:cubicBezTo>
                  <a:lnTo>
                    <a:pt x="698" y="153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8031163" y="4918075"/>
              <a:ext cx="581025" cy="717550"/>
            </a:xfrm>
            <a:custGeom>
              <a:avLst/>
              <a:gdLst>
                <a:gd name="T0" fmla="*/ 211 w 234"/>
                <a:gd name="T1" fmla="*/ 52 h 289"/>
                <a:gd name="T2" fmla="*/ 210 w 234"/>
                <a:gd name="T3" fmla="*/ 52 h 289"/>
                <a:gd name="T4" fmla="*/ 194 w 234"/>
                <a:gd name="T5" fmla="*/ 32 h 289"/>
                <a:gd name="T6" fmla="*/ 193 w 234"/>
                <a:gd name="T7" fmla="*/ 30 h 289"/>
                <a:gd name="T8" fmla="*/ 184 w 234"/>
                <a:gd name="T9" fmla="*/ 34 h 289"/>
                <a:gd name="T10" fmla="*/ 171 w 234"/>
                <a:gd name="T11" fmla="*/ 54 h 289"/>
                <a:gd name="T12" fmla="*/ 168 w 234"/>
                <a:gd name="T13" fmla="*/ 52 h 289"/>
                <a:gd name="T14" fmla="*/ 146 w 234"/>
                <a:gd name="T15" fmla="*/ 15 h 289"/>
                <a:gd name="T16" fmla="*/ 132 w 234"/>
                <a:gd name="T17" fmla="*/ 1 h 289"/>
                <a:gd name="T18" fmla="*/ 127 w 234"/>
                <a:gd name="T19" fmla="*/ 2 h 289"/>
                <a:gd name="T20" fmla="*/ 112 w 234"/>
                <a:gd name="T21" fmla="*/ 17 h 289"/>
                <a:gd name="T22" fmla="*/ 106 w 234"/>
                <a:gd name="T23" fmla="*/ 25 h 289"/>
                <a:gd name="T24" fmla="*/ 82 w 234"/>
                <a:gd name="T25" fmla="*/ 31 h 289"/>
                <a:gd name="T26" fmla="*/ 61 w 234"/>
                <a:gd name="T27" fmla="*/ 33 h 289"/>
                <a:gd name="T28" fmla="*/ 56 w 234"/>
                <a:gd name="T29" fmla="*/ 36 h 289"/>
                <a:gd name="T30" fmla="*/ 62 w 234"/>
                <a:gd name="T31" fmla="*/ 58 h 289"/>
                <a:gd name="T32" fmla="*/ 64 w 234"/>
                <a:gd name="T33" fmla="*/ 63 h 289"/>
                <a:gd name="T34" fmla="*/ 45 w 234"/>
                <a:gd name="T35" fmla="*/ 94 h 289"/>
                <a:gd name="T36" fmla="*/ 38 w 234"/>
                <a:gd name="T37" fmla="*/ 108 h 289"/>
                <a:gd name="T38" fmla="*/ 38 w 234"/>
                <a:gd name="T39" fmla="*/ 122 h 289"/>
                <a:gd name="T40" fmla="*/ 29 w 234"/>
                <a:gd name="T41" fmla="*/ 136 h 289"/>
                <a:gd name="T42" fmla="*/ 17 w 234"/>
                <a:gd name="T43" fmla="*/ 171 h 289"/>
                <a:gd name="T44" fmla="*/ 0 w 234"/>
                <a:gd name="T45" fmla="*/ 194 h 289"/>
                <a:gd name="T46" fmla="*/ 0 w 234"/>
                <a:gd name="T47" fmla="*/ 223 h 289"/>
                <a:gd name="T48" fmla="*/ 1 w 234"/>
                <a:gd name="T49" fmla="*/ 223 h 289"/>
                <a:gd name="T50" fmla="*/ 2 w 234"/>
                <a:gd name="T51" fmla="*/ 222 h 289"/>
                <a:gd name="T52" fmla="*/ 32 w 234"/>
                <a:gd name="T53" fmla="*/ 214 h 289"/>
                <a:gd name="T54" fmla="*/ 40 w 234"/>
                <a:gd name="T55" fmla="*/ 203 h 289"/>
                <a:gd name="T56" fmla="*/ 53 w 234"/>
                <a:gd name="T57" fmla="*/ 216 h 289"/>
                <a:gd name="T58" fmla="*/ 82 w 234"/>
                <a:gd name="T59" fmla="*/ 289 h 289"/>
                <a:gd name="T60" fmla="*/ 92 w 234"/>
                <a:gd name="T61" fmla="*/ 275 h 289"/>
                <a:gd name="T62" fmla="*/ 111 w 234"/>
                <a:gd name="T63" fmla="*/ 243 h 289"/>
                <a:gd name="T64" fmla="*/ 111 w 234"/>
                <a:gd name="T65" fmla="*/ 217 h 289"/>
                <a:gd name="T66" fmla="*/ 142 w 234"/>
                <a:gd name="T67" fmla="*/ 217 h 289"/>
                <a:gd name="T68" fmla="*/ 157 w 234"/>
                <a:gd name="T69" fmla="*/ 185 h 289"/>
                <a:gd name="T70" fmla="*/ 177 w 234"/>
                <a:gd name="T71" fmla="*/ 165 h 289"/>
                <a:gd name="T72" fmla="*/ 205 w 234"/>
                <a:gd name="T73" fmla="*/ 146 h 289"/>
                <a:gd name="T74" fmla="*/ 208 w 234"/>
                <a:gd name="T75" fmla="*/ 100 h 289"/>
                <a:gd name="T76" fmla="*/ 224 w 234"/>
                <a:gd name="T77" fmla="*/ 66 h 289"/>
                <a:gd name="T78" fmla="*/ 234 w 234"/>
                <a:gd name="T79" fmla="*/ 51 h 289"/>
                <a:gd name="T80" fmla="*/ 211 w 234"/>
                <a:gd name="T81" fmla="*/ 5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4" h="289">
                  <a:moveTo>
                    <a:pt x="211" y="52"/>
                  </a:moveTo>
                  <a:cubicBezTo>
                    <a:pt x="210" y="52"/>
                    <a:pt x="210" y="52"/>
                    <a:pt x="210" y="52"/>
                  </a:cubicBezTo>
                  <a:cubicBezTo>
                    <a:pt x="210" y="52"/>
                    <a:pt x="196" y="45"/>
                    <a:pt x="194" y="32"/>
                  </a:cubicBezTo>
                  <a:cubicBezTo>
                    <a:pt x="194" y="31"/>
                    <a:pt x="194" y="30"/>
                    <a:pt x="193" y="30"/>
                  </a:cubicBezTo>
                  <a:cubicBezTo>
                    <a:pt x="192" y="30"/>
                    <a:pt x="188" y="31"/>
                    <a:pt x="184" y="3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7" y="51"/>
                    <a:pt x="152" y="39"/>
                    <a:pt x="146" y="15"/>
                  </a:cubicBezTo>
                  <a:cubicBezTo>
                    <a:pt x="142" y="0"/>
                    <a:pt x="139" y="1"/>
                    <a:pt x="132" y="1"/>
                  </a:cubicBezTo>
                  <a:cubicBezTo>
                    <a:pt x="131" y="1"/>
                    <a:pt x="129" y="2"/>
                    <a:pt x="127" y="2"/>
                  </a:cubicBezTo>
                  <a:cubicBezTo>
                    <a:pt x="123" y="2"/>
                    <a:pt x="116" y="11"/>
                    <a:pt x="112" y="17"/>
                  </a:cubicBezTo>
                  <a:cubicBezTo>
                    <a:pt x="110" y="20"/>
                    <a:pt x="108" y="23"/>
                    <a:pt x="106" y="25"/>
                  </a:cubicBezTo>
                  <a:cubicBezTo>
                    <a:pt x="101" y="29"/>
                    <a:pt x="93" y="30"/>
                    <a:pt x="82" y="31"/>
                  </a:cubicBezTo>
                  <a:cubicBezTo>
                    <a:pt x="76" y="31"/>
                    <a:pt x="69" y="32"/>
                    <a:pt x="61" y="33"/>
                  </a:cubicBezTo>
                  <a:cubicBezTo>
                    <a:pt x="57" y="34"/>
                    <a:pt x="56" y="36"/>
                    <a:pt x="56" y="36"/>
                  </a:cubicBezTo>
                  <a:cubicBezTo>
                    <a:pt x="53" y="42"/>
                    <a:pt x="60" y="53"/>
                    <a:pt x="62" y="58"/>
                  </a:cubicBezTo>
                  <a:cubicBezTo>
                    <a:pt x="64" y="60"/>
                    <a:pt x="64" y="61"/>
                    <a:pt x="64" y="63"/>
                  </a:cubicBezTo>
                  <a:cubicBezTo>
                    <a:pt x="64" y="66"/>
                    <a:pt x="54" y="90"/>
                    <a:pt x="45" y="94"/>
                  </a:cubicBezTo>
                  <a:cubicBezTo>
                    <a:pt x="41" y="96"/>
                    <a:pt x="39" y="105"/>
                    <a:pt x="38" y="108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2" y="222"/>
                    <a:pt x="2" y="222"/>
                    <a:pt x="2" y="222"/>
                  </a:cubicBezTo>
                  <a:cubicBezTo>
                    <a:pt x="32" y="214"/>
                    <a:pt x="32" y="214"/>
                    <a:pt x="32" y="214"/>
                  </a:cubicBezTo>
                  <a:cubicBezTo>
                    <a:pt x="33" y="209"/>
                    <a:pt x="35" y="204"/>
                    <a:pt x="40" y="203"/>
                  </a:cubicBezTo>
                  <a:cubicBezTo>
                    <a:pt x="45" y="202"/>
                    <a:pt x="50" y="209"/>
                    <a:pt x="53" y="216"/>
                  </a:cubicBezTo>
                  <a:cubicBezTo>
                    <a:pt x="63" y="237"/>
                    <a:pt x="79" y="281"/>
                    <a:pt x="82" y="289"/>
                  </a:cubicBezTo>
                  <a:cubicBezTo>
                    <a:pt x="85" y="286"/>
                    <a:pt x="89" y="281"/>
                    <a:pt x="92" y="275"/>
                  </a:cubicBezTo>
                  <a:cubicBezTo>
                    <a:pt x="103" y="252"/>
                    <a:pt x="111" y="243"/>
                    <a:pt x="111" y="243"/>
                  </a:cubicBezTo>
                  <a:cubicBezTo>
                    <a:pt x="111" y="243"/>
                    <a:pt x="96" y="217"/>
                    <a:pt x="111" y="217"/>
                  </a:cubicBezTo>
                  <a:cubicBezTo>
                    <a:pt x="125" y="217"/>
                    <a:pt x="137" y="230"/>
                    <a:pt x="142" y="217"/>
                  </a:cubicBezTo>
                  <a:cubicBezTo>
                    <a:pt x="148" y="204"/>
                    <a:pt x="148" y="198"/>
                    <a:pt x="157" y="185"/>
                  </a:cubicBezTo>
                  <a:cubicBezTo>
                    <a:pt x="166" y="172"/>
                    <a:pt x="170" y="165"/>
                    <a:pt x="177" y="165"/>
                  </a:cubicBezTo>
                  <a:cubicBezTo>
                    <a:pt x="185" y="165"/>
                    <a:pt x="218" y="158"/>
                    <a:pt x="205" y="146"/>
                  </a:cubicBezTo>
                  <a:cubicBezTo>
                    <a:pt x="192" y="135"/>
                    <a:pt x="193" y="111"/>
                    <a:pt x="208" y="100"/>
                  </a:cubicBezTo>
                  <a:cubicBezTo>
                    <a:pt x="224" y="89"/>
                    <a:pt x="220" y="81"/>
                    <a:pt x="224" y="66"/>
                  </a:cubicBezTo>
                  <a:cubicBezTo>
                    <a:pt x="226" y="59"/>
                    <a:pt x="230" y="54"/>
                    <a:pt x="234" y="51"/>
                  </a:cubicBezTo>
                  <a:lnTo>
                    <a:pt x="21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6808789" y="3649663"/>
              <a:ext cx="250825" cy="328612"/>
            </a:xfrm>
            <a:custGeom>
              <a:avLst/>
              <a:gdLst>
                <a:gd name="T0" fmla="*/ 85 w 101"/>
                <a:gd name="T1" fmla="*/ 108 h 132"/>
                <a:gd name="T2" fmla="*/ 101 w 101"/>
                <a:gd name="T3" fmla="*/ 99 h 132"/>
                <a:gd name="T4" fmla="*/ 101 w 101"/>
                <a:gd name="T5" fmla="*/ 82 h 132"/>
                <a:gd name="T6" fmla="*/ 100 w 101"/>
                <a:gd name="T7" fmla="*/ 71 h 132"/>
                <a:gd name="T8" fmla="*/ 92 w 101"/>
                <a:gd name="T9" fmla="*/ 51 h 132"/>
                <a:gd name="T10" fmla="*/ 82 w 101"/>
                <a:gd name="T11" fmla="*/ 30 h 132"/>
                <a:gd name="T12" fmla="*/ 49 w 101"/>
                <a:gd name="T13" fmla="*/ 9 h 132"/>
                <a:gd name="T14" fmla="*/ 41 w 101"/>
                <a:gd name="T15" fmla="*/ 0 h 132"/>
                <a:gd name="T16" fmla="*/ 25 w 101"/>
                <a:gd name="T17" fmla="*/ 0 h 132"/>
                <a:gd name="T18" fmla="*/ 14 w 101"/>
                <a:gd name="T19" fmla="*/ 14 h 132"/>
                <a:gd name="T20" fmla="*/ 14 w 101"/>
                <a:gd name="T21" fmla="*/ 38 h 132"/>
                <a:gd name="T22" fmla="*/ 36 w 101"/>
                <a:gd name="T23" fmla="*/ 64 h 132"/>
                <a:gd name="T24" fmla="*/ 36 w 101"/>
                <a:gd name="T25" fmla="*/ 65 h 132"/>
                <a:gd name="T26" fmla="*/ 11 w 101"/>
                <a:gd name="T27" fmla="*/ 91 h 132"/>
                <a:gd name="T28" fmla="*/ 3 w 101"/>
                <a:gd name="T29" fmla="*/ 95 h 132"/>
                <a:gd name="T30" fmla="*/ 3 w 101"/>
                <a:gd name="T31" fmla="*/ 109 h 132"/>
                <a:gd name="T32" fmla="*/ 8 w 101"/>
                <a:gd name="T33" fmla="*/ 114 h 132"/>
                <a:gd name="T34" fmla="*/ 26 w 101"/>
                <a:gd name="T35" fmla="*/ 123 h 132"/>
                <a:gd name="T36" fmla="*/ 50 w 101"/>
                <a:gd name="T37" fmla="*/ 132 h 132"/>
                <a:gd name="T38" fmla="*/ 50 w 101"/>
                <a:gd name="T39" fmla="*/ 132 h 132"/>
                <a:gd name="T40" fmla="*/ 55 w 101"/>
                <a:gd name="T41" fmla="*/ 131 h 132"/>
                <a:gd name="T42" fmla="*/ 56 w 101"/>
                <a:gd name="T43" fmla="*/ 123 h 132"/>
                <a:gd name="T44" fmla="*/ 56 w 101"/>
                <a:gd name="T45" fmla="*/ 119 h 132"/>
                <a:gd name="T46" fmla="*/ 59 w 101"/>
                <a:gd name="T47" fmla="*/ 113 h 132"/>
                <a:gd name="T48" fmla="*/ 85 w 101"/>
                <a:gd name="T49" fmla="*/ 10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1" h="132">
                  <a:moveTo>
                    <a:pt x="85" y="108"/>
                  </a:moveTo>
                  <a:cubicBezTo>
                    <a:pt x="93" y="104"/>
                    <a:pt x="100" y="100"/>
                    <a:pt x="101" y="99"/>
                  </a:cubicBezTo>
                  <a:cubicBezTo>
                    <a:pt x="101" y="97"/>
                    <a:pt x="101" y="87"/>
                    <a:pt x="101" y="82"/>
                  </a:cubicBezTo>
                  <a:cubicBezTo>
                    <a:pt x="100" y="78"/>
                    <a:pt x="100" y="74"/>
                    <a:pt x="100" y="71"/>
                  </a:cubicBezTo>
                  <a:cubicBezTo>
                    <a:pt x="100" y="63"/>
                    <a:pt x="99" y="58"/>
                    <a:pt x="92" y="51"/>
                  </a:cubicBezTo>
                  <a:cubicBezTo>
                    <a:pt x="86" y="45"/>
                    <a:pt x="83" y="34"/>
                    <a:pt x="82" y="3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2" y="2"/>
                    <a:pt x="14" y="12"/>
                    <a:pt x="14" y="14"/>
                  </a:cubicBezTo>
                  <a:cubicBezTo>
                    <a:pt x="15" y="19"/>
                    <a:pt x="14" y="33"/>
                    <a:pt x="14" y="38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74"/>
                    <a:pt x="29" y="90"/>
                    <a:pt x="11" y="91"/>
                  </a:cubicBezTo>
                  <a:cubicBezTo>
                    <a:pt x="7" y="92"/>
                    <a:pt x="4" y="93"/>
                    <a:pt x="3" y="95"/>
                  </a:cubicBezTo>
                  <a:cubicBezTo>
                    <a:pt x="0" y="99"/>
                    <a:pt x="2" y="106"/>
                    <a:pt x="3" y="109"/>
                  </a:cubicBezTo>
                  <a:cubicBezTo>
                    <a:pt x="5" y="111"/>
                    <a:pt x="7" y="113"/>
                    <a:pt x="8" y="114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6" y="123"/>
                    <a:pt x="40" y="132"/>
                    <a:pt x="50" y="132"/>
                  </a:cubicBezTo>
                  <a:cubicBezTo>
                    <a:pt x="50" y="132"/>
                    <a:pt x="50" y="132"/>
                    <a:pt x="50" y="132"/>
                  </a:cubicBezTo>
                  <a:cubicBezTo>
                    <a:pt x="53" y="132"/>
                    <a:pt x="54" y="131"/>
                    <a:pt x="55" y="131"/>
                  </a:cubicBezTo>
                  <a:cubicBezTo>
                    <a:pt x="56" y="130"/>
                    <a:pt x="56" y="126"/>
                    <a:pt x="56" y="123"/>
                  </a:cubicBezTo>
                  <a:cubicBezTo>
                    <a:pt x="56" y="121"/>
                    <a:pt x="56" y="120"/>
                    <a:pt x="56" y="119"/>
                  </a:cubicBezTo>
                  <a:cubicBezTo>
                    <a:pt x="56" y="117"/>
                    <a:pt x="57" y="114"/>
                    <a:pt x="59" y="113"/>
                  </a:cubicBezTo>
                  <a:cubicBezTo>
                    <a:pt x="65" y="107"/>
                    <a:pt x="80" y="107"/>
                    <a:pt x="85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3127375" y="1589087"/>
              <a:ext cx="2622550" cy="1971675"/>
            </a:xfrm>
            <a:custGeom>
              <a:avLst/>
              <a:gdLst>
                <a:gd name="T0" fmla="*/ 240 w 1056"/>
                <a:gd name="T1" fmla="*/ 713 h 793"/>
                <a:gd name="T2" fmla="*/ 361 w 1056"/>
                <a:gd name="T3" fmla="*/ 730 h 793"/>
                <a:gd name="T4" fmla="*/ 479 w 1056"/>
                <a:gd name="T5" fmla="*/ 766 h 793"/>
                <a:gd name="T6" fmla="*/ 590 w 1056"/>
                <a:gd name="T7" fmla="*/ 756 h 793"/>
                <a:gd name="T8" fmla="*/ 647 w 1056"/>
                <a:gd name="T9" fmla="*/ 766 h 793"/>
                <a:gd name="T10" fmla="*/ 740 w 1056"/>
                <a:gd name="T11" fmla="*/ 793 h 793"/>
                <a:gd name="T12" fmla="*/ 759 w 1056"/>
                <a:gd name="T13" fmla="*/ 756 h 793"/>
                <a:gd name="T14" fmla="*/ 738 w 1056"/>
                <a:gd name="T15" fmla="*/ 691 h 793"/>
                <a:gd name="T16" fmla="*/ 736 w 1056"/>
                <a:gd name="T17" fmla="*/ 667 h 793"/>
                <a:gd name="T18" fmla="*/ 853 w 1056"/>
                <a:gd name="T19" fmla="*/ 648 h 793"/>
                <a:gd name="T20" fmla="*/ 901 w 1056"/>
                <a:gd name="T21" fmla="*/ 563 h 793"/>
                <a:gd name="T22" fmla="*/ 964 w 1056"/>
                <a:gd name="T23" fmla="*/ 509 h 793"/>
                <a:gd name="T24" fmla="*/ 1018 w 1056"/>
                <a:gd name="T25" fmla="*/ 509 h 793"/>
                <a:gd name="T26" fmla="*/ 1037 w 1056"/>
                <a:gd name="T27" fmla="*/ 496 h 793"/>
                <a:gd name="T28" fmla="*/ 1038 w 1056"/>
                <a:gd name="T29" fmla="*/ 471 h 793"/>
                <a:gd name="T30" fmla="*/ 1045 w 1056"/>
                <a:gd name="T31" fmla="*/ 460 h 793"/>
                <a:gd name="T32" fmla="*/ 1020 w 1056"/>
                <a:gd name="T33" fmla="*/ 374 h 793"/>
                <a:gd name="T34" fmla="*/ 905 w 1056"/>
                <a:gd name="T35" fmla="*/ 298 h 793"/>
                <a:gd name="T36" fmla="*/ 844 w 1056"/>
                <a:gd name="T37" fmla="*/ 244 h 793"/>
                <a:gd name="T38" fmla="*/ 861 w 1056"/>
                <a:gd name="T39" fmla="*/ 166 h 793"/>
                <a:gd name="T40" fmla="*/ 826 w 1056"/>
                <a:gd name="T41" fmla="*/ 103 h 793"/>
                <a:gd name="T42" fmla="*/ 770 w 1056"/>
                <a:gd name="T43" fmla="*/ 42 h 793"/>
                <a:gd name="T44" fmla="*/ 725 w 1056"/>
                <a:gd name="T45" fmla="*/ 7 h 793"/>
                <a:gd name="T46" fmla="*/ 685 w 1056"/>
                <a:gd name="T47" fmla="*/ 47 h 793"/>
                <a:gd name="T48" fmla="*/ 657 w 1056"/>
                <a:gd name="T49" fmla="*/ 104 h 793"/>
                <a:gd name="T50" fmla="*/ 606 w 1056"/>
                <a:gd name="T51" fmla="*/ 120 h 793"/>
                <a:gd name="T52" fmla="*/ 560 w 1056"/>
                <a:gd name="T53" fmla="*/ 84 h 793"/>
                <a:gd name="T54" fmla="*/ 494 w 1056"/>
                <a:gd name="T55" fmla="*/ 160 h 793"/>
                <a:gd name="T56" fmla="*/ 498 w 1056"/>
                <a:gd name="T57" fmla="*/ 188 h 793"/>
                <a:gd name="T58" fmla="*/ 472 w 1056"/>
                <a:gd name="T59" fmla="*/ 174 h 793"/>
                <a:gd name="T60" fmla="*/ 396 w 1056"/>
                <a:gd name="T61" fmla="*/ 170 h 793"/>
                <a:gd name="T62" fmla="*/ 396 w 1056"/>
                <a:gd name="T63" fmla="*/ 205 h 793"/>
                <a:gd name="T64" fmla="*/ 396 w 1056"/>
                <a:gd name="T65" fmla="*/ 284 h 793"/>
                <a:gd name="T66" fmla="*/ 366 w 1056"/>
                <a:gd name="T67" fmla="*/ 304 h 793"/>
                <a:gd name="T68" fmla="*/ 332 w 1056"/>
                <a:gd name="T69" fmla="*/ 342 h 793"/>
                <a:gd name="T70" fmla="*/ 261 w 1056"/>
                <a:gd name="T71" fmla="*/ 350 h 793"/>
                <a:gd name="T72" fmla="*/ 214 w 1056"/>
                <a:gd name="T73" fmla="*/ 367 h 793"/>
                <a:gd name="T74" fmla="*/ 165 w 1056"/>
                <a:gd name="T75" fmla="*/ 371 h 793"/>
                <a:gd name="T76" fmla="*/ 111 w 1056"/>
                <a:gd name="T77" fmla="*/ 347 h 793"/>
                <a:gd name="T78" fmla="*/ 80 w 1056"/>
                <a:gd name="T79" fmla="*/ 360 h 793"/>
                <a:gd name="T80" fmla="*/ 28 w 1056"/>
                <a:gd name="T81" fmla="*/ 383 h 793"/>
                <a:gd name="T82" fmla="*/ 12 w 1056"/>
                <a:gd name="T83" fmla="*/ 411 h 793"/>
                <a:gd name="T84" fmla="*/ 12 w 1056"/>
                <a:gd name="T85" fmla="*/ 439 h 793"/>
                <a:gd name="T86" fmla="*/ 41 w 1056"/>
                <a:gd name="T87" fmla="*/ 484 h 793"/>
                <a:gd name="T88" fmla="*/ 12 w 1056"/>
                <a:gd name="T89" fmla="*/ 526 h 793"/>
                <a:gd name="T90" fmla="*/ 12 w 1056"/>
                <a:gd name="T91" fmla="*/ 537 h 793"/>
                <a:gd name="T92" fmla="*/ 51 w 1056"/>
                <a:gd name="T93" fmla="*/ 572 h 793"/>
                <a:gd name="T94" fmla="*/ 49 w 1056"/>
                <a:gd name="T95" fmla="*/ 626 h 793"/>
                <a:gd name="T96" fmla="*/ 81 w 1056"/>
                <a:gd name="T97" fmla="*/ 648 h 793"/>
                <a:gd name="T98" fmla="*/ 119 w 1056"/>
                <a:gd name="T99" fmla="*/ 680 h 793"/>
                <a:gd name="T100" fmla="*/ 125 w 1056"/>
                <a:gd name="T101" fmla="*/ 735 h 793"/>
                <a:gd name="T102" fmla="*/ 138 w 1056"/>
                <a:gd name="T103" fmla="*/ 742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56" h="793">
                  <a:moveTo>
                    <a:pt x="200" y="742"/>
                  </a:moveTo>
                  <a:cubicBezTo>
                    <a:pt x="240" y="713"/>
                    <a:pt x="240" y="713"/>
                    <a:pt x="240" y="713"/>
                  </a:cubicBezTo>
                  <a:cubicBezTo>
                    <a:pt x="283" y="727"/>
                    <a:pt x="283" y="727"/>
                    <a:pt x="283" y="727"/>
                  </a:cubicBezTo>
                  <a:cubicBezTo>
                    <a:pt x="294" y="723"/>
                    <a:pt x="349" y="704"/>
                    <a:pt x="361" y="730"/>
                  </a:cubicBezTo>
                  <a:cubicBezTo>
                    <a:pt x="371" y="751"/>
                    <a:pt x="403" y="764"/>
                    <a:pt x="408" y="766"/>
                  </a:cubicBezTo>
                  <a:cubicBezTo>
                    <a:pt x="479" y="766"/>
                    <a:pt x="479" y="766"/>
                    <a:pt x="479" y="766"/>
                  </a:cubicBezTo>
                  <a:cubicBezTo>
                    <a:pt x="488" y="763"/>
                    <a:pt x="512" y="754"/>
                    <a:pt x="517" y="754"/>
                  </a:cubicBezTo>
                  <a:cubicBezTo>
                    <a:pt x="523" y="754"/>
                    <a:pt x="587" y="756"/>
                    <a:pt x="590" y="756"/>
                  </a:cubicBezTo>
                  <a:cubicBezTo>
                    <a:pt x="590" y="756"/>
                    <a:pt x="590" y="756"/>
                    <a:pt x="590" y="756"/>
                  </a:cubicBezTo>
                  <a:cubicBezTo>
                    <a:pt x="647" y="766"/>
                    <a:pt x="647" y="766"/>
                    <a:pt x="647" y="766"/>
                  </a:cubicBezTo>
                  <a:cubicBezTo>
                    <a:pt x="680" y="793"/>
                    <a:pt x="680" y="793"/>
                    <a:pt x="680" y="793"/>
                  </a:cubicBezTo>
                  <a:cubicBezTo>
                    <a:pt x="740" y="793"/>
                    <a:pt x="740" y="793"/>
                    <a:pt x="740" y="793"/>
                  </a:cubicBezTo>
                  <a:cubicBezTo>
                    <a:pt x="740" y="775"/>
                    <a:pt x="740" y="775"/>
                    <a:pt x="740" y="775"/>
                  </a:cubicBezTo>
                  <a:cubicBezTo>
                    <a:pt x="759" y="756"/>
                    <a:pt x="759" y="756"/>
                    <a:pt x="759" y="756"/>
                  </a:cubicBezTo>
                  <a:cubicBezTo>
                    <a:pt x="759" y="750"/>
                    <a:pt x="760" y="727"/>
                    <a:pt x="759" y="718"/>
                  </a:cubicBezTo>
                  <a:cubicBezTo>
                    <a:pt x="758" y="711"/>
                    <a:pt x="745" y="698"/>
                    <a:pt x="738" y="691"/>
                  </a:cubicBezTo>
                  <a:cubicBezTo>
                    <a:pt x="736" y="690"/>
                    <a:pt x="736" y="690"/>
                    <a:pt x="736" y="690"/>
                  </a:cubicBezTo>
                  <a:cubicBezTo>
                    <a:pt x="736" y="667"/>
                    <a:pt x="736" y="667"/>
                    <a:pt x="736" y="667"/>
                  </a:cubicBezTo>
                  <a:cubicBezTo>
                    <a:pt x="736" y="659"/>
                    <a:pt x="752" y="648"/>
                    <a:pt x="764" y="648"/>
                  </a:cubicBezTo>
                  <a:cubicBezTo>
                    <a:pt x="853" y="648"/>
                    <a:pt x="853" y="648"/>
                    <a:pt x="853" y="648"/>
                  </a:cubicBezTo>
                  <a:cubicBezTo>
                    <a:pt x="880" y="583"/>
                    <a:pt x="880" y="583"/>
                    <a:pt x="880" y="583"/>
                  </a:cubicBezTo>
                  <a:cubicBezTo>
                    <a:pt x="884" y="579"/>
                    <a:pt x="895" y="565"/>
                    <a:pt x="901" y="563"/>
                  </a:cubicBezTo>
                  <a:cubicBezTo>
                    <a:pt x="904" y="562"/>
                    <a:pt x="916" y="554"/>
                    <a:pt x="922" y="549"/>
                  </a:cubicBezTo>
                  <a:cubicBezTo>
                    <a:pt x="964" y="509"/>
                    <a:pt x="964" y="509"/>
                    <a:pt x="964" y="509"/>
                  </a:cubicBezTo>
                  <a:cubicBezTo>
                    <a:pt x="966" y="509"/>
                    <a:pt x="966" y="509"/>
                    <a:pt x="966" y="509"/>
                  </a:cubicBezTo>
                  <a:cubicBezTo>
                    <a:pt x="967" y="509"/>
                    <a:pt x="995" y="516"/>
                    <a:pt x="1018" y="509"/>
                  </a:cubicBezTo>
                  <a:cubicBezTo>
                    <a:pt x="1034" y="504"/>
                    <a:pt x="1038" y="498"/>
                    <a:pt x="1038" y="497"/>
                  </a:cubicBezTo>
                  <a:cubicBezTo>
                    <a:pt x="1037" y="496"/>
                    <a:pt x="1037" y="496"/>
                    <a:pt x="1037" y="496"/>
                  </a:cubicBezTo>
                  <a:cubicBezTo>
                    <a:pt x="1038" y="496"/>
                    <a:pt x="1038" y="496"/>
                    <a:pt x="1038" y="496"/>
                  </a:cubicBezTo>
                  <a:cubicBezTo>
                    <a:pt x="1038" y="471"/>
                    <a:pt x="1038" y="471"/>
                    <a:pt x="1038" y="471"/>
                  </a:cubicBezTo>
                  <a:cubicBezTo>
                    <a:pt x="1041" y="459"/>
                    <a:pt x="1041" y="459"/>
                    <a:pt x="1041" y="459"/>
                  </a:cubicBezTo>
                  <a:cubicBezTo>
                    <a:pt x="1045" y="460"/>
                    <a:pt x="1045" y="460"/>
                    <a:pt x="1045" y="460"/>
                  </a:cubicBezTo>
                  <a:cubicBezTo>
                    <a:pt x="1045" y="460"/>
                    <a:pt x="1039" y="441"/>
                    <a:pt x="1032" y="428"/>
                  </a:cubicBezTo>
                  <a:cubicBezTo>
                    <a:pt x="1025" y="415"/>
                    <a:pt x="1056" y="392"/>
                    <a:pt x="1020" y="374"/>
                  </a:cubicBezTo>
                  <a:cubicBezTo>
                    <a:pt x="983" y="355"/>
                    <a:pt x="970" y="326"/>
                    <a:pt x="970" y="326"/>
                  </a:cubicBezTo>
                  <a:cubicBezTo>
                    <a:pt x="970" y="326"/>
                    <a:pt x="911" y="301"/>
                    <a:pt x="905" y="298"/>
                  </a:cubicBezTo>
                  <a:cubicBezTo>
                    <a:pt x="900" y="296"/>
                    <a:pt x="844" y="280"/>
                    <a:pt x="844" y="272"/>
                  </a:cubicBezTo>
                  <a:cubicBezTo>
                    <a:pt x="844" y="263"/>
                    <a:pt x="833" y="255"/>
                    <a:pt x="844" y="244"/>
                  </a:cubicBezTo>
                  <a:cubicBezTo>
                    <a:pt x="855" y="233"/>
                    <a:pt x="864" y="219"/>
                    <a:pt x="864" y="210"/>
                  </a:cubicBezTo>
                  <a:cubicBezTo>
                    <a:pt x="864" y="202"/>
                    <a:pt x="866" y="181"/>
                    <a:pt x="861" y="166"/>
                  </a:cubicBezTo>
                  <a:cubicBezTo>
                    <a:pt x="855" y="150"/>
                    <a:pt x="848" y="130"/>
                    <a:pt x="848" y="130"/>
                  </a:cubicBezTo>
                  <a:cubicBezTo>
                    <a:pt x="826" y="103"/>
                    <a:pt x="826" y="103"/>
                    <a:pt x="826" y="103"/>
                  </a:cubicBezTo>
                  <a:cubicBezTo>
                    <a:pt x="802" y="92"/>
                    <a:pt x="802" y="92"/>
                    <a:pt x="802" y="92"/>
                  </a:cubicBezTo>
                  <a:cubicBezTo>
                    <a:pt x="802" y="92"/>
                    <a:pt x="770" y="64"/>
                    <a:pt x="770" y="42"/>
                  </a:cubicBezTo>
                  <a:cubicBezTo>
                    <a:pt x="770" y="19"/>
                    <a:pt x="780" y="17"/>
                    <a:pt x="760" y="17"/>
                  </a:cubicBezTo>
                  <a:cubicBezTo>
                    <a:pt x="741" y="17"/>
                    <a:pt x="732" y="0"/>
                    <a:pt x="725" y="7"/>
                  </a:cubicBezTo>
                  <a:cubicBezTo>
                    <a:pt x="719" y="14"/>
                    <a:pt x="724" y="25"/>
                    <a:pt x="714" y="32"/>
                  </a:cubicBezTo>
                  <a:cubicBezTo>
                    <a:pt x="705" y="39"/>
                    <a:pt x="712" y="46"/>
                    <a:pt x="685" y="47"/>
                  </a:cubicBezTo>
                  <a:cubicBezTo>
                    <a:pt x="659" y="49"/>
                    <a:pt x="657" y="58"/>
                    <a:pt x="657" y="63"/>
                  </a:cubicBezTo>
                  <a:cubicBezTo>
                    <a:pt x="657" y="67"/>
                    <a:pt x="657" y="104"/>
                    <a:pt x="657" y="104"/>
                  </a:cubicBezTo>
                  <a:cubicBezTo>
                    <a:pt x="657" y="104"/>
                    <a:pt x="663" y="121"/>
                    <a:pt x="649" y="121"/>
                  </a:cubicBezTo>
                  <a:cubicBezTo>
                    <a:pt x="635" y="121"/>
                    <a:pt x="606" y="120"/>
                    <a:pt x="606" y="120"/>
                  </a:cubicBezTo>
                  <a:cubicBezTo>
                    <a:pt x="583" y="109"/>
                    <a:pt x="583" y="109"/>
                    <a:pt x="583" y="109"/>
                  </a:cubicBezTo>
                  <a:cubicBezTo>
                    <a:pt x="560" y="84"/>
                    <a:pt x="560" y="84"/>
                    <a:pt x="560" y="84"/>
                  </a:cubicBezTo>
                  <a:cubicBezTo>
                    <a:pt x="525" y="113"/>
                    <a:pt x="525" y="113"/>
                    <a:pt x="525" y="113"/>
                  </a:cubicBezTo>
                  <a:cubicBezTo>
                    <a:pt x="494" y="160"/>
                    <a:pt x="494" y="160"/>
                    <a:pt x="494" y="160"/>
                  </a:cubicBezTo>
                  <a:cubicBezTo>
                    <a:pt x="494" y="160"/>
                    <a:pt x="490" y="170"/>
                    <a:pt x="494" y="174"/>
                  </a:cubicBezTo>
                  <a:cubicBezTo>
                    <a:pt x="498" y="178"/>
                    <a:pt x="498" y="188"/>
                    <a:pt x="498" y="188"/>
                  </a:cubicBezTo>
                  <a:cubicBezTo>
                    <a:pt x="484" y="184"/>
                    <a:pt x="484" y="184"/>
                    <a:pt x="484" y="184"/>
                  </a:cubicBezTo>
                  <a:cubicBezTo>
                    <a:pt x="472" y="174"/>
                    <a:pt x="472" y="174"/>
                    <a:pt x="472" y="174"/>
                  </a:cubicBezTo>
                  <a:cubicBezTo>
                    <a:pt x="472" y="174"/>
                    <a:pt x="424" y="170"/>
                    <a:pt x="410" y="170"/>
                  </a:cubicBezTo>
                  <a:cubicBezTo>
                    <a:pt x="396" y="170"/>
                    <a:pt x="396" y="170"/>
                    <a:pt x="396" y="170"/>
                  </a:cubicBezTo>
                  <a:cubicBezTo>
                    <a:pt x="381" y="174"/>
                    <a:pt x="381" y="174"/>
                    <a:pt x="381" y="174"/>
                  </a:cubicBezTo>
                  <a:cubicBezTo>
                    <a:pt x="381" y="174"/>
                    <a:pt x="402" y="190"/>
                    <a:pt x="396" y="205"/>
                  </a:cubicBezTo>
                  <a:cubicBezTo>
                    <a:pt x="391" y="220"/>
                    <a:pt x="394" y="236"/>
                    <a:pt x="394" y="243"/>
                  </a:cubicBezTo>
                  <a:cubicBezTo>
                    <a:pt x="394" y="249"/>
                    <a:pt x="396" y="284"/>
                    <a:pt x="396" y="284"/>
                  </a:cubicBezTo>
                  <a:cubicBezTo>
                    <a:pt x="381" y="290"/>
                    <a:pt x="381" y="290"/>
                    <a:pt x="381" y="290"/>
                  </a:cubicBezTo>
                  <a:cubicBezTo>
                    <a:pt x="366" y="304"/>
                    <a:pt x="366" y="304"/>
                    <a:pt x="366" y="304"/>
                  </a:cubicBezTo>
                  <a:cubicBezTo>
                    <a:pt x="356" y="332"/>
                    <a:pt x="356" y="332"/>
                    <a:pt x="356" y="332"/>
                  </a:cubicBezTo>
                  <a:cubicBezTo>
                    <a:pt x="356" y="332"/>
                    <a:pt x="357" y="337"/>
                    <a:pt x="332" y="342"/>
                  </a:cubicBezTo>
                  <a:cubicBezTo>
                    <a:pt x="307" y="346"/>
                    <a:pt x="283" y="347"/>
                    <a:pt x="283" y="347"/>
                  </a:cubicBezTo>
                  <a:cubicBezTo>
                    <a:pt x="261" y="350"/>
                    <a:pt x="261" y="350"/>
                    <a:pt x="261" y="350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214" y="367"/>
                    <a:pt x="214" y="367"/>
                    <a:pt x="214" y="367"/>
                  </a:cubicBezTo>
                  <a:cubicBezTo>
                    <a:pt x="214" y="367"/>
                    <a:pt x="198" y="348"/>
                    <a:pt x="193" y="350"/>
                  </a:cubicBezTo>
                  <a:cubicBezTo>
                    <a:pt x="187" y="351"/>
                    <a:pt x="165" y="371"/>
                    <a:pt x="165" y="371"/>
                  </a:cubicBezTo>
                  <a:cubicBezTo>
                    <a:pt x="165" y="371"/>
                    <a:pt x="143" y="376"/>
                    <a:pt x="134" y="368"/>
                  </a:cubicBezTo>
                  <a:cubicBezTo>
                    <a:pt x="126" y="360"/>
                    <a:pt x="111" y="347"/>
                    <a:pt x="111" y="347"/>
                  </a:cubicBezTo>
                  <a:cubicBezTo>
                    <a:pt x="97" y="347"/>
                    <a:pt x="97" y="347"/>
                    <a:pt x="97" y="347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48" y="360"/>
                    <a:pt x="32" y="383"/>
                    <a:pt x="28" y="383"/>
                  </a:cubicBezTo>
                  <a:cubicBezTo>
                    <a:pt x="24" y="383"/>
                    <a:pt x="12" y="397"/>
                    <a:pt x="12" y="397"/>
                  </a:cubicBezTo>
                  <a:cubicBezTo>
                    <a:pt x="12" y="411"/>
                    <a:pt x="12" y="411"/>
                    <a:pt x="12" y="411"/>
                  </a:cubicBezTo>
                  <a:cubicBezTo>
                    <a:pt x="12" y="427"/>
                    <a:pt x="12" y="427"/>
                    <a:pt x="12" y="427"/>
                  </a:cubicBezTo>
                  <a:cubicBezTo>
                    <a:pt x="12" y="439"/>
                    <a:pt x="12" y="439"/>
                    <a:pt x="12" y="439"/>
                  </a:cubicBezTo>
                  <a:cubicBezTo>
                    <a:pt x="34" y="446"/>
                    <a:pt x="34" y="446"/>
                    <a:pt x="34" y="446"/>
                  </a:cubicBezTo>
                  <a:cubicBezTo>
                    <a:pt x="34" y="446"/>
                    <a:pt x="46" y="464"/>
                    <a:pt x="41" y="484"/>
                  </a:cubicBezTo>
                  <a:cubicBezTo>
                    <a:pt x="35" y="503"/>
                    <a:pt x="31" y="527"/>
                    <a:pt x="31" y="527"/>
                  </a:cubicBezTo>
                  <a:cubicBezTo>
                    <a:pt x="12" y="526"/>
                    <a:pt x="12" y="526"/>
                    <a:pt x="12" y="526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12" y="537"/>
                    <a:pt x="12" y="537"/>
                    <a:pt x="12" y="537"/>
                  </a:cubicBezTo>
                  <a:cubicBezTo>
                    <a:pt x="37" y="553"/>
                    <a:pt x="37" y="553"/>
                    <a:pt x="37" y="553"/>
                  </a:cubicBezTo>
                  <a:cubicBezTo>
                    <a:pt x="51" y="572"/>
                    <a:pt x="51" y="572"/>
                    <a:pt x="51" y="572"/>
                  </a:cubicBezTo>
                  <a:cubicBezTo>
                    <a:pt x="51" y="572"/>
                    <a:pt x="55" y="577"/>
                    <a:pt x="52" y="594"/>
                  </a:cubicBezTo>
                  <a:cubicBezTo>
                    <a:pt x="49" y="611"/>
                    <a:pt x="49" y="626"/>
                    <a:pt x="49" y="626"/>
                  </a:cubicBezTo>
                  <a:cubicBezTo>
                    <a:pt x="66" y="633"/>
                    <a:pt x="66" y="633"/>
                    <a:pt x="66" y="633"/>
                  </a:cubicBezTo>
                  <a:cubicBezTo>
                    <a:pt x="81" y="648"/>
                    <a:pt x="81" y="648"/>
                    <a:pt x="81" y="648"/>
                  </a:cubicBezTo>
                  <a:cubicBezTo>
                    <a:pt x="112" y="671"/>
                    <a:pt x="112" y="671"/>
                    <a:pt x="112" y="671"/>
                  </a:cubicBezTo>
                  <a:cubicBezTo>
                    <a:pt x="119" y="680"/>
                    <a:pt x="119" y="680"/>
                    <a:pt x="119" y="680"/>
                  </a:cubicBezTo>
                  <a:cubicBezTo>
                    <a:pt x="126" y="701"/>
                    <a:pt x="126" y="701"/>
                    <a:pt x="126" y="701"/>
                  </a:cubicBezTo>
                  <a:cubicBezTo>
                    <a:pt x="125" y="735"/>
                    <a:pt x="125" y="735"/>
                    <a:pt x="125" y="735"/>
                  </a:cubicBezTo>
                  <a:cubicBezTo>
                    <a:pt x="138" y="746"/>
                    <a:pt x="138" y="746"/>
                    <a:pt x="138" y="746"/>
                  </a:cubicBezTo>
                  <a:cubicBezTo>
                    <a:pt x="138" y="742"/>
                    <a:pt x="138" y="742"/>
                    <a:pt x="138" y="742"/>
                  </a:cubicBezTo>
                  <a:lnTo>
                    <a:pt x="200" y="7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6656388" y="3357563"/>
              <a:ext cx="284163" cy="542925"/>
            </a:xfrm>
            <a:custGeom>
              <a:avLst/>
              <a:gdLst>
                <a:gd name="T0" fmla="*/ 77 w 114"/>
                <a:gd name="T1" fmla="*/ 8 h 219"/>
                <a:gd name="T2" fmla="*/ 76 w 114"/>
                <a:gd name="T3" fmla="*/ 6 h 219"/>
                <a:gd name="T4" fmla="*/ 73 w 114"/>
                <a:gd name="T5" fmla="*/ 1 h 219"/>
                <a:gd name="T6" fmla="*/ 54 w 114"/>
                <a:gd name="T7" fmla="*/ 18 h 219"/>
                <a:gd name="T8" fmla="*/ 35 w 114"/>
                <a:gd name="T9" fmla="*/ 75 h 219"/>
                <a:gd name="T10" fmla="*/ 0 w 114"/>
                <a:gd name="T11" fmla="*/ 99 h 219"/>
                <a:gd name="T12" fmla="*/ 16 w 114"/>
                <a:gd name="T13" fmla="*/ 123 h 219"/>
                <a:gd name="T14" fmla="*/ 17 w 114"/>
                <a:gd name="T15" fmla="*/ 147 h 219"/>
                <a:gd name="T16" fmla="*/ 16 w 114"/>
                <a:gd name="T17" fmla="*/ 156 h 219"/>
                <a:gd name="T18" fmla="*/ 18 w 114"/>
                <a:gd name="T19" fmla="*/ 172 h 219"/>
                <a:gd name="T20" fmla="*/ 18 w 114"/>
                <a:gd name="T21" fmla="*/ 185 h 219"/>
                <a:gd name="T22" fmla="*/ 44 w 114"/>
                <a:gd name="T23" fmla="*/ 213 h 219"/>
                <a:gd name="T24" fmla="*/ 55 w 114"/>
                <a:gd name="T25" fmla="*/ 219 h 219"/>
                <a:gd name="T26" fmla="*/ 57 w 114"/>
                <a:gd name="T27" fmla="*/ 209 h 219"/>
                <a:gd name="T28" fmla="*/ 71 w 114"/>
                <a:gd name="T29" fmla="*/ 201 h 219"/>
                <a:gd name="T30" fmla="*/ 89 w 114"/>
                <a:gd name="T31" fmla="*/ 184 h 219"/>
                <a:gd name="T32" fmla="*/ 67 w 114"/>
                <a:gd name="T33" fmla="*/ 158 h 219"/>
                <a:gd name="T34" fmla="*/ 67 w 114"/>
                <a:gd name="T35" fmla="*/ 157 h 219"/>
                <a:gd name="T36" fmla="*/ 67 w 114"/>
                <a:gd name="T37" fmla="*/ 133 h 219"/>
                <a:gd name="T38" fmla="*/ 75 w 114"/>
                <a:gd name="T39" fmla="*/ 118 h 219"/>
                <a:gd name="T40" fmla="*/ 85 w 114"/>
                <a:gd name="T41" fmla="*/ 110 h 219"/>
                <a:gd name="T42" fmla="*/ 102 w 114"/>
                <a:gd name="T43" fmla="*/ 110 h 219"/>
                <a:gd name="T44" fmla="*/ 114 w 114"/>
                <a:gd name="T45" fmla="*/ 90 h 219"/>
                <a:gd name="T46" fmla="*/ 82 w 114"/>
                <a:gd name="T47" fmla="*/ 64 h 219"/>
                <a:gd name="T48" fmla="*/ 76 w 114"/>
                <a:gd name="T49" fmla="*/ 41 h 219"/>
                <a:gd name="T50" fmla="*/ 77 w 114"/>
                <a:gd name="T51" fmla="*/ 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219">
                  <a:moveTo>
                    <a:pt x="77" y="8"/>
                  </a:moveTo>
                  <a:cubicBezTo>
                    <a:pt x="76" y="6"/>
                    <a:pt x="76" y="6"/>
                    <a:pt x="76" y="6"/>
                  </a:cubicBezTo>
                  <a:cubicBezTo>
                    <a:pt x="76" y="4"/>
                    <a:pt x="75" y="1"/>
                    <a:pt x="73" y="1"/>
                  </a:cubicBezTo>
                  <a:cubicBezTo>
                    <a:pt x="69" y="0"/>
                    <a:pt x="60" y="9"/>
                    <a:pt x="54" y="18"/>
                  </a:cubicBezTo>
                  <a:cubicBezTo>
                    <a:pt x="52" y="24"/>
                    <a:pt x="39" y="66"/>
                    <a:pt x="35" y="75"/>
                  </a:cubicBezTo>
                  <a:cubicBezTo>
                    <a:pt x="32" y="84"/>
                    <a:pt x="18" y="96"/>
                    <a:pt x="0" y="99"/>
                  </a:cubicBezTo>
                  <a:cubicBezTo>
                    <a:pt x="6" y="104"/>
                    <a:pt x="14" y="113"/>
                    <a:pt x="16" y="123"/>
                  </a:cubicBezTo>
                  <a:cubicBezTo>
                    <a:pt x="19" y="132"/>
                    <a:pt x="18" y="141"/>
                    <a:pt x="17" y="147"/>
                  </a:cubicBezTo>
                  <a:cubicBezTo>
                    <a:pt x="16" y="151"/>
                    <a:pt x="16" y="154"/>
                    <a:pt x="16" y="156"/>
                  </a:cubicBezTo>
                  <a:cubicBezTo>
                    <a:pt x="18" y="160"/>
                    <a:pt x="18" y="165"/>
                    <a:pt x="18" y="172"/>
                  </a:cubicBezTo>
                  <a:cubicBezTo>
                    <a:pt x="18" y="176"/>
                    <a:pt x="18" y="180"/>
                    <a:pt x="18" y="185"/>
                  </a:cubicBezTo>
                  <a:cubicBezTo>
                    <a:pt x="19" y="195"/>
                    <a:pt x="37" y="211"/>
                    <a:pt x="44" y="213"/>
                  </a:cubicBezTo>
                  <a:cubicBezTo>
                    <a:pt x="47" y="213"/>
                    <a:pt x="51" y="216"/>
                    <a:pt x="55" y="219"/>
                  </a:cubicBezTo>
                  <a:cubicBezTo>
                    <a:pt x="55" y="216"/>
                    <a:pt x="55" y="212"/>
                    <a:pt x="57" y="209"/>
                  </a:cubicBezTo>
                  <a:cubicBezTo>
                    <a:pt x="59" y="206"/>
                    <a:pt x="63" y="202"/>
                    <a:pt x="71" y="201"/>
                  </a:cubicBezTo>
                  <a:cubicBezTo>
                    <a:pt x="84" y="200"/>
                    <a:pt x="88" y="189"/>
                    <a:pt x="89" y="184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2"/>
                    <a:pt x="68" y="138"/>
                    <a:pt x="67" y="133"/>
                  </a:cubicBezTo>
                  <a:cubicBezTo>
                    <a:pt x="67" y="129"/>
                    <a:pt x="71" y="122"/>
                    <a:pt x="75" y="118"/>
                  </a:cubicBezTo>
                  <a:cubicBezTo>
                    <a:pt x="82" y="110"/>
                    <a:pt x="84" y="110"/>
                    <a:pt x="85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03" y="87"/>
                    <a:pt x="89" y="75"/>
                    <a:pt x="82" y="64"/>
                  </a:cubicBezTo>
                  <a:cubicBezTo>
                    <a:pt x="75" y="55"/>
                    <a:pt x="73" y="47"/>
                    <a:pt x="76" y="41"/>
                  </a:cubicBezTo>
                  <a:cubicBezTo>
                    <a:pt x="83" y="32"/>
                    <a:pt x="82" y="28"/>
                    <a:pt x="7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3325813" y="3368674"/>
              <a:ext cx="2493963" cy="1628775"/>
            </a:xfrm>
            <a:custGeom>
              <a:avLst/>
              <a:gdLst>
                <a:gd name="T0" fmla="*/ 972 w 1004"/>
                <a:gd name="T1" fmla="*/ 559 h 655"/>
                <a:gd name="T2" fmla="*/ 987 w 1004"/>
                <a:gd name="T3" fmla="*/ 569 h 655"/>
                <a:gd name="T4" fmla="*/ 1004 w 1004"/>
                <a:gd name="T5" fmla="*/ 496 h 655"/>
                <a:gd name="T6" fmla="*/ 1002 w 1004"/>
                <a:gd name="T7" fmla="*/ 426 h 655"/>
                <a:gd name="T8" fmla="*/ 972 w 1004"/>
                <a:gd name="T9" fmla="*/ 366 h 655"/>
                <a:gd name="T10" fmla="*/ 938 w 1004"/>
                <a:gd name="T11" fmla="*/ 359 h 655"/>
                <a:gd name="T12" fmla="*/ 901 w 1004"/>
                <a:gd name="T13" fmla="*/ 388 h 655"/>
                <a:gd name="T14" fmla="*/ 877 w 1004"/>
                <a:gd name="T15" fmla="*/ 378 h 655"/>
                <a:gd name="T16" fmla="*/ 854 w 1004"/>
                <a:gd name="T17" fmla="*/ 388 h 655"/>
                <a:gd name="T18" fmla="*/ 807 w 1004"/>
                <a:gd name="T19" fmla="*/ 340 h 655"/>
                <a:gd name="T20" fmla="*/ 783 w 1004"/>
                <a:gd name="T21" fmla="*/ 336 h 655"/>
                <a:gd name="T22" fmla="*/ 734 w 1004"/>
                <a:gd name="T23" fmla="*/ 321 h 655"/>
                <a:gd name="T24" fmla="*/ 673 w 1004"/>
                <a:gd name="T25" fmla="*/ 292 h 655"/>
                <a:gd name="T26" fmla="*/ 668 w 1004"/>
                <a:gd name="T27" fmla="*/ 290 h 655"/>
                <a:gd name="T28" fmla="*/ 630 w 1004"/>
                <a:gd name="T29" fmla="*/ 252 h 655"/>
                <a:gd name="T30" fmla="*/ 590 w 1004"/>
                <a:gd name="T31" fmla="*/ 220 h 655"/>
                <a:gd name="T32" fmla="*/ 588 w 1004"/>
                <a:gd name="T33" fmla="*/ 168 h 655"/>
                <a:gd name="T34" fmla="*/ 576 w 1004"/>
                <a:gd name="T35" fmla="*/ 132 h 655"/>
                <a:gd name="T36" fmla="*/ 592 w 1004"/>
                <a:gd name="T37" fmla="*/ 107 h 655"/>
                <a:gd name="T38" fmla="*/ 598 w 1004"/>
                <a:gd name="T39" fmla="*/ 85 h 655"/>
                <a:gd name="T40" fmla="*/ 509 w 1004"/>
                <a:gd name="T41" fmla="*/ 48 h 655"/>
                <a:gd name="T42" fmla="*/ 401 w 1004"/>
                <a:gd name="T43" fmla="*/ 57 h 655"/>
                <a:gd name="T44" fmla="*/ 327 w 1004"/>
                <a:gd name="T45" fmla="*/ 58 h 655"/>
                <a:gd name="T46" fmla="*/ 274 w 1004"/>
                <a:gd name="T47" fmla="*/ 17 h 655"/>
                <a:gd name="T48" fmla="*/ 203 w 1004"/>
                <a:gd name="T49" fmla="*/ 20 h 655"/>
                <a:gd name="T50" fmla="*/ 123 w 1004"/>
                <a:gd name="T51" fmla="*/ 34 h 655"/>
                <a:gd name="T52" fmla="*/ 58 w 1004"/>
                <a:gd name="T53" fmla="*/ 30 h 655"/>
                <a:gd name="T54" fmla="*/ 43 w 1004"/>
                <a:gd name="T55" fmla="*/ 72 h 655"/>
                <a:gd name="T56" fmla="*/ 51 w 1004"/>
                <a:gd name="T57" fmla="*/ 103 h 655"/>
                <a:gd name="T58" fmla="*/ 31 w 1004"/>
                <a:gd name="T59" fmla="*/ 147 h 655"/>
                <a:gd name="T60" fmla="*/ 11 w 1004"/>
                <a:gd name="T61" fmla="*/ 130 h 655"/>
                <a:gd name="T62" fmla="*/ 5 w 1004"/>
                <a:gd name="T63" fmla="*/ 168 h 655"/>
                <a:gd name="T64" fmla="*/ 24 w 1004"/>
                <a:gd name="T65" fmla="*/ 238 h 655"/>
                <a:gd name="T66" fmla="*/ 60 w 1004"/>
                <a:gd name="T67" fmla="*/ 279 h 655"/>
                <a:gd name="T68" fmla="*/ 100 w 1004"/>
                <a:gd name="T69" fmla="*/ 316 h 655"/>
                <a:gd name="T70" fmla="*/ 150 w 1004"/>
                <a:gd name="T71" fmla="*/ 341 h 655"/>
                <a:gd name="T72" fmla="*/ 209 w 1004"/>
                <a:gd name="T73" fmla="*/ 402 h 655"/>
                <a:gd name="T74" fmla="*/ 240 w 1004"/>
                <a:gd name="T75" fmla="*/ 440 h 655"/>
                <a:gd name="T76" fmla="*/ 298 w 1004"/>
                <a:gd name="T77" fmla="*/ 496 h 655"/>
                <a:gd name="T78" fmla="*/ 346 w 1004"/>
                <a:gd name="T79" fmla="*/ 510 h 655"/>
                <a:gd name="T80" fmla="*/ 428 w 1004"/>
                <a:gd name="T81" fmla="*/ 533 h 655"/>
                <a:gd name="T82" fmla="*/ 446 w 1004"/>
                <a:gd name="T83" fmla="*/ 560 h 655"/>
                <a:gd name="T84" fmla="*/ 473 w 1004"/>
                <a:gd name="T85" fmla="*/ 583 h 655"/>
                <a:gd name="T86" fmla="*/ 510 w 1004"/>
                <a:gd name="T87" fmla="*/ 540 h 655"/>
                <a:gd name="T88" fmla="*/ 569 w 1004"/>
                <a:gd name="T89" fmla="*/ 572 h 655"/>
                <a:gd name="T90" fmla="*/ 599 w 1004"/>
                <a:gd name="T91" fmla="*/ 599 h 655"/>
                <a:gd name="T92" fmla="*/ 615 w 1004"/>
                <a:gd name="T93" fmla="*/ 641 h 655"/>
                <a:gd name="T94" fmla="*/ 703 w 1004"/>
                <a:gd name="T95" fmla="*/ 653 h 655"/>
                <a:gd name="T96" fmla="*/ 803 w 1004"/>
                <a:gd name="T97" fmla="*/ 602 h 655"/>
                <a:gd name="T98" fmla="*/ 896 w 1004"/>
                <a:gd name="T99" fmla="*/ 627 h 655"/>
                <a:gd name="T100" fmla="*/ 926 w 1004"/>
                <a:gd name="T101" fmla="*/ 588 h 655"/>
                <a:gd name="T102" fmla="*/ 944 w 1004"/>
                <a:gd name="T103" fmla="*/ 609 h 655"/>
                <a:gd name="T104" fmla="*/ 972 w 1004"/>
                <a:gd name="T105" fmla="*/ 60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04" h="655">
                  <a:moveTo>
                    <a:pt x="972" y="605"/>
                  </a:moveTo>
                  <a:cubicBezTo>
                    <a:pt x="972" y="559"/>
                    <a:pt x="972" y="559"/>
                    <a:pt x="972" y="559"/>
                  </a:cubicBezTo>
                  <a:cubicBezTo>
                    <a:pt x="979" y="566"/>
                    <a:pt x="979" y="566"/>
                    <a:pt x="979" y="566"/>
                  </a:cubicBezTo>
                  <a:cubicBezTo>
                    <a:pt x="981" y="567"/>
                    <a:pt x="984" y="570"/>
                    <a:pt x="987" y="569"/>
                  </a:cubicBezTo>
                  <a:cubicBezTo>
                    <a:pt x="987" y="569"/>
                    <a:pt x="988" y="569"/>
                    <a:pt x="990" y="567"/>
                  </a:cubicBezTo>
                  <a:cubicBezTo>
                    <a:pt x="994" y="558"/>
                    <a:pt x="1001" y="514"/>
                    <a:pt x="1004" y="496"/>
                  </a:cubicBezTo>
                  <a:cubicBezTo>
                    <a:pt x="1001" y="486"/>
                    <a:pt x="989" y="448"/>
                    <a:pt x="989" y="440"/>
                  </a:cubicBezTo>
                  <a:cubicBezTo>
                    <a:pt x="989" y="433"/>
                    <a:pt x="996" y="428"/>
                    <a:pt x="1002" y="426"/>
                  </a:cubicBezTo>
                  <a:cubicBezTo>
                    <a:pt x="984" y="403"/>
                    <a:pt x="984" y="403"/>
                    <a:pt x="984" y="403"/>
                  </a:cubicBezTo>
                  <a:cubicBezTo>
                    <a:pt x="972" y="366"/>
                    <a:pt x="972" y="366"/>
                    <a:pt x="972" y="366"/>
                  </a:cubicBezTo>
                  <a:cubicBezTo>
                    <a:pt x="963" y="359"/>
                    <a:pt x="963" y="359"/>
                    <a:pt x="963" y="359"/>
                  </a:cubicBezTo>
                  <a:cubicBezTo>
                    <a:pt x="938" y="359"/>
                    <a:pt x="938" y="359"/>
                    <a:pt x="938" y="359"/>
                  </a:cubicBezTo>
                  <a:cubicBezTo>
                    <a:pt x="929" y="376"/>
                    <a:pt x="929" y="376"/>
                    <a:pt x="929" y="376"/>
                  </a:cubicBezTo>
                  <a:cubicBezTo>
                    <a:pt x="901" y="388"/>
                    <a:pt x="901" y="388"/>
                    <a:pt x="901" y="388"/>
                  </a:cubicBezTo>
                  <a:cubicBezTo>
                    <a:pt x="896" y="388"/>
                    <a:pt x="896" y="388"/>
                    <a:pt x="896" y="388"/>
                  </a:cubicBezTo>
                  <a:cubicBezTo>
                    <a:pt x="893" y="388"/>
                    <a:pt x="884" y="383"/>
                    <a:pt x="877" y="378"/>
                  </a:cubicBezTo>
                  <a:cubicBezTo>
                    <a:pt x="856" y="389"/>
                    <a:pt x="856" y="389"/>
                    <a:pt x="856" y="389"/>
                  </a:cubicBezTo>
                  <a:cubicBezTo>
                    <a:pt x="854" y="388"/>
                    <a:pt x="854" y="388"/>
                    <a:pt x="854" y="388"/>
                  </a:cubicBezTo>
                  <a:cubicBezTo>
                    <a:pt x="854" y="388"/>
                    <a:pt x="842" y="384"/>
                    <a:pt x="830" y="364"/>
                  </a:cubicBezTo>
                  <a:cubicBezTo>
                    <a:pt x="822" y="350"/>
                    <a:pt x="815" y="345"/>
                    <a:pt x="807" y="340"/>
                  </a:cubicBezTo>
                  <a:cubicBezTo>
                    <a:pt x="805" y="339"/>
                    <a:pt x="803" y="337"/>
                    <a:pt x="801" y="336"/>
                  </a:cubicBezTo>
                  <a:cubicBezTo>
                    <a:pt x="794" y="330"/>
                    <a:pt x="783" y="336"/>
                    <a:pt x="783" y="336"/>
                  </a:cubicBezTo>
                  <a:cubicBezTo>
                    <a:pt x="782" y="337"/>
                    <a:pt x="782" y="337"/>
                    <a:pt x="782" y="337"/>
                  </a:cubicBezTo>
                  <a:cubicBezTo>
                    <a:pt x="734" y="321"/>
                    <a:pt x="734" y="321"/>
                    <a:pt x="734" y="321"/>
                  </a:cubicBezTo>
                  <a:cubicBezTo>
                    <a:pt x="729" y="318"/>
                    <a:pt x="703" y="301"/>
                    <a:pt x="703" y="288"/>
                  </a:cubicBezTo>
                  <a:cubicBezTo>
                    <a:pt x="701" y="286"/>
                    <a:pt x="686" y="287"/>
                    <a:pt x="673" y="292"/>
                  </a:cubicBezTo>
                  <a:cubicBezTo>
                    <a:pt x="670" y="293"/>
                    <a:pt x="670" y="293"/>
                    <a:pt x="670" y="293"/>
                  </a:cubicBezTo>
                  <a:cubicBezTo>
                    <a:pt x="668" y="290"/>
                    <a:pt x="668" y="290"/>
                    <a:pt x="668" y="290"/>
                  </a:cubicBezTo>
                  <a:cubicBezTo>
                    <a:pt x="667" y="289"/>
                    <a:pt x="651" y="262"/>
                    <a:pt x="646" y="251"/>
                  </a:cubicBezTo>
                  <a:cubicBezTo>
                    <a:pt x="644" y="248"/>
                    <a:pt x="636" y="250"/>
                    <a:pt x="630" y="252"/>
                  </a:cubicBezTo>
                  <a:cubicBezTo>
                    <a:pt x="621" y="254"/>
                    <a:pt x="611" y="257"/>
                    <a:pt x="604" y="252"/>
                  </a:cubicBezTo>
                  <a:cubicBezTo>
                    <a:pt x="593" y="244"/>
                    <a:pt x="590" y="224"/>
                    <a:pt x="590" y="22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88" y="168"/>
                    <a:pt x="588" y="168"/>
                    <a:pt x="588" y="168"/>
                  </a:cubicBezTo>
                  <a:cubicBezTo>
                    <a:pt x="576" y="160"/>
                    <a:pt x="576" y="160"/>
                    <a:pt x="576" y="160"/>
                  </a:cubicBezTo>
                  <a:cubicBezTo>
                    <a:pt x="576" y="132"/>
                    <a:pt x="576" y="132"/>
                    <a:pt x="576" y="132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1"/>
                    <a:pt x="588" y="113"/>
                    <a:pt x="592" y="107"/>
                  </a:cubicBezTo>
                  <a:cubicBezTo>
                    <a:pt x="594" y="104"/>
                    <a:pt x="598" y="94"/>
                    <a:pt x="601" y="85"/>
                  </a:cubicBezTo>
                  <a:cubicBezTo>
                    <a:pt x="598" y="85"/>
                    <a:pt x="598" y="85"/>
                    <a:pt x="598" y="85"/>
                  </a:cubicBezTo>
                  <a:cubicBezTo>
                    <a:pt x="564" y="57"/>
                    <a:pt x="564" y="57"/>
                    <a:pt x="564" y="57"/>
                  </a:cubicBezTo>
                  <a:cubicBezTo>
                    <a:pt x="509" y="48"/>
                    <a:pt x="509" y="48"/>
                    <a:pt x="509" y="48"/>
                  </a:cubicBezTo>
                  <a:cubicBezTo>
                    <a:pt x="505" y="48"/>
                    <a:pt x="443" y="46"/>
                    <a:pt x="437" y="46"/>
                  </a:cubicBezTo>
                  <a:cubicBezTo>
                    <a:pt x="434" y="46"/>
                    <a:pt x="417" y="52"/>
                    <a:pt x="401" y="57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327" y="58"/>
                    <a:pt x="327" y="58"/>
                    <a:pt x="327" y="58"/>
                  </a:cubicBezTo>
                  <a:cubicBezTo>
                    <a:pt x="326" y="57"/>
                    <a:pt x="326" y="57"/>
                    <a:pt x="326" y="57"/>
                  </a:cubicBezTo>
                  <a:cubicBezTo>
                    <a:pt x="325" y="57"/>
                    <a:pt x="285" y="43"/>
                    <a:pt x="274" y="17"/>
                  </a:cubicBezTo>
                  <a:cubicBezTo>
                    <a:pt x="266" y="0"/>
                    <a:pt x="220" y="13"/>
                    <a:pt x="204" y="19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4"/>
                    <a:pt x="43" y="66"/>
                    <a:pt x="43" y="72"/>
                  </a:cubicBezTo>
                  <a:cubicBezTo>
                    <a:pt x="43" y="77"/>
                    <a:pt x="47" y="95"/>
                    <a:pt x="47" y="95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47" y="129"/>
                    <a:pt x="47" y="133"/>
                  </a:cubicBezTo>
                  <a:cubicBezTo>
                    <a:pt x="47" y="137"/>
                    <a:pt x="31" y="147"/>
                    <a:pt x="31" y="147"/>
                  </a:cubicBezTo>
                  <a:cubicBezTo>
                    <a:pt x="24" y="133"/>
                    <a:pt x="24" y="133"/>
                    <a:pt x="24" y="133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5" y="168"/>
                    <a:pt x="0" y="175"/>
                    <a:pt x="4" y="199"/>
                  </a:cubicBezTo>
                  <a:cubicBezTo>
                    <a:pt x="8" y="222"/>
                    <a:pt x="19" y="238"/>
                    <a:pt x="24" y="238"/>
                  </a:cubicBezTo>
                  <a:cubicBezTo>
                    <a:pt x="28" y="238"/>
                    <a:pt x="49" y="249"/>
                    <a:pt x="49" y="249"/>
                  </a:cubicBezTo>
                  <a:cubicBezTo>
                    <a:pt x="49" y="249"/>
                    <a:pt x="56" y="277"/>
                    <a:pt x="60" y="279"/>
                  </a:cubicBezTo>
                  <a:cubicBezTo>
                    <a:pt x="64" y="282"/>
                    <a:pt x="78" y="298"/>
                    <a:pt x="78" y="298"/>
                  </a:cubicBezTo>
                  <a:cubicBezTo>
                    <a:pt x="100" y="316"/>
                    <a:pt x="100" y="316"/>
                    <a:pt x="100" y="316"/>
                  </a:cubicBezTo>
                  <a:cubicBezTo>
                    <a:pt x="128" y="310"/>
                    <a:pt x="128" y="310"/>
                    <a:pt x="128" y="310"/>
                  </a:cubicBezTo>
                  <a:cubicBezTo>
                    <a:pt x="128" y="310"/>
                    <a:pt x="146" y="335"/>
                    <a:pt x="150" y="341"/>
                  </a:cubicBezTo>
                  <a:cubicBezTo>
                    <a:pt x="155" y="346"/>
                    <a:pt x="170" y="366"/>
                    <a:pt x="178" y="372"/>
                  </a:cubicBezTo>
                  <a:cubicBezTo>
                    <a:pt x="187" y="377"/>
                    <a:pt x="209" y="402"/>
                    <a:pt x="209" y="402"/>
                  </a:cubicBezTo>
                  <a:cubicBezTo>
                    <a:pt x="224" y="408"/>
                    <a:pt x="224" y="408"/>
                    <a:pt x="224" y="408"/>
                  </a:cubicBezTo>
                  <a:cubicBezTo>
                    <a:pt x="224" y="408"/>
                    <a:pt x="233" y="431"/>
                    <a:pt x="240" y="440"/>
                  </a:cubicBezTo>
                  <a:cubicBezTo>
                    <a:pt x="247" y="448"/>
                    <a:pt x="268" y="457"/>
                    <a:pt x="272" y="458"/>
                  </a:cubicBezTo>
                  <a:cubicBezTo>
                    <a:pt x="276" y="459"/>
                    <a:pt x="291" y="490"/>
                    <a:pt x="298" y="496"/>
                  </a:cubicBezTo>
                  <a:cubicBezTo>
                    <a:pt x="305" y="501"/>
                    <a:pt x="316" y="510"/>
                    <a:pt x="322" y="510"/>
                  </a:cubicBezTo>
                  <a:cubicBezTo>
                    <a:pt x="328" y="510"/>
                    <a:pt x="333" y="504"/>
                    <a:pt x="346" y="510"/>
                  </a:cubicBezTo>
                  <a:cubicBezTo>
                    <a:pt x="358" y="515"/>
                    <a:pt x="397" y="532"/>
                    <a:pt x="397" y="532"/>
                  </a:cubicBezTo>
                  <a:cubicBezTo>
                    <a:pt x="397" y="532"/>
                    <a:pt x="424" y="533"/>
                    <a:pt x="428" y="533"/>
                  </a:cubicBezTo>
                  <a:cubicBezTo>
                    <a:pt x="432" y="533"/>
                    <a:pt x="447" y="533"/>
                    <a:pt x="447" y="533"/>
                  </a:cubicBezTo>
                  <a:cubicBezTo>
                    <a:pt x="446" y="560"/>
                    <a:pt x="446" y="560"/>
                    <a:pt x="446" y="560"/>
                  </a:cubicBezTo>
                  <a:cubicBezTo>
                    <a:pt x="454" y="588"/>
                    <a:pt x="454" y="588"/>
                    <a:pt x="454" y="588"/>
                  </a:cubicBezTo>
                  <a:cubicBezTo>
                    <a:pt x="473" y="583"/>
                    <a:pt x="473" y="583"/>
                    <a:pt x="473" y="583"/>
                  </a:cubicBezTo>
                  <a:cubicBezTo>
                    <a:pt x="475" y="558"/>
                    <a:pt x="475" y="558"/>
                    <a:pt x="475" y="558"/>
                  </a:cubicBezTo>
                  <a:cubicBezTo>
                    <a:pt x="510" y="540"/>
                    <a:pt x="510" y="540"/>
                    <a:pt x="510" y="540"/>
                  </a:cubicBezTo>
                  <a:cubicBezTo>
                    <a:pt x="540" y="551"/>
                    <a:pt x="540" y="551"/>
                    <a:pt x="540" y="551"/>
                  </a:cubicBezTo>
                  <a:cubicBezTo>
                    <a:pt x="569" y="572"/>
                    <a:pt x="569" y="572"/>
                    <a:pt x="569" y="572"/>
                  </a:cubicBezTo>
                  <a:cubicBezTo>
                    <a:pt x="586" y="572"/>
                    <a:pt x="586" y="572"/>
                    <a:pt x="586" y="572"/>
                  </a:cubicBezTo>
                  <a:cubicBezTo>
                    <a:pt x="599" y="599"/>
                    <a:pt x="599" y="599"/>
                    <a:pt x="599" y="599"/>
                  </a:cubicBezTo>
                  <a:cubicBezTo>
                    <a:pt x="604" y="616"/>
                    <a:pt x="604" y="616"/>
                    <a:pt x="604" y="616"/>
                  </a:cubicBezTo>
                  <a:cubicBezTo>
                    <a:pt x="615" y="641"/>
                    <a:pt x="615" y="641"/>
                    <a:pt x="615" y="641"/>
                  </a:cubicBezTo>
                  <a:cubicBezTo>
                    <a:pt x="654" y="650"/>
                    <a:pt x="654" y="650"/>
                    <a:pt x="654" y="650"/>
                  </a:cubicBezTo>
                  <a:cubicBezTo>
                    <a:pt x="654" y="650"/>
                    <a:pt x="698" y="655"/>
                    <a:pt x="703" y="653"/>
                  </a:cubicBezTo>
                  <a:cubicBezTo>
                    <a:pt x="707" y="652"/>
                    <a:pt x="722" y="618"/>
                    <a:pt x="753" y="618"/>
                  </a:cubicBezTo>
                  <a:cubicBezTo>
                    <a:pt x="784" y="618"/>
                    <a:pt x="797" y="604"/>
                    <a:pt x="803" y="602"/>
                  </a:cubicBezTo>
                  <a:cubicBezTo>
                    <a:pt x="809" y="599"/>
                    <a:pt x="832" y="588"/>
                    <a:pt x="860" y="607"/>
                  </a:cubicBezTo>
                  <a:cubicBezTo>
                    <a:pt x="888" y="627"/>
                    <a:pt x="887" y="632"/>
                    <a:pt x="896" y="627"/>
                  </a:cubicBezTo>
                  <a:cubicBezTo>
                    <a:pt x="906" y="621"/>
                    <a:pt x="909" y="606"/>
                    <a:pt x="913" y="599"/>
                  </a:cubicBezTo>
                  <a:cubicBezTo>
                    <a:pt x="917" y="592"/>
                    <a:pt x="926" y="588"/>
                    <a:pt x="926" y="588"/>
                  </a:cubicBezTo>
                  <a:cubicBezTo>
                    <a:pt x="931" y="604"/>
                    <a:pt x="931" y="604"/>
                    <a:pt x="931" y="604"/>
                  </a:cubicBezTo>
                  <a:cubicBezTo>
                    <a:pt x="944" y="609"/>
                    <a:pt x="944" y="609"/>
                    <a:pt x="944" y="609"/>
                  </a:cubicBezTo>
                  <a:cubicBezTo>
                    <a:pt x="944" y="605"/>
                    <a:pt x="944" y="605"/>
                    <a:pt x="944" y="605"/>
                  </a:cubicBezTo>
                  <a:lnTo>
                    <a:pt x="972" y="6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5" name="原创设计师QQ598969553          _4"/>
          <p:cNvSpPr/>
          <p:nvPr/>
        </p:nvSpPr>
        <p:spPr>
          <a:xfrm rot="20280238">
            <a:off x="6840923" y="1469829"/>
            <a:ext cx="380054" cy="387986"/>
          </a:xfrm>
          <a:custGeom>
            <a:avLst/>
            <a:gdLst/>
            <a:ahLst/>
            <a:cxnLst/>
            <a:rect l="l" t="t" r="r" b="b"/>
            <a:pathLst>
              <a:path w="210312" h="214701">
                <a:moveTo>
                  <a:pt x="189053" y="194356"/>
                </a:moveTo>
                <a:cubicBezTo>
                  <a:pt x="189967" y="194204"/>
                  <a:pt x="190767" y="194394"/>
                  <a:pt x="191453" y="194928"/>
                </a:cubicBezTo>
                <a:cubicBezTo>
                  <a:pt x="192139" y="195461"/>
                  <a:pt x="192558" y="196185"/>
                  <a:pt x="192710" y="197099"/>
                </a:cubicBezTo>
                <a:cubicBezTo>
                  <a:pt x="192863" y="198014"/>
                  <a:pt x="192672" y="198814"/>
                  <a:pt x="192139" y="199500"/>
                </a:cubicBezTo>
                <a:cubicBezTo>
                  <a:pt x="191605" y="200185"/>
                  <a:pt x="190881" y="200604"/>
                  <a:pt x="189967" y="200757"/>
                </a:cubicBezTo>
                <a:cubicBezTo>
                  <a:pt x="179147" y="202281"/>
                  <a:pt x="167107" y="203386"/>
                  <a:pt x="153848" y="204072"/>
                </a:cubicBezTo>
                <a:cubicBezTo>
                  <a:pt x="140589" y="204757"/>
                  <a:pt x="129274" y="205100"/>
                  <a:pt x="119901" y="205100"/>
                </a:cubicBezTo>
                <a:cubicBezTo>
                  <a:pt x="110529" y="205100"/>
                  <a:pt x="97956" y="204986"/>
                  <a:pt x="82182" y="204757"/>
                </a:cubicBezTo>
                <a:cubicBezTo>
                  <a:pt x="66409" y="204529"/>
                  <a:pt x="55017" y="204414"/>
                  <a:pt x="48006" y="204414"/>
                </a:cubicBezTo>
                <a:cubicBezTo>
                  <a:pt x="45873" y="204414"/>
                  <a:pt x="44806" y="203348"/>
                  <a:pt x="44806" y="201214"/>
                </a:cubicBezTo>
                <a:cubicBezTo>
                  <a:pt x="44806" y="199080"/>
                  <a:pt x="45873" y="198014"/>
                  <a:pt x="48006" y="198014"/>
                </a:cubicBezTo>
                <a:cubicBezTo>
                  <a:pt x="55169" y="198014"/>
                  <a:pt x="66599" y="198128"/>
                  <a:pt x="82296" y="198357"/>
                </a:cubicBezTo>
                <a:cubicBezTo>
                  <a:pt x="97994" y="198585"/>
                  <a:pt x="110490" y="198699"/>
                  <a:pt x="119787" y="198699"/>
                </a:cubicBezTo>
                <a:cubicBezTo>
                  <a:pt x="129083" y="198699"/>
                  <a:pt x="140285" y="198357"/>
                  <a:pt x="153391" y="197671"/>
                </a:cubicBezTo>
                <a:cubicBezTo>
                  <a:pt x="166497" y="196985"/>
                  <a:pt x="178385" y="195880"/>
                  <a:pt x="189053" y="194356"/>
                </a:cubicBezTo>
                <a:close/>
                <a:moveTo>
                  <a:pt x="114072" y="161895"/>
                </a:moveTo>
                <a:lnTo>
                  <a:pt x="113386" y="162123"/>
                </a:lnTo>
                <a:lnTo>
                  <a:pt x="114529" y="162352"/>
                </a:lnTo>
                <a:close/>
                <a:moveTo>
                  <a:pt x="141047" y="141092"/>
                </a:moveTo>
                <a:lnTo>
                  <a:pt x="141047" y="141321"/>
                </a:lnTo>
                <a:lnTo>
                  <a:pt x="141047" y="141549"/>
                </a:lnTo>
                <a:lnTo>
                  <a:pt x="141961" y="141092"/>
                </a:lnTo>
                <a:close/>
                <a:moveTo>
                  <a:pt x="66980" y="136520"/>
                </a:moveTo>
                <a:cubicBezTo>
                  <a:pt x="66066" y="139111"/>
                  <a:pt x="65075" y="141473"/>
                  <a:pt x="64008" y="143607"/>
                </a:cubicBezTo>
                <a:cubicBezTo>
                  <a:pt x="60656" y="151074"/>
                  <a:pt x="57684" y="156180"/>
                  <a:pt x="55093" y="158923"/>
                </a:cubicBezTo>
                <a:cubicBezTo>
                  <a:pt x="55245" y="159380"/>
                  <a:pt x="55322" y="159837"/>
                  <a:pt x="55322" y="160295"/>
                </a:cubicBezTo>
                <a:cubicBezTo>
                  <a:pt x="67666" y="160142"/>
                  <a:pt x="76886" y="160218"/>
                  <a:pt x="82982" y="160523"/>
                </a:cubicBezTo>
                <a:cubicBezTo>
                  <a:pt x="87097" y="160676"/>
                  <a:pt x="92583" y="160980"/>
                  <a:pt x="99441" y="161438"/>
                </a:cubicBezTo>
                <a:lnTo>
                  <a:pt x="99441" y="161209"/>
                </a:lnTo>
                <a:cubicBezTo>
                  <a:pt x="103251" y="156637"/>
                  <a:pt x="107366" y="148712"/>
                  <a:pt x="111786" y="137435"/>
                </a:cubicBezTo>
                <a:lnTo>
                  <a:pt x="111100" y="137435"/>
                </a:lnTo>
                <a:cubicBezTo>
                  <a:pt x="88240" y="136825"/>
                  <a:pt x="75362" y="136520"/>
                  <a:pt x="72467" y="136520"/>
                </a:cubicBezTo>
                <a:close/>
                <a:moveTo>
                  <a:pt x="28118" y="133777"/>
                </a:moveTo>
                <a:cubicBezTo>
                  <a:pt x="24308" y="141397"/>
                  <a:pt x="19660" y="149779"/>
                  <a:pt x="14174" y="158923"/>
                </a:cubicBezTo>
                <a:cubicBezTo>
                  <a:pt x="22556" y="160142"/>
                  <a:pt x="33528" y="160676"/>
                  <a:pt x="47092" y="160523"/>
                </a:cubicBezTo>
                <a:lnTo>
                  <a:pt x="47321" y="160523"/>
                </a:lnTo>
                <a:lnTo>
                  <a:pt x="49835" y="157780"/>
                </a:lnTo>
                <a:cubicBezTo>
                  <a:pt x="49378" y="156561"/>
                  <a:pt x="49607" y="155570"/>
                  <a:pt x="50521" y="154808"/>
                </a:cubicBezTo>
                <a:cubicBezTo>
                  <a:pt x="52502" y="152522"/>
                  <a:pt x="55093" y="147874"/>
                  <a:pt x="58293" y="140864"/>
                </a:cubicBezTo>
                <a:lnTo>
                  <a:pt x="60122" y="136749"/>
                </a:lnTo>
                <a:cubicBezTo>
                  <a:pt x="55855" y="136901"/>
                  <a:pt x="52350" y="136977"/>
                  <a:pt x="49607" y="136977"/>
                </a:cubicBezTo>
                <a:cubicBezTo>
                  <a:pt x="40615" y="136825"/>
                  <a:pt x="33452" y="135758"/>
                  <a:pt x="28118" y="133777"/>
                </a:cubicBezTo>
                <a:close/>
                <a:moveTo>
                  <a:pt x="69723" y="129662"/>
                </a:moveTo>
                <a:lnTo>
                  <a:pt x="69495" y="130119"/>
                </a:lnTo>
                <a:lnTo>
                  <a:pt x="69952" y="130119"/>
                </a:lnTo>
                <a:cubicBezTo>
                  <a:pt x="69952" y="129967"/>
                  <a:pt x="69876" y="129815"/>
                  <a:pt x="69723" y="129662"/>
                </a:cubicBezTo>
                <a:close/>
                <a:moveTo>
                  <a:pt x="75667" y="112289"/>
                </a:moveTo>
                <a:lnTo>
                  <a:pt x="75438" y="113432"/>
                </a:lnTo>
                <a:lnTo>
                  <a:pt x="76353" y="112746"/>
                </a:lnTo>
                <a:cubicBezTo>
                  <a:pt x="76048" y="112593"/>
                  <a:pt x="75819" y="112441"/>
                  <a:pt x="75667" y="112289"/>
                </a:cubicBezTo>
                <a:close/>
                <a:moveTo>
                  <a:pt x="39320" y="106802"/>
                </a:moveTo>
                <a:cubicBezTo>
                  <a:pt x="37034" y="113660"/>
                  <a:pt x="34214" y="120747"/>
                  <a:pt x="30861" y="128062"/>
                </a:cubicBezTo>
                <a:cubicBezTo>
                  <a:pt x="35433" y="129586"/>
                  <a:pt x="41682" y="130424"/>
                  <a:pt x="49607" y="130577"/>
                </a:cubicBezTo>
                <a:cubicBezTo>
                  <a:pt x="52655" y="130577"/>
                  <a:pt x="56998" y="130500"/>
                  <a:pt x="62637" y="130348"/>
                </a:cubicBezTo>
                <a:lnTo>
                  <a:pt x="64237" y="126005"/>
                </a:lnTo>
                <a:cubicBezTo>
                  <a:pt x="64085" y="125090"/>
                  <a:pt x="64313" y="124252"/>
                  <a:pt x="64923" y="123490"/>
                </a:cubicBezTo>
                <a:lnTo>
                  <a:pt x="65380" y="123033"/>
                </a:lnTo>
                <a:lnTo>
                  <a:pt x="67209" y="118004"/>
                </a:lnTo>
                <a:lnTo>
                  <a:pt x="70409" y="108174"/>
                </a:lnTo>
                <a:cubicBezTo>
                  <a:pt x="68428" y="108174"/>
                  <a:pt x="66142" y="108098"/>
                  <a:pt x="63551" y="107945"/>
                </a:cubicBezTo>
                <a:cubicBezTo>
                  <a:pt x="60960" y="107793"/>
                  <a:pt x="58446" y="107793"/>
                  <a:pt x="56007" y="107945"/>
                </a:cubicBezTo>
                <a:cubicBezTo>
                  <a:pt x="53569" y="108098"/>
                  <a:pt x="50750" y="108098"/>
                  <a:pt x="47549" y="107945"/>
                </a:cubicBezTo>
                <a:cubicBezTo>
                  <a:pt x="44349" y="107793"/>
                  <a:pt x="41606" y="107412"/>
                  <a:pt x="39320" y="106802"/>
                </a:cubicBezTo>
                <a:close/>
                <a:moveTo>
                  <a:pt x="176937" y="105888"/>
                </a:moveTo>
                <a:cubicBezTo>
                  <a:pt x="167031" y="105888"/>
                  <a:pt x="150800" y="106345"/>
                  <a:pt x="128245" y="107259"/>
                </a:cubicBezTo>
                <a:cubicBezTo>
                  <a:pt x="126569" y="113355"/>
                  <a:pt x="124816" y="119147"/>
                  <a:pt x="122987" y="124633"/>
                </a:cubicBezTo>
                <a:lnTo>
                  <a:pt x="120701" y="131262"/>
                </a:lnTo>
                <a:cubicBezTo>
                  <a:pt x="131826" y="131415"/>
                  <a:pt x="141504" y="131186"/>
                  <a:pt x="149733" y="130577"/>
                </a:cubicBezTo>
                <a:cubicBezTo>
                  <a:pt x="150953" y="130424"/>
                  <a:pt x="153924" y="130119"/>
                  <a:pt x="158649" y="129662"/>
                </a:cubicBezTo>
                <a:cubicBezTo>
                  <a:pt x="162459" y="129205"/>
                  <a:pt x="165583" y="128976"/>
                  <a:pt x="168021" y="128976"/>
                </a:cubicBezTo>
                <a:lnTo>
                  <a:pt x="168707" y="128976"/>
                </a:lnTo>
                <a:cubicBezTo>
                  <a:pt x="172060" y="121052"/>
                  <a:pt x="174879" y="113355"/>
                  <a:pt x="177165" y="105888"/>
                </a:cubicBezTo>
                <a:close/>
                <a:moveTo>
                  <a:pt x="42977" y="94458"/>
                </a:moveTo>
                <a:lnTo>
                  <a:pt x="42520" y="95829"/>
                </a:lnTo>
                <a:lnTo>
                  <a:pt x="42977" y="95601"/>
                </a:lnTo>
                <a:close/>
                <a:moveTo>
                  <a:pt x="82296" y="80970"/>
                </a:moveTo>
                <a:cubicBezTo>
                  <a:pt x="82449" y="84476"/>
                  <a:pt x="81763" y="89505"/>
                  <a:pt x="80239" y="96058"/>
                </a:cubicBezTo>
                <a:cubicBezTo>
                  <a:pt x="79782" y="97887"/>
                  <a:pt x="79248" y="99868"/>
                  <a:pt x="78639" y="102002"/>
                </a:cubicBezTo>
                <a:cubicBezTo>
                  <a:pt x="89459" y="102154"/>
                  <a:pt x="103328" y="101925"/>
                  <a:pt x="120244" y="101316"/>
                </a:cubicBezTo>
                <a:lnTo>
                  <a:pt x="123216" y="101087"/>
                </a:lnTo>
                <a:cubicBezTo>
                  <a:pt x="125197" y="93772"/>
                  <a:pt x="126721" y="87295"/>
                  <a:pt x="127788" y="81656"/>
                </a:cubicBezTo>
                <a:cubicBezTo>
                  <a:pt x="112243" y="81809"/>
                  <a:pt x="97079" y="81580"/>
                  <a:pt x="82296" y="80970"/>
                </a:cubicBezTo>
                <a:close/>
                <a:moveTo>
                  <a:pt x="45720" y="80056"/>
                </a:moveTo>
                <a:lnTo>
                  <a:pt x="45492" y="80742"/>
                </a:lnTo>
                <a:cubicBezTo>
                  <a:pt x="45644" y="80589"/>
                  <a:pt x="45873" y="80437"/>
                  <a:pt x="46178" y="80285"/>
                </a:cubicBezTo>
                <a:close/>
                <a:moveTo>
                  <a:pt x="183338" y="78913"/>
                </a:moveTo>
                <a:cubicBezTo>
                  <a:pt x="182728" y="79523"/>
                  <a:pt x="182042" y="79827"/>
                  <a:pt x="181280" y="79827"/>
                </a:cubicBezTo>
                <a:cubicBezTo>
                  <a:pt x="165278" y="80894"/>
                  <a:pt x="149581" y="81504"/>
                  <a:pt x="134189" y="81656"/>
                </a:cubicBezTo>
                <a:cubicBezTo>
                  <a:pt x="133274" y="87143"/>
                  <a:pt x="131826" y="93543"/>
                  <a:pt x="129845" y="100859"/>
                </a:cubicBezTo>
                <a:cubicBezTo>
                  <a:pt x="151181" y="99944"/>
                  <a:pt x="166878" y="99487"/>
                  <a:pt x="176937" y="99487"/>
                </a:cubicBezTo>
                <a:cubicBezTo>
                  <a:pt x="177699" y="99487"/>
                  <a:pt x="178308" y="99716"/>
                  <a:pt x="178766" y="100173"/>
                </a:cubicBezTo>
                <a:cubicBezTo>
                  <a:pt x="180747" y="93010"/>
                  <a:pt x="182271" y="85923"/>
                  <a:pt x="183338" y="78913"/>
                </a:cubicBezTo>
                <a:close/>
                <a:moveTo>
                  <a:pt x="156363" y="46680"/>
                </a:moveTo>
                <a:lnTo>
                  <a:pt x="156363" y="48966"/>
                </a:lnTo>
                <a:cubicBezTo>
                  <a:pt x="156210" y="51100"/>
                  <a:pt x="155982" y="52548"/>
                  <a:pt x="155677" y="53310"/>
                </a:cubicBezTo>
                <a:cubicBezTo>
                  <a:pt x="154458" y="55596"/>
                  <a:pt x="152324" y="57196"/>
                  <a:pt x="149276" y="58110"/>
                </a:cubicBezTo>
                <a:cubicBezTo>
                  <a:pt x="147905" y="58568"/>
                  <a:pt x="145923" y="58872"/>
                  <a:pt x="143333" y="59025"/>
                </a:cubicBezTo>
                <a:cubicBezTo>
                  <a:pt x="139370" y="59330"/>
                  <a:pt x="136246" y="58339"/>
                  <a:pt x="133960" y="56053"/>
                </a:cubicBezTo>
                <a:cubicBezTo>
                  <a:pt x="132436" y="54377"/>
                  <a:pt x="131369" y="52167"/>
                  <a:pt x="130760" y="49424"/>
                </a:cubicBezTo>
                <a:cubicBezTo>
                  <a:pt x="128321" y="53234"/>
                  <a:pt x="127635" y="56129"/>
                  <a:pt x="128702" y="58110"/>
                </a:cubicBezTo>
                <a:cubicBezTo>
                  <a:pt x="130074" y="61006"/>
                  <a:pt x="133731" y="62454"/>
                  <a:pt x="139675" y="62454"/>
                </a:cubicBezTo>
                <a:cubicBezTo>
                  <a:pt x="146076" y="62454"/>
                  <a:pt x="151181" y="60930"/>
                  <a:pt x="154991" y="57882"/>
                </a:cubicBezTo>
                <a:cubicBezTo>
                  <a:pt x="156668" y="56510"/>
                  <a:pt x="157734" y="54986"/>
                  <a:pt x="158192" y="53310"/>
                </a:cubicBezTo>
                <a:cubicBezTo>
                  <a:pt x="158496" y="51633"/>
                  <a:pt x="158039" y="49652"/>
                  <a:pt x="156820" y="47366"/>
                </a:cubicBezTo>
                <a:cubicBezTo>
                  <a:pt x="156668" y="47061"/>
                  <a:pt x="156515" y="46833"/>
                  <a:pt x="156363" y="46680"/>
                </a:cubicBezTo>
                <a:close/>
                <a:moveTo>
                  <a:pt x="92812" y="45537"/>
                </a:moveTo>
                <a:lnTo>
                  <a:pt x="92355" y="47366"/>
                </a:lnTo>
                <a:cubicBezTo>
                  <a:pt x="91898" y="49805"/>
                  <a:pt x="91212" y="51633"/>
                  <a:pt x="90297" y="52853"/>
                </a:cubicBezTo>
                <a:cubicBezTo>
                  <a:pt x="88773" y="54681"/>
                  <a:pt x="86564" y="55824"/>
                  <a:pt x="83668" y="56282"/>
                </a:cubicBezTo>
                <a:cubicBezTo>
                  <a:pt x="82144" y="56434"/>
                  <a:pt x="80163" y="56510"/>
                  <a:pt x="77724" y="56510"/>
                </a:cubicBezTo>
                <a:cubicBezTo>
                  <a:pt x="73000" y="56358"/>
                  <a:pt x="69876" y="53615"/>
                  <a:pt x="68352" y="48281"/>
                </a:cubicBezTo>
                <a:lnTo>
                  <a:pt x="67895" y="50109"/>
                </a:lnTo>
                <a:cubicBezTo>
                  <a:pt x="67437" y="52091"/>
                  <a:pt x="67895" y="53691"/>
                  <a:pt x="69266" y="54910"/>
                </a:cubicBezTo>
                <a:cubicBezTo>
                  <a:pt x="72314" y="57806"/>
                  <a:pt x="75705" y="59634"/>
                  <a:pt x="79439" y="60396"/>
                </a:cubicBezTo>
                <a:cubicBezTo>
                  <a:pt x="83173" y="61158"/>
                  <a:pt x="86526" y="61044"/>
                  <a:pt x="89497" y="60054"/>
                </a:cubicBezTo>
                <a:cubicBezTo>
                  <a:pt x="92469" y="59063"/>
                  <a:pt x="95022" y="57577"/>
                  <a:pt x="97155" y="55596"/>
                </a:cubicBezTo>
                <a:cubicBezTo>
                  <a:pt x="100051" y="52853"/>
                  <a:pt x="101194" y="50567"/>
                  <a:pt x="100584" y="48738"/>
                </a:cubicBezTo>
                <a:cubicBezTo>
                  <a:pt x="99975" y="46909"/>
                  <a:pt x="97384" y="45842"/>
                  <a:pt x="92812" y="45537"/>
                </a:cubicBezTo>
                <a:close/>
                <a:moveTo>
                  <a:pt x="206312" y="36851"/>
                </a:moveTo>
                <a:cubicBezTo>
                  <a:pt x="207150" y="36698"/>
                  <a:pt x="207912" y="36927"/>
                  <a:pt x="208598" y="37536"/>
                </a:cubicBezTo>
                <a:cubicBezTo>
                  <a:pt x="209284" y="38146"/>
                  <a:pt x="209703" y="38908"/>
                  <a:pt x="209855" y="39822"/>
                </a:cubicBezTo>
                <a:cubicBezTo>
                  <a:pt x="210160" y="43328"/>
                  <a:pt x="210312" y="47061"/>
                  <a:pt x="210312" y="51024"/>
                </a:cubicBezTo>
                <a:cubicBezTo>
                  <a:pt x="210312" y="54986"/>
                  <a:pt x="210236" y="59368"/>
                  <a:pt x="210084" y="64168"/>
                </a:cubicBezTo>
                <a:cubicBezTo>
                  <a:pt x="209931" y="68969"/>
                  <a:pt x="209855" y="72588"/>
                  <a:pt x="209855" y="75027"/>
                </a:cubicBezTo>
                <a:cubicBezTo>
                  <a:pt x="209855" y="105659"/>
                  <a:pt x="209017" y="133625"/>
                  <a:pt x="207341" y="158923"/>
                </a:cubicBezTo>
                <a:cubicBezTo>
                  <a:pt x="207188" y="161819"/>
                  <a:pt x="207188" y="167457"/>
                  <a:pt x="207341" y="175839"/>
                </a:cubicBezTo>
                <a:cubicBezTo>
                  <a:pt x="207493" y="182393"/>
                  <a:pt x="207341" y="187346"/>
                  <a:pt x="206883" y="190698"/>
                </a:cubicBezTo>
                <a:cubicBezTo>
                  <a:pt x="208103" y="191308"/>
                  <a:pt x="208712" y="192299"/>
                  <a:pt x="208712" y="193670"/>
                </a:cubicBezTo>
                <a:lnTo>
                  <a:pt x="208712" y="203957"/>
                </a:lnTo>
                <a:cubicBezTo>
                  <a:pt x="208712" y="204872"/>
                  <a:pt x="208407" y="205634"/>
                  <a:pt x="207798" y="206243"/>
                </a:cubicBezTo>
                <a:cubicBezTo>
                  <a:pt x="207188" y="206853"/>
                  <a:pt x="206502" y="207158"/>
                  <a:pt x="205740" y="207158"/>
                </a:cubicBezTo>
                <a:cubicBezTo>
                  <a:pt x="205131" y="208224"/>
                  <a:pt x="204293" y="208834"/>
                  <a:pt x="203226" y="208986"/>
                </a:cubicBezTo>
                <a:cubicBezTo>
                  <a:pt x="184633" y="211577"/>
                  <a:pt x="160325" y="213025"/>
                  <a:pt x="130302" y="213330"/>
                </a:cubicBezTo>
                <a:cubicBezTo>
                  <a:pt x="90374" y="213787"/>
                  <a:pt x="66142" y="214244"/>
                  <a:pt x="57608" y="214701"/>
                </a:cubicBezTo>
                <a:cubicBezTo>
                  <a:pt x="56693" y="214701"/>
                  <a:pt x="55893" y="214435"/>
                  <a:pt x="55207" y="213901"/>
                </a:cubicBezTo>
                <a:cubicBezTo>
                  <a:pt x="54522" y="213368"/>
                  <a:pt x="54179" y="212644"/>
                  <a:pt x="54179" y="211730"/>
                </a:cubicBezTo>
                <a:cubicBezTo>
                  <a:pt x="54179" y="210815"/>
                  <a:pt x="54445" y="210015"/>
                  <a:pt x="54979" y="209329"/>
                </a:cubicBezTo>
                <a:cubicBezTo>
                  <a:pt x="55512" y="208644"/>
                  <a:pt x="56236" y="208301"/>
                  <a:pt x="57150" y="208301"/>
                </a:cubicBezTo>
                <a:cubicBezTo>
                  <a:pt x="65532" y="207843"/>
                  <a:pt x="89840" y="207386"/>
                  <a:pt x="130074" y="206929"/>
                </a:cubicBezTo>
                <a:cubicBezTo>
                  <a:pt x="159030" y="206624"/>
                  <a:pt x="182423" y="205253"/>
                  <a:pt x="200254" y="202814"/>
                </a:cubicBezTo>
                <a:cubicBezTo>
                  <a:pt x="200102" y="202357"/>
                  <a:pt x="200025" y="201824"/>
                  <a:pt x="200025" y="201214"/>
                </a:cubicBezTo>
                <a:lnTo>
                  <a:pt x="200483" y="198699"/>
                </a:lnTo>
                <a:cubicBezTo>
                  <a:pt x="200635" y="198395"/>
                  <a:pt x="200711" y="198166"/>
                  <a:pt x="200711" y="198014"/>
                </a:cubicBezTo>
                <a:lnTo>
                  <a:pt x="200711" y="197556"/>
                </a:lnTo>
                <a:lnTo>
                  <a:pt x="200711" y="196871"/>
                </a:lnTo>
                <a:lnTo>
                  <a:pt x="200711" y="194813"/>
                </a:lnTo>
                <a:lnTo>
                  <a:pt x="200711" y="194585"/>
                </a:lnTo>
                <a:cubicBezTo>
                  <a:pt x="200254" y="193975"/>
                  <a:pt x="200102" y="193289"/>
                  <a:pt x="200254" y="192527"/>
                </a:cubicBezTo>
                <a:cubicBezTo>
                  <a:pt x="200864" y="188717"/>
                  <a:pt x="201092" y="183155"/>
                  <a:pt x="200940" y="175839"/>
                </a:cubicBezTo>
                <a:cubicBezTo>
                  <a:pt x="200787" y="167305"/>
                  <a:pt x="200787" y="161514"/>
                  <a:pt x="200940" y="158466"/>
                </a:cubicBezTo>
                <a:cubicBezTo>
                  <a:pt x="202616" y="133472"/>
                  <a:pt x="203454" y="105659"/>
                  <a:pt x="203454" y="75027"/>
                </a:cubicBezTo>
                <a:cubicBezTo>
                  <a:pt x="203454" y="72284"/>
                  <a:pt x="203531" y="68359"/>
                  <a:pt x="203683" y="63254"/>
                </a:cubicBezTo>
                <a:cubicBezTo>
                  <a:pt x="203835" y="58149"/>
                  <a:pt x="203912" y="54339"/>
                  <a:pt x="203912" y="51824"/>
                </a:cubicBezTo>
                <a:cubicBezTo>
                  <a:pt x="203912" y="49309"/>
                  <a:pt x="203759" y="45461"/>
                  <a:pt x="203454" y="40280"/>
                </a:cubicBezTo>
                <a:cubicBezTo>
                  <a:pt x="203302" y="39518"/>
                  <a:pt x="203531" y="38794"/>
                  <a:pt x="204140" y="38108"/>
                </a:cubicBezTo>
                <a:cubicBezTo>
                  <a:pt x="204750" y="37422"/>
                  <a:pt x="205474" y="37003"/>
                  <a:pt x="206312" y="36851"/>
                </a:cubicBezTo>
                <a:close/>
                <a:moveTo>
                  <a:pt x="192482" y="32507"/>
                </a:moveTo>
                <a:lnTo>
                  <a:pt x="192024" y="48281"/>
                </a:lnTo>
                <a:cubicBezTo>
                  <a:pt x="191720" y="58796"/>
                  <a:pt x="191262" y="66721"/>
                  <a:pt x="190653" y="72055"/>
                </a:cubicBezTo>
                <a:cubicBezTo>
                  <a:pt x="188976" y="88209"/>
                  <a:pt x="185243" y="103945"/>
                  <a:pt x="179451" y="119261"/>
                </a:cubicBezTo>
                <a:cubicBezTo>
                  <a:pt x="173660" y="134577"/>
                  <a:pt x="166040" y="150770"/>
                  <a:pt x="156591" y="167838"/>
                </a:cubicBezTo>
                <a:cubicBezTo>
                  <a:pt x="155982" y="168905"/>
                  <a:pt x="155067" y="169439"/>
                  <a:pt x="153848" y="169439"/>
                </a:cubicBezTo>
                <a:cubicBezTo>
                  <a:pt x="153086" y="170048"/>
                  <a:pt x="152172" y="170277"/>
                  <a:pt x="151105" y="170124"/>
                </a:cubicBezTo>
                <a:lnTo>
                  <a:pt x="147676" y="169439"/>
                </a:lnTo>
                <a:lnTo>
                  <a:pt x="146762" y="168981"/>
                </a:lnTo>
                <a:cubicBezTo>
                  <a:pt x="146304" y="169439"/>
                  <a:pt x="145695" y="169667"/>
                  <a:pt x="144933" y="169667"/>
                </a:cubicBezTo>
                <a:cubicBezTo>
                  <a:pt x="138684" y="169667"/>
                  <a:pt x="132169" y="169515"/>
                  <a:pt x="125388" y="169210"/>
                </a:cubicBezTo>
                <a:cubicBezTo>
                  <a:pt x="118606" y="168905"/>
                  <a:pt x="110833" y="168486"/>
                  <a:pt x="102070" y="167953"/>
                </a:cubicBezTo>
                <a:cubicBezTo>
                  <a:pt x="93307" y="167419"/>
                  <a:pt x="86792" y="167076"/>
                  <a:pt x="82525" y="166924"/>
                </a:cubicBezTo>
                <a:cubicBezTo>
                  <a:pt x="80544" y="166619"/>
                  <a:pt x="73686" y="166543"/>
                  <a:pt x="61951" y="166695"/>
                </a:cubicBezTo>
                <a:cubicBezTo>
                  <a:pt x="50216" y="166848"/>
                  <a:pt x="43053" y="166924"/>
                  <a:pt x="40463" y="166924"/>
                </a:cubicBezTo>
                <a:cubicBezTo>
                  <a:pt x="40463" y="167686"/>
                  <a:pt x="40539" y="168677"/>
                  <a:pt x="40691" y="169896"/>
                </a:cubicBezTo>
                <a:cubicBezTo>
                  <a:pt x="40691" y="170353"/>
                  <a:pt x="40844" y="173172"/>
                  <a:pt x="41148" y="178354"/>
                </a:cubicBezTo>
                <a:cubicBezTo>
                  <a:pt x="41301" y="181859"/>
                  <a:pt x="41453" y="184450"/>
                  <a:pt x="41606" y="186126"/>
                </a:cubicBezTo>
                <a:cubicBezTo>
                  <a:pt x="41606" y="186736"/>
                  <a:pt x="41682" y="187269"/>
                  <a:pt x="41834" y="187727"/>
                </a:cubicBezTo>
                <a:cubicBezTo>
                  <a:pt x="42596" y="187879"/>
                  <a:pt x="43511" y="187955"/>
                  <a:pt x="44577" y="187955"/>
                </a:cubicBezTo>
                <a:cubicBezTo>
                  <a:pt x="47168" y="188108"/>
                  <a:pt x="50673" y="188108"/>
                  <a:pt x="55093" y="187955"/>
                </a:cubicBezTo>
                <a:lnTo>
                  <a:pt x="66523" y="187269"/>
                </a:lnTo>
                <a:cubicBezTo>
                  <a:pt x="70943" y="187117"/>
                  <a:pt x="73381" y="187041"/>
                  <a:pt x="73838" y="187041"/>
                </a:cubicBezTo>
                <a:cubicBezTo>
                  <a:pt x="77648" y="186888"/>
                  <a:pt x="83516" y="186774"/>
                  <a:pt x="91440" y="186698"/>
                </a:cubicBezTo>
                <a:cubicBezTo>
                  <a:pt x="99365" y="186622"/>
                  <a:pt x="106414" y="186469"/>
                  <a:pt x="112586" y="186241"/>
                </a:cubicBezTo>
                <a:cubicBezTo>
                  <a:pt x="118758" y="186012"/>
                  <a:pt x="124664" y="185745"/>
                  <a:pt x="130302" y="185441"/>
                </a:cubicBezTo>
                <a:cubicBezTo>
                  <a:pt x="135027" y="185136"/>
                  <a:pt x="143637" y="185136"/>
                  <a:pt x="156134" y="185441"/>
                </a:cubicBezTo>
                <a:cubicBezTo>
                  <a:pt x="167107" y="185745"/>
                  <a:pt x="175489" y="185517"/>
                  <a:pt x="181280" y="184755"/>
                </a:cubicBezTo>
                <a:lnTo>
                  <a:pt x="182423" y="184755"/>
                </a:lnTo>
                <a:cubicBezTo>
                  <a:pt x="183185" y="183688"/>
                  <a:pt x="184176" y="183231"/>
                  <a:pt x="185395" y="183383"/>
                </a:cubicBezTo>
                <a:cubicBezTo>
                  <a:pt x="187071" y="183536"/>
                  <a:pt x="188900" y="183612"/>
                  <a:pt x="190881" y="183612"/>
                </a:cubicBezTo>
                <a:cubicBezTo>
                  <a:pt x="190881" y="152827"/>
                  <a:pt x="191186" y="118308"/>
                  <a:pt x="191796" y="80056"/>
                </a:cubicBezTo>
                <a:cubicBezTo>
                  <a:pt x="191796" y="77008"/>
                  <a:pt x="192024" y="72207"/>
                  <a:pt x="192482" y="65654"/>
                </a:cubicBezTo>
                <a:cubicBezTo>
                  <a:pt x="192939" y="59101"/>
                  <a:pt x="193244" y="54377"/>
                  <a:pt x="193396" y="51481"/>
                </a:cubicBezTo>
                <a:cubicBezTo>
                  <a:pt x="193548" y="43861"/>
                  <a:pt x="193244" y="37536"/>
                  <a:pt x="192482" y="32507"/>
                </a:cubicBezTo>
                <a:close/>
                <a:moveTo>
                  <a:pt x="78867" y="11476"/>
                </a:moveTo>
                <a:cubicBezTo>
                  <a:pt x="77648" y="11628"/>
                  <a:pt x="76200" y="12390"/>
                  <a:pt x="74524" y="13762"/>
                </a:cubicBezTo>
                <a:cubicBezTo>
                  <a:pt x="74372" y="14067"/>
                  <a:pt x="74143" y="14295"/>
                  <a:pt x="73838" y="14448"/>
                </a:cubicBezTo>
                <a:lnTo>
                  <a:pt x="73838" y="32507"/>
                </a:lnTo>
                <a:cubicBezTo>
                  <a:pt x="73838" y="39213"/>
                  <a:pt x="73991" y="43328"/>
                  <a:pt x="74295" y="44852"/>
                </a:cubicBezTo>
                <a:cubicBezTo>
                  <a:pt x="74905" y="48357"/>
                  <a:pt x="76048" y="50109"/>
                  <a:pt x="77724" y="50109"/>
                </a:cubicBezTo>
                <a:cubicBezTo>
                  <a:pt x="79858" y="50109"/>
                  <a:pt x="81458" y="50033"/>
                  <a:pt x="82525" y="49881"/>
                </a:cubicBezTo>
                <a:cubicBezTo>
                  <a:pt x="83897" y="49728"/>
                  <a:pt x="84811" y="49347"/>
                  <a:pt x="85268" y="48738"/>
                </a:cubicBezTo>
                <a:cubicBezTo>
                  <a:pt x="85573" y="48433"/>
                  <a:pt x="85878" y="47519"/>
                  <a:pt x="86183" y="45995"/>
                </a:cubicBezTo>
                <a:cubicBezTo>
                  <a:pt x="86487" y="44318"/>
                  <a:pt x="86716" y="42185"/>
                  <a:pt x="86868" y="39594"/>
                </a:cubicBezTo>
                <a:cubicBezTo>
                  <a:pt x="87021" y="33955"/>
                  <a:pt x="86640" y="28545"/>
                  <a:pt x="85725" y="23363"/>
                </a:cubicBezTo>
                <a:cubicBezTo>
                  <a:pt x="84506" y="17724"/>
                  <a:pt x="82982" y="13991"/>
                  <a:pt x="81153" y="12162"/>
                </a:cubicBezTo>
                <a:cubicBezTo>
                  <a:pt x="80391" y="11552"/>
                  <a:pt x="79629" y="11324"/>
                  <a:pt x="78867" y="11476"/>
                </a:cubicBezTo>
                <a:close/>
                <a:moveTo>
                  <a:pt x="142875" y="6447"/>
                </a:moveTo>
                <a:cubicBezTo>
                  <a:pt x="140285" y="6752"/>
                  <a:pt x="138913" y="6904"/>
                  <a:pt x="138761" y="6904"/>
                </a:cubicBezTo>
                <a:lnTo>
                  <a:pt x="138303" y="6904"/>
                </a:lnTo>
                <a:cubicBezTo>
                  <a:pt x="138456" y="7361"/>
                  <a:pt x="138532" y="7818"/>
                  <a:pt x="138532" y="8276"/>
                </a:cubicBezTo>
                <a:cubicBezTo>
                  <a:pt x="138532" y="11476"/>
                  <a:pt x="138342" y="16162"/>
                  <a:pt x="137961" y="22335"/>
                </a:cubicBezTo>
                <a:cubicBezTo>
                  <a:pt x="137580" y="28507"/>
                  <a:pt x="137389" y="31974"/>
                  <a:pt x="137389" y="32736"/>
                </a:cubicBezTo>
                <a:lnTo>
                  <a:pt x="137389" y="33422"/>
                </a:lnTo>
                <a:cubicBezTo>
                  <a:pt x="137237" y="34336"/>
                  <a:pt x="137122" y="35555"/>
                  <a:pt x="137046" y="37079"/>
                </a:cubicBezTo>
                <a:cubicBezTo>
                  <a:pt x="136970" y="38603"/>
                  <a:pt x="136932" y="39518"/>
                  <a:pt x="136932" y="39822"/>
                </a:cubicBezTo>
                <a:cubicBezTo>
                  <a:pt x="137084" y="40432"/>
                  <a:pt x="137008" y="41042"/>
                  <a:pt x="136703" y="41651"/>
                </a:cubicBezTo>
                <a:cubicBezTo>
                  <a:pt x="136551" y="43937"/>
                  <a:pt x="136627" y="45842"/>
                  <a:pt x="136932" y="47366"/>
                </a:cubicBezTo>
                <a:cubicBezTo>
                  <a:pt x="137237" y="49347"/>
                  <a:pt x="137770" y="50719"/>
                  <a:pt x="138532" y="51481"/>
                </a:cubicBezTo>
                <a:cubicBezTo>
                  <a:pt x="139446" y="52395"/>
                  <a:pt x="140894" y="52776"/>
                  <a:pt x="142875" y="52624"/>
                </a:cubicBezTo>
                <a:cubicBezTo>
                  <a:pt x="145009" y="52472"/>
                  <a:pt x="146533" y="52243"/>
                  <a:pt x="147447" y="51938"/>
                </a:cubicBezTo>
                <a:cubicBezTo>
                  <a:pt x="148667" y="51633"/>
                  <a:pt x="149429" y="51176"/>
                  <a:pt x="149733" y="50567"/>
                </a:cubicBezTo>
                <a:lnTo>
                  <a:pt x="149962" y="48738"/>
                </a:lnTo>
                <a:lnTo>
                  <a:pt x="149962" y="43709"/>
                </a:lnTo>
                <a:lnTo>
                  <a:pt x="149733" y="43709"/>
                </a:lnTo>
                <a:cubicBezTo>
                  <a:pt x="148819" y="43556"/>
                  <a:pt x="148095" y="43099"/>
                  <a:pt x="147562" y="42337"/>
                </a:cubicBezTo>
                <a:cubicBezTo>
                  <a:pt x="147028" y="41575"/>
                  <a:pt x="146838" y="40813"/>
                  <a:pt x="146990" y="40051"/>
                </a:cubicBezTo>
                <a:cubicBezTo>
                  <a:pt x="147295" y="38527"/>
                  <a:pt x="148133" y="37613"/>
                  <a:pt x="149505" y="37308"/>
                </a:cubicBezTo>
                <a:cubicBezTo>
                  <a:pt x="149352" y="34260"/>
                  <a:pt x="149048" y="31059"/>
                  <a:pt x="148590" y="27707"/>
                </a:cubicBezTo>
                <a:cubicBezTo>
                  <a:pt x="147828" y="21611"/>
                  <a:pt x="147066" y="16505"/>
                  <a:pt x="146304" y="12390"/>
                </a:cubicBezTo>
                <a:cubicBezTo>
                  <a:pt x="145695" y="10257"/>
                  <a:pt x="145161" y="8580"/>
                  <a:pt x="144704" y="7361"/>
                </a:cubicBezTo>
                <a:lnTo>
                  <a:pt x="144247" y="6447"/>
                </a:lnTo>
                <a:close/>
                <a:moveTo>
                  <a:pt x="142190" y="46"/>
                </a:moveTo>
                <a:cubicBezTo>
                  <a:pt x="144323" y="-106"/>
                  <a:pt x="146076" y="122"/>
                  <a:pt x="147447" y="732"/>
                </a:cubicBezTo>
                <a:cubicBezTo>
                  <a:pt x="148819" y="1494"/>
                  <a:pt x="149886" y="2942"/>
                  <a:pt x="150648" y="5075"/>
                </a:cubicBezTo>
                <a:cubicBezTo>
                  <a:pt x="151257" y="6599"/>
                  <a:pt x="151867" y="8580"/>
                  <a:pt x="152477" y="11019"/>
                </a:cubicBezTo>
                <a:cubicBezTo>
                  <a:pt x="153391" y="15286"/>
                  <a:pt x="154229" y="20620"/>
                  <a:pt x="154991" y="27021"/>
                </a:cubicBezTo>
                <a:lnTo>
                  <a:pt x="155220" y="27021"/>
                </a:lnTo>
                <a:cubicBezTo>
                  <a:pt x="156439" y="27021"/>
                  <a:pt x="158687" y="27097"/>
                  <a:pt x="161964" y="27249"/>
                </a:cubicBezTo>
                <a:cubicBezTo>
                  <a:pt x="165240" y="27402"/>
                  <a:pt x="167831" y="27402"/>
                  <a:pt x="169736" y="27249"/>
                </a:cubicBezTo>
                <a:cubicBezTo>
                  <a:pt x="171641" y="27097"/>
                  <a:pt x="173508" y="26792"/>
                  <a:pt x="175337" y="26335"/>
                </a:cubicBezTo>
                <a:cubicBezTo>
                  <a:pt x="175641" y="26183"/>
                  <a:pt x="175870" y="26106"/>
                  <a:pt x="176022" y="26106"/>
                </a:cubicBezTo>
                <a:cubicBezTo>
                  <a:pt x="176784" y="25497"/>
                  <a:pt x="177623" y="25268"/>
                  <a:pt x="178537" y="25421"/>
                </a:cubicBezTo>
                <a:cubicBezTo>
                  <a:pt x="180823" y="25725"/>
                  <a:pt x="183566" y="25649"/>
                  <a:pt x="186767" y="25192"/>
                </a:cubicBezTo>
                <a:lnTo>
                  <a:pt x="186767" y="24278"/>
                </a:lnTo>
                <a:cubicBezTo>
                  <a:pt x="186919" y="23363"/>
                  <a:pt x="187338" y="22601"/>
                  <a:pt x="188024" y="21992"/>
                </a:cubicBezTo>
                <a:cubicBezTo>
                  <a:pt x="188710" y="21382"/>
                  <a:pt x="189434" y="21153"/>
                  <a:pt x="190196" y="21306"/>
                </a:cubicBezTo>
                <a:cubicBezTo>
                  <a:pt x="190653" y="21306"/>
                  <a:pt x="191034" y="21382"/>
                  <a:pt x="191339" y="21534"/>
                </a:cubicBezTo>
                <a:cubicBezTo>
                  <a:pt x="191796" y="21077"/>
                  <a:pt x="192329" y="20772"/>
                  <a:pt x="192939" y="20620"/>
                </a:cubicBezTo>
                <a:cubicBezTo>
                  <a:pt x="194920" y="19858"/>
                  <a:pt x="196215" y="20544"/>
                  <a:pt x="196825" y="22677"/>
                </a:cubicBezTo>
                <a:cubicBezTo>
                  <a:pt x="199111" y="29840"/>
                  <a:pt x="200102" y="39518"/>
                  <a:pt x="199797" y="51710"/>
                </a:cubicBezTo>
                <a:cubicBezTo>
                  <a:pt x="199644" y="54605"/>
                  <a:pt x="199340" y="59292"/>
                  <a:pt x="198882" y="65769"/>
                </a:cubicBezTo>
                <a:cubicBezTo>
                  <a:pt x="198425" y="72246"/>
                  <a:pt x="198197" y="77008"/>
                  <a:pt x="198197" y="80056"/>
                </a:cubicBezTo>
                <a:cubicBezTo>
                  <a:pt x="197587" y="118461"/>
                  <a:pt x="197282" y="153132"/>
                  <a:pt x="197282" y="184069"/>
                </a:cubicBezTo>
                <a:cubicBezTo>
                  <a:pt x="198349" y="184679"/>
                  <a:pt x="198882" y="185593"/>
                  <a:pt x="198882" y="186812"/>
                </a:cubicBezTo>
                <a:cubicBezTo>
                  <a:pt x="198882" y="188031"/>
                  <a:pt x="198349" y="188946"/>
                  <a:pt x="197282" y="189555"/>
                </a:cubicBezTo>
                <a:lnTo>
                  <a:pt x="197282" y="191841"/>
                </a:lnTo>
                <a:cubicBezTo>
                  <a:pt x="197282" y="193975"/>
                  <a:pt x="196215" y="195042"/>
                  <a:pt x="194082" y="195042"/>
                </a:cubicBezTo>
                <a:cubicBezTo>
                  <a:pt x="191948" y="195042"/>
                  <a:pt x="190881" y="193975"/>
                  <a:pt x="190881" y="191841"/>
                </a:cubicBezTo>
                <a:lnTo>
                  <a:pt x="190881" y="190013"/>
                </a:lnTo>
                <a:cubicBezTo>
                  <a:pt x="188595" y="190013"/>
                  <a:pt x="186614" y="189936"/>
                  <a:pt x="184938" y="189784"/>
                </a:cubicBezTo>
                <a:lnTo>
                  <a:pt x="184481" y="189784"/>
                </a:lnTo>
                <a:cubicBezTo>
                  <a:pt x="183871" y="190546"/>
                  <a:pt x="183109" y="191003"/>
                  <a:pt x="182195" y="191156"/>
                </a:cubicBezTo>
                <a:cubicBezTo>
                  <a:pt x="176099" y="191918"/>
                  <a:pt x="167412" y="192146"/>
                  <a:pt x="156134" y="191841"/>
                </a:cubicBezTo>
                <a:cubicBezTo>
                  <a:pt x="143790" y="191537"/>
                  <a:pt x="135332" y="191537"/>
                  <a:pt x="130760" y="191841"/>
                </a:cubicBezTo>
                <a:cubicBezTo>
                  <a:pt x="125121" y="192146"/>
                  <a:pt x="119177" y="192413"/>
                  <a:pt x="112929" y="192642"/>
                </a:cubicBezTo>
                <a:cubicBezTo>
                  <a:pt x="106680" y="192870"/>
                  <a:pt x="99594" y="193023"/>
                  <a:pt x="91669" y="193099"/>
                </a:cubicBezTo>
                <a:cubicBezTo>
                  <a:pt x="83744" y="193175"/>
                  <a:pt x="77801" y="193289"/>
                  <a:pt x="73838" y="193442"/>
                </a:cubicBezTo>
                <a:cubicBezTo>
                  <a:pt x="73381" y="193442"/>
                  <a:pt x="70943" y="193518"/>
                  <a:pt x="66523" y="193670"/>
                </a:cubicBezTo>
                <a:lnTo>
                  <a:pt x="55322" y="194356"/>
                </a:lnTo>
                <a:cubicBezTo>
                  <a:pt x="50750" y="194508"/>
                  <a:pt x="47092" y="194508"/>
                  <a:pt x="44349" y="194356"/>
                </a:cubicBezTo>
                <a:cubicBezTo>
                  <a:pt x="42672" y="194356"/>
                  <a:pt x="41301" y="194204"/>
                  <a:pt x="40234" y="193899"/>
                </a:cubicBezTo>
                <a:cubicBezTo>
                  <a:pt x="39624" y="193899"/>
                  <a:pt x="39091" y="193823"/>
                  <a:pt x="38634" y="193670"/>
                </a:cubicBezTo>
                <a:cubicBezTo>
                  <a:pt x="37719" y="193365"/>
                  <a:pt x="37034" y="192984"/>
                  <a:pt x="36576" y="192527"/>
                </a:cubicBezTo>
                <a:lnTo>
                  <a:pt x="35662" y="190927"/>
                </a:lnTo>
                <a:lnTo>
                  <a:pt x="35662" y="190470"/>
                </a:lnTo>
                <a:cubicBezTo>
                  <a:pt x="35662" y="190165"/>
                  <a:pt x="35586" y="189860"/>
                  <a:pt x="35433" y="189555"/>
                </a:cubicBezTo>
                <a:cubicBezTo>
                  <a:pt x="35433" y="188793"/>
                  <a:pt x="35357" y="187879"/>
                  <a:pt x="35205" y="186812"/>
                </a:cubicBezTo>
                <a:cubicBezTo>
                  <a:pt x="35052" y="184983"/>
                  <a:pt x="34900" y="182240"/>
                  <a:pt x="34748" y="178583"/>
                </a:cubicBezTo>
                <a:cubicBezTo>
                  <a:pt x="34443" y="173553"/>
                  <a:pt x="34290" y="170734"/>
                  <a:pt x="34290" y="170124"/>
                </a:cubicBezTo>
                <a:cubicBezTo>
                  <a:pt x="34138" y="168600"/>
                  <a:pt x="34062" y="167457"/>
                  <a:pt x="34062" y="166695"/>
                </a:cubicBezTo>
                <a:cubicBezTo>
                  <a:pt x="21717" y="166391"/>
                  <a:pt x="11202" y="165248"/>
                  <a:pt x="2515" y="163266"/>
                </a:cubicBezTo>
                <a:cubicBezTo>
                  <a:pt x="1601" y="162962"/>
                  <a:pt x="915" y="162428"/>
                  <a:pt x="458" y="161666"/>
                </a:cubicBezTo>
                <a:cubicBezTo>
                  <a:pt x="0" y="160904"/>
                  <a:pt x="-114" y="160104"/>
                  <a:pt x="115" y="159266"/>
                </a:cubicBezTo>
                <a:cubicBezTo>
                  <a:pt x="343" y="158428"/>
                  <a:pt x="839" y="157780"/>
                  <a:pt x="1601" y="157323"/>
                </a:cubicBezTo>
                <a:cubicBezTo>
                  <a:pt x="2363" y="156866"/>
                  <a:pt x="3125" y="156713"/>
                  <a:pt x="3887" y="156866"/>
                </a:cubicBezTo>
                <a:cubicBezTo>
                  <a:pt x="5411" y="157323"/>
                  <a:pt x="6858" y="157628"/>
                  <a:pt x="8230" y="157780"/>
                </a:cubicBezTo>
                <a:cubicBezTo>
                  <a:pt x="8078" y="157018"/>
                  <a:pt x="8230" y="156332"/>
                  <a:pt x="8687" y="155723"/>
                </a:cubicBezTo>
                <a:cubicBezTo>
                  <a:pt x="18593" y="139416"/>
                  <a:pt x="26289" y="124023"/>
                  <a:pt x="31776" y="109545"/>
                </a:cubicBezTo>
                <a:cubicBezTo>
                  <a:pt x="37110" y="95372"/>
                  <a:pt x="40082" y="80285"/>
                  <a:pt x="40691" y="64283"/>
                </a:cubicBezTo>
                <a:cubicBezTo>
                  <a:pt x="40844" y="61235"/>
                  <a:pt x="40691" y="56510"/>
                  <a:pt x="40234" y="50109"/>
                </a:cubicBezTo>
                <a:cubicBezTo>
                  <a:pt x="39777" y="43251"/>
                  <a:pt x="39548" y="38375"/>
                  <a:pt x="39548" y="35479"/>
                </a:cubicBezTo>
                <a:cubicBezTo>
                  <a:pt x="39548" y="33345"/>
                  <a:pt x="40615" y="32279"/>
                  <a:pt x="42749" y="32279"/>
                </a:cubicBezTo>
                <a:cubicBezTo>
                  <a:pt x="43358" y="32279"/>
                  <a:pt x="43892" y="32431"/>
                  <a:pt x="44349" y="32736"/>
                </a:cubicBezTo>
                <a:cubicBezTo>
                  <a:pt x="44958" y="32126"/>
                  <a:pt x="45720" y="31821"/>
                  <a:pt x="46635" y="31821"/>
                </a:cubicBezTo>
                <a:cubicBezTo>
                  <a:pt x="52883" y="31821"/>
                  <a:pt x="58293" y="31593"/>
                  <a:pt x="62865" y="31136"/>
                </a:cubicBezTo>
                <a:cubicBezTo>
                  <a:pt x="63627" y="30983"/>
                  <a:pt x="64351" y="31212"/>
                  <a:pt x="65037" y="31821"/>
                </a:cubicBezTo>
                <a:cubicBezTo>
                  <a:pt x="65723" y="32431"/>
                  <a:pt x="66142" y="33155"/>
                  <a:pt x="66294" y="33993"/>
                </a:cubicBezTo>
                <a:cubicBezTo>
                  <a:pt x="66447" y="34831"/>
                  <a:pt x="66218" y="35593"/>
                  <a:pt x="65609" y="36279"/>
                </a:cubicBezTo>
                <a:cubicBezTo>
                  <a:pt x="64999" y="36965"/>
                  <a:pt x="64237" y="37384"/>
                  <a:pt x="63323" y="37536"/>
                </a:cubicBezTo>
                <a:cubicBezTo>
                  <a:pt x="58751" y="37994"/>
                  <a:pt x="53188" y="38222"/>
                  <a:pt x="46635" y="38222"/>
                </a:cubicBezTo>
                <a:lnTo>
                  <a:pt x="45949" y="38222"/>
                </a:lnTo>
                <a:cubicBezTo>
                  <a:pt x="46101" y="40203"/>
                  <a:pt x="46330" y="44013"/>
                  <a:pt x="46635" y="49652"/>
                </a:cubicBezTo>
                <a:cubicBezTo>
                  <a:pt x="47092" y="55901"/>
                  <a:pt x="47244" y="60930"/>
                  <a:pt x="47092" y="64740"/>
                </a:cubicBezTo>
                <a:cubicBezTo>
                  <a:pt x="46940" y="67635"/>
                  <a:pt x="46711" y="70607"/>
                  <a:pt x="46406" y="73655"/>
                </a:cubicBezTo>
                <a:cubicBezTo>
                  <a:pt x="49607" y="74722"/>
                  <a:pt x="54179" y="75179"/>
                  <a:pt x="60122" y="75027"/>
                </a:cubicBezTo>
                <a:cubicBezTo>
                  <a:pt x="61037" y="75027"/>
                  <a:pt x="61951" y="74989"/>
                  <a:pt x="62865" y="74913"/>
                </a:cubicBezTo>
                <a:cubicBezTo>
                  <a:pt x="63780" y="74836"/>
                  <a:pt x="64809" y="74760"/>
                  <a:pt x="65952" y="74684"/>
                </a:cubicBezTo>
                <a:cubicBezTo>
                  <a:pt x="67095" y="74608"/>
                  <a:pt x="68047" y="74570"/>
                  <a:pt x="68809" y="74570"/>
                </a:cubicBezTo>
                <a:cubicBezTo>
                  <a:pt x="72314" y="74265"/>
                  <a:pt x="75134" y="74189"/>
                  <a:pt x="77267" y="74341"/>
                </a:cubicBezTo>
                <a:cubicBezTo>
                  <a:pt x="109881" y="76017"/>
                  <a:pt x="144399" y="75713"/>
                  <a:pt x="180823" y="73427"/>
                </a:cubicBezTo>
                <a:cubicBezTo>
                  <a:pt x="182195" y="73274"/>
                  <a:pt x="183185" y="73808"/>
                  <a:pt x="183795" y="75027"/>
                </a:cubicBezTo>
                <a:cubicBezTo>
                  <a:pt x="183947" y="73808"/>
                  <a:pt x="184100" y="72665"/>
                  <a:pt x="184252" y="71598"/>
                </a:cubicBezTo>
                <a:cubicBezTo>
                  <a:pt x="184862" y="66264"/>
                  <a:pt x="185319" y="58415"/>
                  <a:pt x="185624" y="48052"/>
                </a:cubicBezTo>
                <a:cubicBezTo>
                  <a:pt x="185776" y="40889"/>
                  <a:pt x="185928" y="35479"/>
                  <a:pt x="186081" y="31821"/>
                </a:cubicBezTo>
                <a:cubicBezTo>
                  <a:pt x="183338" y="32126"/>
                  <a:pt x="180671" y="32126"/>
                  <a:pt x="178080" y="31821"/>
                </a:cubicBezTo>
                <a:cubicBezTo>
                  <a:pt x="177775" y="32126"/>
                  <a:pt x="177470" y="32279"/>
                  <a:pt x="177165" y="32279"/>
                </a:cubicBezTo>
                <a:cubicBezTo>
                  <a:pt x="175489" y="32888"/>
                  <a:pt x="173622" y="33269"/>
                  <a:pt x="171565" y="33422"/>
                </a:cubicBezTo>
                <a:cubicBezTo>
                  <a:pt x="169507" y="33574"/>
                  <a:pt x="167717" y="33650"/>
                  <a:pt x="166193" y="33650"/>
                </a:cubicBezTo>
                <a:cubicBezTo>
                  <a:pt x="164669" y="33650"/>
                  <a:pt x="162764" y="33612"/>
                  <a:pt x="160478" y="33536"/>
                </a:cubicBezTo>
                <a:cubicBezTo>
                  <a:pt x="158192" y="33460"/>
                  <a:pt x="156591" y="33422"/>
                  <a:pt x="155677" y="33422"/>
                </a:cubicBezTo>
                <a:lnTo>
                  <a:pt x="156134" y="38679"/>
                </a:lnTo>
                <a:cubicBezTo>
                  <a:pt x="158877" y="39899"/>
                  <a:pt x="160935" y="41727"/>
                  <a:pt x="162306" y="44166"/>
                </a:cubicBezTo>
                <a:cubicBezTo>
                  <a:pt x="164440" y="47823"/>
                  <a:pt x="165126" y="51405"/>
                  <a:pt x="164364" y="54910"/>
                </a:cubicBezTo>
                <a:cubicBezTo>
                  <a:pt x="163754" y="57958"/>
                  <a:pt x="161925" y="60625"/>
                  <a:pt x="158877" y="62911"/>
                </a:cubicBezTo>
                <a:cubicBezTo>
                  <a:pt x="153848" y="66873"/>
                  <a:pt x="147447" y="68855"/>
                  <a:pt x="139675" y="68855"/>
                </a:cubicBezTo>
                <a:cubicBezTo>
                  <a:pt x="130988" y="68855"/>
                  <a:pt x="125426" y="66264"/>
                  <a:pt x="122987" y="61082"/>
                </a:cubicBezTo>
                <a:cubicBezTo>
                  <a:pt x="120092" y="55291"/>
                  <a:pt x="122606" y="48052"/>
                  <a:pt x="130531" y="39365"/>
                </a:cubicBezTo>
                <a:cubicBezTo>
                  <a:pt x="130531" y="38603"/>
                  <a:pt x="130607" y="37765"/>
                  <a:pt x="130760" y="36851"/>
                </a:cubicBezTo>
                <a:cubicBezTo>
                  <a:pt x="127864" y="37308"/>
                  <a:pt x="124626" y="37651"/>
                  <a:pt x="121044" y="37879"/>
                </a:cubicBezTo>
                <a:cubicBezTo>
                  <a:pt x="117463" y="38108"/>
                  <a:pt x="114681" y="38222"/>
                  <a:pt x="112700" y="38222"/>
                </a:cubicBezTo>
                <a:lnTo>
                  <a:pt x="102642" y="38222"/>
                </a:lnTo>
                <a:lnTo>
                  <a:pt x="94184" y="38222"/>
                </a:lnTo>
                <a:cubicBezTo>
                  <a:pt x="93879" y="38222"/>
                  <a:pt x="93574" y="38146"/>
                  <a:pt x="93269" y="37994"/>
                </a:cubicBezTo>
                <a:lnTo>
                  <a:pt x="93269" y="39137"/>
                </a:lnTo>
                <a:cubicBezTo>
                  <a:pt x="100584" y="39746"/>
                  <a:pt x="105004" y="42261"/>
                  <a:pt x="106528" y="46680"/>
                </a:cubicBezTo>
                <a:cubicBezTo>
                  <a:pt x="108204" y="51252"/>
                  <a:pt x="106528" y="55824"/>
                  <a:pt x="101499" y="60396"/>
                </a:cubicBezTo>
                <a:cubicBezTo>
                  <a:pt x="98603" y="62987"/>
                  <a:pt x="95212" y="64930"/>
                  <a:pt x="91326" y="66226"/>
                </a:cubicBezTo>
                <a:cubicBezTo>
                  <a:pt x="87440" y="67521"/>
                  <a:pt x="83058" y="67674"/>
                  <a:pt x="78182" y="66683"/>
                </a:cubicBezTo>
                <a:cubicBezTo>
                  <a:pt x="73305" y="65692"/>
                  <a:pt x="68809" y="63292"/>
                  <a:pt x="64694" y="59482"/>
                </a:cubicBezTo>
                <a:cubicBezTo>
                  <a:pt x="61799" y="56739"/>
                  <a:pt x="60732" y="53234"/>
                  <a:pt x="61494" y="48966"/>
                </a:cubicBezTo>
                <a:cubicBezTo>
                  <a:pt x="62103" y="45918"/>
                  <a:pt x="63551" y="42947"/>
                  <a:pt x="65837" y="40051"/>
                </a:cubicBezTo>
                <a:cubicBezTo>
                  <a:pt x="66142" y="39441"/>
                  <a:pt x="66675" y="39060"/>
                  <a:pt x="67437" y="38908"/>
                </a:cubicBezTo>
                <a:lnTo>
                  <a:pt x="67437" y="35022"/>
                </a:lnTo>
                <a:lnTo>
                  <a:pt x="67437" y="32507"/>
                </a:lnTo>
                <a:lnTo>
                  <a:pt x="67437" y="10104"/>
                </a:lnTo>
                <a:cubicBezTo>
                  <a:pt x="67437" y="7971"/>
                  <a:pt x="68504" y="6904"/>
                  <a:pt x="70638" y="6904"/>
                </a:cubicBezTo>
                <a:cubicBezTo>
                  <a:pt x="71247" y="6904"/>
                  <a:pt x="71857" y="7056"/>
                  <a:pt x="72467" y="7361"/>
                </a:cubicBezTo>
                <a:cubicBezTo>
                  <a:pt x="74448" y="5990"/>
                  <a:pt x="76353" y="5228"/>
                  <a:pt x="78182" y="5075"/>
                </a:cubicBezTo>
                <a:cubicBezTo>
                  <a:pt x="80925" y="4770"/>
                  <a:pt x="83287" y="5609"/>
                  <a:pt x="85268" y="7590"/>
                </a:cubicBezTo>
                <a:cubicBezTo>
                  <a:pt x="88316" y="10333"/>
                  <a:pt x="90526" y="15134"/>
                  <a:pt x="91898" y="21992"/>
                </a:cubicBezTo>
                <a:cubicBezTo>
                  <a:pt x="92507" y="25192"/>
                  <a:pt x="92888" y="28545"/>
                  <a:pt x="93041" y="32050"/>
                </a:cubicBezTo>
                <a:cubicBezTo>
                  <a:pt x="93498" y="31898"/>
                  <a:pt x="93879" y="31821"/>
                  <a:pt x="94184" y="31821"/>
                </a:cubicBezTo>
                <a:lnTo>
                  <a:pt x="103099" y="31821"/>
                </a:lnTo>
                <a:lnTo>
                  <a:pt x="113615" y="31821"/>
                </a:lnTo>
                <a:cubicBezTo>
                  <a:pt x="115443" y="31821"/>
                  <a:pt x="118110" y="31707"/>
                  <a:pt x="121616" y="31479"/>
                </a:cubicBezTo>
                <a:cubicBezTo>
                  <a:pt x="125121" y="31250"/>
                  <a:pt x="128245" y="30831"/>
                  <a:pt x="130988" y="30221"/>
                </a:cubicBezTo>
                <a:cubicBezTo>
                  <a:pt x="131750" y="17115"/>
                  <a:pt x="132131" y="9800"/>
                  <a:pt x="132131" y="8276"/>
                </a:cubicBezTo>
                <a:cubicBezTo>
                  <a:pt x="132131" y="6142"/>
                  <a:pt x="133198" y="5075"/>
                  <a:pt x="135332" y="5075"/>
                </a:cubicBezTo>
                <a:lnTo>
                  <a:pt x="135789" y="5075"/>
                </a:lnTo>
                <a:cubicBezTo>
                  <a:pt x="135636" y="4618"/>
                  <a:pt x="135560" y="4161"/>
                  <a:pt x="135560" y="3704"/>
                </a:cubicBezTo>
                <a:cubicBezTo>
                  <a:pt x="135560" y="1570"/>
                  <a:pt x="136627" y="503"/>
                  <a:pt x="138761" y="503"/>
                </a:cubicBezTo>
                <a:lnTo>
                  <a:pt x="139675" y="503"/>
                </a:lnTo>
                <a:cubicBezTo>
                  <a:pt x="139980" y="503"/>
                  <a:pt x="140361" y="465"/>
                  <a:pt x="140818" y="389"/>
                </a:cubicBezTo>
                <a:cubicBezTo>
                  <a:pt x="141275" y="313"/>
                  <a:pt x="141732" y="198"/>
                  <a:pt x="142190" y="46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0" name="原创设计师QQ598969553          _15"/>
          <p:cNvSpPr>
            <a:spLocks noChangeArrowheads="1"/>
          </p:cNvSpPr>
          <p:nvPr/>
        </p:nvSpPr>
        <p:spPr bwMode="auto">
          <a:xfrm>
            <a:off x="6453732" y="2242319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1" name="原创设计师QQ598969553          _15"/>
          <p:cNvSpPr>
            <a:spLocks noChangeArrowheads="1"/>
          </p:cNvSpPr>
          <p:nvPr/>
        </p:nvSpPr>
        <p:spPr bwMode="auto">
          <a:xfrm>
            <a:off x="6453732" y="3558052"/>
            <a:ext cx="1652144" cy="84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原创设计师QQ598969553          _3"/>
          <p:cNvSpPr>
            <a:spLocks noChangeArrowheads="1"/>
          </p:cNvSpPr>
          <p:nvPr/>
        </p:nvSpPr>
        <p:spPr bwMode="auto">
          <a:xfrm>
            <a:off x="3720738" y="2706146"/>
            <a:ext cx="1692340" cy="169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altLang="zh-CN" sz="2400" dirty="0">
                <a:cs typeface="+mn-ea"/>
                <a:sym typeface="+mn-lt"/>
              </a:rPr>
              <a:t>Six Steps</a:t>
            </a:r>
          </a:p>
          <a:p>
            <a:pPr algn="ctr" eaLnBrk="1" hangingPunct="1"/>
            <a:r>
              <a:rPr lang="en-US" altLang="zh-CN" sz="2400" dirty="0">
                <a:cs typeface="+mn-ea"/>
                <a:sym typeface="+mn-lt"/>
              </a:rPr>
              <a:t>Process</a:t>
            </a:r>
            <a:endParaRPr lang="zh-CN" altLang="zh-CN" sz="2400" dirty="0">
              <a:cs typeface="+mn-ea"/>
              <a:sym typeface="+mn-lt"/>
            </a:endParaRPr>
          </a:p>
        </p:txBody>
      </p:sp>
      <p:sp>
        <p:nvSpPr>
          <p:cNvPr id="23" name="原创设计师QQ598969553          _4"/>
          <p:cNvSpPr>
            <a:spLocks/>
          </p:cNvSpPr>
          <p:nvPr/>
        </p:nvSpPr>
        <p:spPr bwMode="auto">
          <a:xfrm>
            <a:off x="4951530" y="1818180"/>
            <a:ext cx="769245" cy="76924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2844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7416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1988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6560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ea"/>
                <a:sym typeface="+mn-lt"/>
              </a:rPr>
              <a:t>0</a:t>
            </a:r>
            <a:r>
              <a:rPr kumimoji="0" lang="zh-CN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ea"/>
                <a:sym typeface="+mn-lt"/>
              </a:rPr>
              <a:t>2</a:t>
            </a:r>
          </a:p>
        </p:txBody>
      </p:sp>
      <p:grpSp>
        <p:nvGrpSpPr>
          <p:cNvPr id="24" name="原创设计师QQ598969553          _5"/>
          <p:cNvGrpSpPr>
            <a:grpSpLocks/>
          </p:cNvGrpSpPr>
          <p:nvPr/>
        </p:nvGrpSpPr>
        <p:grpSpPr bwMode="auto">
          <a:xfrm>
            <a:off x="3078419" y="1981004"/>
            <a:ext cx="2976980" cy="3118008"/>
            <a:chOff x="0" y="0"/>
            <a:chExt cx="6699936" cy="7019889"/>
          </a:xfrm>
        </p:grpSpPr>
        <p:sp>
          <p:nvSpPr>
            <p:cNvPr id="25" name="Shape 1305"/>
            <p:cNvSpPr/>
            <p:nvPr/>
          </p:nvSpPr>
          <p:spPr>
            <a:xfrm>
              <a:off x="2746916" y="0"/>
              <a:ext cx="1220530" cy="54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  <p:sp>
          <p:nvSpPr>
            <p:cNvPr id="26" name="Shape 1306"/>
            <p:cNvSpPr/>
            <p:nvPr/>
          </p:nvSpPr>
          <p:spPr>
            <a:xfrm rot="7172730">
              <a:off x="5764839" y="5207197"/>
              <a:ext cx="1220975" cy="54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  <p:sp>
          <p:nvSpPr>
            <p:cNvPr id="27" name="Shape 1307"/>
            <p:cNvSpPr/>
            <p:nvPr/>
          </p:nvSpPr>
          <p:spPr>
            <a:xfrm rot="3600000">
              <a:off x="5759068" y="1749209"/>
              <a:ext cx="1220975" cy="54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  <p:sp>
          <p:nvSpPr>
            <p:cNvPr id="28" name="Shape 1308"/>
            <p:cNvSpPr/>
            <p:nvPr/>
          </p:nvSpPr>
          <p:spPr>
            <a:xfrm rot="10800000">
              <a:off x="2729604" y="6965045"/>
              <a:ext cx="1223416" cy="5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  <p:sp>
          <p:nvSpPr>
            <p:cNvPr id="29" name="Shape 1309"/>
            <p:cNvSpPr/>
            <p:nvPr/>
          </p:nvSpPr>
          <p:spPr>
            <a:xfrm rot="18000000">
              <a:off x="-274337" y="1734776"/>
              <a:ext cx="1223862" cy="51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  <p:sp>
          <p:nvSpPr>
            <p:cNvPr id="30" name="Shape 1310"/>
            <p:cNvSpPr/>
            <p:nvPr/>
          </p:nvSpPr>
          <p:spPr>
            <a:xfrm rot="14400000">
              <a:off x="-280109" y="5215856"/>
              <a:ext cx="1220977" cy="548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1563" extrusionOk="0">
                  <a:moveTo>
                    <a:pt x="0" y="11209"/>
                  </a:moveTo>
                  <a:cubicBezTo>
                    <a:pt x="9045" y="-10037"/>
                    <a:pt x="18106" y="4094"/>
                    <a:pt x="21600" y="11563"/>
                  </a:cubicBezTo>
                </a:path>
              </a:pathLst>
            </a:custGeom>
            <a:noFill/>
            <a:ln w="38100" cap="flat">
              <a:solidFill>
                <a:sysClr val="window" lastClr="FFFFFF">
                  <a:lumMod val="65000"/>
                </a:sys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pPr marL="0" marR="0" lvl="0" indent="0" algn="ctr" defTabSz="292100" eaLnBrk="1" fontAlgn="auto" latinLnBrk="0" hangingPunct="1">
                <a:lnSpc>
                  <a:spcPct val="110000"/>
                </a:lnSpc>
                <a:spcBef>
                  <a:spcPts val="1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 Neue Light"/>
                <a:cs typeface="+mn-ea"/>
                <a:sym typeface="+mn-lt"/>
              </a:endParaRPr>
            </a:p>
          </p:txBody>
        </p:sp>
      </p:grpSp>
      <p:sp>
        <p:nvSpPr>
          <p:cNvPr id="31" name="原创设计师QQ598969553          _6"/>
          <p:cNvSpPr>
            <a:spLocks/>
          </p:cNvSpPr>
          <p:nvPr/>
        </p:nvSpPr>
        <p:spPr bwMode="auto">
          <a:xfrm>
            <a:off x="5723340" y="3146411"/>
            <a:ext cx="769245" cy="767964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16CB2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0</a:t>
            </a:r>
            <a:r>
              <a:rPr kumimoji="0" lang="zh-CN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</a:p>
        </p:txBody>
      </p:sp>
      <p:sp>
        <p:nvSpPr>
          <p:cNvPr id="32" name="原创设计师QQ598969553          _7"/>
          <p:cNvSpPr>
            <a:spLocks/>
          </p:cNvSpPr>
          <p:nvPr/>
        </p:nvSpPr>
        <p:spPr bwMode="auto">
          <a:xfrm>
            <a:off x="2642512" y="3146411"/>
            <a:ext cx="767963" cy="767964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0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6</a:t>
            </a:r>
          </a:p>
        </p:txBody>
      </p:sp>
      <p:sp>
        <p:nvSpPr>
          <p:cNvPr id="33" name="原创设计师QQ598969553          _8"/>
          <p:cNvSpPr>
            <a:spLocks/>
          </p:cNvSpPr>
          <p:nvPr/>
        </p:nvSpPr>
        <p:spPr bwMode="auto">
          <a:xfrm>
            <a:off x="3411758" y="1818180"/>
            <a:ext cx="769245" cy="76924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16CB2"/>
          </a:solidFill>
          <a:ln>
            <a:noFill/>
          </a:ln>
          <a:extLst/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2844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7416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1988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6560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+mn-ea"/>
                <a:cs typeface="+mn-ea"/>
                <a:sym typeface="+mn-lt"/>
              </a:rPr>
              <a:t>01</a:t>
            </a:r>
            <a:endParaRPr kumimoji="0" lang="zh-CN" altLang="zh-CN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ea"/>
              <a:sym typeface="+mn-lt"/>
            </a:endParaRPr>
          </a:p>
        </p:txBody>
      </p:sp>
      <p:sp>
        <p:nvSpPr>
          <p:cNvPr id="34" name="原创设计师QQ598969553          _9"/>
          <p:cNvSpPr>
            <a:spLocks/>
          </p:cNvSpPr>
          <p:nvPr/>
        </p:nvSpPr>
        <p:spPr bwMode="auto">
          <a:xfrm>
            <a:off x="3411758" y="4481052"/>
            <a:ext cx="769245" cy="76924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16CB2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0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</a:p>
        </p:txBody>
      </p:sp>
      <p:sp>
        <p:nvSpPr>
          <p:cNvPr id="35" name="原创设计师QQ598969553          _10"/>
          <p:cNvSpPr>
            <a:spLocks/>
          </p:cNvSpPr>
          <p:nvPr/>
        </p:nvSpPr>
        <p:spPr bwMode="auto">
          <a:xfrm>
            <a:off x="4952813" y="4481052"/>
            <a:ext cx="769245" cy="769245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0</a:t>
            </a:r>
            <a:r>
              <a:rPr kumimoji="0" lang="zh-CN" altLang="zh-C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</a:p>
        </p:txBody>
      </p:sp>
      <p:sp>
        <p:nvSpPr>
          <p:cNvPr id="36" name="原创设计师QQ598969553          _11"/>
          <p:cNvSpPr>
            <a:spLocks noChangeArrowheads="1"/>
          </p:cNvSpPr>
          <p:nvPr/>
        </p:nvSpPr>
        <p:spPr bwMode="auto">
          <a:xfrm>
            <a:off x="647425" y="1918820"/>
            <a:ext cx="2431663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7" name="原创设计师QQ598969553          _12"/>
          <p:cNvSpPr>
            <a:spLocks noChangeArrowheads="1"/>
          </p:cNvSpPr>
          <p:nvPr/>
        </p:nvSpPr>
        <p:spPr bwMode="auto">
          <a:xfrm>
            <a:off x="290920" y="3268333"/>
            <a:ext cx="2176896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8" name="原创设计师QQ598969553          _13"/>
          <p:cNvSpPr>
            <a:spLocks noChangeArrowheads="1"/>
          </p:cNvSpPr>
          <p:nvPr/>
        </p:nvSpPr>
        <p:spPr bwMode="auto">
          <a:xfrm>
            <a:off x="1048320" y="4589981"/>
            <a:ext cx="2176896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39" name="原创设计师QQ598969553          _14"/>
          <p:cNvSpPr>
            <a:spLocks noChangeArrowheads="1"/>
          </p:cNvSpPr>
          <p:nvPr/>
        </p:nvSpPr>
        <p:spPr bwMode="auto">
          <a:xfrm>
            <a:off x="5905100" y="4589981"/>
            <a:ext cx="2176896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0" name="原创设计师QQ598969553          _15"/>
          <p:cNvSpPr>
            <a:spLocks noChangeArrowheads="1"/>
          </p:cNvSpPr>
          <p:nvPr/>
        </p:nvSpPr>
        <p:spPr bwMode="auto">
          <a:xfrm>
            <a:off x="6643576" y="3268332"/>
            <a:ext cx="2176896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1" name="原创设计师QQ598969553          _16"/>
          <p:cNvSpPr>
            <a:spLocks noChangeArrowheads="1"/>
          </p:cNvSpPr>
          <p:nvPr/>
        </p:nvSpPr>
        <p:spPr bwMode="auto">
          <a:xfrm>
            <a:off x="6107963" y="1918820"/>
            <a:ext cx="2176896" cy="567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原创设计师QQ598969553          _1"/>
          <p:cNvGrpSpPr/>
          <p:nvPr/>
        </p:nvGrpSpPr>
        <p:grpSpPr>
          <a:xfrm>
            <a:off x="495493" y="1916832"/>
            <a:ext cx="1667946" cy="1667513"/>
            <a:chOff x="163513" y="1171575"/>
            <a:chExt cx="2795588" cy="2794000"/>
          </a:xfrm>
        </p:grpSpPr>
        <p:sp>
          <p:nvSpPr>
            <p:cNvPr id="143" name="Freeform 3735"/>
            <p:cNvSpPr>
              <a:spLocks/>
            </p:cNvSpPr>
            <p:nvPr/>
          </p:nvSpPr>
          <p:spPr bwMode="auto">
            <a:xfrm>
              <a:off x="163513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1 w 880"/>
                <a:gd name="T33" fmla="*/ 61 h 880"/>
                <a:gd name="T34" fmla="*/ 206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6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0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1 w 880"/>
                <a:gd name="T93" fmla="*/ 574 h 880"/>
                <a:gd name="T94" fmla="*/ 855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5" y="355"/>
                    <a:pt x="855" y="355"/>
                    <a:pt x="855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1" y="305"/>
                    <a:pt x="841" y="305"/>
                    <a:pt x="841" y="305"/>
                  </a:cubicBezTo>
                  <a:cubicBezTo>
                    <a:pt x="821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5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59" y="137"/>
                    <a:pt x="743" y="121"/>
                    <a:pt x="721" y="123"/>
                  </a:cubicBezTo>
                  <a:cubicBezTo>
                    <a:pt x="720" y="123"/>
                    <a:pt x="720" y="123"/>
                    <a:pt x="720" y="123"/>
                  </a:cubicBezTo>
                  <a:cubicBezTo>
                    <a:pt x="698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6" y="59"/>
                    <a:pt x="272" y="69"/>
                    <a:pt x="251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6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6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6" y="794"/>
                    <a:pt x="206" y="794"/>
                    <a:pt x="206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1" y="819"/>
                    <a:pt x="251" y="819"/>
                    <a:pt x="251" y="819"/>
                  </a:cubicBezTo>
                  <a:cubicBezTo>
                    <a:pt x="272" y="811"/>
                    <a:pt x="296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8" y="755"/>
                    <a:pt x="720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59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5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1" y="584"/>
                    <a:pt x="841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5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Oval 3736"/>
            <p:cNvSpPr>
              <a:spLocks noChangeArrowheads="1"/>
            </p:cNvSpPr>
            <p:nvPr/>
          </p:nvSpPr>
          <p:spPr bwMode="auto">
            <a:xfrm>
              <a:off x="474663" y="1482725"/>
              <a:ext cx="2173288" cy="2171700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Freeform 3737"/>
            <p:cNvSpPr>
              <a:spLocks/>
            </p:cNvSpPr>
            <p:nvPr/>
          </p:nvSpPr>
          <p:spPr bwMode="auto">
            <a:xfrm>
              <a:off x="608013" y="1711325"/>
              <a:ext cx="1906588" cy="1781175"/>
            </a:xfrm>
            <a:custGeom>
              <a:avLst/>
              <a:gdLst>
                <a:gd name="T0" fmla="*/ 580 w 600"/>
                <a:gd name="T1" fmla="*/ 303 h 561"/>
                <a:gd name="T2" fmla="*/ 535 w 600"/>
                <a:gd name="T3" fmla="*/ 267 h 561"/>
                <a:gd name="T4" fmla="*/ 545 w 600"/>
                <a:gd name="T5" fmla="*/ 206 h 561"/>
                <a:gd name="T6" fmla="*/ 554 w 600"/>
                <a:gd name="T7" fmla="*/ 105 h 561"/>
                <a:gd name="T8" fmla="*/ 524 w 600"/>
                <a:gd name="T9" fmla="*/ 94 h 561"/>
                <a:gd name="T10" fmla="*/ 456 w 600"/>
                <a:gd name="T11" fmla="*/ 91 h 561"/>
                <a:gd name="T12" fmla="*/ 445 w 600"/>
                <a:gd name="T13" fmla="*/ 82 h 561"/>
                <a:gd name="T14" fmla="*/ 370 w 600"/>
                <a:gd name="T15" fmla="*/ 58 h 561"/>
                <a:gd name="T16" fmla="*/ 374 w 600"/>
                <a:gd name="T17" fmla="*/ 118 h 561"/>
                <a:gd name="T18" fmla="*/ 447 w 600"/>
                <a:gd name="T19" fmla="*/ 120 h 561"/>
                <a:gd name="T20" fmla="*/ 512 w 600"/>
                <a:gd name="T21" fmla="*/ 183 h 561"/>
                <a:gd name="T22" fmla="*/ 517 w 600"/>
                <a:gd name="T23" fmla="*/ 195 h 561"/>
                <a:gd name="T24" fmla="*/ 489 w 600"/>
                <a:gd name="T25" fmla="*/ 246 h 561"/>
                <a:gd name="T26" fmla="*/ 508 w 600"/>
                <a:gd name="T27" fmla="*/ 267 h 561"/>
                <a:gd name="T28" fmla="*/ 510 w 600"/>
                <a:gd name="T29" fmla="*/ 358 h 561"/>
                <a:gd name="T30" fmla="*/ 504 w 600"/>
                <a:gd name="T31" fmla="*/ 370 h 561"/>
                <a:gd name="T32" fmla="*/ 448 w 600"/>
                <a:gd name="T33" fmla="*/ 386 h 561"/>
                <a:gd name="T34" fmla="*/ 447 w 600"/>
                <a:gd name="T35" fmla="*/ 414 h 561"/>
                <a:gd name="T36" fmla="*/ 384 w 600"/>
                <a:gd name="T37" fmla="*/ 479 h 561"/>
                <a:gd name="T38" fmla="*/ 371 w 600"/>
                <a:gd name="T39" fmla="*/ 484 h 561"/>
                <a:gd name="T40" fmla="*/ 320 w 600"/>
                <a:gd name="T41" fmla="*/ 456 h 561"/>
                <a:gd name="T42" fmla="*/ 280 w 600"/>
                <a:gd name="T43" fmla="*/ 456 h 561"/>
                <a:gd name="T44" fmla="*/ 229 w 600"/>
                <a:gd name="T45" fmla="*/ 484 h 561"/>
                <a:gd name="T46" fmla="*/ 215 w 600"/>
                <a:gd name="T47" fmla="*/ 479 h 561"/>
                <a:gd name="T48" fmla="*/ 153 w 600"/>
                <a:gd name="T49" fmla="*/ 414 h 561"/>
                <a:gd name="T50" fmla="*/ 152 w 600"/>
                <a:gd name="T51" fmla="*/ 386 h 561"/>
                <a:gd name="T52" fmla="*/ 96 w 600"/>
                <a:gd name="T53" fmla="*/ 370 h 561"/>
                <a:gd name="T54" fmla="*/ 90 w 600"/>
                <a:gd name="T55" fmla="*/ 357 h 561"/>
                <a:gd name="T56" fmla="*/ 92 w 600"/>
                <a:gd name="T57" fmla="*/ 267 h 561"/>
                <a:gd name="T58" fmla="*/ 111 w 600"/>
                <a:gd name="T59" fmla="*/ 246 h 561"/>
                <a:gd name="T60" fmla="*/ 83 w 600"/>
                <a:gd name="T61" fmla="*/ 196 h 561"/>
                <a:gd name="T62" fmla="*/ 88 w 600"/>
                <a:gd name="T63" fmla="*/ 182 h 561"/>
                <a:gd name="T64" fmla="*/ 154 w 600"/>
                <a:gd name="T65" fmla="*/ 120 h 561"/>
                <a:gd name="T66" fmla="*/ 226 w 600"/>
                <a:gd name="T67" fmla="*/ 118 h 561"/>
                <a:gd name="T68" fmla="*/ 230 w 600"/>
                <a:gd name="T69" fmla="*/ 58 h 561"/>
                <a:gd name="T70" fmla="*/ 155 w 600"/>
                <a:gd name="T71" fmla="*/ 82 h 561"/>
                <a:gd name="T72" fmla="*/ 144 w 600"/>
                <a:gd name="T73" fmla="*/ 92 h 561"/>
                <a:gd name="T74" fmla="*/ 76 w 600"/>
                <a:gd name="T75" fmla="*/ 94 h 561"/>
                <a:gd name="T76" fmla="*/ 46 w 600"/>
                <a:gd name="T77" fmla="*/ 105 h 561"/>
                <a:gd name="T78" fmla="*/ 55 w 600"/>
                <a:gd name="T79" fmla="*/ 206 h 561"/>
                <a:gd name="T80" fmla="*/ 65 w 600"/>
                <a:gd name="T81" fmla="*/ 267 h 561"/>
                <a:gd name="T82" fmla="*/ 20 w 600"/>
                <a:gd name="T83" fmla="*/ 303 h 561"/>
                <a:gd name="T84" fmla="*/ 7 w 600"/>
                <a:gd name="T85" fmla="*/ 332 h 561"/>
                <a:gd name="T86" fmla="*/ 84 w 600"/>
                <a:gd name="T87" fmla="*/ 397 h 561"/>
                <a:gd name="T88" fmla="*/ 159 w 600"/>
                <a:gd name="T89" fmla="*/ 455 h 561"/>
                <a:gd name="T90" fmla="*/ 171 w 600"/>
                <a:gd name="T91" fmla="*/ 464 h 561"/>
                <a:gd name="T92" fmla="*/ 192 w 600"/>
                <a:gd name="T93" fmla="*/ 528 h 561"/>
                <a:gd name="T94" fmla="*/ 210 w 600"/>
                <a:gd name="T95" fmla="*/ 554 h 561"/>
                <a:gd name="T96" fmla="*/ 313 w 600"/>
                <a:gd name="T97" fmla="*/ 502 h 561"/>
                <a:gd name="T98" fmla="*/ 328 w 600"/>
                <a:gd name="T99" fmla="*/ 500 h 561"/>
                <a:gd name="T100" fmla="*/ 422 w 600"/>
                <a:gd name="T101" fmla="*/ 488 h 561"/>
                <a:gd name="T102" fmla="*/ 521 w 600"/>
                <a:gd name="T103" fmla="*/ 470 h 561"/>
                <a:gd name="T104" fmla="*/ 524 w 600"/>
                <a:gd name="T105" fmla="*/ 439 h 561"/>
                <a:gd name="T106" fmla="*/ 510 w 600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0" h="561">
                  <a:moveTo>
                    <a:pt x="542" y="337"/>
                  </a:moveTo>
                  <a:cubicBezTo>
                    <a:pt x="533" y="341"/>
                    <a:pt x="523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8" y="288"/>
                    <a:pt x="600" y="254"/>
                    <a:pt x="600" y="254"/>
                  </a:cubicBezTo>
                  <a:cubicBezTo>
                    <a:pt x="600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5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2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3" y="133"/>
                    <a:pt x="521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7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1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4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6" y="16"/>
                    <a:pt x="350" y="21"/>
                    <a:pt x="350" y="21"/>
                  </a:cubicBezTo>
                  <a:cubicBezTo>
                    <a:pt x="350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3" y="87"/>
                  </a:cubicBezTo>
                  <a:cubicBezTo>
                    <a:pt x="383" y="100"/>
                    <a:pt x="374" y="118"/>
                    <a:pt x="374" y="118"/>
                  </a:cubicBezTo>
                  <a:cubicBezTo>
                    <a:pt x="374" y="118"/>
                    <a:pt x="398" y="125"/>
                    <a:pt x="418" y="119"/>
                  </a:cubicBezTo>
                  <a:cubicBezTo>
                    <a:pt x="438" y="113"/>
                    <a:pt x="448" y="102"/>
                    <a:pt x="452" y="97"/>
                  </a:cubicBezTo>
                  <a:cubicBezTo>
                    <a:pt x="463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3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2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5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8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1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7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3" y="441"/>
                    <a:pt x="451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4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2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0" y="437"/>
                    <a:pt x="320" y="456"/>
                  </a:cubicBezTo>
                  <a:cubicBezTo>
                    <a:pt x="311" y="474"/>
                    <a:pt x="311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1" y="444"/>
                    <a:pt x="246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1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5" y="479"/>
                  </a:cubicBezTo>
                  <a:cubicBezTo>
                    <a:pt x="201" y="474"/>
                    <a:pt x="188" y="467"/>
                    <a:pt x="175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6" y="441"/>
                    <a:pt x="164" y="450"/>
                  </a:cubicBezTo>
                  <a:cubicBezTo>
                    <a:pt x="155" y="444"/>
                    <a:pt x="146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2" y="383"/>
                    <a:pt x="116" y="398"/>
                    <a:pt x="121" y="408"/>
                  </a:cubicBezTo>
                  <a:cubicBezTo>
                    <a:pt x="111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6" y="343"/>
                  </a:cubicBezTo>
                  <a:cubicBezTo>
                    <a:pt x="137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99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6" y="314"/>
                  </a:cubicBezTo>
                  <a:cubicBezTo>
                    <a:pt x="83" y="313"/>
                    <a:pt x="97" y="310"/>
                    <a:pt x="113" y="296"/>
                  </a:cubicBezTo>
                  <a:cubicBezTo>
                    <a:pt x="128" y="281"/>
                    <a:pt x="134" y="257"/>
                    <a:pt x="134" y="257"/>
                  </a:cubicBezTo>
                  <a:cubicBezTo>
                    <a:pt x="134" y="257"/>
                    <a:pt x="114" y="256"/>
                    <a:pt x="92" y="267"/>
                  </a:cubicBezTo>
                  <a:cubicBezTo>
                    <a:pt x="80" y="273"/>
                    <a:pt x="75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3" y="256"/>
                    <a:pt x="111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3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8" y="210"/>
                    <a:pt x="83" y="196"/>
                  </a:cubicBezTo>
                  <a:cubicBezTo>
                    <a:pt x="89" y="198"/>
                    <a:pt x="103" y="203"/>
                    <a:pt x="123" y="198"/>
                  </a:cubicBezTo>
                  <a:cubicBezTo>
                    <a:pt x="144" y="193"/>
                    <a:pt x="161" y="176"/>
                    <a:pt x="161" y="176"/>
                  </a:cubicBezTo>
                  <a:cubicBezTo>
                    <a:pt x="161" y="176"/>
                    <a:pt x="145" y="164"/>
                    <a:pt x="120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0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3" y="37"/>
                    <a:pt x="189" y="53"/>
                    <a:pt x="188" y="61"/>
                  </a:cubicBezTo>
                  <a:cubicBezTo>
                    <a:pt x="176" y="67"/>
                    <a:pt x="166" y="74"/>
                    <a:pt x="155" y="82"/>
                  </a:cubicBezTo>
                  <a:cubicBezTo>
                    <a:pt x="161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2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8" y="92"/>
                  </a:cubicBezTo>
                  <a:cubicBezTo>
                    <a:pt x="114" y="58"/>
                    <a:pt x="97" y="45"/>
                    <a:pt x="97" y="45"/>
                  </a:cubicBezTo>
                  <a:cubicBezTo>
                    <a:pt x="97" y="45"/>
                    <a:pt x="74" y="71"/>
                    <a:pt x="76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2" y="179"/>
                  </a:cubicBezTo>
                  <a:cubicBezTo>
                    <a:pt x="83" y="168"/>
                    <a:pt x="83" y="155"/>
                    <a:pt x="79" y="145"/>
                  </a:cubicBezTo>
                  <a:cubicBezTo>
                    <a:pt x="67" y="113"/>
                    <a:pt x="46" y="105"/>
                    <a:pt x="46" y="105"/>
                  </a:cubicBezTo>
                  <a:cubicBezTo>
                    <a:pt x="46" y="105"/>
                    <a:pt x="31" y="136"/>
                    <a:pt x="39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2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3" y="177"/>
                    <a:pt x="13" y="177"/>
                  </a:cubicBezTo>
                  <a:cubicBezTo>
                    <a:pt x="13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5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6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7" y="365"/>
                    <a:pt x="39" y="375"/>
                  </a:cubicBezTo>
                  <a:cubicBezTo>
                    <a:pt x="61" y="384"/>
                    <a:pt x="83" y="376"/>
                    <a:pt x="90" y="373"/>
                  </a:cubicBezTo>
                  <a:cubicBezTo>
                    <a:pt x="97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2" y="435"/>
                    <a:pt x="76" y="439"/>
                  </a:cubicBezTo>
                  <a:cubicBezTo>
                    <a:pt x="99" y="443"/>
                    <a:pt x="118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4" y="493"/>
                    <a:pt x="128" y="491"/>
                  </a:cubicBezTo>
                  <a:cubicBezTo>
                    <a:pt x="152" y="489"/>
                    <a:pt x="167" y="471"/>
                    <a:pt x="171" y="464"/>
                  </a:cubicBezTo>
                  <a:cubicBezTo>
                    <a:pt x="184" y="472"/>
                    <a:pt x="198" y="479"/>
                    <a:pt x="213" y="485"/>
                  </a:cubicBezTo>
                  <a:cubicBezTo>
                    <a:pt x="202" y="484"/>
                    <a:pt x="188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1" y="495"/>
                    <a:pt x="257" y="498"/>
                    <a:pt x="272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2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2" y="533"/>
                    <a:pt x="286" y="510"/>
                    <a:pt x="287" y="502"/>
                  </a:cubicBezTo>
                  <a:cubicBezTo>
                    <a:pt x="291" y="502"/>
                    <a:pt x="296" y="502"/>
                    <a:pt x="300" y="502"/>
                  </a:cubicBezTo>
                  <a:cubicBezTo>
                    <a:pt x="304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0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3" y="498"/>
                    <a:pt x="359" y="495"/>
                    <a:pt x="373" y="490"/>
                  </a:cubicBezTo>
                  <a:cubicBezTo>
                    <a:pt x="376" y="498"/>
                    <a:pt x="386" y="520"/>
                    <a:pt x="408" y="528"/>
                  </a:cubicBezTo>
                  <a:cubicBezTo>
                    <a:pt x="430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1" y="470"/>
                    <a:pt x="521" y="470"/>
                  </a:cubicBezTo>
                  <a:cubicBezTo>
                    <a:pt x="521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1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6" y="406"/>
                    <a:pt x="566" y="406"/>
                  </a:cubicBezTo>
                  <a:cubicBezTo>
                    <a:pt x="566" y="406"/>
                    <a:pt x="550" y="393"/>
                    <a:pt x="516" y="397"/>
                  </a:cubicBezTo>
                  <a:cubicBezTo>
                    <a:pt x="505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3" y="332"/>
                    <a:pt x="593" y="332"/>
                  </a:cubicBezTo>
                  <a:cubicBezTo>
                    <a:pt x="593" y="332"/>
                    <a:pt x="574" y="324"/>
                    <a:pt x="542" y="337"/>
                  </a:cubicBezTo>
                  <a:close/>
                </a:path>
              </a:pathLst>
            </a:custGeom>
            <a:solidFill>
              <a:srgbClr val="404040">
                <a:lumMod val="20000"/>
                <a:lumOff val="80000"/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3738"/>
            <p:cNvSpPr>
              <a:spLocks noEditPoints="1"/>
            </p:cNvSpPr>
            <p:nvPr/>
          </p:nvSpPr>
          <p:spPr bwMode="auto">
            <a:xfrm>
              <a:off x="661988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8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1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0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19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4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89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8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1090613" y="2070100"/>
              <a:ext cx="941388" cy="647700"/>
              <a:chOff x="1090613" y="2070100"/>
              <a:chExt cx="941388" cy="647700"/>
            </a:xfrm>
          </p:grpSpPr>
          <p:sp>
            <p:nvSpPr>
              <p:cNvPr id="148" name="Freeform 3739"/>
              <p:cNvSpPr>
                <a:spLocks/>
              </p:cNvSpPr>
              <p:nvPr/>
            </p:nvSpPr>
            <p:spPr bwMode="auto">
              <a:xfrm>
                <a:off x="1835151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9" name="Freeform 3740"/>
              <p:cNvSpPr>
                <a:spLocks/>
              </p:cNvSpPr>
              <p:nvPr/>
            </p:nvSpPr>
            <p:spPr bwMode="auto">
              <a:xfrm>
                <a:off x="1822451" y="2190750"/>
                <a:ext cx="95250" cy="88900"/>
              </a:xfrm>
              <a:custGeom>
                <a:avLst/>
                <a:gdLst>
                  <a:gd name="T0" fmla="*/ 24 w 30"/>
                  <a:gd name="T1" fmla="*/ 28 h 28"/>
                  <a:gd name="T2" fmla="*/ 10 w 30"/>
                  <a:gd name="T3" fmla="*/ 9 h 28"/>
                  <a:gd name="T4" fmla="*/ 25 w 30"/>
                  <a:gd name="T5" fmla="*/ 28 h 28"/>
                  <a:gd name="T6" fmla="*/ 3 w 30"/>
                  <a:gd name="T7" fmla="*/ 0 h 28"/>
                  <a:gd name="T8" fmla="*/ 24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4" y="28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20" y="18"/>
                      <a:pt x="25" y="28"/>
                    </a:cubicBezTo>
                    <a:cubicBezTo>
                      <a:pt x="25" y="25"/>
                      <a:pt x="30" y="2"/>
                      <a:pt x="3" y="0"/>
                    </a:cubicBezTo>
                    <a:cubicBezTo>
                      <a:pt x="3" y="0"/>
                      <a:pt x="0" y="26"/>
                      <a:pt x="24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 3741"/>
              <p:cNvSpPr>
                <a:spLocks/>
              </p:cNvSpPr>
              <p:nvPr/>
            </p:nvSpPr>
            <p:spPr bwMode="auto">
              <a:xfrm>
                <a:off x="1803401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2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3742"/>
              <p:cNvSpPr>
                <a:spLocks/>
              </p:cNvSpPr>
              <p:nvPr/>
            </p:nvSpPr>
            <p:spPr bwMode="auto">
              <a:xfrm>
                <a:off x="1755776" y="2333625"/>
                <a:ext cx="107950" cy="101600"/>
              </a:xfrm>
              <a:custGeom>
                <a:avLst/>
                <a:gdLst>
                  <a:gd name="T0" fmla="*/ 21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1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1" y="32"/>
                    </a:moveTo>
                    <a:cubicBezTo>
                      <a:pt x="20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3743"/>
              <p:cNvSpPr>
                <a:spLocks/>
              </p:cNvSpPr>
              <p:nvPr/>
            </p:nvSpPr>
            <p:spPr bwMode="auto">
              <a:xfrm>
                <a:off x="1685926" y="2387600"/>
                <a:ext cx="120650" cy="111125"/>
              </a:xfrm>
              <a:custGeom>
                <a:avLst/>
                <a:gdLst>
                  <a:gd name="T0" fmla="*/ 19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5 w 38"/>
                  <a:gd name="T7" fmla="*/ 0 h 35"/>
                  <a:gd name="T8" fmla="*/ 19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19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5" y="0"/>
                    </a:cubicBezTo>
                    <a:cubicBezTo>
                      <a:pt x="15" y="0"/>
                      <a:pt x="0" y="21"/>
                      <a:pt x="19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3744"/>
              <p:cNvSpPr>
                <a:spLocks/>
              </p:cNvSpPr>
              <p:nvPr/>
            </p:nvSpPr>
            <p:spPr bwMode="auto">
              <a:xfrm>
                <a:off x="1600201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7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3745"/>
              <p:cNvSpPr>
                <a:spLocks/>
              </p:cNvSpPr>
              <p:nvPr/>
            </p:nvSpPr>
            <p:spPr bwMode="auto">
              <a:xfrm>
                <a:off x="1682751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3746"/>
              <p:cNvSpPr>
                <a:spLocks/>
              </p:cNvSpPr>
              <p:nvPr/>
            </p:nvSpPr>
            <p:spPr bwMode="auto">
              <a:xfrm>
                <a:off x="1787526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3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3" y="17"/>
                    </a:cubicBezTo>
                    <a:cubicBezTo>
                      <a:pt x="23" y="17"/>
                      <a:pt x="11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3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3747"/>
              <p:cNvSpPr>
                <a:spLocks/>
              </p:cNvSpPr>
              <p:nvPr/>
            </p:nvSpPr>
            <p:spPr bwMode="auto">
              <a:xfrm>
                <a:off x="1866901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4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3748"/>
              <p:cNvSpPr>
                <a:spLocks/>
              </p:cNvSpPr>
              <p:nvPr/>
            </p:nvSpPr>
            <p:spPr bwMode="auto">
              <a:xfrm>
                <a:off x="1920876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Freeform 3749"/>
              <p:cNvSpPr>
                <a:spLocks/>
              </p:cNvSpPr>
              <p:nvPr/>
            </p:nvSpPr>
            <p:spPr bwMode="auto">
              <a:xfrm>
                <a:off x="1936751" y="2181225"/>
                <a:ext cx="95250" cy="88900"/>
              </a:xfrm>
              <a:custGeom>
                <a:avLst/>
                <a:gdLst>
                  <a:gd name="T0" fmla="*/ 4 w 30"/>
                  <a:gd name="T1" fmla="*/ 27 h 28"/>
                  <a:gd name="T2" fmla="*/ 19 w 30"/>
                  <a:gd name="T3" fmla="*/ 9 h 28"/>
                  <a:gd name="T4" fmla="*/ 5 w 30"/>
                  <a:gd name="T5" fmla="*/ 28 h 28"/>
                  <a:gd name="T6" fmla="*/ 26 w 30"/>
                  <a:gd name="T7" fmla="*/ 0 h 28"/>
                  <a:gd name="T8" fmla="*/ 4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4" y="27"/>
                    </a:moveTo>
                    <a:cubicBezTo>
                      <a:pt x="8" y="24"/>
                      <a:pt x="14" y="18"/>
                      <a:pt x="19" y="9"/>
                    </a:cubicBezTo>
                    <a:cubicBezTo>
                      <a:pt x="19" y="9"/>
                      <a:pt x="13" y="20"/>
                      <a:pt x="5" y="28"/>
                    </a:cubicBezTo>
                    <a:cubicBezTo>
                      <a:pt x="8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4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3750"/>
              <p:cNvSpPr>
                <a:spLocks/>
              </p:cNvSpPr>
              <p:nvPr/>
            </p:nvSpPr>
            <p:spPr bwMode="auto">
              <a:xfrm>
                <a:off x="1920876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5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5" y="0"/>
                    </a:cubicBezTo>
                    <a:cubicBezTo>
                      <a:pt x="25" y="0"/>
                      <a:pt x="0" y="7"/>
                      <a:pt x="7" y="29"/>
                    </a:cubicBezTo>
                    <a:cubicBezTo>
                      <a:pt x="10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3751"/>
              <p:cNvSpPr>
                <a:spLocks noEditPoints="1"/>
              </p:cNvSpPr>
              <p:nvPr/>
            </p:nvSpPr>
            <p:spPr bwMode="auto">
              <a:xfrm>
                <a:off x="1182688" y="2136775"/>
                <a:ext cx="757238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6 w 238"/>
                  <a:gd name="T25" fmla="*/ 3 h 183"/>
                  <a:gd name="T26" fmla="*/ 5 w 238"/>
                  <a:gd name="T27" fmla="*/ 1 h 183"/>
                  <a:gd name="T28" fmla="*/ 2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5 w 238"/>
                  <a:gd name="T35" fmla="*/ 142 h 183"/>
                  <a:gd name="T36" fmla="*/ 86 w 238"/>
                  <a:gd name="T37" fmla="*/ 151 h 183"/>
                  <a:gd name="T38" fmla="*/ 94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1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19 w 238"/>
                  <a:gd name="T63" fmla="*/ 137 h 183"/>
                  <a:gd name="T64" fmla="*/ 119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3 w 238"/>
                  <a:gd name="T79" fmla="*/ 171 h 183"/>
                  <a:gd name="T80" fmla="*/ 123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4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2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4 w 238"/>
                  <a:gd name="T105" fmla="*/ 151 h 183"/>
                  <a:gd name="T106" fmla="*/ 148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3 w 238"/>
                  <a:gd name="T113" fmla="*/ 136 h 183"/>
                  <a:gd name="T114" fmla="*/ 123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8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7" y="131"/>
                      <a:pt x="184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6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6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7" y="138"/>
                      <a:pt x="85" y="142"/>
                    </a:cubicBezTo>
                    <a:cubicBezTo>
                      <a:pt x="84" y="144"/>
                      <a:pt x="84" y="147"/>
                      <a:pt x="86" y="151"/>
                    </a:cubicBezTo>
                    <a:cubicBezTo>
                      <a:pt x="89" y="154"/>
                      <a:pt x="91" y="155"/>
                      <a:pt x="94" y="155"/>
                    </a:cubicBezTo>
                    <a:cubicBezTo>
                      <a:pt x="102" y="155"/>
                      <a:pt x="109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09" y="180"/>
                      <a:pt x="104" y="179"/>
                      <a:pt x="104" y="179"/>
                    </a:cubicBezTo>
                    <a:cubicBezTo>
                      <a:pt x="102" y="179"/>
                      <a:pt x="101" y="180"/>
                      <a:pt x="101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71"/>
                      <a:pt x="119" y="171"/>
                      <a:pt x="119" y="171"/>
                    </a:cubicBezTo>
                    <a:cubicBezTo>
                      <a:pt x="119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4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3" y="174"/>
                      <a:pt x="123" y="171"/>
                    </a:cubicBezTo>
                    <a:cubicBezTo>
                      <a:pt x="123" y="142"/>
                      <a:pt x="123" y="142"/>
                      <a:pt x="123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4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1" y="140"/>
                      <a:pt x="104" y="136"/>
                      <a:pt x="112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4" y="151"/>
                    </a:cubicBezTo>
                    <a:close/>
                    <a:moveTo>
                      <a:pt x="148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8" y="142"/>
                      <a:pt x="123" y="136"/>
                    </a:cubicBezTo>
                    <a:cubicBezTo>
                      <a:pt x="123" y="135"/>
                      <a:pt x="123" y="135"/>
                      <a:pt x="123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8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3752"/>
              <p:cNvSpPr>
                <a:spLocks/>
              </p:cNvSpPr>
              <p:nvPr/>
            </p:nvSpPr>
            <p:spPr bwMode="auto">
              <a:xfrm>
                <a:off x="1195388" y="2092325"/>
                <a:ext cx="92075" cy="88900"/>
              </a:xfrm>
              <a:custGeom>
                <a:avLst/>
                <a:gdLst>
                  <a:gd name="T0" fmla="*/ 19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19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9" y="9"/>
                    </a:moveTo>
                    <a:cubicBezTo>
                      <a:pt x="13" y="16"/>
                      <a:pt x="8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19" y="9"/>
                      <a:pt x="1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3753"/>
              <p:cNvSpPr>
                <a:spLocks/>
              </p:cNvSpPr>
              <p:nvPr/>
            </p:nvSpPr>
            <p:spPr bwMode="auto">
              <a:xfrm>
                <a:off x="1204913" y="2190750"/>
                <a:ext cx="95250" cy="88900"/>
              </a:xfrm>
              <a:custGeom>
                <a:avLst/>
                <a:gdLst>
                  <a:gd name="T0" fmla="*/ 5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3754"/>
              <p:cNvSpPr>
                <a:spLocks/>
              </p:cNvSpPr>
              <p:nvPr/>
            </p:nvSpPr>
            <p:spPr bwMode="auto">
              <a:xfrm>
                <a:off x="1227138" y="2270125"/>
                <a:ext cx="93663" cy="85725"/>
              </a:xfrm>
              <a:custGeom>
                <a:avLst/>
                <a:gdLst>
                  <a:gd name="T0" fmla="*/ 5 w 29"/>
                  <a:gd name="T1" fmla="*/ 27 h 27"/>
                  <a:gd name="T2" fmla="*/ 19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19" y="9"/>
                      <a:pt x="19" y="9"/>
                    </a:cubicBezTo>
                    <a:cubicBezTo>
                      <a:pt x="13" y="16"/>
                      <a:pt x="8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3755"/>
              <p:cNvSpPr>
                <a:spLocks/>
              </p:cNvSpPr>
              <p:nvPr/>
            </p:nvSpPr>
            <p:spPr bwMode="auto">
              <a:xfrm>
                <a:off x="1258888" y="2333625"/>
                <a:ext cx="112713" cy="101600"/>
              </a:xfrm>
              <a:custGeom>
                <a:avLst/>
                <a:gdLst>
                  <a:gd name="T0" fmla="*/ 12 w 35"/>
                  <a:gd name="T1" fmla="*/ 32 h 32"/>
                  <a:gd name="T2" fmla="*/ 20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0" y="11"/>
                      <a:pt x="20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Freeform 3756"/>
              <p:cNvSpPr>
                <a:spLocks/>
              </p:cNvSpPr>
              <p:nvPr/>
            </p:nvSpPr>
            <p:spPr bwMode="auto">
              <a:xfrm>
                <a:off x="1320801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7" y="21"/>
                      <a:pt x="17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Freeform 3757"/>
              <p:cNvSpPr>
                <a:spLocks/>
              </p:cNvSpPr>
              <p:nvPr/>
            </p:nvSpPr>
            <p:spPr bwMode="auto">
              <a:xfrm>
                <a:off x="1406526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3758"/>
              <p:cNvSpPr>
                <a:spLocks/>
              </p:cNvSpPr>
              <p:nvPr/>
            </p:nvSpPr>
            <p:spPr bwMode="auto">
              <a:xfrm>
                <a:off x="1330326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3" y="17"/>
                      <a:pt x="35" y="14"/>
                    </a:cubicBezTo>
                    <a:cubicBezTo>
                      <a:pt x="24" y="18"/>
                      <a:pt x="12" y="19"/>
                      <a:pt x="12" y="19"/>
                    </a:cubicBezTo>
                    <a:cubicBezTo>
                      <a:pt x="21" y="18"/>
                      <a:pt x="29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3759"/>
              <p:cNvSpPr>
                <a:spLocks/>
              </p:cNvSpPr>
              <p:nvPr/>
            </p:nvSpPr>
            <p:spPr bwMode="auto">
              <a:xfrm>
                <a:off x="1223963" y="2466975"/>
                <a:ext cx="112713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5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3760"/>
              <p:cNvSpPr>
                <a:spLocks/>
              </p:cNvSpPr>
              <p:nvPr/>
            </p:nvSpPr>
            <p:spPr bwMode="auto">
              <a:xfrm>
                <a:off x="1157288" y="2390775"/>
                <a:ext cx="98425" cy="104775"/>
              </a:xfrm>
              <a:custGeom>
                <a:avLst/>
                <a:gdLst>
                  <a:gd name="T0" fmla="*/ 31 w 31"/>
                  <a:gd name="T1" fmla="*/ 24 h 33"/>
                  <a:gd name="T2" fmla="*/ 10 w 31"/>
                  <a:gd name="T3" fmla="*/ 13 h 33"/>
                  <a:gd name="T4" fmla="*/ 31 w 31"/>
                  <a:gd name="T5" fmla="*/ 23 h 33"/>
                  <a:gd name="T6" fmla="*/ 0 w 31"/>
                  <a:gd name="T7" fmla="*/ 7 h 33"/>
                  <a:gd name="T8" fmla="*/ 31 w 31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31" y="24"/>
                    </a:moveTo>
                    <a:cubicBezTo>
                      <a:pt x="20" y="20"/>
                      <a:pt x="10" y="13"/>
                      <a:pt x="10" y="13"/>
                    </a:cubicBezTo>
                    <a:cubicBezTo>
                      <a:pt x="18" y="18"/>
                      <a:pt x="26" y="21"/>
                      <a:pt x="31" y="23"/>
                    </a:cubicBezTo>
                    <a:cubicBezTo>
                      <a:pt x="26" y="0"/>
                      <a:pt x="0" y="7"/>
                      <a:pt x="0" y="7"/>
                    </a:cubicBezTo>
                    <a:cubicBezTo>
                      <a:pt x="7" y="33"/>
                      <a:pt x="28" y="25"/>
                      <a:pt x="3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3761"/>
              <p:cNvSpPr>
                <a:spLocks/>
              </p:cNvSpPr>
              <p:nvPr/>
            </p:nvSpPr>
            <p:spPr bwMode="auto">
              <a:xfrm>
                <a:off x="1112838" y="2286000"/>
                <a:ext cx="88900" cy="95250"/>
              </a:xfrm>
              <a:custGeom>
                <a:avLst/>
                <a:gdLst>
                  <a:gd name="T0" fmla="*/ 28 w 28"/>
                  <a:gd name="T1" fmla="*/ 24 h 30"/>
                  <a:gd name="T2" fmla="*/ 10 w 28"/>
                  <a:gd name="T3" fmla="*/ 10 h 30"/>
                  <a:gd name="T4" fmla="*/ 28 w 28"/>
                  <a:gd name="T5" fmla="*/ 23 h 30"/>
                  <a:gd name="T6" fmla="*/ 0 w 28"/>
                  <a:gd name="T7" fmla="*/ 3 h 30"/>
                  <a:gd name="T8" fmla="*/ 28 w 28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6" y="17"/>
                      <a:pt x="24" y="21"/>
                      <a:pt x="28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5" y="25"/>
                      <a:pt x="2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3762"/>
              <p:cNvSpPr>
                <a:spLocks/>
              </p:cNvSpPr>
              <p:nvPr/>
            </p:nvSpPr>
            <p:spPr bwMode="auto">
              <a:xfrm>
                <a:off x="1090613" y="2181225"/>
                <a:ext cx="95250" cy="88900"/>
              </a:xfrm>
              <a:custGeom>
                <a:avLst/>
                <a:gdLst>
                  <a:gd name="T0" fmla="*/ 25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2" y="28"/>
                      <a:pt x="2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3763"/>
              <p:cNvSpPr>
                <a:spLocks/>
              </p:cNvSpPr>
              <p:nvPr/>
            </p:nvSpPr>
            <p:spPr bwMode="auto">
              <a:xfrm>
                <a:off x="1096963" y="2070100"/>
                <a:ext cx="104775" cy="95250"/>
              </a:xfrm>
              <a:custGeom>
                <a:avLst/>
                <a:gdLst>
                  <a:gd name="T0" fmla="*/ 25 w 33"/>
                  <a:gd name="T1" fmla="*/ 30 h 30"/>
                  <a:gd name="T2" fmla="*/ 13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5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5" y="30"/>
                    </a:moveTo>
                    <a:cubicBezTo>
                      <a:pt x="18" y="22"/>
                      <a:pt x="13" y="10"/>
                      <a:pt x="13" y="10"/>
                    </a:cubicBezTo>
                    <a:cubicBezTo>
                      <a:pt x="17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5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73" name="原创设计师QQ598969553          _2"/>
          <p:cNvGrpSpPr/>
          <p:nvPr/>
        </p:nvGrpSpPr>
        <p:grpSpPr>
          <a:xfrm>
            <a:off x="2656909" y="1916832"/>
            <a:ext cx="1667946" cy="1667513"/>
            <a:chOff x="3786188" y="1171575"/>
            <a:chExt cx="2795588" cy="2794000"/>
          </a:xfrm>
        </p:grpSpPr>
        <p:sp>
          <p:nvSpPr>
            <p:cNvPr id="174" name="Freeform 3764"/>
            <p:cNvSpPr>
              <a:spLocks/>
            </p:cNvSpPr>
            <p:nvPr/>
          </p:nvSpPr>
          <p:spPr bwMode="auto">
            <a:xfrm>
              <a:off x="3786188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1 w 880"/>
                <a:gd name="T33" fmla="*/ 61 h 880"/>
                <a:gd name="T34" fmla="*/ 206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6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0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1 w 880"/>
                <a:gd name="T93" fmla="*/ 574 h 880"/>
                <a:gd name="T94" fmla="*/ 855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5" y="355"/>
                    <a:pt x="855" y="355"/>
                    <a:pt x="855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1" y="305"/>
                    <a:pt x="841" y="305"/>
                    <a:pt x="841" y="305"/>
                  </a:cubicBezTo>
                  <a:cubicBezTo>
                    <a:pt x="821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59" y="137"/>
                    <a:pt x="743" y="121"/>
                    <a:pt x="721" y="123"/>
                  </a:cubicBezTo>
                  <a:cubicBezTo>
                    <a:pt x="720" y="123"/>
                    <a:pt x="720" y="123"/>
                    <a:pt x="720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6" y="59"/>
                    <a:pt x="272" y="69"/>
                    <a:pt x="251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6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6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1" y="819"/>
                    <a:pt x="251" y="819"/>
                    <a:pt x="251" y="819"/>
                  </a:cubicBezTo>
                  <a:cubicBezTo>
                    <a:pt x="272" y="811"/>
                    <a:pt x="296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0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59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1" y="584"/>
                    <a:pt x="841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5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Oval 3765"/>
            <p:cNvSpPr>
              <a:spLocks noChangeArrowheads="1"/>
            </p:cNvSpPr>
            <p:nvPr/>
          </p:nvSpPr>
          <p:spPr bwMode="auto">
            <a:xfrm>
              <a:off x="4097338" y="1482725"/>
              <a:ext cx="2173288" cy="2171700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Freeform 3766"/>
            <p:cNvSpPr>
              <a:spLocks/>
            </p:cNvSpPr>
            <p:nvPr/>
          </p:nvSpPr>
          <p:spPr bwMode="auto">
            <a:xfrm>
              <a:off x="4230688" y="1711325"/>
              <a:ext cx="1906588" cy="1781175"/>
            </a:xfrm>
            <a:custGeom>
              <a:avLst/>
              <a:gdLst>
                <a:gd name="T0" fmla="*/ 580 w 600"/>
                <a:gd name="T1" fmla="*/ 303 h 561"/>
                <a:gd name="T2" fmla="*/ 535 w 600"/>
                <a:gd name="T3" fmla="*/ 267 h 561"/>
                <a:gd name="T4" fmla="*/ 545 w 600"/>
                <a:gd name="T5" fmla="*/ 206 h 561"/>
                <a:gd name="T6" fmla="*/ 554 w 600"/>
                <a:gd name="T7" fmla="*/ 105 h 561"/>
                <a:gd name="T8" fmla="*/ 524 w 600"/>
                <a:gd name="T9" fmla="*/ 94 h 561"/>
                <a:gd name="T10" fmla="*/ 456 w 600"/>
                <a:gd name="T11" fmla="*/ 91 h 561"/>
                <a:gd name="T12" fmla="*/ 445 w 600"/>
                <a:gd name="T13" fmla="*/ 82 h 561"/>
                <a:gd name="T14" fmla="*/ 370 w 600"/>
                <a:gd name="T15" fmla="*/ 58 h 561"/>
                <a:gd name="T16" fmla="*/ 374 w 600"/>
                <a:gd name="T17" fmla="*/ 118 h 561"/>
                <a:gd name="T18" fmla="*/ 447 w 600"/>
                <a:gd name="T19" fmla="*/ 120 h 561"/>
                <a:gd name="T20" fmla="*/ 513 w 600"/>
                <a:gd name="T21" fmla="*/ 183 h 561"/>
                <a:gd name="T22" fmla="*/ 517 w 600"/>
                <a:gd name="T23" fmla="*/ 195 h 561"/>
                <a:gd name="T24" fmla="*/ 489 w 600"/>
                <a:gd name="T25" fmla="*/ 246 h 561"/>
                <a:gd name="T26" fmla="*/ 508 w 600"/>
                <a:gd name="T27" fmla="*/ 267 h 561"/>
                <a:gd name="T28" fmla="*/ 510 w 600"/>
                <a:gd name="T29" fmla="*/ 358 h 561"/>
                <a:gd name="T30" fmla="*/ 504 w 600"/>
                <a:gd name="T31" fmla="*/ 370 h 561"/>
                <a:gd name="T32" fmla="*/ 448 w 600"/>
                <a:gd name="T33" fmla="*/ 386 h 561"/>
                <a:gd name="T34" fmla="*/ 447 w 600"/>
                <a:gd name="T35" fmla="*/ 414 h 561"/>
                <a:gd name="T36" fmla="*/ 385 w 600"/>
                <a:gd name="T37" fmla="*/ 479 h 561"/>
                <a:gd name="T38" fmla="*/ 371 w 600"/>
                <a:gd name="T39" fmla="*/ 484 h 561"/>
                <a:gd name="T40" fmla="*/ 321 w 600"/>
                <a:gd name="T41" fmla="*/ 456 h 561"/>
                <a:gd name="T42" fmla="*/ 280 w 600"/>
                <a:gd name="T43" fmla="*/ 456 h 561"/>
                <a:gd name="T44" fmla="*/ 229 w 600"/>
                <a:gd name="T45" fmla="*/ 484 h 561"/>
                <a:gd name="T46" fmla="*/ 216 w 600"/>
                <a:gd name="T47" fmla="*/ 479 h 561"/>
                <a:gd name="T48" fmla="*/ 153 w 600"/>
                <a:gd name="T49" fmla="*/ 414 h 561"/>
                <a:gd name="T50" fmla="*/ 152 w 600"/>
                <a:gd name="T51" fmla="*/ 386 h 561"/>
                <a:gd name="T52" fmla="*/ 96 w 600"/>
                <a:gd name="T53" fmla="*/ 370 h 561"/>
                <a:gd name="T54" fmla="*/ 90 w 600"/>
                <a:gd name="T55" fmla="*/ 357 h 561"/>
                <a:gd name="T56" fmla="*/ 93 w 600"/>
                <a:gd name="T57" fmla="*/ 267 h 561"/>
                <a:gd name="T58" fmla="*/ 112 w 600"/>
                <a:gd name="T59" fmla="*/ 246 h 561"/>
                <a:gd name="T60" fmla="*/ 83 w 600"/>
                <a:gd name="T61" fmla="*/ 196 h 561"/>
                <a:gd name="T62" fmla="*/ 88 w 600"/>
                <a:gd name="T63" fmla="*/ 182 h 561"/>
                <a:gd name="T64" fmla="*/ 154 w 600"/>
                <a:gd name="T65" fmla="*/ 120 h 561"/>
                <a:gd name="T66" fmla="*/ 226 w 600"/>
                <a:gd name="T67" fmla="*/ 118 h 561"/>
                <a:gd name="T68" fmla="*/ 230 w 600"/>
                <a:gd name="T69" fmla="*/ 58 h 561"/>
                <a:gd name="T70" fmla="*/ 155 w 600"/>
                <a:gd name="T71" fmla="*/ 82 h 561"/>
                <a:gd name="T72" fmla="*/ 144 w 600"/>
                <a:gd name="T73" fmla="*/ 92 h 561"/>
                <a:gd name="T74" fmla="*/ 76 w 600"/>
                <a:gd name="T75" fmla="*/ 94 h 561"/>
                <a:gd name="T76" fmla="*/ 47 w 600"/>
                <a:gd name="T77" fmla="*/ 105 h 561"/>
                <a:gd name="T78" fmla="*/ 55 w 600"/>
                <a:gd name="T79" fmla="*/ 206 h 561"/>
                <a:gd name="T80" fmla="*/ 65 w 600"/>
                <a:gd name="T81" fmla="*/ 267 h 561"/>
                <a:gd name="T82" fmla="*/ 20 w 600"/>
                <a:gd name="T83" fmla="*/ 303 h 561"/>
                <a:gd name="T84" fmla="*/ 7 w 600"/>
                <a:gd name="T85" fmla="*/ 332 h 561"/>
                <a:gd name="T86" fmla="*/ 84 w 600"/>
                <a:gd name="T87" fmla="*/ 397 h 561"/>
                <a:gd name="T88" fmla="*/ 159 w 600"/>
                <a:gd name="T89" fmla="*/ 455 h 561"/>
                <a:gd name="T90" fmla="*/ 172 w 600"/>
                <a:gd name="T91" fmla="*/ 464 h 561"/>
                <a:gd name="T92" fmla="*/ 192 w 600"/>
                <a:gd name="T93" fmla="*/ 528 h 561"/>
                <a:gd name="T94" fmla="*/ 210 w 600"/>
                <a:gd name="T95" fmla="*/ 554 h 561"/>
                <a:gd name="T96" fmla="*/ 313 w 600"/>
                <a:gd name="T97" fmla="*/ 502 h 561"/>
                <a:gd name="T98" fmla="*/ 328 w 600"/>
                <a:gd name="T99" fmla="*/ 500 h 561"/>
                <a:gd name="T100" fmla="*/ 422 w 600"/>
                <a:gd name="T101" fmla="*/ 488 h 561"/>
                <a:gd name="T102" fmla="*/ 521 w 600"/>
                <a:gd name="T103" fmla="*/ 470 h 561"/>
                <a:gd name="T104" fmla="*/ 524 w 600"/>
                <a:gd name="T105" fmla="*/ 439 h 561"/>
                <a:gd name="T106" fmla="*/ 510 w 600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0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0" y="254"/>
                    <a:pt x="600" y="254"/>
                  </a:cubicBezTo>
                  <a:cubicBezTo>
                    <a:pt x="600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3" y="133"/>
                    <a:pt x="521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7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6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4" y="118"/>
                    <a:pt x="374" y="118"/>
                  </a:cubicBezTo>
                  <a:cubicBezTo>
                    <a:pt x="374" y="118"/>
                    <a:pt x="398" y="125"/>
                    <a:pt x="419" y="119"/>
                  </a:cubicBezTo>
                  <a:cubicBezTo>
                    <a:pt x="438" y="113"/>
                    <a:pt x="448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4" y="441"/>
                    <a:pt x="451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1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6" y="479"/>
                  </a:cubicBezTo>
                  <a:cubicBezTo>
                    <a:pt x="201" y="474"/>
                    <a:pt x="188" y="467"/>
                    <a:pt x="175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6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6" y="398"/>
                    <a:pt x="121" y="408"/>
                  </a:cubicBezTo>
                  <a:cubicBezTo>
                    <a:pt x="111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6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4" y="257"/>
                    <a:pt x="134" y="257"/>
                  </a:cubicBezTo>
                  <a:cubicBezTo>
                    <a:pt x="134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3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3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8" y="210"/>
                    <a:pt x="83" y="196"/>
                  </a:cubicBezTo>
                  <a:cubicBezTo>
                    <a:pt x="89" y="198"/>
                    <a:pt x="103" y="203"/>
                    <a:pt x="123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0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3" y="37"/>
                    <a:pt x="189" y="53"/>
                    <a:pt x="188" y="61"/>
                  </a:cubicBezTo>
                  <a:cubicBezTo>
                    <a:pt x="176" y="67"/>
                    <a:pt x="166" y="74"/>
                    <a:pt x="155" y="82"/>
                  </a:cubicBezTo>
                  <a:cubicBezTo>
                    <a:pt x="161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4" y="58"/>
                    <a:pt x="97" y="45"/>
                    <a:pt x="97" y="45"/>
                  </a:cubicBezTo>
                  <a:cubicBezTo>
                    <a:pt x="97" y="45"/>
                    <a:pt x="74" y="71"/>
                    <a:pt x="76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3" y="179"/>
                  </a:cubicBezTo>
                  <a:cubicBezTo>
                    <a:pt x="83" y="168"/>
                    <a:pt x="83" y="155"/>
                    <a:pt x="79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39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2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3" y="177"/>
                    <a:pt x="13" y="177"/>
                  </a:cubicBezTo>
                  <a:cubicBezTo>
                    <a:pt x="13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6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7" y="365"/>
                    <a:pt x="39" y="375"/>
                  </a:cubicBezTo>
                  <a:cubicBezTo>
                    <a:pt x="61" y="384"/>
                    <a:pt x="83" y="376"/>
                    <a:pt x="90" y="373"/>
                  </a:cubicBezTo>
                  <a:cubicBezTo>
                    <a:pt x="97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8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4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4" y="472"/>
                    <a:pt x="198" y="479"/>
                    <a:pt x="213" y="485"/>
                  </a:cubicBezTo>
                  <a:cubicBezTo>
                    <a:pt x="202" y="484"/>
                    <a:pt x="188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2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3" y="533"/>
                    <a:pt x="286" y="510"/>
                    <a:pt x="287" y="502"/>
                  </a:cubicBezTo>
                  <a:cubicBezTo>
                    <a:pt x="291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0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3" y="490"/>
                  </a:cubicBezTo>
                  <a:cubicBezTo>
                    <a:pt x="376" y="498"/>
                    <a:pt x="386" y="520"/>
                    <a:pt x="408" y="528"/>
                  </a:cubicBezTo>
                  <a:cubicBezTo>
                    <a:pt x="430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1" y="470"/>
                    <a:pt x="521" y="470"/>
                  </a:cubicBezTo>
                  <a:cubicBezTo>
                    <a:pt x="521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rgbClr val="404040">
                <a:lumMod val="20000"/>
                <a:lumOff val="80000"/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Freeform 3767"/>
            <p:cNvSpPr>
              <a:spLocks noEditPoints="1"/>
            </p:cNvSpPr>
            <p:nvPr/>
          </p:nvSpPr>
          <p:spPr bwMode="auto">
            <a:xfrm>
              <a:off x="4284663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8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1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0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89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8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4713288" y="2070100"/>
              <a:ext cx="939800" cy="647700"/>
              <a:chOff x="4713288" y="2070100"/>
              <a:chExt cx="939800" cy="647700"/>
            </a:xfrm>
          </p:grpSpPr>
          <p:sp>
            <p:nvSpPr>
              <p:cNvPr id="179" name="Freeform 3768"/>
              <p:cNvSpPr>
                <a:spLocks/>
              </p:cNvSpPr>
              <p:nvPr/>
            </p:nvSpPr>
            <p:spPr bwMode="auto">
              <a:xfrm>
                <a:off x="5456238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" name="Freeform 3769"/>
              <p:cNvSpPr>
                <a:spLocks/>
              </p:cNvSpPr>
              <p:nvPr/>
            </p:nvSpPr>
            <p:spPr bwMode="auto">
              <a:xfrm>
                <a:off x="5446713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9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0" y="23"/>
                      <a:pt x="16" y="16"/>
                      <a:pt x="9" y="9"/>
                    </a:cubicBezTo>
                    <a:cubicBezTo>
                      <a:pt x="9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3770"/>
              <p:cNvSpPr>
                <a:spLocks/>
              </p:cNvSpPr>
              <p:nvPr/>
            </p:nvSpPr>
            <p:spPr bwMode="auto">
              <a:xfrm>
                <a:off x="5424488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2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3771"/>
              <p:cNvSpPr>
                <a:spLocks/>
              </p:cNvSpPr>
              <p:nvPr/>
            </p:nvSpPr>
            <p:spPr bwMode="auto">
              <a:xfrm>
                <a:off x="5376863" y="2333625"/>
                <a:ext cx="107950" cy="101600"/>
              </a:xfrm>
              <a:custGeom>
                <a:avLst/>
                <a:gdLst>
                  <a:gd name="T0" fmla="*/ 21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1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1" y="32"/>
                    </a:moveTo>
                    <a:cubicBezTo>
                      <a:pt x="21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3772"/>
              <p:cNvSpPr>
                <a:spLocks/>
              </p:cNvSpPr>
              <p:nvPr/>
            </p:nvSpPr>
            <p:spPr bwMode="auto">
              <a:xfrm>
                <a:off x="5307013" y="2387600"/>
                <a:ext cx="120650" cy="111125"/>
              </a:xfrm>
              <a:custGeom>
                <a:avLst/>
                <a:gdLst>
                  <a:gd name="T0" fmla="*/ 20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6 w 38"/>
                  <a:gd name="T7" fmla="*/ 0 h 35"/>
                  <a:gd name="T8" fmla="*/ 20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0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6" y="0"/>
                    </a:cubicBezTo>
                    <a:cubicBezTo>
                      <a:pt x="16" y="0"/>
                      <a:pt x="0" y="21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3773"/>
              <p:cNvSpPr>
                <a:spLocks/>
              </p:cNvSpPr>
              <p:nvPr/>
            </p:nvSpPr>
            <p:spPr bwMode="auto">
              <a:xfrm>
                <a:off x="5221288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3774"/>
              <p:cNvSpPr>
                <a:spLocks/>
              </p:cNvSpPr>
              <p:nvPr/>
            </p:nvSpPr>
            <p:spPr bwMode="auto">
              <a:xfrm>
                <a:off x="5303838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3775"/>
              <p:cNvSpPr>
                <a:spLocks/>
              </p:cNvSpPr>
              <p:nvPr/>
            </p:nvSpPr>
            <p:spPr bwMode="auto">
              <a:xfrm>
                <a:off x="5408613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3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3" y="17"/>
                    </a:cubicBezTo>
                    <a:cubicBezTo>
                      <a:pt x="23" y="17"/>
                      <a:pt x="12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3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3776"/>
              <p:cNvSpPr>
                <a:spLocks/>
              </p:cNvSpPr>
              <p:nvPr/>
            </p:nvSpPr>
            <p:spPr bwMode="auto">
              <a:xfrm>
                <a:off x="5487988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4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3777"/>
              <p:cNvSpPr>
                <a:spLocks/>
              </p:cNvSpPr>
              <p:nvPr/>
            </p:nvSpPr>
            <p:spPr bwMode="auto">
              <a:xfrm>
                <a:off x="5541963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3778"/>
              <p:cNvSpPr>
                <a:spLocks/>
              </p:cNvSpPr>
              <p:nvPr/>
            </p:nvSpPr>
            <p:spPr bwMode="auto">
              <a:xfrm>
                <a:off x="5561013" y="2181225"/>
                <a:ext cx="92075" cy="88900"/>
              </a:xfrm>
              <a:custGeom>
                <a:avLst/>
                <a:gdLst>
                  <a:gd name="T0" fmla="*/ 3 w 29"/>
                  <a:gd name="T1" fmla="*/ 27 h 28"/>
                  <a:gd name="T2" fmla="*/ 18 w 29"/>
                  <a:gd name="T3" fmla="*/ 9 h 28"/>
                  <a:gd name="T4" fmla="*/ 4 w 29"/>
                  <a:gd name="T5" fmla="*/ 28 h 28"/>
                  <a:gd name="T6" fmla="*/ 25 w 29"/>
                  <a:gd name="T7" fmla="*/ 0 h 28"/>
                  <a:gd name="T8" fmla="*/ 3 w 29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29" y="27"/>
                      <a:pt x="25" y="0"/>
                    </a:cubicBezTo>
                    <a:cubicBezTo>
                      <a:pt x="25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3779"/>
              <p:cNvSpPr>
                <a:spLocks/>
              </p:cNvSpPr>
              <p:nvPr/>
            </p:nvSpPr>
            <p:spPr bwMode="auto">
              <a:xfrm>
                <a:off x="5541963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6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6" y="0"/>
                    </a:cubicBezTo>
                    <a:cubicBezTo>
                      <a:pt x="26" y="0"/>
                      <a:pt x="0" y="7"/>
                      <a:pt x="7" y="29"/>
                    </a:cubicBezTo>
                    <a:cubicBezTo>
                      <a:pt x="10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3780"/>
              <p:cNvSpPr>
                <a:spLocks noEditPoints="1"/>
              </p:cNvSpPr>
              <p:nvPr/>
            </p:nvSpPr>
            <p:spPr bwMode="auto">
              <a:xfrm>
                <a:off x="4805363" y="2136775"/>
                <a:ext cx="755650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6 w 238"/>
                  <a:gd name="T25" fmla="*/ 3 h 183"/>
                  <a:gd name="T26" fmla="*/ 5 w 238"/>
                  <a:gd name="T27" fmla="*/ 1 h 183"/>
                  <a:gd name="T28" fmla="*/ 2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6 w 238"/>
                  <a:gd name="T35" fmla="*/ 142 h 183"/>
                  <a:gd name="T36" fmla="*/ 87 w 238"/>
                  <a:gd name="T37" fmla="*/ 151 h 183"/>
                  <a:gd name="T38" fmla="*/ 95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1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20 w 238"/>
                  <a:gd name="T63" fmla="*/ 137 h 183"/>
                  <a:gd name="T64" fmla="*/ 120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4 w 238"/>
                  <a:gd name="T79" fmla="*/ 171 h 183"/>
                  <a:gd name="T80" fmla="*/ 124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5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3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5 w 238"/>
                  <a:gd name="T105" fmla="*/ 151 h 183"/>
                  <a:gd name="T106" fmla="*/ 148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4 w 238"/>
                  <a:gd name="T113" fmla="*/ 136 h 183"/>
                  <a:gd name="T114" fmla="*/ 124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8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7" y="131"/>
                      <a:pt x="184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6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6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3" y="0"/>
                      <a:pt x="3" y="1"/>
                      <a:pt x="2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1" y="155"/>
                      <a:pt x="95" y="155"/>
                    </a:cubicBezTo>
                    <a:cubicBezTo>
                      <a:pt x="102" y="155"/>
                      <a:pt x="109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09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1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4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1" y="140"/>
                      <a:pt x="104" y="136"/>
                      <a:pt x="113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8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8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3781"/>
              <p:cNvSpPr>
                <a:spLocks/>
              </p:cNvSpPr>
              <p:nvPr/>
            </p:nvSpPr>
            <p:spPr bwMode="auto">
              <a:xfrm>
                <a:off x="4818063" y="2092325"/>
                <a:ext cx="92075" cy="88900"/>
              </a:xfrm>
              <a:custGeom>
                <a:avLst/>
                <a:gdLst>
                  <a:gd name="T0" fmla="*/ 19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19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9" y="9"/>
                    </a:moveTo>
                    <a:cubicBezTo>
                      <a:pt x="13" y="16"/>
                      <a:pt x="8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19" y="9"/>
                      <a:pt x="1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3782"/>
              <p:cNvSpPr>
                <a:spLocks/>
              </p:cNvSpPr>
              <p:nvPr/>
            </p:nvSpPr>
            <p:spPr bwMode="auto">
              <a:xfrm>
                <a:off x="4827588" y="2190750"/>
                <a:ext cx="95250" cy="88900"/>
              </a:xfrm>
              <a:custGeom>
                <a:avLst/>
                <a:gdLst>
                  <a:gd name="T0" fmla="*/ 5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5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5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3783"/>
              <p:cNvSpPr>
                <a:spLocks/>
              </p:cNvSpPr>
              <p:nvPr/>
            </p:nvSpPr>
            <p:spPr bwMode="auto">
              <a:xfrm>
                <a:off x="4849813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19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19" y="9"/>
                      <a:pt x="19" y="9"/>
                    </a:cubicBezTo>
                    <a:cubicBezTo>
                      <a:pt x="13" y="16"/>
                      <a:pt x="8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3784"/>
              <p:cNvSpPr>
                <a:spLocks/>
              </p:cNvSpPr>
              <p:nvPr/>
            </p:nvSpPr>
            <p:spPr bwMode="auto">
              <a:xfrm>
                <a:off x="4881563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3785"/>
              <p:cNvSpPr>
                <a:spLocks/>
              </p:cNvSpPr>
              <p:nvPr/>
            </p:nvSpPr>
            <p:spPr bwMode="auto">
              <a:xfrm>
                <a:off x="4941888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7" y="21"/>
                      <a:pt x="17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3786"/>
              <p:cNvSpPr>
                <a:spLocks/>
              </p:cNvSpPr>
              <p:nvPr/>
            </p:nvSpPr>
            <p:spPr bwMode="auto">
              <a:xfrm>
                <a:off x="5027613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3787"/>
              <p:cNvSpPr>
                <a:spLocks/>
              </p:cNvSpPr>
              <p:nvPr/>
            </p:nvSpPr>
            <p:spPr bwMode="auto">
              <a:xfrm>
                <a:off x="4951413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4" y="18"/>
                      <a:pt x="12" y="19"/>
                      <a:pt x="12" y="19"/>
                    </a:cubicBezTo>
                    <a:cubicBezTo>
                      <a:pt x="21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3788"/>
              <p:cNvSpPr>
                <a:spLocks/>
              </p:cNvSpPr>
              <p:nvPr/>
            </p:nvSpPr>
            <p:spPr bwMode="auto">
              <a:xfrm>
                <a:off x="4846638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3789"/>
              <p:cNvSpPr>
                <a:spLocks/>
              </p:cNvSpPr>
              <p:nvPr/>
            </p:nvSpPr>
            <p:spPr bwMode="auto">
              <a:xfrm>
                <a:off x="4779963" y="2390775"/>
                <a:ext cx="98425" cy="104775"/>
              </a:xfrm>
              <a:custGeom>
                <a:avLst/>
                <a:gdLst>
                  <a:gd name="T0" fmla="*/ 31 w 31"/>
                  <a:gd name="T1" fmla="*/ 24 h 33"/>
                  <a:gd name="T2" fmla="*/ 11 w 31"/>
                  <a:gd name="T3" fmla="*/ 13 h 33"/>
                  <a:gd name="T4" fmla="*/ 31 w 31"/>
                  <a:gd name="T5" fmla="*/ 23 h 33"/>
                  <a:gd name="T6" fmla="*/ 0 w 31"/>
                  <a:gd name="T7" fmla="*/ 7 h 33"/>
                  <a:gd name="T8" fmla="*/ 31 w 31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31" y="24"/>
                    </a:moveTo>
                    <a:cubicBezTo>
                      <a:pt x="20" y="20"/>
                      <a:pt x="11" y="13"/>
                      <a:pt x="11" y="13"/>
                    </a:cubicBezTo>
                    <a:cubicBezTo>
                      <a:pt x="18" y="18"/>
                      <a:pt x="26" y="21"/>
                      <a:pt x="31" y="23"/>
                    </a:cubicBezTo>
                    <a:cubicBezTo>
                      <a:pt x="26" y="0"/>
                      <a:pt x="0" y="7"/>
                      <a:pt x="0" y="7"/>
                    </a:cubicBezTo>
                    <a:cubicBezTo>
                      <a:pt x="7" y="33"/>
                      <a:pt x="28" y="25"/>
                      <a:pt x="3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3790"/>
              <p:cNvSpPr>
                <a:spLocks/>
              </p:cNvSpPr>
              <p:nvPr/>
            </p:nvSpPr>
            <p:spPr bwMode="auto">
              <a:xfrm>
                <a:off x="4735513" y="2286000"/>
                <a:ext cx="92075" cy="95250"/>
              </a:xfrm>
              <a:custGeom>
                <a:avLst/>
                <a:gdLst>
                  <a:gd name="T0" fmla="*/ 28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8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8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" name="Freeform 3791"/>
              <p:cNvSpPr>
                <a:spLocks/>
              </p:cNvSpPr>
              <p:nvPr/>
            </p:nvSpPr>
            <p:spPr bwMode="auto">
              <a:xfrm>
                <a:off x="4713288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3792"/>
              <p:cNvSpPr>
                <a:spLocks/>
              </p:cNvSpPr>
              <p:nvPr/>
            </p:nvSpPr>
            <p:spPr bwMode="auto">
              <a:xfrm>
                <a:off x="4719638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7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04" name="原创设计师QQ598969553          _3"/>
          <p:cNvGrpSpPr/>
          <p:nvPr/>
        </p:nvGrpSpPr>
        <p:grpSpPr>
          <a:xfrm>
            <a:off x="4817378" y="1916832"/>
            <a:ext cx="1667946" cy="1667513"/>
            <a:chOff x="7407276" y="1171575"/>
            <a:chExt cx="2795588" cy="2794000"/>
          </a:xfrm>
        </p:grpSpPr>
        <p:sp>
          <p:nvSpPr>
            <p:cNvPr id="205" name="Freeform 3793"/>
            <p:cNvSpPr>
              <a:spLocks/>
            </p:cNvSpPr>
            <p:nvPr/>
          </p:nvSpPr>
          <p:spPr bwMode="auto">
            <a:xfrm>
              <a:off x="7407276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2 w 880"/>
                <a:gd name="T33" fmla="*/ 61 h 880"/>
                <a:gd name="T34" fmla="*/ 207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5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7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6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1 w 880"/>
                <a:gd name="T85" fmla="*/ 757 h 880"/>
                <a:gd name="T86" fmla="*/ 757 w 880"/>
                <a:gd name="T87" fmla="*/ 721 h 880"/>
                <a:gd name="T88" fmla="*/ 793 w 880"/>
                <a:gd name="T89" fmla="*/ 674 h 880"/>
                <a:gd name="T90" fmla="*/ 819 w 880"/>
                <a:gd name="T91" fmla="*/ 629 h 880"/>
                <a:gd name="T92" fmla="*/ 842 w 880"/>
                <a:gd name="T93" fmla="*/ 574 h 880"/>
                <a:gd name="T94" fmla="*/ 856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6" y="355"/>
                    <a:pt x="856" y="355"/>
                    <a:pt x="856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2" y="305"/>
                    <a:pt x="842" y="305"/>
                    <a:pt x="842" y="305"/>
                  </a:cubicBezTo>
                  <a:cubicBezTo>
                    <a:pt x="822" y="296"/>
                    <a:pt x="811" y="272"/>
                    <a:pt x="819" y="251"/>
                  </a:cubicBezTo>
                  <a:cubicBezTo>
                    <a:pt x="819" y="250"/>
                    <a:pt x="819" y="250"/>
                    <a:pt x="819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7" y="159"/>
                    <a:pt x="757" y="159"/>
                    <a:pt x="757" y="159"/>
                  </a:cubicBezTo>
                  <a:cubicBezTo>
                    <a:pt x="760" y="137"/>
                    <a:pt x="743" y="121"/>
                    <a:pt x="721" y="123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6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7" y="59"/>
                    <a:pt x="272" y="69"/>
                    <a:pt x="252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7" y="86"/>
                  </a:cubicBezTo>
                  <a:cubicBezTo>
                    <a:pt x="206" y="87"/>
                    <a:pt x="206" y="87"/>
                    <a:pt x="206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5" y="356"/>
                    <a:pt x="25" y="356"/>
                    <a:pt x="25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5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7" y="674"/>
                  </a:cubicBezTo>
                  <a:cubicBezTo>
                    <a:pt x="87" y="674"/>
                    <a:pt x="87" y="674"/>
                    <a:pt x="87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6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2" y="819"/>
                    <a:pt x="252" y="819"/>
                    <a:pt x="252" y="819"/>
                  </a:cubicBezTo>
                  <a:cubicBezTo>
                    <a:pt x="272" y="811"/>
                    <a:pt x="297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6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1" y="757"/>
                  </a:cubicBezTo>
                  <a:cubicBezTo>
                    <a:pt x="721" y="757"/>
                    <a:pt x="721" y="757"/>
                    <a:pt x="721" y="757"/>
                  </a:cubicBezTo>
                  <a:cubicBezTo>
                    <a:pt x="743" y="759"/>
                    <a:pt x="760" y="743"/>
                    <a:pt x="757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19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1" y="608"/>
                    <a:pt x="822" y="584"/>
                    <a:pt x="842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6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Oval 3794"/>
            <p:cNvSpPr>
              <a:spLocks noChangeArrowheads="1"/>
            </p:cNvSpPr>
            <p:nvPr/>
          </p:nvSpPr>
          <p:spPr bwMode="auto">
            <a:xfrm>
              <a:off x="7718426" y="1482725"/>
              <a:ext cx="2173288" cy="2171700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3795"/>
            <p:cNvSpPr>
              <a:spLocks/>
            </p:cNvSpPr>
            <p:nvPr/>
          </p:nvSpPr>
          <p:spPr bwMode="auto">
            <a:xfrm>
              <a:off x="7851776" y="1711325"/>
              <a:ext cx="1909763" cy="1781175"/>
            </a:xfrm>
            <a:custGeom>
              <a:avLst/>
              <a:gdLst>
                <a:gd name="T0" fmla="*/ 580 w 601"/>
                <a:gd name="T1" fmla="*/ 303 h 561"/>
                <a:gd name="T2" fmla="*/ 535 w 601"/>
                <a:gd name="T3" fmla="*/ 267 h 561"/>
                <a:gd name="T4" fmla="*/ 545 w 601"/>
                <a:gd name="T5" fmla="*/ 206 h 561"/>
                <a:gd name="T6" fmla="*/ 554 w 601"/>
                <a:gd name="T7" fmla="*/ 105 h 561"/>
                <a:gd name="T8" fmla="*/ 524 w 601"/>
                <a:gd name="T9" fmla="*/ 94 h 561"/>
                <a:gd name="T10" fmla="*/ 456 w 601"/>
                <a:gd name="T11" fmla="*/ 91 h 561"/>
                <a:gd name="T12" fmla="*/ 445 w 601"/>
                <a:gd name="T13" fmla="*/ 82 h 561"/>
                <a:gd name="T14" fmla="*/ 370 w 601"/>
                <a:gd name="T15" fmla="*/ 58 h 561"/>
                <a:gd name="T16" fmla="*/ 375 w 601"/>
                <a:gd name="T17" fmla="*/ 118 h 561"/>
                <a:gd name="T18" fmla="*/ 447 w 601"/>
                <a:gd name="T19" fmla="*/ 120 h 561"/>
                <a:gd name="T20" fmla="*/ 513 w 601"/>
                <a:gd name="T21" fmla="*/ 183 h 561"/>
                <a:gd name="T22" fmla="*/ 517 w 601"/>
                <a:gd name="T23" fmla="*/ 195 h 561"/>
                <a:gd name="T24" fmla="*/ 489 w 601"/>
                <a:gd name="T25" fmla="*/ 246 h 561"/>
                <a:gd name="T26" fmla="*/ 508 w 601"/>
                <a:gd name="T27" fmla="*/ 267 h 561"/>
                <a:gd name="T28" fmla="*/ 510 w 601"/>
                <a:gd name="T29" fmla="*/ 358 h 561"/>
                <a:gd name="T30" fmla="*/ 504 w 601"/>
                <a:gd name="T31" fmla="*/ 370 h 561"/>
                <a:gd name="T32" fmla="*/ 448 w 601"/>
                <a:gd name="T33" fmla="*/ 386 h 561"/>
                <a:gd name="T34" fmla="*/ 447 w 601"/>
                <a:gd name="T35" fmla="*/ 414 h 561"/>
                <a:gd name="T36" fmla="*/ 385 w 601"/>
                <a:gd name="T37" fmla="*/ 479 h 561"/>
                <a:gd name="T38" fmla="*/ 371 w 601"/>
                <a:gd name="T39" fmla="*/ 484 h 561"/>
                <a:gd name="T40" fmla="*/ 321 w 601"/>
                <a:gd name="T41" fmla="*/ 456 h 561"/>
                <a:gd name="T42" fmla="*/ 280 w 601"/>
                <a:gd name="T43" fmla="*/ 456 h 561"/>
                <a:gd name="T44" fmla="*/ 229 w 601"/>
                <a:gd name="T45" fmla="*/ 484 h 561"/>
                <a:gd name="T46" fmla="*/ 216 w 601"/>
                <a:gd name="T47" fmla="*/ 479 h 561"/>
                <a:gd name="T48" fmla="*/ 153 w 601"/>
                <a:gd name="T49" fmla="*/ 414 h 561"/>
                <a:gd name="T50" fmla="*/ 152 w 601"/>
                <a:gd name="T51" fmla="*/ 386 h 561"/>
                <a:gd name="T52" fmla="*/ 96 w 601"/>
                <a:gd name="T53" fmla="*/ 370 h 561"/>
                <a:gd name="T54" fmla="*/ 90 w 601"/>
                <a:gd name="T55" fmla="*/ 357 h 561"/>
                <a:gd name="T56" fmla="*/ 93 w 601"/>
                <a:gd name="T57" fmla="*/ 267 h 561"/>
                <a:gd name="T58" fmla="*/ 112 w 601"/>
                <a:gd name="T59" fmla="*/ 246 h 561"/>
                <a:gd name="T60" fmla="*/ 83 w 601"/>
                <a:gd name="T61" fmla="*/ 196 h 561"/>
                <a:gd name="T62" fmla="*/ 88 w 601"/>
                <a:gd name="T63" fmla="*/ 182 h 561"/>
                <a:gd name="T64" fmla="*/ 154 w 601"/>
                <a:gd name="T65" fmla="*/ 120 h 561"/>
                <a:gd name="T66" fmla="*/ 226 w 601"/>
                <a:gd name="T67" fmla="*/ 118 h 561"/>
                <a:gd name="T68" fmla="*/ 230 w 601"/>
                <a:gd name="T69" fmla="*/ 58 h 561"/>
                <a:gd name="T70" fmla="*/ 155 w 601"/>
                <a:gd name="T71" fmla="*/ 82 h 561"/>
                <a:gd name="T72" fmla="*/ 144 w 601"/>
                <a:gd name="T73" fmla="*/ 92 h 561"/>
                <a:gd name="T74" fmla="*/ 77 w 601"/>
                <a:gd name="T75" fmla="*/ 94 h 561"/>
                <a:gd name="T76" fmla="*/ 47 w 601"/>
                <a:gd name="T77" fmla="*/ 105 h 561"/>
                <a:gd name="T78" fmla="*/ 55 w 601"/>
                <a:gd name="T79" fmla="*/ 206 h 561"/>
                <a:gd name="T80" fmla="*/ 65 w 601"/>
                <a:gd name="T81" fmla="*/ 267 h 561"/>
                <a:gd name="T82" fmla="*/ 20 w 601"/>
                <a:gd name="T83" fmla="*/ 303 h 561"/>
                <a:gd name="T84" fmla="*/ 7 w 601"/>
                <a:gd name="T85" fmla="*/ 332 h 561"/>
                <a:gd name="T86" fmla="*/ 84 w 601"/>
                <a:gd name="T87" fmla="*/ 397 h 561"/>
                <a:gd name="T88" fmla="*/ 159 w 601"/>
                <a:gd name="T89" fmla="*/ 455 h 561"/>
                <a:gd name="T90" fmla="*/ 172 w 601"/>
                <a:gd name="T91" fmla="*/ 464 h 561"/>
                <a:gd name="T92" fmla="*/ 192 w 601"/>
                <a:gd name="T93" fmla="*/ 528 h 561"/>
                <a:gd name="T94" fmla="*/ 210 w 601"/>
                <a:gd name="T95" fmla="*/ 554 h 561"/>
                <a:gd name="T96" fmla="*/ 313 w 601"/>
                <a:gd name="T97" fmla="*/ 502 h 561"/>
                <a:gd name="T98" fmla="*/ 328 w 601"/>
                <a:gd name="T99" fmla="*/ 500 h 561"/>
                <a:gd name="T100" fmla="*/ 422 w 601"/>
                <a:gd name="T101" fmla="*/ 488 h 561"/>
                <a:gd name="T102" fmla="*/ 522 w 601"/>
                <a:gd name="T103" fmla="*/ 470 h 561"/>
                <a:gd name="T104" fmla="*/ 524 w 601"/>
                <a:gd name="T105" fmla="*/ 439 h 561"/>
                <a:gd name="T106" fmla="*/ 510 w 601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1" y="254"/>
                    <a:pt x="601" y="254"/>
                  </a:cubicBezTo>
                  <a:cubicBezTo>
                    <a:pt x="601" y="254"/>
                    <a:pt x="579" y="251"/>
                    <a:pt x="552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3" y="253"/>
                    <a:pt x="566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1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6" y="138"/>
                  </a:cubicBezTo>
                  <a:cubicBezTo>
                    <a:pt x="504" y="133"/>
                    <a:pt x="522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0" y="102"/>
                    <a:pt x="484" y="115"/>
                    <a:pt x="488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5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5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7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5" y="118"/>
                    <a:pt x="375" y="118"/>
                  </a:cubicBezTo>
                  <a:cubicBezTo>
                    <a:pt x="375" y="118"/>
                    <a:pt x="399" y="125"/>
                    <a:pt x="419" y="119"/>
                  </a:cubicBezTo>
                  <a:cubicBezTo>
                    <a:pt x="438" y="113"/>
                    <a:pt x="449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0" y="143"/>
                    <a:pt x="410" y="143"/>
                  </a:cubicBezTo>
                  <a:cubicBezTo>
                    <a:pt x="410" y="143"/>
                    <a:pt x="432" y="155"/>
                    <a:pt x="453" y="154"/>
                  </a:cubicBezTo>
                  <a:cubicBezTo>
                    <a:pt x="474" y="154"/>
                    <a:pt x="486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6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5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8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8" y="342"/>
                    <a:pt x="448" y="342"/>
                  </a:cubicBezTo>
                  <a:cubicBezTo>
                    <a:pt x="448" y="342"/>
                    <a:pt x="442" y="366"/>
                    <a:pt x="448" y="386"/>
                  </a:cubicBezTo>
                  <a:cubicBezTo>
                    <a:pt x="454" y="406"/>
                    <a:pt x="465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5" y="444"/>
                    <a:pt x="436" y="451"/>
                  </a:cubicBezTo>
                  <a:cubicBezTo>
                    <a:pt x="444" y="441"/>
                    <a:pt x="452" y="428"/>
                    <a:pt x="447" y="414"/>
                  </a:cubicBezTo>
                  <a:cubicBezTo>
                    <a:pt x="439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2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2" y="489"/>
                    <a:pt x="312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89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49" y="481"/>
                    <a:pt x="262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6" y="447"/>
                  </a:cubicBezTo>
                  <a:cubicBezTo>
                    <a:pt x="196" y="461"/>
                    <a:pt x="206" y="472"/>
                    <a:pt x="216" y="479"/>
                  </a:cubicBezTo>
                  <a:cubicBezTo>
                    <a:pt x="201" y="474"/>
                    <a:pt x="188" y="467"/>
                    <a:pt x="176" y="458"/>
                  </a:cubicBezTo>
                  <a:cubicBezTo>
                    <a:pt x="179" y="453"/>
                    <a:pt x="187" y="441"/>
                    <a:pt x="188" y="420"/>
                  </a:cubicBezTo>
                  <a:cubicBezTo>
                    <a:pt x="189" y="399"/>
                    <a:pt x="176" y="378"/>
                    <a:pt x="176" y="378"/>
                  </a:cubicBezTo>
                  <a:cubicBezTo>
                    <a:pt x="176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7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6" y="398"/>
                    <a:pt x="121" y="408"/>
                  </a:cubicBezTo>
                  <a:cubicBezTo>
                    <a:pt x="112" y="397"/>
                    <a:pt x="103" y="384"/>
                    <a:pt x="96" y="370"/>
                  </a:cubicBezTo>
                  <a:cubicBezTo>
                    <a:pt x="102" y="368"/>
                    <a:pt x="116" y="361"/>
                    <a:pt x="127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0" y="357"/>
                  </a:cubicBezTo>
                  <a:cubicBezTo>
                    <a:pt x="84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5" y="257"/>
                    <a:pt x="135" y="257"/>
                  </a:cubicBezTo>
                  <a:cubicBezTo>
                    <a:pt x="135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4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4" y="208"/>
                    <a:pt x="100" y="213"/>
                  </a:cubicBezTo>
                  <a:cubicBezTo>
                    <a:pt x="86" y="216"/>
                    <a:pt x="78" y="229"/>
                    <a:pt x="73" y="240"/>
                  </a:cubicBezTo>
                  <a:cubicBezTo>
                    <a:pt x="75" y="225"/>
                    <a:pt x="79" y="210"/>
                    <a:pt x="83" y="196"/>
                  </a:cubicBezTo>
                  <a:cubicBezTo>
                    <a:pt x="89" y="198"/>
                    <a:pt x="103" y="203"/>
                    <a:pt x="124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7" y="154"/>
                  </a:cubicBezTo>
                  <a:cubicBezTo>
                    <a:pt x="168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1" y="82"/>
                    <a:pt x="160" y="87"/>
                  </a:cubicBezTo>
                  <a:cubicBezTo>
                    <a:pt x="170" y="79"/>
                    <a:pt x="181" y="72"/>
                    <a:pt x="192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4" y="37"/>
                    <a:pt x="189" y="53"/>
                    <a:pt x="188" y="61"/>
                  </a:cubicBezTo>
                  <a:cubicBezTo>
                    <a:pt x="177" y="67"/>
                    <a:pt x="166" y="74"/>
                    <a:pt x="155" y="82"/>
                  </a:cubicBezTo>
                  <a:cubicBezTo>
                    <a:pt x="162" y="74"/>
                    <a:pt x="169" y="61"/>
                    <a:pt x="170" y="50"/>
                  </a:cubicBezTo>
                  <a:cubicBezTo>
                    <a:pt x="175" y="17"/>
                    <a:pt x="161" y="0"/>
                    <a:pt x="161" y="0"/>
                  </a:cubicBezTo>
                  <a:cubicBezTo>
                    <a:pt x="161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5" y="58"/>
                    <a:pt x="97" y="45"/>
                    <a:pt x="97" y="45"/>
                  </a:cubicBezTo>
                  <a:cubicBezTo>
                    <a:pt x="97" y="45"/>
                    <a:pt x="74" y="71"/>
                    <a:pt x="77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8" y="164"/>
                    <a:pt x="83" y="179"/>
                  </a:cubicBezTo>
                  <a:cubicBezTo>
                    <a:pt x="84" y="168"/>
                    <a:pt x="84" y="155"/>
                    <a:pt x="80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40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3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4" y="177"/>
                    <a:pt x="14" y="177"/>
                  </a:cubicBezTo>
                  <a:cubicBezTo>
                    <a:pt x="14" y="177"/>
                    <a:pt x="6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5" y="262"/>
                    <a:pt x="65" y="267"/>
                  </a:cubicBezTo>
                  <a:cubicBezTo>
                    <a:pt x="65" y="278"/>
                    <a:pt x="66" y="289"/>
                    <a:pt x="68" y="300"/>
                  </a:cubicBezTo>
                  <a:cubicBezTo>
                    <a:pt x="63" y="290"/>
                    <a:pt x="57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8" y="318"/>
                    <a:pt x="62" y="316"/>
                    <a:pt x="70" y="315"/>
                  </a:cubicBezTo>
                  <a:cubicBezTo>
                    <a:pt x="73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8" y="365"/>
                    <a:pt x="39" y="375"/>
                  </a:cubicBezTo>
                  <a:cubicBezTo>
                    <a:pt x="61" y="384"/>
                    <a:pt x="83" y="376"/>
                    <a:pt x="91" y="373"/>
                  </a:cubicBezTo>
                  <a:cubicBezTo>
                    <a:pt x="98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9" y="429"/>
                    <a:pt x="125" y="423"/>
                  </a:cubicBezTo>
                  <a:cubicBezTo>
                    <a:pt x="135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1" y="453"/>
                    <a:pt x="79" y="470"/>
                    <a:pt x="79" y="470"/>
                  </a:cubicBezTo>
                  <a:cubicBezTo>
                    <a:pt x="79" y="470"/>
                    <a:pt x="105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5" y="472"/>
                    <a:pt x="198" y="479"/>
                    <a:pt x="213" y="485"/>
                  </a:cubicBezTo>
                  <a:cubicBezTo>
                    <a:pt x="202" y="484"/>
                    <a:pt x="189" y="484"/>
                    <a:pt x="178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3" y="533"/>
                    <a:pt x="210" y="554"/>
                    <a:pt x="210" y="554"/>
                  </a:cubicBezTo>
                  <a:cubicBezTo>
                    <a:pt x="210" y="554"/>
                    <a:pt x="244" y="561"/>
                    <a:pt x="263" y="547"/>
                  </a:cubicBezTo>
                  <a:cubicBezTo>
                    <a:pt x="283" y="533"/>
                    <a:pt x="286" y="510"/>
                    <a:pt x="287" y="502"/>
                  </a:cubicBezTo>
                  <a:cubicBezTo>
                    <a:pt x="292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1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4" y="490"/>
                  </a:cubicBezTo>
                  <a:cubicBezTo>
                    <a:pt x="377" y="498"/>
                    <a:pt x="386" y="520"/>
                    <a:pt x="408" y="528"/>
                  </a:cubicBezTo>
                  <a:cubicBezTo>
                    <a:pt x="431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2" y="470"/>
                    <a:pt x="522" y="470"/>
                  </a:cubicBezTo>
                  <a:cubicBezTo>
                    <a:pt x="522" y="470"/>
                    <a:pt x="509" y="453"/>
                    <a:pt x="475" y="449"/>
                  </a:cubicBezTo>
                  <a:cubicBezTo>
                    <a:pt x="464" y="448"/>
                    <a:pt x="451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4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5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rgbClr val="404040">
                <a:lumMod val="20000"/>
                <a:lumOff val="80000"/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3796"/>
            <p:cNvSpPr>
              <a:spLocks noEditPoints="1"/>
            </p:cNvSpPr>
            <p:nvPr/>
          </p:nvSpPr>
          <p:spPr bwMode="auto">
            <a:xfrm>
              <a:off x="7905751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5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3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1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9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5" y="266"/>
                    <a:pt x="134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2" y="634"/>
                    <a:pt x="165" y="621"/>
                    <a:pt x="165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1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3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90" y="220"/>
                    <a:pt x="454" y="238"/>
                    <a:pt x="431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9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09" name="组合 208"/>
            <p:cNvGrpSpPr/>
            <p:nvPr/>
          </p:nvGrpSpPr>
          <p:grpSpPr>
            <a:xfrm>
              <a:off x="8335963" y="2070100"/>
              <a:ext cx="942975" cy="647700"/>
              <a:chOff x="8335963" y="2070100"/>
              <a:chExt cx="942975" cy="647700"/>
            </a:xfrm>
          </p:grpSpPr>
          <p:sp>
            <p:nvSpPr>
              <p:cNvPr id="210" name="Freeform 3797"/>
              <p:cNvSpPr>
                <a:spLocks/>
              </p:cNvSpPr>
              <p:nvPr/>
            </p:nvSpPr>
            <p:spPr bwMode="auto">
              <a:xfrm>
                <a:off x="9078913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3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3" y="0"/>
                    </a:cubicBezTo>
                    <a:cubicBezTo>
                      <a:pt x="3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3798"/>
              <p:cNvSpPr>
                <a:spLocks/>
              </p:cNvSpPr>
              <p:nvPr/>
            </p:nvSpPr>
            <p:spPr bwMode="auto">
              <a:xfrm>
                <a:off x="9069388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3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3799"/>
              <p:cNvSpPr>
                <a:spLocks/>
              </p:cNvSpPr>
              <p:nvPr/>
            </p:nvSpPr>
            <p:spPr bwMode="auto">
              <a:xfrm>
                <a:off x="9047163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3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3" y="0"/>
                    </a:cubicBezTo>
                    <a:cubicBezTo>
                      <a:pt x="3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3800"/>
              <p:cNvSpPr>
                <a:spLocks/>
              </p:cNvSpPr>
              <p:nvPr/>
            </p:nvSpPr>
            <p:spPr bwMode="auto">
              <a:xfrm>
                <a:off x="8999538" y="2333625"/>
                <a:ext cx="107950" cy="101600"/>
              </a:xfrm>
              <a:custGeom>
                <a:avLst/>
                <a:gdLst>
                  <a:gd name="T0" fmla="*/ 22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2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2" y="32"/>
                    </a:moveTo>
                    <a:cubicBezTo>
                      <a:pt x="21" y="27"/>
                      <a:pt x="18" y="19"/>
                      <a:pt x="14" y="11"/>
                    </a:cubicBezTo>
                    <a:cubicBezTo>
                      <a:pt x="14" y="11"/>
                      <a:pt x="20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Freeform 3801"/>
              <p:cNvSpPr>
                <a:spLocks/>
              </p:cNvSpPr>
              <p:nvPr/>
            </p:nvSpPr>
            <p:spPr bwMode="auto">
              <a:xfrm>
                <a:off x="8929688" y="2387600"/>
                <a:ext cx="120650" cy="111125"/>
              </a:xfrm>
              <a:custGeom>
                <a:avLst/>
                <a:gdLst>
                  <a:gd name="T0" fmla="*/ 20 w 38"/>
                  <a:gd name="T1" fmla="*/ 34 h 35"/>
                  <a:gd name="T2" fmla="*/ 17 w 38"/>
                  <a:gd name="T3" fmla="*/ 12 h 35"/>
                  <a:gd name="T4" fmla="*/ 21 w 38"/>
                  <a:gd name="T5" fmla="*/ 35 h 35"/>
                  <a:gd name="T6" fmla="*/ 16 w 38"/>
                  <a:gd name="T7" fmla="*/ 0 h 35"/>
                  <a:gd name="T8" fmla="*/ 20 w 38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0" y="34"/>
                    </a:moveTo>
                    <a:cubicBezTo>
                      <a:pt x="20" y="30"/>
                      <a:pt x="20" y="21"/>
                      <a:pt x="17" y="12"/>
                    </a:cubicBezTo>
                    <a:cubicBezTo>
                      <a:pt x="17" y="12"/>
                      <a:pt x="21" y="24"/>
                      <a:pt x="21" y="35"/>
                    </a:cubicBezTo>
                    <a:cubicBezTo>
                      <a:pt x="23" y="33"/>
                      <a:pt x="38" y="16"/>
                      <a:pt x="16" y="0"/>
                    </a:cubicBezTo>
                    <a:cubicBezTo>
                      <a:pt x="16" y="0"/>
                      <a:pt x="0" y="21"/>
                      <a:pt x="20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3802"/>
              <p:cNvSpPr>
                <a:spLocks/>
              </p:cNvSpPr>
              <p:nvPr/>
            </p:nvSpPr>
            <p:spPr bwMode="auto">
              <a:xfrm>
                <a:off x="8843963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3803"/>
              <p:cNvSpPr>
                <a:spLocks/>
              </p:cNvSpPr>
              <p:nvPr/>
            </p:nvSpPr>
            <p:spPr bwMode="auto">
              <a:xfrm>
                <a:off x="8926513" y="2530475"/>
                <a:ext cx="111125" cy="117475"/>
              </a:xfrm>
              <a:custGeom>
                <a:avLst/>
                <a:gdLst>
                  <a:gd name="T0" fmla="*/ 1 w 35"/>
                  <a:gd name="T1" fmla="*/ 13 h 37"/>
                  <a:gd name="T2" fmla="*/ 23 w 35"/>
                  <a:gd name="T3" fmla="*/ 19 h 37"/>
                  <a:gd name="T4" fmla="*/ 0 w 35"/>
                  <a:gd name="T5" fmla="*/ 14 h 37"/>
                  <a:gd name="T6" fmla="*/ 35 w 35"/>
                  <a:gd name="T7" fmla="*/ 21 h 37"/>
                  <a:gd name="T8" fmla="*/ 1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1" y="13"/>
                    </a:moveTo>
                    <a:cubicBezTo>
                      <a:pt x="6" y="15"/>
                      <a:pt x="14" y="18"/>
                      <a:pt x="23" y="19"/>
                    </a:cubicBezTo>
                    <a:cubicBezTo>
                      <a:pt x="23" y="19"/>
                      <a:pt x="11" y="18"/>
                      <a:pt x="0" y="14"/>
                    </a:cubicBezTo>
                    <a:cubicBezTo>
                      <a:pt x="2" y="17"/>
                      <a:pt x="13" y="37"/>
                      <a:pt x="35" y="21"/>
                    </a:cubicBezTo>
                    <a:cubicBezTo>
                      <a:pt x="35" y="21"/>
                      <a:pt x="20" y="0"/>
                      <a:pt x="1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3804"/>
              <p:cNvSpPr>
                <a:spLocks/>
              </p:cNvSpPr>
              <p:nvPr/>
            </p:nvSpPr>
            <p:spPr bwMode="auto">
              <a:xfrm>
                <a:off x="9031288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4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4" y="17"/>
                    </a:cubicBezTo>
                    <a:cubicBezTo>
                      <a:pt x="24" y="17"/>
                      <a:pt x="12" y="21"/>
                      <a:pt x="0" y="21"/>
                    </a:cubicBezTo>
                    <a:cubicBezTo>
                      <a:pt x="2" y="23"/>
                      <a:pt x="20" y="38"/>
                      <a:pt x="35" y="15"/>
                    </a:cubicBezTo>
                    <a:cubicBezTo>
                      <a:pt x="35" y="15"/>
                      <a:pt x="14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3805"/>
              <p:cNvSpPr>
                <a:spLocks/>
              </p:cNvSpPr>
              <p:nvPr/>
            </p:nvSpPr>
            <p:spPr bwMode="auto">
              <a:xfrm>
                <a:off x="9110663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5" y="33"/>
                      <a:pt x="31" y="7"/>
                    </a:cubicBezTo>
                    <a:cubicBezTo>
                      <a:pt x="31" y="7"/>
                      <a:pt x="5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3806"/>
              <p:cNvSpPr>
                <a:spLocks/>
              </p:cNvSpPr>
              <p:nvPr/>
            </p:nvSpPr>
            <p:spPr bwMode="auto">
              <a:xfrm>
                <a:off x="9164638" y="2286000"/>
                <a:ext cx="88900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3807"/>
              <p:cNvSpPr>
                <a:spLocks/>
              </p:cNvSpPr>
              <p:nvPr/>
            </p:nvSpPr>
            <p:spPr bwMode="auto">
              <a:xfrm>
                <a:off x="9183688" y="2181225"/>
                <a:ext cx="95250" cy="88900"/>
              </a:xfrm>
              <a:custGeom>
                <a:avLst/>
                <a:gdLst>
                  <a:gd name="T0" fmla="*/ 3 w 30"/>
                  <a:gd name="T1" fmla="*/ 27 h 28"/>
                  <a:gd name="T2" fmla="*/ 18 w 30"/>
                  <a:gd name="T3" fmla="*/ 9 h 28"/>
                  <a:gd name="T4" fmla="*/ 4 w 30"/>
                  <a:gd name="T5" fmla="*/ 28 h 28"/>
                  <a:gd name="T6" fmla="*/ 26 w 30"/>
                  <a:gd name="T7" fmla="*/ 0 h 28"/>
                  <a:gd name="T8" fmla="*/ 3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3808"/>
              <p:cNvSpPr>
                <a:spLocks/>
              </p:cNvSpPr>
              <p:nvPr/>
            </p:nvSpPr>
            <p:spPr bwMode="auto">
              <a:xfrm>
                <a:off x="9164638" y="2070100"/>
                <a:ext cx="104775" cy="95250"/>
              </a:xfrm>
              <a:custGeom>
                <a:avLst/>
                <a:gdLst>
                  <a:gd name="T0" fmla="*/ 20 w 33"/>
                  <a:gd name="T1" fmla="*/ 10 h 30"/>
                  <a:gd name="T2" fmla="*/ 8 w 33"/>
                  <a:gd name="T3" fmla="*/ 30 h 30"/>
                  <a:gd name="T4" fmla="*/ 26 w 33"/>
                  <a:gd name="T5" fmla="*/ 0 h 30"/>
                  <a:gd name="T6" fmla="*/ 7 w 33"/>
                  <a:gd name="T7" fmla="*/ 29 h 30"/>
                  <a:gd name="T8" fmla="*/ 20 w 33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0" y="10"/>
                    </a:moveTo>
                    <a:cubicBezTo>
                      <a:pt x="20" y="10"/>
                      <a:pt x="15" y="22"/>
                      <a:pt x="8" y="30"/>
                    </a:cubicBezTo>
                    <a:cubicBezTo>
                      <a:pt x="11" y="30"/>
                      <a:pt x="33" y="26"/>
                      <a:pt x="26" y="0"/>
                    </a:cubicBezTo>
                    <a:cubicBezTo>
                      <a:pt x="26" y="0"/>
                      <a:pt x="0" y="7"/>
                      <a:pt x="7" y="29"/>
                    </a:cubicBezTo>
                    <a:cubicBezTo>
                      <a:pt x="11" y="26"/>
                      <a:pt x="16" y="19"/>
                      <a:pt x="2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3809"/>
              <p:cNvSpPr>
                <a:spLocks noEditPoints="1"/>
              </p:cNvSpPr>
              <p:nvPr/>
            </p:nvSpPr>
            <p:spPr bwMode="auto">
              <a:xfrm>
                <a:off x="8428038" y="2136775"/>
                <a:ext cx="755650" cy="581025"/>
              </a:xfrm>
              <a:custGeom>
                <a:avLst/>
                <a:gdLst>
                  <a:gd name="T0" fmla="*/ 139 w 238"/>
                  <a:gd name="T1" fmla="*/ 134 h 183"/>
                  <a:gd name="T2" fmla="*/ 205 w 238"/>
                  <a:gd name="T3" fmla="*/ 103 h 183"/>
                  <a:gd name="T4" fmla="*/ 236 w 238"/>
                  <a:gd name="T5" fmla="*/ 2 h 183"/>
                  <a:gd name="T6" fmla="*/ 234 w 238"/>
                  <a:gd name="T7" fmla="*/ 1 h 183"/>
                  <a:gd name="T8" fmla="*/ 232 w 238"/>
                  <a:gd name="T9" fmla="*/ 3 h 183"/>
                  <a:gd name="T10" fmla="*/ 202 w 238"/>
                  <a:gd name="T11" fmla="*/ 100 h 183"/>
                  <a:gd name="T12" fmla="*/ 126 w 238"/>
                  <a:gd name="T13" fmla="*/ 131 h 183"/>
                  <a:gd name="T14" fmla="*/ 122 w 238"/>
                  <a:gd name="T15" fmla="*/ 131 h 183"/>
                  <a:gd name="T16" fmla="*/ 119 w 238"/>
                  <a:gd name="T17" fmla="*/ 131 h 183"/>
                  <a:gd name="T18" fmla="*/ 116 w 238"/>
                  <a:gd name="T19" fmla="*/ 131 h 183"/>
                  <a:gd name="T20" fmla="*/ 113 w 238"/>
                  <a:gd name="T21" fmla="*/ 131 h 183"/>
                  <a:gd name="T22" fmla="*/ 36 w 238"/>
                  <a:gd name="T23" fmla="*/ 100 h 183"/>
                  <a:gd name="T24" fmla="*/ 7 w 238"/>
                  <a:gd name="T25" fmla="*/ 3 h 183"/>
                  <a:gd name="T26" fmla="*/ 5 w 238"/>
                  <a:gd name="T27" fmla="*/ 1 h 183"/>
                  <a:gd name="T28" fmla="*/ 3 w 238"/>
                  <a:gd name="T29" fmla="*/ 2 h 183"/>
                  <a:gd name="T30" fmla="*/ 33 w 238"/>
                  <a:gd name="T31" fmla="*/ 103 h 183"/>
                  <a:gd name="T32" fmla="*/ 99 w 238"/>
                  <a:gd name="T33" fmla="*/ 134 h 183"/>
                  <a:gd name="T34" fmla="*/ 86 w 238"/>
                  <a:gd name="T35" fmla="*/ 142 h 183"/>
                  <a:gd name="T36" fmla="*/ 87 w 238"/>
                  <a:gd name="T37" fmla="*/ 151 h 183"/>
                  <a:gd name="T38" fmla="*/ 95 w 238"/>
                  <a:gd name="T39" fmla="*/ 155 h 183"/>
                  <a:gd name="T40" fmla="*/ 115 w 238"/>
                  <a:gd name="T41" fmla="*/ 142 h 183"/>
                  <a:gd name="T42" fmla="*/ 115 w 238"/>
                  <a:gd name="T43" fmla="*/ 171 h 183"/>
                  <a:gd name="T44" fmla="*/ 113 w 238"/>
                  <a:gd name="T45" fmla="*/ 177 h 183"/>
                  <a:gd name="T46" fmla="*/ 104 w 238"/>
                  <a:gd name="T47" fmla="*/ 179 h 183"/>
                  <a:gd name="T48" fmla="*/ 102 w 238"/>
                  <a:gd name="T49" fmla="*/ 181 h 183"/>
                  <a:gd name="T50" fmla="*/ 103 w 238"/>
                  <a:gd name="T51" fmla="*/ 183 h 183"/>
                  <a:gd name="T52" fmla="*/ 105 w 238"/>
                  <a:gd name="T53" fmla="*/ 183 h 183"/>
                  <a:gd name="T54" fmla="*/ 115 w 238"/>
                  <a:gd name="T55" fmla="*/ 180 h 183"/>
                  <a:gd name="T56" fmla="*/ 119 w 238"/>
                  <a:gd name="T57" fmla="*/ 171 h 183"/>
                  <a:gd name="T58" fmla="*/ 119 w 238"/>
                  <a:gd name="T59" fmla="*/ 137 h 183"/>
                  <a:gd name="T60" fmla="*/ 119 w 238"/>
                  <a:gd name="T61" fmla="*/ 137 h 183"/>
                  <a:gd name="T62" fmla="*/ 120 w 238"/>
                  <a:gd name="T63" fmla="*/ 137 h 183"/>
                  <a:gd name="T64" fmla="*/ 120 w 238"/>
                  <a:gd name="T65" fmla="*/ 171 h 183"/>
                  <a:gd name="T66" fmla="*/ 123 w 238"/>
                  <a:gd name="T67" fmla="*/ 180 h 183"/>
                  <a:gd name="T68" fmla="*/ 134 w 238"/>
                  <a:gd name="T69" fmla="*/ 183 h 183"/>
                  <a:gd name="T70" fmla="*/ 135 w 238"/>
                  <a:gd name="T71" fmla="*/ 183 h 183"/>
                  <a:gd name="T72" fmla="*/ 137 w 238"/>
                  <a:gd name="T73" fmla="*/ 181 h 183"/>
                  <a:gd name="T74" fmla="*/ 135 w 238"/>
                  <a:gd name="T75" fmla="*/ 179 h 183"/>
                  <a:gd name="T76" fmla="*/ 126 w 238"/>
                  <a:gd name="T77" fmla="*/ 177 h 183"/>
                  <a:gd name="T78" fmla="*/ 124 w 238"/>
                  <a:gd name="T79" fmla="*/ 171 h 183"/>
                  <a:gd name="T80" fmla="*/ 124 w 238"/>
                  <a:gd name="T81" fmla="*/ 142 h 183"/>
                  <a:gd name="T82" fmla="*/ 144 w 238"/>
                  <a:gd name="T83" fmla="*/ 155 h 183"/>
                  <a:gd name="T84" fmla="*/ 144 w 238"/>
                  <a:gd name="T85" fmla="*/ 155 h 183"/>
                  <a:gd name="T86" fmla="*/ 152 w 238"/>
                  <a:gd name="T87" fmla="*/ 151 h 183"/>
                  <a:gd name="T88" fmla="*/ 153 w 238"/>
                  <a:gd name="T89" fmla="*/ 142 h 183"/>
                  <a:gd name="T90" fmla="*/ 139 w 238"/>
                  <a:gd name="T91" fmla="*/ 134 h 183"/>
                  <a:gd name="T92" fmla="*/ 95 w 238"/>
                  <a:gd name="T93" fmla="*/ 151 h 183"/>
                  <a:gd name="T94" fmla="*/ 90 w 238"/>
                  <a:gd name="T95" fmla="*/ 149 h 183"/>
                  <a:gd name="T96" fmla="*/ 89 w 238"/>
                  <a:gd name="T97" fmla="*/ 144 h 183"/>
                  <a:gd name="T98" fmla="*/ 113 w 238"/>
                  <a:gd name="T99" fmla="*/ 135 h 183"/>
                  <a:gd name="T100" fmla="*/ 115 w 238"/>
                  <a:gd name="T101" fmla="*/ 135 h 183"/>
                  <a:gd name="T102" fmla="*/ 115 w 238"/>
                  <a:gd name="T103" fmla="*/ 136 h 183"/>
                  <a:gd name="T104" fmla="*/ 95 w 238"/>
                  <a:gd name="T105" fmla="*/ 151 h 183"/>
                  <a:gd name="T106" fmla="*/ 149 w 238"/>
                  <a:gd name="T107" fmla="*/ 149 h 183"/>
                  <a:gd name="T108" fmla="*/ 144 w 238"/>
                  <a:gd name="T109" fmla="*/ 151 h 183"/>
                  <a:gd name="T110" fmla="*/ 144 w 238"/>
                  <a:gd name="T111" fmla="*/ 151 h 183"/>
                  <a:gd name="T112" fmla="*/ 124 w 238"/>
                  <a:gd name="T113" fmla="*/ 136 h 183"/>
                  <a:gd name="T114" fmla="*/ 124 w 238"/>
                  <a:gd name="T115" fmla="*/ 135 h 183"/>
                  <a:gd name="T116" fmla="*/ 126 w 238"/>
                  <a:gd name="T117" fmla="*/ 135 h 183"/>
                  <a:gd name="T118" fmla="*/ 149 w 238"/>
                  <a:gd name="T119" fmla="*/ 144 h 183"/>
                  <a:gd name="T120" fmla="*/ 149 w 238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8" h="183">
                    <a:moveTo>
                      <a:pt x="139" y="134"/>
                    </a:moveTo>
                    <a:cubicBezTo>
                      <a:pt x="158" y="131"/>
                      <a:pt x="185" y="124"/>
                      <a:pt x="205" y="103"/>
                    </a:cubicBezTo>
                    <a:cubicBezTo>
                      <a:pt x="228" y="80"/>
                      <a:pt x="238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4" y="78"/>
                      <a:pt x="202" y="100"/>
                    </a:cubicBezTo>
                    <a:cubicBezTo>
                      <a:pt x="177" y="126"/>
                      <a:pt x="140" y="130"/>
                      <a:pt x="126" y="131"/>
                    </a:cubicBezTo>
                    <a:cubicBezTo>
                      <a:pt x="124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7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4" y="0"/>
                      <a:pt x="3" y="1"/>
                      <a:pt x="3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1" y="155"/>
                      <a:pt x="95" y="155"/>
                    </a:cubicBezTo>
                    <a:cubicBezTo>
                      <a:pt x="102" y="155"/>
                      <a:pt x="110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10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2" y="181"/>
                    </a:cubicBezTo>
                    <a:cubicBezTo>
                      <a:pt x="101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6" y="183"/>
                      <a:pt x="131" y="183"/>
                      <a:pt x="134" y="183"/>
                    </a:cubicBezTo>
                    <a:cubicBezTo>
                      <a:pt x="135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4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2" y="140"/>
                      <a:pt x="104" y="136"/>
                      <a:pt x="113" y="135"/>
                    </a:cubicBezTo>
                    <a:cubicBezTo>
                      <a:pt x="113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9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7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9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3810"/>
              <p:cNvSpPr>
                <a:spLocks/>
              </p:cNvSpPr>
              <p:nvPr/>
            </p:nvSpPr>
            <p:spPr bwMode="auto">
              <a:xfrm>
                <a:off x="8440738" y="2092325"/>
                <a:ext cx="92075" cy="88900"/>
              </a:xfrm>
              <a:custGeom>
                <a:avLst/>
                <a:gdLst>
                  <a:gd name="T0" fmla="*/ 20 w 29"/>
                  <a:gd name="T1" fmla="*/ 9 h 28"/>
                  <a:gd name="T2" fmla="*/ 6 w 29"/>
                  <a:gd name="T3" fmla="*/ 28 h 28"/>
                  <a:gd name="T4" fmla="*/ 27 w 29"/>
                  <a:gd name="T5" fmla="*/ 0 h 28"/>
                  <a:gd name="T6" fmla="*/ 5 w 29"/>
                  <a:gd name="T7" fmla="*/ 28 h 28"/>
                  <a:gd name="T8" fmla="*/ 20 w 2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0" y="9"/>
                    </a:moveTo>
                    <a:cubicBezTo>
                      <a:pt x="13" y="16"/>
                      <a:pt x="9" y="24"/>
                      <a:pt x="6" y="28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3"/>
                      <a:pt x="4" y="25"/>
                      <a:pt x="5" y="28"/>
                    </a:cubicBezTo>
                    <a:cubicBezTo>
                      <a:pt x="10" y="18"/>
                      <a:pt x="20" y="9"/>
                      <a:pt x="2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3811"/>
              <p:cNvSpPr>
                <a:spLocks/>
              </p:cNvSpPr>
              <p:nvPr/>
            </p:nvSpPr>
            <p:spPr bwMode="auto">
              <a:xfrm>
                <a:off x="8450263" y="2190750"/>
                <a:ext cx="95250" cy="88900"/>
              </a:xfrm>
              <a:custGeom>
                <a:avLst/>
                <a:gdLst>
                  <a:gd name="T0" fmla="*/ 6 w 30"/>
                  <a:gd name="T1" fmla="*/ 28 h 28"/>
                  <a:gd name="T2" fmla="*/ 20 w 30"/>
                  <a:gd name="T3" fmla="*/ 9 h 28"/>
                  <a:gd name="T4" fmla="*/ 7 w 30"/>
                  <a:gd name="T5" fmla="*/ 28 h 28"/>
                  <a:gd name="T6" fmla="*/ 27 w 30"/>
                  <a:gd name="T7" fmla="*/ 0 h 28"/>
                  <a:gd name="T8" fmla="*/ 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6" y="28"/>
                    </a:moveTo>
                    <a:cubicBezTo>
                      <a:pt x="11" y="18"/>
                      <a:pt x="20" y="9"/>
                      <a:pt x="20" y="9"/>
                    </a:cubicBezTo>
                    <a:cubicBezTo>
                      <a:pt x="13" y="16"/>
                      <a:pt x="9" y="23"/>
                      <a:pt x="7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2"/>
                      <a:pt x="5" y="25"/>
                      <a:pt x="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3812"/>
              <p:cNvSpPr>
                <a:spLocks/>
              </p:cNvSpPr>
              <p:nvPr/>
            </p:nvSpPr>
            <p:spPr bwMode="auto">
              <a:xfrm>
                <a:off x="8472488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20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20" y="9"/>
                      <a:pt x="20" y="9"/>
                    </a:cubicBezTo>
                    <a:cubicBezTo>
                      <a:pt x="13" y="16"/>
                      <a:pt x="9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4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3813"/>
              <p:cNvSpPr>
                <a:spLocks/>
              </p:cNvSpPr>
              <p:nvPr/>
            </p:nvSpPr>
            <p:spPr bwMode="auto">
              <a:xfrm>
                <a:off x="8504238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3814"/>
              <p:cNvSpPr>
                <a:spLocks/>
              </p:cNvSpPr>
              <p:nvPr/>
            </p:nvSpPr>
            <p:spPr bwMode="auto">
              <a:xfrm>
                <a:off x="8564563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8" y="21"/>
                      <a:pt x="18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3815"/>
              <p:cNvSpPr>
                <a:spLocks/>
              </p:cNvSpPr>
              <p:nvPr/>
            </p:nvSpPr>
            <p:spPr bwMode="auto">
              <a:xfrm>
                <a:off x="8650288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1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3816"/>
              <p:cNvSpPr>
                <a:spLocks/>
              </p:cNvSpPr>
              <p:nvPr/>
            </p:nvSpPr>
            <p:spPr bwMode="auto">
              <a:xfrm>
                <a:off x="8574088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5" y="18"/>
                      <a:pt x="12" y="19"/>
                      <a:pt x="12" y="19"/>
                    </a:cubicBezTo>
                    <a:cubicBezTo>
                      <a:pt x="22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3817"/>
              <p:cNvSpPr>
                <a:spLocks/>
              </p:cNvSpPr>
              <p:nvPr/>
            </p:nvSpPr>
            <p:spPr bwMode="auto">
              <a:xfrm>
                <a:off x="8469313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3818"/>
              <p:cNvSpPr>
                <a:spLocks/>
              </p:cNvSpPr>
              <p:nvPr/>
            </p:nvSpPr>
            <p:spPr bwMode="auto">
              <a:xfrm>
                <a:off x="8405813" y="2390775"/>
                <a:ext cx="95250" cy="104775"/>
              </a:xfrm>
              <a:custGeom>
                <a:avLst/>
                <a:gdLst>
                  <a:gd name="T0" fmla="*/ 30 w 30"/>
                  <a:gd name="T1" fmla="*/ 24 h 33"/>
                  <a:gd name="T2" fmla="*/ 10 w 30"/>
                  <a:gd name="T3" fmla="*/ 13 h 33"/>
                  <a:gd name="T4" fmla="*/ 30 w 30"/>
                  <a:gd name="T5" fmla="*/ 23 h 33"/>
                  <a:gd name="T6" fmla="*/ 0 w 30"/>
                  <a:gd name="T7" fmla="*/ 7 h 33"/>
                  <a:gd name="T8" fmla="*/ 30 w 30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3">
                    <a:moveTo>
                      <a:pt x="30" y="24"/>
                    </a:moveTo>
                    <a:cubicBezTo>
                      <a:pt x="19" y="20"/>
                      <a:pt x="10" y="13"/>
                      <a:pt x="10" y="13"/>
                    </a:cubicBezTo>
                    <a:cubicBezTo>
                      <a:pt x="17" y="18"/>
                      <a:pt x="25" y="21"/>
                      <a:pt x="30" y="23"/>
                    </a:cubicBezTo>
                    <a:cubicBezTo>
                      <a:pt x="25" y="0"/>
                      <a:pt x="0" y="7"/>
                      <a:pt x="0" y="7"/>
                    </a:cubicBezTo>
                    <a:cubicBezTo>
                      <a:pt x="6" y="33"/>
                      <a:pt x="27" y="25"/>
                      <a:pt x="3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3819"/>
              <p:cNvSpPr>
                <a:spLocks/>
              </p:cNvSpPr>
              <p:nvPr/>
            </p:nvSpPr>
            <p:spPr bwMode="auto">
              <a:xfrm>
                <a:off x="8358188" y="2286000"/>
                <a:ext cx="92075" cy="95250"/>
              </a:xfrm>
              <a:custGeom>
                <a:avLst/>
                <a:gdLst>
                  <a:gd name="T0" fmla="*/ 29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9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9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9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3820"/>
              <p:cNvSpPr>
                <a:spLocks/>
              </p:cNvSpPr>
              <p:nvPr/>
            </p:nvSpPr>
            <p:spPr bwMode="auto">
              <a:xfrm>
                <a:off x="8335963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3821"/>
              <p:cNvSpPr>
                <a:spLocks/>
              </p:cNvSpPr>
              <p:nvPr/>
            </p:nvSpPr>
            <p:spPr bwMode="auto">
              <a:xfrm>
                <a:off x="8342313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8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35" name="原创设计师QQ598969553          _4"/>
          <p:cNvGrpSpPr/>
          <p:nvPr/>
        </p:nvGrpSpPr>
        <p:grpSpPr>
          <a:xfrm>
            <a:off x="6978793" y="1916832"/>
            <a:ext cx="1667946" cy="1667513"/>
            <a:chOff x="11029951" y="1171575"/>
            <a:chExt cx="2795588" cy="2794000"/>
          </a:xfrm>
        </p:grpSpPr>
        <p:sp>
          <p:nvSpPr>
            <p:cNvPr id="236" name="Freeform 3822"/>
            <p:cNvSpPr>
              <a:spLocks/>
            </p:cNvSpPr>
            <p:nvPr/>
          </p:nvSpPr>
          <p:spPr bwMode="auto">
            <a:xfrm>
              <a:off x="11029951" y="1171575"/>
              <a:ext cx="2795588" cy="2794000"/>
            </a:xfrm>
            <a:custGeom>
              <a:avLst/>
              <a:gdLst>
                <a:gd name="T0" fmla="*/ 863 w 880"/>
                <a:gd name="T1" fmla="*/ 466 h 880"/>
                <a:gd name="T2" fmla="*/ 863 w 880"/>
                <a:gd name="T3" fmla="*/ 414 h 880"/>
                <a:gd name="T4" fmla="*/ 855 w 880"/>
                <a:gd name="T5" fmla="*/ 356 h 880"/>
                <a:gd name="T6" fmla="*/ 842 w 880"/>
                <a:gd name="T7" fmla="*/ 306 h 880"/>
                <a:gd name="T8" fmla="*/ 819 w 880"/>
                <a:gd name="T9" fmla="*/ 251 h 880"/>
                <a:gd name="T10" fmla="*/ 794 w 880"/>
                <a:gd name="T11" fmla="*/ 206 h 880"/>
                <a:gd name="T12" fmla="*/ 757 w 880"/>
                <a:gd name="T13" fmla="*/ 160 h 880"/>
                <a:gd name="T14" fmla="*/ 721 w 880"/>
                <a:gd name="T15" fmla="*/ 123 h 880"/>
                <a:gd name="T16" fmla="*/ 674 w 880"/>
                <a:gd name="T17" fmla="*/ 87 h 880"/>
                <a:gd name="T18" fmla="*/ 630 w 880"/>
                <a:gd name="T19" fmla="*/ 61 h 880"/>
                <a:gd name="T20" fmla="*/ 575 w 880"/>
                <a:gd name="T21" fmla="*/ 39 h 880"/>
                <a:gd name="T22" fmla="*/ 525 w 880"/>
                <a:gd name="T23" fmla="*/ 25 h 880"/>
                <a:gd name="T24" fmla="*/ 466 w 880"/>
                <a:gd name="T25" fmla="*/ 18 h 880"/>
                <a:gd name="T26" fmla="*/ 415 w 880"/>
                <a:gd name="T27" fmla="*/ 17 h 880"/>
                <a:gd name="T28" fmla="*/ 356 w 880"/>
                <a:gd name="T29" fmla="*/ 25 h 880"/>
                <a:gd name="T30" fmla="*/ 306 w 880"/>
                <a:gd name="T31" fmla="*/ 38 h 880"/>
                <a:gd name="T32" fmla="*/ 252 w 880"/>
                <a:gd name="T33" fmla="*/ 61 h 880"/>
                <a:gd name="T34" fmla="*/ 207 w 880"/>
                <a:gd name="T35" fmla="*/ 86 h 880"/>
                <a:gd name="T36" fmla="*/ 160 w 880"/>
                <a:gd name="T37" fmla="*/ 123 h 880"/>
                <a:gd name="T38" fmla="*/ 123 w 880"/>
                <a:gd name="T39" fmla="*/ 159 h 880"/>
                <a:gd name="T40" fmla="*/ 87 w 880"/>
                <a:gd name="T41" fmla="*/ 206 h 880"/>
                <a:gd name="T42" fmla="*/ 61 w 880"/>
                <a:gd name="T43" fmla="*/ 250 h 880"/>
                <a:gd name="T44" fmla="*/ 39 w 880"/>
                <a:gd name="T45" fmla="*/ 305 h 880"/>
                <a:gd name="T46" fmla="*/ 25 w 880"/>
                <a:gd name="T47" fmla="*/ 355 h 880"/>
                <a:gd name="T48" fmla="*/ 18 w 880"/>
                <a:gd name="T49" fmla="*/ 414 h 880"/>
                <a:gd name="T50" fmla="*/ 17 w 880"/>
                <a:gd name="T51" fmla="*/ 465 h 880"/>
                <a:gd name="T52" fmla="*/ 26 w 880"/>
                <a:gd name="T53" fmla="*/ 524 h 880"/>
                <a:gd name="T54" fmla="*/ 38 w 880"/>
                <a:gd name="T55" fmla="*/ 574 h 880"/>
                <a:gd name="T56" fmla="*/ 61 w 880"/>
                <a:gd name="T57" fmla="*/ 629 h 880"/>
                <a:gd name="T58" fmla="*/ 87 w 880"/>
                <a:gd name="T59" fmla="*/ 674 h 880"/>
                <a:gd name="T60" fmla="*/ 123 w 880"/>
                <a:gd name="T61" fmla="*/ 720 h 880"/>
                <a:gd name="T62" fmla="*/ 159 w 880"/>
                <a:gd name="T63" fmla="*/ 757 h 880"/>
                <a:gd name="T64" fmla="*/ 207 w 880"/>
                <a:gd name="T65" fmla="*/ 793 h 880"/>
                <a:gd name="T66" fmla="*/ 251 w 880"/>
                <a:gd name="T67" fmla="*/ 819 h 880"/>
                <a:gd name="T68" fmla="*/ 306 w 880"/>
                <a:gd name="T69" fmla="*/ 841 h 880"/>
                <a:gd name="T70" fmla="*/ 355 w 880"/>
                <a:gd name="T71" fmla="*/ 855 h 880"/>
                <a:gd name="T72" fmla="*/ 414 w 880"/>
                <a:gd name="T73" fmla="*/ 862 h 880"/>
                <a:gd name="T74" fmla="*/ 466 w 880"/>
                <a:gd name="T75" fmla="*/ 863 h 880"/>
                <a:gd name="T76" fmla="*/ 524 w 880"/>
                <a:gd name="T77" fmla="*/ 855 h 880"/>
                <a:gd name="T78" fmla="*/ 574 w 880"/>
                <a:gd name="T79" fmla="*/ 842 h 880"/>
                <a:gd name="T80" fmla="*/ 629 w 880"/>
                <a:gd name="T81" fmla="*/ 819 h 880"/>
                <a:gd name="T82" fmla="*/ 674 w 880"/>
                <a:gd name="T83" fmla="*/ 794 h 880"/>
                <a:gd name="T84" fmla="*/ 721 w 880"/>
                <a:gd name="T85" fmla="*/ 757 h 880"/>
                <a:gd name="T86" fmla="*/ 758 w 880"/>
                <a:gd name="T87" fmla="*/ 721 h 880"/>
                <a:gd name="T88" fmla="*/ 793 w 880"/>
                <a:gd name="T89" fmla="*/ 674 h 880"/>
                <a:gd name="T90" fmla="*/ 820 w 880"/>
                <a:gd name="T91" fmla="*/ 629 h 880"/>
                <a:gd name="T92" fmla="*/ 842 w 880"/>
                <a:gd name="T93" fmla="*/ 574 h 880"/>
                <a:gd name="T94" fmla="*/ 856 w 880"/>
                <a:gd name="T95" fmla="*/ 52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0" h="880">
                  <a:moveTo>
                    <a:pt x="855" y="524"/>
                  </a:moveTo>
                  <a:cubicBezTo>
                    <a:pt x="842" y="506"/>
                    <a:pt x="846" y="480"/>
                    <a:pt x="863" y="466"/>
                  </a:cubicBezTo>
                  <a:cubicBezTo>
                    <a:pt x="863" y="465"/>
                    <a:pt x="863" y="465"/>
                    <a:pt x="863" y="465"/>
                  </a:cubicBezTo>
                  <a:cubicBezTo>
                    <a:pt x="880" y="451"/>
                    <a:pt x="880" y="428"/>
                    <a:pt x="863" y="414"/>
                  </a:cubicBezTo>
                  <a:cubicBezTo>
                    <a:pt x="863" y="414"/>
                    <a:pt x="863" y="414"/>
                    <a:pt x="863" y="414"/>
                  </a:cubicBezTo>
                  <a:cubicBezTo>
                    <a:pt x="846" y="400"/>
                    <a:pt x="842" y="374"/>
                    <a:pt x="855" y="356"/>
                  </a:cubicBezTo>
                  <a:cubicBezTo>
                    <a:pt x="856" y="355"/>
                    <a:pt x="856" y="355"/>
                    <a:pt x="856" y="355"/>
                  </a:cubicBezTo>
                  <a:cubicBezTo>
                    <a:pt x="868" y="337"/>
                    <a:pt x="862" y="315"/>
                    <a:pt x="842" y="306"/>
                  </a:cubicBezTo>
                  <a:cubicBezTo>
                    <a:pt x="842" y="305"/>
                    <a:pt x="842" y="305"/>
                    <a:pt x="842" y="305"/>
                  </a:cubicBezTo>
                  <a:cubicBezTo>
                    <a:pt x="822" y="296"/>
                    <a:pt x="812" y="272"/>
                    <a:pt x="819" y="251"/>
                  </a:cubicBezTo>
                  <a:cubicBezTo>
                    <a:pt x="820" y="250"/>
                    <a:pt x="820" y="250"/>
                    <a:pt x="820" y="250"/>
                  </a:cubicBezTo>
                  <a:cubicBezTo>
                    <a:pt x="827" y="230"/>
                    <a:pt x="816" y="210"/>
                    <a:pt x="794" y="206"/>
                  </a:cubicBezTo>
                  <a:cubicBezTo>
                    <a:pt x="793" y="206"/>
                    <a:pt x="793" y="206"/>
                    <a:pt x="793" y="206"/>
                  </a:cubicBezTo>
                  <a:cubicBezTo>
                    <a:pt x="771" y="203"/>
                    <a:pt x="755" y="182"/>
                    <a:pt x="757" y="160"/>
                  </a:cubicBezTo>
                  <a:cubicBezTo>
                    <a:pt x="758" y="159"/>
                    <a:pt x="758" y="159"/>
                    <a:pt x="758" y="159"/>
                  </a:cubicBezTo>
                  <a:cubicBezTo>
                    <a:pt x="760" y="137"/>
                    <a:pt x="743" y="121"/>
                    <a:pt x="721" y="123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99" y="125"/>
                    <a:pt x="678" y="109"/>
                    <a:pt x="674" y="87"/>
                  </a:cubicBezTo>
                  <a:cubicBezTo>
                    <a:pt x="674" y="86"/>
                    <a:pt x="674" y="86"/>
                    <a:pt x="674" y="86"/>
                  </a:cubicBezTo>
                  <a:cubicBezTo>
                    <a:pt x="670" y="65"/>
                    <a:pt x="650" y="53"/>
                    <a:pt x="630" y="61"/>
                  </a:cubicBezTo>
                  <a:cubicBezTo>
                    <a:pt x="629" y="61"/>
                    <a:pt x="629" y="61"/>
                    <a:pt x="629" y="61"/>
                  </a:cubicBezTo>
                  <a:cubicBezTo>
                    <a:pt x="608" y="69"/>
                    <a:pt x="584" y="59"/>
                    <a:pt x="575" y="39"/>
                  </a:cubicBezTo>
                  <a:cubicBezTo>
                    <a:pt x="574" y="38"/>
                    <a:pt x="574" y="38"/>
                    <a:pt x="574" y="38"/>
                  </a:cubicBezTo>
                  <a:cubicBezTo>
                    <a:pt x="565" y="18"/>
                    <a:pt x="543" y="12"/>
                    <a:pt x="525" y="25"/>
                  </a:cubicBezTo>
                  <a:cubicBezTo>
                    <a:pt x="524" y="25"/>
                    <a:pt x="524" y="25"/>
                    <a:pt x="524" y="25"/>
                  </a:cubicBezTo>
                  <a:cubicBezTo>
                    <a:pt x="507" y="38"/>
                    <a:pt x="480" y="34"/>
                    <a:pt x="466" y="18"/>
                  </a:cubicBezTo>
                  <a:cubicBezTo>
                    <a:pt x="466" y="17"/>
                    <a:pt x="466" y="17"/>
                    <a:pt x="466" y="17"/>
                  </a:cubicBezTo>
                  <a:cubicBezTo>
                    <a:pt x="452" y="0"/>
                    <a:pt x="429" y="0"/>
                    <a:pt x="415" y="17"/>
                  </a:cubicBezTo>
                  <a:cubicBezTo>
                    <a:pt x="414" y="18"/>
                    <a:pt x="414" y="18"/>
                    <a:pt x="414" y="18"/>
                  </a:cubicBezTo>
                  <a:cubicBezTo>
                    <a:pt x="400" y="35"/>
                    <a:pt x="374" y="38"/>
                    <a:pt x="356" y="25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37" y="12"/>
                    <a:pt x="315" y="18"/>
                    <a:pt x="306" y="38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297" y="59"/>
                    <a:pt x="272" y="69"/>
                    <a:pt x="252" y="61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30" y="53"/>
                    <a:pt x="210" y="65"/>
                    <a:pt x="207" y="86"/>
                  </a:cubicBezTo>
                  <a:cubicBezTo>
                    <a:pt x="207" y="87"/>
                    <a:pt x="207" y="87"/>
                    <a:pt x="207" y="87"/>
                  </a:cubicBezTo>
                  <a:cubicBezTo>
                    <a:pt x="203" y="109"/>
                    <a:pt x="182" y="125"/>
                    <a:pt x="160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37" y="121"/>
                    <a:pt x="121" y="137"/>
                    <a:pt x="123" y="159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5" y="182"/>
                    <a:pt x="109" y="203"/>
                    <a:pt x="87" y="206"/>
                  </a:cubicBezTo>
                  <a:cubicBezTo>
                    <a:pt x="87" y="206"/>
                    <a:pt x="87" y="206"/>
                    <a:pt x="87" y="206"/>
                  </a:cubicBezTo>
                  <a:cubicBezTo>
                    <a:pt x="65" y="210"/>
                    <a:pt x="53" y="230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9" y="272"/>
                    <a:pt x="59" y="296"/>
                    <a:pt x="39" y="305"/>
                  </a:cubicBezTo>
                  <a:cubicBezTo>
                    <a:pt x="38" y="306"/>
                    <a:pt x="38" y="306"/>
                    <a:pt x="38" y="306"/>
                  </a:cubicBezTo>
                  <a:cubicBezTo>
                    <a:pt x="18" y="315"/>
                    <a:pt x="12" y="337"/>
                    <a:pt x="25" y="355"/>
                  </a:cubicBezTo>
                  <a:cubicBezTo>
                    <a:pt x="26" y="356"/>
                    <a:pt x="26" y="356"/>
                    <a:pt x="26" y="356"/>
                  </a:cubicBezTo>
                  <a:cubicBezTo>
                    <a:pt x="38" y="374"/>
                    <a:pt x="35" y="400"/>
                    <a:pt x="18" y="414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0" y="429"/>
                    <a:pt x="0" y="451"/>
                    <a:pt x="17" y="465"/>
                  </a:cubicBezTo>
                  <a:cubicBezTo>
                    <a:pt x="18" y="466"/>
                    <a:pt x="18" y="466"/>
                    <a:pt x="18" y="466"/>
                  </a:cubicBezTo>
                  <a:cubicBezTo>
                    <a:pt x="35" y="480"/>
                    <a:pt x="38" y="506"/>
                    <a:pt x="26" y="524"/>
                  </a:cubicBezTo>
                  <a:cubicBezTo>
                    <a:pt x="25" y="525"/>
                    <a:pt x="25" y="525"/>
                    <a:pt x="25" y="525"/>
                  </a:cubicBezTo>
                  <a:cubicBezTo>
                    <a:pt x="12" y="543"/>
                    <a:pt x="18" y="565"/>
                    <a:pt x="38" y="574"/>
                  </a:cubicBezTo>
                  <a:cubicBezTo>
                    <a:pt x="39" y="575"/>
                    <a:pt x="39" y="575"/>
                    <a:pt x="39" y="575"/>
                  </a:cubicBezTo>
                  <a:cubicBezTo>
                    <a:pt x="59" y="584"/>
                    <a:pt x="69" y="608"/>
                    <a:pt x="61" y="629"/>
                  </a:cubicBezTo>
                  <a:cubicBezTo>
                    <a:pt x="61" y="629"/>
                    <a:pt x="61" y="629"/>
                    <a:pt x="61" y="629"/>
                  </a:cubicBezTo>
                  <a:cubicBezTo>
                    <a:pt x="53" y="650"/>
                    <a:pt x="65" y="670"/>
                    <a:pt x="87" y="674"/>
                  </a:cubicBezTo>
                  <a:cubicBezTo>
                    <a:pt x="88" y="674"/>
                    <a:pt x="88" y="674"/>
                    <a:pt x="88" y="674"/>
                  </a:cubicBezTo>
                  <a:cubicBezTo>
                    <a:pt x="109" y="677"/>
                    <a:pt x="125" y="698"/>
                    <a:pt x="123" y="720"/>
                  </a:cubicBezTo>
                  <a:cubicBezTo>
                    <a:pt x="123" y="721"/>
                    <a:pt x="123" y="721"/>
                    <a:pt x="123" y="721"/>
                  </a:cubicBezTo>
                  <a:cubicBezTo>
                    <a:pt x="121" y="743"/>
                    <a:pt x="137" y="759"/>
                    <a:pt x="159" y="757"/>
                  </a:cubicBezTo>
                  <a:cubicBezTo>
                    <a:pt x="160" y="757"/>
                    <a:pt x="160" y="757"/>
                    <a:pt x="160" y="757"/>
                  </a:cubicBezTo>
                  <a:cubicBezTo>
                    <a:pt x="182" y="755"/>
                    <a:pt x="203" y="771"/>
                    <a:pt x="207" y="793"/>
                  </a:cubicBezTo>
                  <a:cubicBezTo>
                    <a:pt x="207" y="794"/>
                    <a:pt x="207" y="794"/>
                    <a:pt x="207" y="794"/>
                  </a:cubicBezTo>
                  <a:cubicBezTo>
                    <a:pt x="210" y="815"/>
                    <a:pt x="230" y="827"/>
                    <a:pt x="251" y="819"/>
                  </a:cubicBezTo>
                  <a:cubicBezTo>
                    <a:pt x="252" y="819"/>
                    <a:pt x="252" y="819"/>
                    <a:pt x="252" y="819"/>
                  </a:cubicBezTo>
                  <a:cubicBezTo>
                    <a:pt x="272" y="811"/>
                    <a:pt x="297" y="821"/>
                    <a:pt x="306" y="841"/>
                  </a:cubicBezTo>
                  <a:cubicBezTo>
                    <a:pt x="306" y="842"/>
                    <a:pt x="306" y="842"/>
                    <a:pt x="306" y="842"/>
                  </a:cubicBezTo>
                  <a:cubicBezTo>
                    <a:pt x="315" y="862"/>
                    <a:pt x="337" y="868"/>
                    <a:pt x="355" y="855"/>
                  </a:cubicBezTo>
                  <a:cubicBezTo>
                    <a:pt x="356" y="855"/>
                    <a:pt x="356" y="855"/>
                    <a:pt x="356" y="855"/>
                  </a:cubicBezTo>
                  <a:cubicBezTo>
                    <a:pt x="374" y="842"/>
                    <a:pt x="400" y="845"/>
                    <a:pt x="414" y="862"/>
                  </a:cubicBezTo>
                  <a:cubicBezTo>
                    <a:pt x="415" y="863"/>
                    <a:pt x="415" y="863"/>
                    <a:pt x="415" y="863"/>
                  </a:cubicBezTo>
                  <a:cubicBezTo>
                    <a:pt x="429" y="880"/>
                    <a:pt x="452" y="880"/>
                    <a:pt x="466" y="863"/>
                  </a:cubicBezTo>
                  <a:cubicBezTo>
                    <a:pt x="466" y="862"/>
                    <a:pt x="466" y="862"/>
                    <a:pt x="466" y="862"/>
                  </a:cubicBezTo>
                  <a:cubicBezTo>
                    <a:pt x="480" y="845"/>
                    <a:pt x="507" y="842"/>
                    <a:pt x="524" y="855"/>
                  </a:cubicBezTo>
                  <a:cubicBezTo>
                    <a:pt x="525" y="855"/>
                    <a:pt x="525" y="855"/>
                    <a:pt x="525" y="855"/>
                  </a:cubicBezTo>
                  <a:cubicBezTo>
                    <a:pt x="543" y="868"/>
                    <a:pt x="565" y="862"/>
                    <a:pt x="574" y="842"/>
                  </a:cubicBezTo>
                  <a:cubicBezTo>
                    <a:pt x="575" y="841"/>
                    <a:pt x="575" y="841"/>
                    <a:pt x="575" y="841"/>
                  </a:cubicBezTo>
                  <a:cubicBezTo>
                    <a:pt x="584" y="821"/>
                    <a:pt x="608" y="811"/>
                    <a:pt x="629" y="819"/>
                  </a:cubicBezTo>
                  <a:cubicBezTo>
                    <a:pt x="630" y="819"/>
                    <a:pt x="630" y="819"/>
                    <a:pt x="630" y="819"/>
                  </a:cubicBezTo>
                  <a:cubicBezTo>
                    <a:pt x="650" y="827"/>
                    <a:pt x="670" y="815"/>
                    <a:pt x="674" y="794"/>
                  </a:cubicBezTo>
                  <a:cubicBezTo>
                    <a:pt x="674" y="793"/>
                    <a:pt x="674" y="793"/>
                    <a:pt x="674" y="793"/>
                  </a:cubicBezTo>
                  <a:cubicBezTo>
                    <a:pt x="678" y="771"/>
                    <a:pt x="699" y="755"/>
                    <a:pt x="721" y="757"/>
                  </a:cubicBezTo>
                  <a:cubicBezTo>
                    <a:pt x="722" y="757"/>
                    <a:pt x="722" y="757"/>
                    <a:pt x="722" y="757"/>
                  </a:cubicBezTo>
                  <a:cubicBezTo>
                    <a:pt x="743" y="759"/>
                    <a:pt x="760" y="743"/>
                    <a:pt x="758" y="721"/>
                  </a:cubicBezTo>
                  <a:cubicBezTo>
                    <a:pt x="757" y="720"/>
                    <a:pt x="757" y="720"/>
                    <a:pt x="757" y="720"/>
                  </a:cubicBezTo>
                  <a:cubicBezTo>
                    <a:pt x="755" y="698"/>
                    <a:pt x="771" y="677"/>
                    <a:pt x="793" y="674"/>
                  </a:cubicBezTo>
                  <a:cubicBezTo>
                    <a:pt x="794" y="674"/>
                    <a:pt x="794" y="674"/>
                    <a:pt x="794" y="674"/>
                  </a:cubicBezTo>
                  <a:cubicBezTo>
                    <a:pt x="816" y="670"/>
                    <a:pt x="827" y="650"/>
                    <a:pt x="820" y="629"/>
                  </a:cubicBezTo>
                  <a:cubicBezTo>
                    <a:pt x="819" y="629"/>
                    <a:pt x="819" y="629"/>
                    <a:pt x="819" y="629"/>
                  </a:cubicBezTo>
                  <a:cubicBezTo>
                    <a:pt x="812" y="608"/>
                    <a:pt x="822" y="584"/>
                    <a:pt x="842" y="574"/>
                  </a:cubicBezTo>
                  <a:cubicBezTo>
                    <a:pt x="842" y="574"/>
                    <a:pt x="842" y="574"/>
                    <a:pt x="842" y="574"/>
                  </a:cubicBezTo>
                  <a:cubicBezTo>
                    <a:pt x="862" y="565"/>
                    <a:pt x="868" y="543"/>
                    <a:pt x="856" y="525"/>
                  </a:cubicBezTo>
                  <a:lnTo>
                    <a:pt x="855" y="524"/>
                  </a:lnTo>
                  <a:close/>
                </a:path>
              </a:pathLst>
            </a:custGeom>
            <a:solidFill>
              <a:sysClr val="window" lastClr="FFFFFF">
                <a:lumMod val="85000"/>
                <a:alpha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Oval 3823"/>
            <p:cNvSpPr>
              <a:spLocks noChangeArrowheads="1"/>
            </p:cNvSpPr>
            <p:nvPr/>
          </p:nvSpPr>
          <p:spPr bwMode="auto">
            <a:xfrm>
              <a:off x="11341101" y="1482725"/>
              <a:ext cx="2173288" cy="2171700"/>
            </a:xfrm>
            <a:prstGeom prst="ellipse">
              <a:avLst/>
            </a:pr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3824"/>
            <p:cNvSpPr>
              <a:spLocks/>
            </p:cNvSpPr>
            <p:nvPr/>
          </p:nvSpPr>
          <p:spPr bwMode="auto">
            <a:xfrm>
              <a:off x="11474451" y="1711325"/>
              <a:ext cx="1909763" cy="1781175"/>
            </a:xfrm>
            <a:custGeom>
              <a:avLst/>
              <a:gdLst>
                <a:gd name="T0" fmla="*/ 580 w 601"/>
                <a:gd name="T1" fmla="*/ 303 h 561"/>
                <a:gd name="T2" fmla="*/ 535 w 601"/>
                <a:gd name="T3" fmla="*/ 267 h 561"/>
                <a:gd name="T4" fmla="*/ 545 w 601"/>
                <a:gd name="T5" fmla="*/ 206 h 561"/>
                <a:gd name="T6" fmla="*/ 554 w 601"/>
                <a:gd name="T7" fmla="*/ 105 h 561"/>
                <a:gd name="T8" fmla="*/ 524 w 601"/>
                <a:gd name="T9" fmla="*/ 94 h 561"/>
                <a:gd name="T10" fmla="*/ 456 w 601"/>
                <a:gd name="T11" fmla="*/ 91 h 561"/>
                <a:gd name="T12" fmla="*/ 445 w 601"/>
                <a:gd name="T13" fmla="*/ 82 h 561"/>
                <a:gd name="T14" fmla="*/ 370 w 601"/>
                <a:gd name="T15" fmla="*/ 58 h 561"/>
                <a:gd name="T16" fmla="*/ 375 w 601"/>
                <a:gd name="T17" fmla="*/ 118 h 561"/>
                <a:gd name="T18" fmla="*/ 447 w 601"/>
                <a:gd name="T19" fmla="*/ 120 h 561"/>
                <a:gd name="T20" fmla="*/ 513 w 601"/>
                <a:gd name="T21" fmla="*/ 183 h 561"/>
                <a:gd name="T22" fmla="*/ 517 w 601"/>
                <a:gd name="T23" fmla="*/ 195 h 561"/>
                <a:gd name="T24" fmla="*/ 489 w 601"/>
                <a:gd name="T25" fmla="*/ 246 h 561"/>
                <a:gd name="T26" fmla="*/ 508 w 601"/>
                <a:gd name="T27" fmla="*/ 267 h 561"/>
                <a:gd name="T28" fmla="*/ 510 w 601"/>
                <a:gd name="T29" fmla="*/ 358 h 561"/>
                <a:gd name="T30" fmla="*/ 504 w 601"/>
                <a:gd name="T31" fmla="*/ 370 h 561"/>
                <a:gd name="T32" fmla="*/ 448 w 601"/>
                <a:gd name="T33" fmla="*/ 386 h 561"/>
                <a:gd name="T34" fmla="*/ 447 w 601"/>
                <a:gd name="T35" fmla="*/ 414 h 561"/>
                <a:gd name="T36" fmla="*/ 385 w 601"/>
                <a:gd name="T37" fmla="*/ 479 h 561"/>
                <a:gd name="T38" fmla="*/ 371 w 601"/>
                <a:gd name="T39" fmla="*/ 484 h 561"/>
                <a:gd name="T40" fmla="*/ 321 w 601"/>
                <a:gd name="T41" fmla="*/ 456 h 561"/>
                <a:gd name="T42" fmla="*/ 280 w 601"/>
                <a:gd name="T43" fmla="*/ 456 h 561"/>
                <a:gd name="T44" fmla="*/ 229 w 601"/>
                <a:gd name="T45" fmla="*/ 484 h 561"/>
                <a:gd name="T46" fmla="*/ 216 w 601"/>
                <a:gd name="T47" fmla="*/ 479 h 561"/>
                <a:gd name="T48" fmla="*/ 153 w 601"/>
                <a:gd name="T49" fmla="*/ 414 h 561"/>
                <a:gd name="T50" fmla="*/ 152 w 601"/>
                <a:gd name="T51" fmla="*/ 386 h 561"/>
                <a:gd name="T52" fmla="*/ 97 w 601"/>
                <a:gd name="T53" fmla="*/ 370 h 561"/>
                <a:gd name="T54" fmla="*/ 91 w 601"/>
                <a:gd name="T55" fmla="*/ 357 h 561"/>
                <a:gd name="T56" fmla="*/ 93 w 601"/>
                <a:gd name="T57" fmla="*/ 267 h 561"/>
                <a:gd name="T58" fmla="*/ 112 w 601"/>
                <a:gd name="T59" fmla="*/ 246 h 561"/>
                <a:gd name="T60" fmla="*/ 83 w 601"/>
                <a:gd name="T61" fmla="*/ 196 h 561"/>
                <a:gd name="T62" fmla="*/ 88 w 601"/>
                <a:gd name="T63" fmla="*/ 182 h 561"/>
                <a:gd name="T64" fmla="*/ 154 w 601"/>
                <a:gd name="T65" fmla="*/ 120 h 561"/>
                <a:gd name="T66" fmla="*/ 226 w 601"/>
                <a:gd name="T67" fmla="*/ 118 h 561"/>
                <a:gd name="T68" fmla="*/ 230 w 601"/>
                <a:gd name="T69" fmla="*/ 58 h 561"/>
                <a:gd name="T70" fmla="*/ 156 w 601"/>
                <a:gd name="T71" fmla="*/ 82 h 561"/>
                <a:gd name="T72" fmla="*/ 144 w 601"/>
                <a:gd name="T73" fmla="*/ 92 h 561"/>
                <a:gd name="T74" fmla="*/ 77 w 601"/>
                <a:gd name="T75" fmla="*/ 94 h 561"/>
                <a:gd name="T76" fmla="*/ 47 w 601"/>
                <a:gd name="T77" fmla="*/ 105 h 561"/>
                <a:gd name="T78" fmla="*/ 55 w 601"/>
                <a:gd name="T79" fmla="*/ 206 h 561"/>
                <a:gd name="T80" fmla="*/ 66 w 601"/>
                <a:gd name="T81" fmla="*/ 267 h 561"/>
                <a:gd name="T82" fmla="*/ 20 w 601"/>
                <a:gd name="T83" fmla="*/ 303 h 561"/>
                <a:gd name="T84" fmla="*/ 7 w 601"/>
                <a:gd name="T85" fmla="*/ 332 h 561"/>
                <a:gd name="T86" fmla="*/ 84 w 601"/>
                <a:gd name="T87" fmla="*/ 397 h 561"/>
                <a:gd name="T88" fmla="*/ 159 w 601"/>
                <a:gd name="T89" fmla="*/ 455 h 561"/>
                <a:gd name="T90" fmla="*/ 172 w 601"/>
                <a:gd name="T91" fmla="*/ 464 h 561"/>
                <a:gd name="T92" fmla="*/ 192 w 601"/>
                <a:gd name="T93" fmla="*/ 528 h 561"/>
                <a:gd name="T94" fmla="*/ 211 w 601"/>
                <a:gd name="T95" fmla="*/ 554 h 561"/>
                <a:gd name="T96" fmla="*/ 313 w 601"/>
                <a:gd name="T97" fmla="*/ 502 h 561"/>
                <a:gd name="T98" fmla="*/ 328 w 601"/>
                <a:gd name="T99" fmla="*/ 500 h 561"/>
                <a:gd name="T100" fmla="*/ 422 w 601"/>
                <a:gd name="T101" fmla="*/ 488 h 561"/>
                <a:gd name="T102" fmla="*/ 522 w 601"/>
                <a:gd name="T103" fmla="*/ 470 h 561"/>
                <a:gd name="T104" fmla="*/ 525 w 601"/>
                <a:gd name="T105" fmla="*/ 439 h 561"/>
                <a:gd name="T106" fmla="*/ 510 w 601"/>
                <a:gd name="T107" fmla="*/ 37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1" h="561">
                  <a:moveTo>
                    <a:pt x="543" y="337"/>
                  </a:moveTo>
                  <a:cubicBezTo>
                    <a:pt x="533" y="341"/>
                    <a:pt x="524" y="350"/>
                    <a:pt x="517" y="358"/>
                  </a:cubicBezTo>
                  <a:cubicBezTo>
                    <a:pt x="523" y="344"/>
                    <a:pt x="527" y="330"/>
                    <a:pt x="530" y="315"/>
                  </a:cubicBezTo>
                  <a:cubicBezTo>
                    <a:pt x="539" y="316"/>
                    <a:pt x="562" y="318"/>
                    <a:pt x="580" y="303"/>
                  </a:cubicBezTo>
                  <a:cubicBezTo>
                    <a:pt x="599" y="288"/>
                    <a:pt x="601" y="254"/>
                    <a:pt x="601" y="254"/>
                  </a:cubicBezTo>
                  <a:cubicBezTo>
                    <a:pt x="601" y="254"/>
                    <a:pt x="579" y="251"/>
                    <a:pt x="553" y="272"/>
                  </a:cubicBezTo>
                  <a:cubicBezTo>
                    <a:pt x="544" y="278"/>
                    <a:pt x="537" y="290"/>
                    <a:pt x="533" y="299"/>
                  </a:cubicBezTo>
                  <a:cubicBezTo>
                    <a:pt x="534" y="289"/>
                    <a:pt x="535" y="278"/>
                    <a:pt x="535" y="267"/>
                  </a:cubicBezTo>
                  <a:cubicBezTo>
                    <a:pt x="535" y="262"/>
                    <a:pt x="535" y="258"/>
                    <a:pt x="535" y="253"/>
                  </a:cubicBezTo>
                  <a:cubicBezTo>
                    <a:pt x="544" y="253"/>
                    <a:pt x="567" y="249"/>
                    <a:pt x="580" y="230"/>
                  </a:cubicBezTo>
                  <a:cubicBezTo>
                    <a:pt x="594" y="210"/>
                    <a:pt x="587" y="177"/>
                    <a:pt x="587" y="177"/>
                  </a:cubicBezTo>
                  <a:cubicBezTo>
                    <a:pt x="587" y="177"/>
                    <a:pt x="566" y="179"/>
                    <a:pt x="545" y="206"/>
                  </a:cubicBezTo>
                  <a:cubicBezTo>
                    <a:pt x="539" y="215"/>
                    <a:pt x="535" y="227"/>
                    <a:pt x="533" y="238"/>
                  </a:cubicBezTo>
                  <a:cubicBezTo>
                    <a:pt x="531" y="222"/>
                    <a:pt x="528" y="207"/>
                    <a:pt x="523" y="193"/>
                  </a:cubicBezTo>
                  <a:cubicBezTo>
                    <a:pt x="532" y="190"/>
                    <a:pt x="553" y="180"/>
                    <a:pt x="561" y="158"/>
                  </a:cubicBezTo>
                  <a:cubicBezTo>
                    <a:pt x="569" y="136"/>
                    <a:pt x="554" y="105"/>
                    <a:pt x="554" y="105"/>
                  </a:cubicBezTo>
                  <a:cubicBezTo>
                    <a:pt x="554" y="105"/>
                    <a:pt x="534" y="113"/>
                    <a:pt x="521" y="145"/>
                  </a:cubicBezTo>
                  <a:cubicBezTo>
                    <a:pt x="517" y="155"/>
                    <a:pt x="517" y="168"/>
                    <a:pt x="518" y="178"/>
                  </a:cubicBezTo>
                  <a:cubicBezTo>
                    <a:pt x="512" y="164"/>
                    <a:pt x="505" y="150"/>
                    <a:pt x="497" y="138"/>
                  </a:cubicBezTo>
                  <a:cubicBezTo>
                    <a:pt x="504" y="133"/>
                    <a:pt x="522" y="118"/>
                    <a:pt x="524" y="94"/>
                  </a:cubicBezTo>
                  <a:cubicBezTo>
                    <a:pt x="526" y="71"/>
                    <a:pt x="503" y="45"/>
                    <a:pt x="503" y="45"/>
                  </a:cubicBezTo>
                  <a:cubicBezTo>
                    <a:pt x="503" y="45"/>
                    <a:pt x="486" y="58"/>
                    <a:pt x="482" y="92"/>
                  </a:cubicBezTo>
                  <a:cubicBezTo>
                    <a:pt x="481" y="102"/>
                    <a:pt x="484" y="115"/>
                    <a:pt x="488" y="125"/>
                  </a:cubicBezTo>
                  <a:cubicBezTo>
                    <a:pt x="478" y="113"/>
                    <a:pt x="468" y="102"/>
                    <a:pt x="456" y="91"/>
                  </a:cubicBezTo>
                  <a:cubicBezTo>
                    <a:pt x="462" y="85"/>
                    <a:pt x="476" y="66"/>
                    <a:pt x="472" y="42"/>
                  </a:cubicBezTo>
                  <a:cubicBezTo>
                    <a:pt x="468" y="19"/>
                    <a:pt x="439" y="0"/>
                    <a:pt x="439" y="0"/>
                  </a:cubicBezTo>
                  <a:cubicBezTo>
                    <a:pt x="439" y="0"/>
                    <a:pt x="426" y="17"/>
                    <a:pt x="430" y="50"/>
                  </a:cubicBezTo>
                  <a:cubicBezTo>
                    <a:pt x="432" y="61"/>
                    <a:pt x="439" y="73"/>
                    <a:pt x="445" y="82"/>
                  </a:cubicBezTo>
                  <a:cubicBezTo>
                    <a:pt x="435" y="74"/>
                    <a:pt x="424" y="67"/>
                    <a:pt x="412" y="61"/>
                  </a:cubicBezTo>
                  <a:cubicBezTo>
                    <a:pt x="411" y="53"/>
                    <a:pt x="407" y="37"/>
                    <a:pt x="392" y="27"/>
                  </a:cubicBezTo>
                  <a:cubicBezTo>
                    <a:pt x="377" y="16"/>
                    <a:pt x="351" y="21"/>
                    <a:pt x="351" y="21"/>
                  </a:cubicBezTo>
                  <a:cubicBezTo>
                    <a:pt x="351" y="21"/>
                    <a:pt x="355" y="47"/>
                    <a:pt x="370" y="58"/>
                  </a:cubicBezTo>
                  <a:cubicBezTo>
                    <a:pt x="384" y="68"/>
                    <a:pt x="400" y="67"/>
                    <a:pt x="408" y="66"/>
                  </a:cubicBezTo>
                  <a:cubicBezTo>
                    <a:pt x="420" y="72"/>
                    <a:pt x="431" y="79"/>
                    <a:pt x="441" y="87"/>
                  </a:cubicBezTo>
                  <a:cubicBezTo>
                    <a:pt x="430" y="83"/>
                    <a:pt x="415" y="79"/>
                    <a:pt x="404" y="87"/>
                  </a:cubicBezTo>
                  <a:cubicBezTo>
                    <a:pt x="383" y="100"/>
                    <a:pt x="375" y="118"/>
                    <a:pt x="375" y="118"/>
                  </a:cubicBezTo>
                  <a:cubicBezTo>
                    <a:pt x="375" y="118"/>
                    <a:pt x="399" y="125"/>
                    <a:pt x="419" y="119"/>
                  </a:cubicBezTo>
                  <a:cubicBezTo>
                    <a:pt x="438" y="113"/>
                    <a:pt x="449" y="102"/>
                    <a:pt x="452" y="97"/>
                  </a:cubicBezTo>
                  <a:cubicBezTo>
                    <a:pt x="464" y="107"/>
                    <a:pt x="474" y="118"/>
                    <a:pt x="483" y="130"/>
                  </a:cubicBezTo>
                  <a:cubicBezTo>
                    <a:pt x="474" y="123"/>
                    <a:pt x="460" y="115"/>
                    <a:pt x="447" y="120"/>
                  </a:cubicBezTo>
                  <a:cubicBezTo>
                    <a:pt x="424" y="127"/>
                    <a:pt x="411" y="143"/>
                    <a:pt x="411" y="143"/>
                  </a:cubicBezTo>
                  <a:cubicBezTo>
                    <a:pt x="411" y="143"/>
                    <a:pt x="432" y="155"/>
                    <a:pt x="453" y="154"/>
                  </a:cubicBezTo>
                  <a:cubicBezTo>
                    <a:pt x="474" y="154"/>
                    <a:pt x="487" y="145"/>
                    <a:pt x="491" y="142"/>
                  </a:cubicBezTo>
                  <a:cubicBezTo>
                    <a:pt x="500" y="154"/>
                    <a:pt x="507" y="168"/>
                    <a:pt x="513" y="183"/>
                  </a:cubicBezTo>
                  <a:cubicBezTo>
                    <a:pt x="506" y="173"/>
                    <a:pt x="494" y="162"/>
                    <a:pt x="480" y="163"/>
                  </a:cubicBezTo>
                  <a:cubicBezTo>
                    <a:pt x="456" y="164"/>
                    <a:pt x="439" y="176"/>
                    <a:pt x="439" y="176"/>
                  </a:cubicBezTo>
                  <a:cubicBezTo>
                    <a:pt x="439" y="176"/>
                    <a:pt x="457" y="193"/>
                    <a:pt x="477" y="198"/>
                  </a:cubicBezTo>
                  <a:cubicBezTo>
                    <a:pt x="497" y="203"/>
                    <a:pt x="512" y="198"/>
                    <a:pt x="517" y="195"/>
                  </a:cubicBezTo>
                  <a:cubicBezTo>
                    <a:pt x="522" y="210"/>
                    <a:pt x="526" y="225"/>
                    <a:pt x="527" y="241"/>
                  </a:cubicBezTo>
                  <a:cubicBezTo>
                    <a:pt x="523" y="230"/>
                    <a:pt x="515" y="216"/>
                    <a:pt x="501" y="213"/>
                  </a:cubicBezTo>
                  <a:cubicBezTo>
                    <a:pt x="477" y="208"/>
                    <a:pt x="458" y="215"/>
                    <a:pt x="458" y="215"/>
                  </a:cubicBezTo>
                  <a:cubicBezTo>
                    <a:pt x="458" y="215"/>
                    <a:pt x="470" y="236"/>
                    <a:pt x="489" y="246"/>
                  </a:cubicBezTo>
                  <a:cubicBezTo>
                    <a:pt x="507" y="256"/>
                    <a:pt x="522" y="255"/>
                    <a:pt x="528" y="254"/>
                  </a:cubicBezTo>
                  <a:cubicBezTo>
                    <a:pt x="529" y="258"/>
                    <a:pt x="529" y="263"/>
                    <a:pt x="529" y="267"/>
                  </a:cubicBezTo>
                  <a:cubicBezTo>
                    <a:pt x="529" y="278"/>
                    <a:pt x="528" y="290"/>
                    <a:pt x="526" y="301"/>
                  </a:cubicBezTo>
                  <a:cubicBezTo>
                    <a:pt x="525" y="289"/>
                    <a:pt x="521" y="273"/>
                    <a:pt x="508" y="267"/>
                  </a:cubicBezTo>
                  <a:cubicBezTo>
                    <a:pt x="486" y="256"/>
                    <a:pt x="466" y="257"/>
                    <a:pt x="466" y="257"/>
                  </a:cubicBezTo>
                  <a:cubicBezTo>
                    <a:pt x="466" y="257"/>
                    <a:pt x="472" y="281"/>
                    <a:pt x="488" y="296"/>
                  </a:cubicBezTo>
                  <a:cubicBezTo>
                    <a:pt x="503" y="310"/>
                    <a:pt x="518" y="313"/>
                    <a:pt x="524" y="314"/>
                  </a:cubicBezTo>
                  <a:cubicBezTo>
                    <a:pt x="521" y="329"/>
                    <a:pt x="516" y="344"/>
                    <a:pt x="510" y="358"/>
                  </a:cubicBezTo>
                  <a:cubicBezTo>
                    <a:pt x="512" y="347"/>
                    <a:pt x="512" y="330"/>
                    <a:pt x="501" y="321"/>
                  </a:cubicBezTo>
                  <a:cubicBezTo>
                    <a:pt x="483" y="304"/>
                    <a:pt x="463" y="301"/>
                    <a:pt x="463" y="301"/>
                  </a:cubicBezTo>
                  <a:cubicBezTo>
                    <a:pt x="463" y="301"/>
                    <a:pt x="463" y="325"/>
                    <a:pt x="474" y="343"/>
                  </a:cubicBezTo>
                  <a:cubicBezTo>
                    <a:pt x="485" y="361"/>
                    <a:pt x="499" y="368"/>
                    <a:pt x="504" y="370"/>
                  </a:cubicBezTo>
                  <a:cubicBezTo>
                    <a:pt x="497" y="384"/>
                    <a:pt x="489" y="397"/>
                    <a:pt x="479" y="409"/>
                  </a:cubicBezTo>
                  <a:cubicBezTo>
                    <a:pt x="484" y="398"/>
                    <a:pt x="488" y="383"/>
                    <a:pt x="480" y="371"/>
                  </a:cubicBezTo>
                  <a:cubicBezTo>
                    <a:pt x="467" y="350"/>
                    <a:pt x="449" y="342"/>
                    <a:pt x="449" y="342"/>
                  </a:cubicBezTo>
                  <a:cubicBezTo>
                    <a:pt x="449" y="342"/>
                    <a:pt x="442" y="366"/>
                    <a:pt x="448" y="386"/>
                  </a:cubicBezTo>
                  <a:cubicBezTo>
                    <a:pt x="454" y="406"/>
                    <a:pt x="466" y="416"/>
                    <a:pt x="470" y="420"/>
                  </a:cubicBezTo>
                  <a:cubicBezTo>
                    <a:pt x="468" y="423"/>
                    <a:pt x="465" y="426"/>
                    <a:pt x="462" y="429"/>
                  </a:cubicBezTo>
                  <a:cubicBezTo>
                    <a:pt x="454" y="437"/>
                    <a:pt x="446" y="444"/>
                    <a:pt x="437" y="451"/>
                  </a:cubicBezTo>
                  <a:cubicBezTo>
                    <a:pt x="444" y="441"/>
                    <a:pt x="452" y="428"/>
                    <a:pt x="447" y="414"/>
                  </a:cubicBezTo>
                  <a:cubicBezTo>
                    <a:pt x="440" y="391"/>
                    <a:pt x="424" y="378"/>
                    <a:pt x="424" y="378"/>
                  </a:cubicBezTo>
                  <a:cubicBezTo>
                    <a:pt x="424" y="378"/>
                    <a:pt x="412" y="399"/>
                    <a:pt x="412" y="420"/>
                  </a:cubicBezTo>
                  <a:cubicBezTo>
                    <a:pt x="413" y="441"/>
                    <a:pt x="421" y="454"/>
                    <a:pt x="425" y="458"/>
                  </a:cubicBezTo>
                  <a:cubicBezTo>
                    <a:pt x="412" y="467"/>
                    <a:pt x="399" y="474"/>
                    <a:pt x="385" y="479"/>
                  </a:cubicBezTo>
                  <a:cubicBezTo>
                    <a:pt x="394" y="472"/>
                    <a:pt x="405" y="461"/>
                    <a:pt x="404" y="447"/>
                  </a:cubicBezTo>
                  <a:cubicBezTo>
                    <a:pt x="403" y="423"/>
                    <a:pt x="391" y="406"/>
                    <a:pt x="391" y="406"/>
                  </a:cubicBezTo>
                  <a:cubicBezTo>
                    <a:pt x="391" y="406"/>
                    <a:pt x="374" y="424"/>
                    <a:pt x="369" y="444"/>
                  </a:cubicBezTo>
                  <a:cubicBezTo>
                    <a:pt x="364" y="464"/>
                    <a:pt x="369" y="479"/>
                    <a:pt x="371" y="484"/>
                  </a:cubicBezTo>
                  <a:cubicBezTo>
                    <a:pt x="357" y="489"/>
                    <a:pt x="343" y="492"/>
                    <a:pt x="327" y="494"/>
                  </a:cubicBezTo>
                  <a:cubicBezTo>
                    <a:pt x="338" y="490"/>
                    <a:pt x="351" y="482"/>
                    <a:pt x="354" y="468"/>
                  </a:cubicBezTo>
                  <a:cubicBezTo>
                    <a:pt x="359" y="444"/>
                    <a:pt x="352" y="425"/>
                    <a:pt x="352" y="425"/>
                  </a:cubicBezTo>
                  <a:cubicBezTo>
                    <a:pt x="352" y="425"/>
                    <a:pt x="331" y="437"/>
                    <a:pt x="321" y="456"/>
                  </a:cubicBezTo>
                  <a:cubicBezTo>
                    <a:pt x="311" y="474"/>
                    <a:pt x="312" y="489"/>
                    <a:pt x="313" y="495"/>
                  </a:cubicBezTo>
                  <a:cubicBezTo>
                    <a:pt x="308" y="495"/>
                    <a:pt x="304" y="496"/>
                    <a:pt x="300" y="496"/>
                  </a:cubicBezTo>
                  <a:cubicBezTo>
                    <a:pt x="296" y="496"/>
                    <a:pt x="292" y="495"/>
                    <a:pt x="288" y="495"/>
                  </a:cubicBezTo>
                  <a:cubicBezTo>
                    <a:pt x="289" y="489"/>
                    <a:pt x="290" y="474"/>
                    <a:pt x="280" y="456"/>
                  </a:cubicBezTo>
                  <a:cubicBezTo>
                    <a:pt x="270" y="437"/>
                    <a:pt x="248" y="425"/>
                    <a:pt x="248" y="425"/>
                  </a:cubicBezTo>
                  <a:cubicBezTo>
                    <a:pt x="248" y="425"/>
                    <a:pt x="242" y="444"/>
                    <a:pt x="247" y="468"/>
                  </a:cubicBezTo>
                  <a:cubicBezTo>
                    <a:pt x="250" y="481"/>
                    <a:pt x="263" y="489"/>
                    <a:pt x="273" y="494"/>
                  </a:cubicBezTo>
                  <a:cubicBezTo>
                    <a:pt x="258" y="492"/>
                    <a:pt x="243" y="489"/>
                    <a:pt x="229" y="484"/>
                  </a:cubicBezTo>
                  <a:cubicBezTo>
                    <a:pt x="232" y="478"/>
                    <a:pt x="236" y="464"/>
                    <a:pt x="232" y="444"/>
                  </a:cubicBezTo>
                  <a:cubicBezTo>
                    <a:pt x="227" y="424"/>
                    <a:pt x="209" y="406"/>
                    <a:pt x="209" y="406"/>
                  </a:cubicBezTo>
                  <a:cubicBezTo>
                    <a:pt x="209" y="406"/>
                    <a:pt x="198" y="423"/>
                    <a:pt x="197" y="447"/>
                  </a:cubicBezTo>
                  <a:cubicBezTo>
                    <a:pt x="196" y="461"/>
                    <a:pt x="207" y="472"/>
                    <a:pt x="216" y="479"/>
                  </a:cubicBezTo>
                  <a:cubicBezTo>
                    <a:pt x="202" y="474"/>
                    <a:pt x="188" y="467"/>
                    <a:pt x="176" y="458"/>
                  </a:cubicBezTo>
                  <a:cubicBezTo>
                    <a:pt x="179" y="453"/>
                    <a:pt x="188" y="441"/>
                    <a:pt x="188" y="420"/>
                  </a:cubicBezTo>
                  <a:cubicBezTo>
                    <a:pt x="189" y="399"/>
                    <a:pt x="177" y="378"/>
                    <a:pt x="177" y="378"/>
                  </a:cubicBezTo>
                  <a:cubicBezTo>
                    <a:pt x="177" y="378"/>
                    <a:pt x="161" y="391"/>
                    <a:pt x="153" y="414"/>
                  </a:cubicBezTo>
                  <a:cubicBezTo>
                    <a:pt x="149" y="427"/>
                    <a:pt x="157" y="441"/>
                    <a:pt x="164" y="450"/>
                  </a:cubicBezTo>
                  <a:cubicBezTo>
                    <a:pt x="155" y="444"/>
                    <a:pt x="147" y="436"/>
                    <a:pt x="139" y="429"/>
                  </a:cubicBezTo>
                  <a:cubicBezTo>
                    <a:pt x="136" y="426"/>
                    <a:pt x="133" y="423"/>
                    <a:pt x="130" y="420"/>
                  </a:cubicBezTo>
                  <a:cubicBezTo>
                    <a:pt x="135" y="416"/>
                    <a:pt x="146" y="406"/>
                    <a:pt x="152" y="386"/>
                  </a:cubicBezTo>
                  <a:cubicBezTo>
                    <a:pt x="158" y="366"/>
                    <a:pt x="152" y="342"/>
                    <a:pt x="152" y="342"/>
                  </a:cubicBezTo>
                  <a:cubicBezTo>
                    <a:pt x="152" y="342"/>
                    <a:pt x="134" y="350"/>
                    <a:pt x="120" y="371"/>
                  </a:cubicBezTo>
                  <a:cubicBezTo>
                    <a:pt x="113" y="383"/>
                    <a:pt x="117" y="398"/>
                    <a:pt x="121" y="408"/>
                  </a:cubicBezTo>
                  <a:cubicBezTo>
                    <a:pt x="112" y="397"/>
                    <a:pt x="103" y="384"/>
                    <a:pt x="97" y="370"/>
                  </a:cubicBezTo>
                  <a:cubicBezTo>
                    <a:pt x="102" y="368"/>
                    <a:pt x="116" y="361"/>
                    <a:pt x="127" y="343"/>
                  </a:cubicBezTo>
                  <a:cubicBezTo>
                    <a:pt x="138" y="325"/>
                    <a:pt x="138" y="301"/>
                    <a:pt x="138" y="301"/>
                  </a:cubicBezTo>
                  <a:cubicBezTo>
                    <a:pt x="138" y="301"/>
                    <a:pt x="118" y="304"/>
                    <a:pt x="100" y="321"/>
                  </a:cubicBezTo>
                  <a:cubicBezTo>
                    <a:pt x="89" y="330"/>
                    <a:pt x="89" y="346"/>
                    <a:pt x="91" y="357"/>
                  </a:cubicBezTo>
                  <a:cubicBezTo>
                    <a:pt x="85" y="344"/>
                    <a:pt x="80" y="329"/>
                    <a:pt x="77" y="314"/>
                  </a:cubicBezTo>
                  <a:cubicBezTo>
                    <a:pt x="83" y="313"/>
                    <a:pt x="98" y="310"/>
                    <a:pt x="113" y="296"/>
                  </a:cubicBezTo>
                  <a:cubicBezTo>
                    <a:pt x="128" y="281"/>
                    <a:pt x="135" y="257"/>
                    <a:pt x="135" y="257"/>
                  </a:cubicBezTo>
                  <a:cubicBezTo>
                    <a:pt x="135" y="257"/>
                    <a:pt x="114" y="256"/>
                    <a:pt x="93" y="267"/>
                  </a:cubicBezTo>
                  <a:cubicBezTo>
                    <a:pt x="80" y="273"/>
                    <a:pt x="76" y="288"/>
                    <a:pt x="74" y="300"/>
                  </a:cubicBezTo>
                  <a:cubicBezTo>
                    <a:pt x="73" y="289"/>
                    <a:pt x="72" y="278"/>
                    <a:pt x="72" y="267"/>
                  </a:cubicBezTo>
                  <a:cubicBezTo>
                    <a:pt x="72" y="263"/>
                    <a:pt x="72" y="258"/>
                    <a:pt x="72" y="254"/>
                  </a:cubicBezTo>
                  <a:cubicBezTo>
                    <a:pt x="78" y="255"/>
                    <a:pt x="94" y="256"/>
                    <a:pt x="112" y="246"/>
                  </a:cubicBezTo>
                  <a:cubicBezTo>
                    <a:pt x="130" y="236"/>
                    <a:pt x="143" y="215"/>
                    <a:pt x="143" y="215"/>
                  </a:cubicBezTo>
                  <a:cubicBezTo>
                    <a:pt x="143" y="215"/>
                    <a:pt x="124" y="208"/>
                    <a:pt x="100" y="213"/>
                  </a:cubicBezTo>
                  <a:cubicBezTo>
                    <a:pt x="86" y="216"/>
                    <a:pt x="78" y="229"/>
                    <a:pt x="74" y="240"/>
                  </a:cubicBezTo>
                  <a:cubicBezTo>
                    <a:pt x="75" y="225"/>
                    <a:pt x="79" y="210"/>
                    <a:pt x="83" y="196"/>
                  </a:cubicBezTo>
                  <a:cubicBezTo>
                    <a:pt x="89" y="198"/>
                    <a:pt x="103" y="203"/>
                    <a:pt x="124" y="198"/>
                  </a:cubicBezTo>
                  <a:cubicBezTo>
                    <a:pt x="144" y="193"/>
                    <a:pt x="162" y="176"/>
                    <a:pt x="162" y="176"/>
                  </a:cubicBezTo>
                  <a:cubicBezTo>
                    <a:pt x="162" y="176"/>
                    <a:pt x="145" y="164"/>
                    <a:pt x="121" y="163"/>
                  </a:cubicBezTo>
                  <a:cubicBezTo>
                    <a:pt x="106" y="162"/>
                    <a:pt x="95" y="173"/>
                    <a:pt x="88" y="182"/>
                  </a:cubicBezTo>
                  <a:cubicBezTo>
                    <a:pt x="94" y="168"/>
                    <a:pt x="101" y="154"/>
                    <a:pt x="109" y="142"/>
                  </a:cubicBezTo>
                  <a:cubicBezTo>
                    <a:pt x="114" y="146"/>
                    <a:pt x="127" y="154"/>
                    <a:pt x="148" y="154"/>
                  </a:cubicBezTo>
                  <a:cubicBezTo>
                    <a:pt x="169" y="155"/>
                    <a:pt x="190" y="143"/>
                    <a:pt x="190" y="143"/>
                  </a:cubicBezTo>
                  <a:cubicBezTo>
                    <a:pt x="190" y="143"/>
                    <a:pt x="177" y="127"/>
                    <a:pt x="154" y="120"/>
                  </a:cubicBezTo>
                  <a:cubicBezTo>
                    <a:pt x="140" y="115"/>
                    <a:pt x="127" y="123"/>
                    <a:pt x="118" y="130"/>
                  </a:cubicBezTo>
                  <a:cubicBezTo>
                    <a:pt x="127" y="118"/>
                    <a:pt x="137" y="107"/>
                    <a:pt x="148" y="97"/>
                  </a:cubicBezTo>
                  <a:cubicBezTo>
                    <a:pt x="152" y="102"/>
                    <a:pt x="162" y="113"/>
                    <a:pt x="182" y="119"/>
                  </a:cubicBezTo>
                  <a:cubicBezTo>
                    <a:pt x="202" y="125"/>
                    <a:pt x="226" y="118"/>
                    <a:pt x="226" y="118"/>
                  </a:cubicBezTo>
                  <a:cubicBezTo>
                    <a:pt x="226" y="118"/>
                    <a:pt x="217" y="100"/>
                    <a:pt x="197" y="87"/>
                  </a:cubicBezTo>
                  <a:cubicBezTo>
                    <a:pt x="185" y="79"/>
                    <a:pt x="171" y="82"/>
                    <a:pt x="160" y="87"/>
                  </a:cubicBezTo>
                  <a:cubicBezTo>
                    <a:pt x="170" y="79"/>
                    <a:pt x="181" y="72"/>
                    <a:pt x="193" y="66"/>
                  </a:cubicBezTo>
                  <a:cubicBezTo>
                    <a:pt x="200" y="67"/>
                    <a:pt x="216" y="68"/>
                    <a:pt x="230" y="58"/>
                  </a:cubicBezTo>
                  <a:cubicBezTo>
                    <a:pt x="246" y="47"/>
                    <a:pt x="250" y="21"/>
                    <a:pt x="250" y="21"/>
                  </a:cubicBezTo>
                  <a:cubicBezTo>
                    <a:pt x="250" y="21"/>
                    <a:pt x="224" y="16"/>
                    <a:pt x="208" y="27"/>
                  </a:cubicBezTo>
                  <a:cubicBezTo>
                    <a:pt x="194" y="37"/>
                    <a:pt x="189" y="53"/>
                    <a:pt x="188" y="61"/>
                  </a:cubicBezTo>
                  <a:cubicBezTo>
                    <a:pt x="177" y="67"/>
                    <a:pt x="166" y="74"/>
                    <a:pt x="156" y="82"/>
                  </a:cubicBezTo>
                  <a:cubicBezTo>
                    <a:pt x="162" y="74"/>
                    <a:pt x="169" y="61"/>
                    <a:pt x="170" y="50"/>
                  </a:cubicBezTo>
                  <a:cubicBezTo>
                    <a:pt x="175" y="17"/>
                    <a:pt x="162" y="0"/>
                    <a:pt x="162" y="0"/>
                  </a:cubicBezTo>
                  <a:cubicBezTo>
                    <a:pt x="162" y="0"/>
                    <a:pt x="133" y="19"/>
                    <a:pt x="129" y="42"/>
                  </a:cubicBezTo>
                  <a:cubicBezTo>
                    <a:pt x="125" y="66"/>
                    <a:pt x="139" y="85"/>
                    <a:pt x="144" y="92"/>
                  </a:cubicBezTo>
                  <a:cubicBezTo>
                    <a:pt x="133" y="102"/>
                    <a:pt x="122" y="113"/>
                    <a:pt x="113" y="126"/>
                  </a:cubicBezTo>
                  <a:cubicBezTo>
                    <a:pt x="116" y="116"/>
                    <a:pt x="120" y="103"/>
                    <a:pt x="119" y="92"/>
                  </a:cubicBezTo>
                  <a:cubicBezTo>
                    <a:pt x="115" y="58"/>
                    <a:pt x="97" y="45"/>
                    <a:pt x="97" y="45"/>
                  </a:cubicBezTo>
                  <a:cubicBezTo>
                    <a:pt x="97" y="45"/>
                    <a:pt x="74" y="71"/>
                    <a:pt x="77" y="94"/>
                  </a:cubicBezTo>
                  <a:cubicBezTo>
                    <a:pt x="79" y="118"/>
                    <a:pt x="97" y="133"/>
                    <a:pt x="104" y="138"/>
                  </a:cubicBezTo>
                  <a:cubicBezTo>
                    <a:pt x="96" y="151"/>
                    <a:pt x="89" y="164"/>
                    <a:pt x="83" y="179"/>
                  </a:cubicBezTo>
                  <a:cubicBezTo>
                    <a:pt x="84" y="168"/>
                    <a:pt x="84" y="155"/>
                    <a:pt x="80" y="145"/>
                  </a:cubicBezTo>
                  <a:cubicBezTo>
                    <a:pt x="67" y="113"/>
                    <a:pt x="47" y="105"/>
                    <a:pt x="47" y="105"/>
                  </a:cubicBezTo>
                  <a:cubicBezTo>
                    <a:pt x="47" y="105"/>
                    <a:pt x="31" y="136"/>
                    <a:pt x="40" y="158"/>
                  </a:cubicBezTo>
                  <a:cubicBezTo>
                    <a:pt x="48" y="180"/>
                    <a:pt x="69" y="190"/>
                    <a:pt x="77" y="193"/>
                  </a:cubicBezTo>
                  <a:cubicBezTo>
                    <a:pt x="73" y="208"/>
                    <a:pt x="69" y="223"/>
                    <a:pt x="67" y="238"/>
                  </a:cubicBezTo>
                  <a:cubicBezTo>
                    <a:pt x="65" y="228"/>
                    <a:pt x="62" y="215"/>
                    <a:pt x="55" y="206"/>
                  </a:cubicBezTo>
                  <a:cubicBezTo>
                    <a:pt x="35" y="179"/>
                    <a:pt x="14" y="177"/>
                    <a:pt x="14" y="177"/>
                  </a:cubicBezTo>
                  <a:cubicBezTo>
                    <a:pt x="14" y="177"/>
                    <a:pt x="7" y="210"/>
                    <a:pt x="20" y="230"/>
                  </a:cubicBezTo>
                  <a:cubicBezTo>
                    <a:pt x="34" y="249"/>
                    <a:pt x="57" y="253"/>
                    <a:pt x="66" y="253"/>
                  </a:cubicBezTo>
                  <a:cubicBezTo>
                    <a:pt x="66" y="258"/>
                    <a:pt x="66" y="262"/>
                    <a:pt x="66" y="267"/>
                  </a:cubicBezTo>
                  <a:cubicBezTo>
                    <a:pt x="66" y="278"/>
                    <a:pt x="66" y="289"/>
                    <a:pt x="68" y="300"/>
                  </a:cubicBezTo>
                  <a:cubicBezTo>
                    <a:pt x="63" y="290"/>
                    <a:pt x="57" y="278"/>
                    <a:pt x="48" y="272"/>
                  </a:cubicBezTo>
                  <a:cubicBezTo>
                    <a:pt x="21" y="251"/>
                    <a:pt x="0" y="254"/>
                    <a:pt x="0" y="254"/>
                  </a:cubicBezTo>
                  <a:cubicBezTo>
                    <a:pt x="0" y="254"/>
                    <a:pt x="2" y="288"/>
                    <a:pt x="20" y="303"/>
                  </a:cubicBezTo>
                  <a:cubicBezTo>
                    <a:pt x="39" y="318"/>
                    <a:pt x="62" y="316"/>
                    <a:pt x="70" y="315"/>
                  </a:cubicBezTo>
                  <a:cubicBezTo>
                    <a:pt x="74" y="330"/>
                    <a:pt x="78" y="345"/>
                    <a:pt x="84" y="358"/>
                  </a:cubicBezTo>
                  <a:cubicBezTo>
                    <a:pt x="77" y="351"/>
                    <a:pt x="68" y="341"/>
                    <a:pt x="58" y="337"/>
                  </a:cubicBezTo>
                  <a:cubicBezTo>
                    <a:pt x="26" y="324"/>
                    <a:pt x="7" y="332"/>
                    <a:pt x="7" y="332"/>
                  </a:cubicBezTo>
                  <a:cubicBezTo>
                    <a:pt x="7" y="332"/>
                    <a:pt x="18" y="365"/>
                    <a:pt x="39" y="375"/>
                  </a:cubicBezTo>
                  <a:cubicBezTo>
                    <a:pt x="61" y="384"/>
                    <a:pt x="83" y="376"/>
                    <a:pt x="91" y="373"/>
                  </a:cubicBezTo>
                  <a:cubicBezTo>
                    <a:pt x="98" y="387"/>
                    <a:pt x="106" y="400"/>
                    <a:pt x="115" y="412"/>
                  </a:cubicBezTo>
                  <a:cubicBezTo>
                    <a:pt x="107" y="406"/>
                    <a:pt x="95" y="399"/>
                    <a:pt x="84" y="397"/>
                  </a:cubicBezTo>
                  <a:cubicBezTo>
                    <a:pt x="50" y="393"/>
                    <a:pt x="34" y="406"/>
                    <a:pt x="34" y="406"/>
                  </a:cubicBezTo>
                  <a:cubicBezTo>
                    <a:pt x="34" y="406"/>
                    <a:pt x="53" y="435"/>
                    <a:pt x="76" y="439"/>
                  </a:cubicBezTo>
                  <a:cubicBezTo>
                    <a:pt x="99" y="443"/>
                    <a:pt x="119" y="429"/>
                    <a:pt x="125" y="423"/>
                  </a:cubicBezTo>
                  <a:cubicBezTo>
                    <a:pt x="136" y="435"/>
                    <a:pt x="147" y="445"/>
                    <a:pt x="159" y="455"/>
                  </a:cubicBezTo>
                  <a:cubicBezTo>
                    <a:pt x="149" y="451"/>
                    <a:pt x="136" y="448"/>
                    <a:pt x="125" y="449"/>
                  </a:cubicBezTo>
                  <a:cubicBezTo>
                    <a:pt x="92" y="453"/>
                    <a:pt x="79" y="470"/>
                    <a:pt x="79" y="470"/>
                  </a:cubicBezTo>
                  <a:cubicBezTo>
                    <a:pt x="79" y="470"/>
                    <a:pt x="105" y="493"/>
                    <a:pt x="128" y="491"/>
                  </a:cubicBezTo>
                  <a:cubicBezTo>
                    <a:pt x="152" y="489"/>
                    <a:pt x="167" y="471"/>
                    <a:pt x="172" y="464"/>
                  </a:cubicBezTo>
                  <a:cubicBezTo>
                    <a:pt x="185" y="472"/>
                    <a:pt x="198" y="479"/>
                    <a:pt x="213" y="485"/>
                  </a:cubicBezTo>
                  <a:cubicBezTo>
                    <a:pt x="202" y="484"/>
                    <a:pt x="189" y="484"/>
                    <a:pt x="179" y="488"/>
                  </a:cubicBezTo>
                  <a:cubicBezTo>
                    <a:pt x="147" y="501"/>
                    <a:pt x="139" y="521"/>
                    <a:pt x="139" y="521"/>
                  </a:cubicBezTo>
                  <a:cubicBezTo>
                    <a:pt x="139" y="521"/>
                    <a:pt x="170" y="537"/>
                    <a:pt x="192" y="528"/>
                  </a:cubicBezTo>
                  <a:cubicBezTo>
                    <a:pt x="214" y="520"/>
                    <a:pt x="224" y="498"/>
                    <a:pt x="227" y="490"/>
                  </a:cubicBezTo>
                  <a:cubicBezTo>
                    <a:pt x="242" y="495"/>
                    <a:pt x="257" y="498"/>
                    <a:pt x="273" y="500"/>
                  </a:cubicBezTo>
                  <a:cubicBezTo>
                    <a:pt x="262" y="502"/>
                    <a:pt x="249" y="506"/>
                    <a:pt x="240" y="512"/>
                  </a:cubicBezTo>
                  <a:cubicBezTo>
                    <a:pt x="213" y="533"/>
                    <a:pt x="211" y="554"/>
                    <a:pt x="211" y="554"/>
                  </a:cubicBezTo>
                  <a:cubicBezTo>
                    <a:pt x="211" y="554"/>
                    <a:pt x="244" y="561"/>
                    <a:pt x="263" y="547"/>
                  </a:cubicBezTo>
                  <a:cubicBezTo>
                    <a:pt x="283" y="533"/>
                    <a:pt x="287" y="510"/>
                    <a:pt x="287" y="502"/>
                  </a:cubicBezTo>
                  <a:cubicBezTo>
                    <a:pt x="292" y="502"/>
                    <a:pt x="296" y="502"/>
                    <a:pt x="300" y="502"/>
                  </a:cubicBezTo>
                  <a:cubicBezTo>
                    <a:pt x="305" y="502"/>
                    <a:pt x="309" y="502"/>
                    <a:pt x="313" y="502"/>
                  </a:cubicBezTo>
                  <a:cubicBezTo>
                    <a:pt x="314" y="510"/>
                    <a:pt x="318" y="533"/>
                    <a:pt x="337" y="547"/>
                  </a:cubicBezTo>
                  <a:cubicBezTo>
                    <a:pt x="356" y="561"/>
                    <a:pt x="390" y="554"/>
                    <a:pt x="390" y="554"/>
                  </a:cubicBezTo>
                  <a:cubicBezTo>
                    <a:pt x="390" y="554"/>
                    <a:pt x="388" y="533"/>
                    <a:pt x="361" y="512"/>
                  </a:cubicBezTo>
                  <a:cubicBezTo>
                    <a:pt x="352" y="506"/>
                    <a:pt x="338" y="502"/>
                    <a:pt x="328" y="500"/>
                  </a:cubicBezTo>
                  <a:cubicBezTo>
                    <a:pt x="344" y="498"/>
                    <a:pt x="359" y="495"/>
                    <a:pt x="374" y="490"/>
                  </a:cubicBezTo>
                  <a:cubicBezTo>
                    <a:pt x="377" y="498"/>
                    <a:pt x="386" y="520"/>
                    <a:pt x="409" y="528"/>
                  </a:cubicBezTo>
                  <a:cubicBezTo>
                    <a:pt x="431" y="537"/>
                    <a:pt x="461" y="521"/>
                    <a:pt x="461" y="521"/>
                  </a:cubicBezTo>
                  <a:cubicBezTo>
                    <a:pt x="461" y="521"/>
                    <a:pt x="454" y="501"/>
                    <a:pt x="422" y="488"/>
                  </a:cubicBezTo>
                  <a:cubicBezTo>
                    <a:pt x="412" y="484"/>
                    <a:pt x="398" y="484"/>
                    <a:pt x="388" y="485"/>
                  </a:cubicBezTo>
                  <a:cubicBezTo>
                    <a:pt x="402" y="479"/>
                    <a:pt x="416" y="472"/>
                    <a:pt x="429" y="464"/>
                  </a:cubicBezTo>
                  <a:cubicBezTo>
                    <a:pt x="434" y="471"/>
                    <a:pt x="449" y="489"/>
                    <a:pt x="472" y="491"/>
                  </a:cubicBezTo>
                  <a:cubicBezTo>
                    <a:pt x="496" y="493"/>
                    <a:pt x="522" y="470"/>
                    <a:pt x="522" y="470"/>
                  </a:cubicBezTo>
                  <a:cubicBezTo>
                    <a:pt x="522" y="470"/>
                    <a:pt x="509" y="453"/>
                    <a:pt x="475" y="449"/>
                  </a:cubicBezTo>
                  <a:cubicBezTo>
                    <a:pt x="465" y="448"/>
                    <a:pt x="452" y="451"/>
                    <a:pt x="442" y="455"/>
                  </a:cubicBezTo>
                  <a:cubicBezTo>
                    <a:pt x="454" y="445"/>
                    <a:pt x="465" y="435"/>
                    <a:pt x="475" y="424"/>
                  </a:cubicBezTo>
                  <a:cubicBezTo>
                    <a:pt x="482" y="429"/>
                    <a:pt x="501" y="443"/>
                    <a:pt x="525" y="439"/>
                  </a:cubicBezTo>
                  <a:cubicBezTo>
                    <a:pt x="548" y="435"/>
                    <a:pt x="567" y="406"/>
                    <a:pt x="567" y="406"/>
                  </a:cubicBezTo>
                  <a:cubicBezTo>
                    <a:pt x="567" y="406"/>
                    <a:pt x="550" y="393"/>
                    <a:pt x="516" y="397"/>
                  </a:cubicBezTo>
                  <a:cubicBezTo>
                    <a:pt x="506" y="399"/>
                    <a:pt x="494" y="406"/>
                    <a:pt x="486" y="411"/>
                  </a:cubicBezTo>
                  <a:cubicBezTo>
                    <a:pt x="495" y="399"/>
                    <a:pt x="503" y="386"/>
                    <a:pt x="510" y="373"/>
                  </a:cubicBezTo>
                  <a:cubicBezTo>
                    <a:pt x="518" y="376"/>
                    <a:pt x="540" y="384"/>
                    <a:pt x="561" y="375"/>
                  </a:cubicBezTo>
                  <a:cubicBezTo>
                    <a:pt x="583" y="365"/>
                    <a:pt x="594" y="332"/>
                    <a:pt x="594" y="332"/>
                  </a:cubicBezTo>
                  <a:cubicBezTo>
                    <a:pt x="594" y="332"/>
                    <a:pt x="574" y="324"/>
                    <a:pt x="543" y="337"/>
                  </a:cubicBezTo>
                  <a:close/>
                </a:path>
              </a:pathLst>
            </a:custGeom>
            <a:solidFill>
              <a:srgbClr val="404040">
                <a:lumMod val="20000"/>
                <a:lumOff val="80000"/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3825"/>
            <p:cNvSpPr>
              <a:spLocks noEditPoints="1"/>
            </p:cNvSpPr>
            <p:nvPr/>
          </p:nvSpPr>
          <p:spPr bwMode="auto">
            <a:xfrm>
              <a:off x="11528426" y="1631950"/>
              <a:ext cx="1798638" cy="2092325"/>
            </a:xfrm>
            <a:custGeom>
              <a:avLst/>
              <a:gdLst>
                <a:gd name="T0" fmla="*/ 491 w 566"/>
                <a:gd name="T1" fmla="*/ 0 h 659"/>
                <a:gd name="T2" fmla="*/ 491 w 566"/>
                <a:gd name="T3" fmla="*/ 27 h 659"/>
                <a:gd name="T4" fmla="*/ 479 w 566"/>
                <a:gd name="T5" fmla="*/ 38 h 659"/>
                <a:gd name="T6" fmla="*/ 450 w 566"/>
                <a:gd name="T7" fmla="*/ 38 h 659"/>
                <a:gd name="T8" fmla="*/ 450 w 566"/>
                <a:gd name="T9" fmla="*/ 0 h 659"/>
                <a:gd name="T10" fmla="*/ 115 w 566"/>
                <a:gd name="T11" fmla="*/ 0 h 659"/>
                <a:gd name="T12" fmla="*/ 115 w 566"/>
                <a:gd name="T13" fmla="*/ 38 h 659"/>
                <a:gd name="T14" fmla="*/ 87 w 566"/>
                <a:gd name="T15" fmla="*/ 38 h 659"/>
                <a:gd name="T16" fmla="*/ 75 w 566"/>
                <a:gd name="T17" fmla="*/ 27 h 659"/>
                <a:gd name="T18" fmla="*/ 75 w 566"/>
                <a:gd name="T19" fmla="*/ 0 h 659"/>
                <a:gd name="T20" fmla="*/ 0 w 566"/>
                <a:gd name="T21" fmla="*/ 0 h 659"/>
                <a:gd name="T22" fmla="*/ 0 w 566"/>
                <a:gd name="T23" fmla="*/ 64 h 659"/>
                <a:gd name="T24" fmla="*/ 75 w 566"/>
                <a:gd name="T25" fmla="*/ 245 h 659"/>
                <a:gd name="T26" fmla="*/ 155 w 566"/>
                <a:gd name="T27" fmla="*/ 275 h 659"/>
                <a:gd name="T28" fmla="*/ 255 w 566"/>
                <a:gd name="T29" fmla="*/ 332 h 659"/>
                <a:gd name="T30" fmla="*/ 255 w 566"/>
                <a:gd name="T31" fmla="*/ 391 h 659"/>
                <a:gd name="T32" fmla="*/ 238 w 566"/>
                <a:gd name="T33" fmla="*/ 414 h 659"/>
                <a:gd name="T34" fmla="*/ 238 w 566"/>
                <a:gd name="T35" fmla="*/ 430 h 659"/>
                <a:gd name="T36" fmla="*/ 255 w 566"/>
                <a:gd name="T37" fmla="*/ 452 h 659"/>
                <a:gd name="T38" fmla="*/ 255 w 566"/>
                <a:gd name="T39" fmla="*/ 499 h 659"/>
                <a:gd name="T40" fmla="*/ 238 w 566"/>
                <a:gd name="T41" fmla="*/ 522 h 659"/>
                <a:gd name="T42" fmla="*/ 238 w 566"/>
                <a:gd name="T43" fmla="*/ 538 h 659"/>
                <a:gd name="T44" fmla="*/ 255 w 566"/>
                <a:gd name="T45" fmla="*/ 560 h 659"/>
                <a:gd name="T46" fmla="*/ 255 w 566"/>
                <a:gd name="T47" fmla="*/ 571 h 659"/>
                <a:gd name="T48" fmla="*/ 221 w 566"/>
                <a:gd name="T49" fmla="*/ 622 h 659"/>
                <a:gd name="T50" fmla="*/ 166 w 566"/>
                <a:gd name="T51" fmla="*/ 659 h 659"/>
                <a:gd name="T52" fmla="*/ 399 w 566"/>
                <a:gd name="T53" fmla="*/ 659 h 659"/>
                <a:gd name="T54" fmla="*/ 367 w 566"/>
                <a:gd name="T55" fmla="*/ 628 h 659"/>
                <a:gd name="T56" fmla="*/ 310 w 566"/>
                <a:gd name="T57" fmla="*/ 571 h 659"/>
                <a:gd name="T58" fmla="*/ 310 w 566"/>
                <a:gd name="T59" fmla="*/ 560 h 659"/>
                <a:gd name="T60" fmla="*/ 327 w 566"/>
                <a:gd name="T61" fmla="*/ 538 h 659"/>
                <a:gd name="T62" fmla="*/ 327 w 566"/>
                <a:gd name="T63" fmla="*/ 522 h 659"/>
                <a:gd name="T64" fmla="*/ 310 w 566"/>
                <a:gd name="T65" fmla="*/ 499 h 659"/>
                <a:gd name="T66" fmla="*/ 310 w 566"/>
                <a:gd name="T67" fmla="*/ 452 h 659"/>
                <a:gd name="T68" fmla="*/ 327 w 566"/>
                <a:gd name="T69" fmla="*/ 430 h 659"/>
                <a:gd name="T70" fmla="*/ 327 w 566"/>
                <a:gd name="T71" fmla="*/ 414 h 659"/>
                <a:gd name="T72" fmla="*/ 310 w 566"/>
                <a:gd name="T73" fmla="*/ 391 h 659"/>
                <a:gd name="T74" fmla="*/ 310 w 566"/>
                <a:gd name="T75" fmla="*/ 332 h 659"/>
                <a:gd name="T76" fmla="*/ 410 w 566"/>
                <a:gd name="T77" fmla="*/ 275 h 659"/>
                <a:gd name="T78" fmla="*/ 491 w 566"/>
                <a:gd name="T79" fmla="*/ 245 h 659"/>
                <a:gd name="T80" fmla="*/ 566 w 566"/>
                <a:gd name="T81" fmla="*/ 64 h 659"/>
                <a:gd name="T82" fmla="*/ 566 w 566"/>
                <a:gd name="T83" fmla="*/ 0 h 659"/>
                <a:gd name="T84" fmla="*/ 491 w 566"/>
                <a:gd name="T85" fmla="*/ 0 h 659"/>
                <a:gd name="T86" fmla="*/ 50 w 566"/>
                <a:gd name="T87" fmla="*/ 173 h 659"/>
                <a:gd name="T88" fmla="*/ 27 w 566"/>
                <a:gd name="T89" fmla="*/ 28 h 659"/>
                <a:gd name="T90" fmla="*/ 49 w 566"/>
                <a:gd name="T91" fmla="*/ 28 h 659"/>
                <a:gd name="T92" fmla="*/ 77 w 566"/>
                <a:gd name="T93" fmla="*/ 67 h 659"/>
                <a:gd name="T94" fmla="*/ 115 w 566"/>
                <a:gd name="T95" fmla="*/ 67 h 659"/>
                <a:gd name="T96" fmla="*/ 115 w 566"/>
                <a:gd name="T97" fmla="*/ 167 h 659"/>
                <a:gd name="T98" fmla="*/ 134 w 566"/>
                <a:gd name="T99" fmla="*/ 243 h 659"/>
                <a:gd name="T100" fmla="*/ 50 w 566"/>
                <a:gd name="T101" fmla="*/ 173 h 659"/>
                <a:gd name="T102" fmla="*/ 516 w 566"/>
                <a:gd name="T103" fmla="*/ 173 h 659"/>
                <a:gd name="T104" fmla="*/ 432 w 566"/>
                <a:gd name="T105" fmla="*/ 243 h 659"/>
                <a:gd name="T106" fmla="*/ 450 w 566"/>
                <a:gd name="T107" fmla="*/ 167 h 659"/>
                <a:gd name="T108" fmla="*/ 450 w 566"/>
                <a:gd name="T109" fmla="*/ 67 h 659"/>
                <a:gd name="T110" fmla="*/ 489 w 566"/>
                <a:gd name="T111" fmla="*/ 67 h 659"/>
                <a:gd name="T112" fmla="*/ 517 w 566"/>
                <a:gd name="T113" fmla="*/ 28 h 659"/>
                <a:gd name="T114" fmla="*/ 539 w 566"/>
                <a:gd name="T115" fmla="*/ 28 h 659"/>
                <a:gd name="T116" fmla="*/ 516 w 566"/>
                <a:gd name="T117" fmla="*/ 173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6" h="659">
                  <a:moveTo>
                    <a:pt x="491" y="0"/>
                  </a:moveTo>
                  <a:cubicBezTo>
                    <a:pt x="491" y="0"/>
                    <a:pt x="491" y="18"/>
                    <a:pt x="491" y="27"/>
                  </a:cubicBezTo>
                  <a:cubicBezTo>
                    <a:pt x="491" y="36"/>
                    <a:pt x="485" y="38"/>
                    <a:pt x="479" y="38"/>
                  </a:cubicBezTo>
                  <a:cubicBezTo>
                    <a:pt x="474" y="38"/>
                    <a:pt x="455" y="38"/>
                    <a:pt x="450" y="38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09" y="38"/>
                    <a:pt x="92" y="38"/>
                    <a:pt x="87" y="38"/>
                  </a:cubicBezTo>
                  <a:cubicBezTo>
                    <a:pt x="81" y="38"/>
                    <a:pt x="75" y="36"/>
                    <a:pt x="75" y="27"/>
                  </a:cubicBezTo>
                  <a:cubicBezTo>
                    <a:pt x="75" y="18"/>
                    <a:pt x="75" y="0"/>
                    <a:pt x="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4"/>
                    <a:pt x="0" y="64"/>
                  </a:cubicBezTo>
                  <a:cubicBezTo>
                    <a:pt x="0" y="130"/>
                    <a:pt x="16" y="204"/>
                    <a:pt x="75" y="245"/>
                  </a:cubicBezTo>
                  <a:cubicBezTo>
                    <a:pt x="106" y="266"/>
                    <a:pt x="135" y="273"/>
                    <a:pt x="155" y="275"/>
                  </a:cubicBezTo>
                  <a:cubicBezTo>
                    <a:pt x="180" y="304"/>
                    <a:pt x="215" y="325"/>
                    <a:pt x="255" y="332"/>
                  </a:cubicBezTo>
                  <a:cubicBezTo>
                    <a:pt x="255" y="391"/>
                    <a:pt x="255" y="391"/>
                    <a:pt x="255" y="391"/>
                  </a:cubicBezTo>
                  <a:cubicBezTo>
                    <a:pt x="245" y="394"/>
                    <a:pt x="238" y="403"/>
                    <a:pt x="238" y="414"/>
                  </a:cubicBezTo>
                  <a:cubicBezTo>
                    <a:pt x="238" y="430"/>
                    <a:pt x="238" y="430"/>
                    <a:pt x="238" y="430"/>
                  </a:cubicBezTo>
                  <a:cubicBezTo>
                    <a:pt x="238" y="440"/>
                    <a:pt x="245" y="449"/>
                    <a:pt x="255" y="452"/>
                  </a:cubicBezTo>
                  <a:cubicBezTo>
                    <a:pt x="255" y="499"/>
                    <a:pt x="255" y="499"/>
                    <a:pt x="255" y="499"/>
                  </a:cubicBezTo>
                  <a:cubicBezTo>
                    <a:pt x="245" y="502"/>
                    <a:pt x="238" y="511"/>
                    <a:pt x="238" y="522"/>
                  </a:cubicBezTo>
                  <a:cubicBezTo>
                    <a:pt x="238" y="538"/>
                    <a:pt x="238" y="538"/>
                    <a:pt x="238" y="538"/>
                  </a:cubicBezTo>
                  <a:cubicBezTo>
                    <a:pt x="238" y="548"/>
                    <a:pt x="245" y="557"/>
                    <a:pt x="255" y="560"/>
                  </a:cubicBezTo>
                  <a:cubicBezTo>
                    <a:pt x="255" y="571"/>
                    <a:pt x="255" y="571"/>
                    <a:pt x="255" y="571"/>
                  </a:cubicBezTo>
                  <a:cubicBezTo>
                    <a:pt x="255" y="600"/>
                    <a:pt x="231" y="616"/>
                    <a:pt x="221" y="622"/>
                  </a:cubicBezTo>
                  <a:cubicBezTo>
                    <a:pt x="202" y="634"/>
                    <a:pt x="166" y="621"/>
                    <a:pt x="166" y="659"/>
                  </a:cubicBezTo>
                  <a:cubicBezTo>
                    <a:pt x="399" y="659"/>
                    <a:pt x="399" y="659"/>
                    <a:pt x="399" y="659"/>
                  </a:cubicBezTo>
                  <a:cubicBezTo>
                    <a:pt x="399" y="659"/>
                    <a:pt x="399" y="632"/>
                    <a:pt x="367" y="628"/>
                  </a:cubicBezTo>
                  <a:cubicBezTo>
                    <a:pt x="340" y="625"/>
                    <a:pt x="310" y="606"/>
                    <a:pt x="310" y="571"/>
                  </a:cubicBezTo>
                  <a:cubicBezTo>
                    <a:pt x="310" y="560"/>
                    <a:pt x="310" y="560"/>
                    <a:pt x="310" y="560"/>
                  </a:cubicBezTo>
                  <a:cubicBezTo>
                    <a:pt x="320" y="557"/>
                    <a:pt x="327" y="548"/>
                    <a:pt x="327" y="538"/>
                  </a:cubicBezTo>
                  <a:cubicBezTo>
                    <a:pt x="327" y="522"/>
                    <a:pt x="327" y="522"/>
                    <a:pt x="327" y="522"/>
                  </a:cubicBezTo>
                  <a:cubicBezTo>
                    <a:pt x="327" y="511"/>
                    <a:pt x="320" y="502"/>
                    <a:pt x="310" y="499"/>
                  </a:cubicBezTo>
                  <a:cubicBezTo>
                    <a:pt x="310" y="452"/>
                    <a:pt x="310" y="452"/>
                    <a:pt x="310" y="452"/>
                  </a:cubicBezTo>
                  <a:cubicBezTo>
                    <a:pt x="320" y="449"/>
                    <a:pt x="327" y="440"/>
                    <a:pt x="327" y="430"/>
                  </a:cubicBezTo>
                  <a:cubicBezTo>
                    <a:pt x="327" y="414"/>
                    <a:pt x="327" y="414"/>
                    <a:pt x="327" y="414"/>
                  </a:cubicBezTo>
                  <a:cubicBezTo>
                    <a:pt x="327" y="403"/>
                    <a:pt x="320" y="394"/>
                    <a:pt x="310" y="39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50" y="325"/>
                    <a:pt x="385" y="304"/>
                    <a:pt x="410" y="275"/>
                  </a:cubicBezTo>
                  <a:cubicBezTo>
                    <a:pt x="431" y="273"/>
                    <a:pt x="460" y="266"/>
                    <a:pt x="491" y="245"/>
                  </a:cubicBezTo>
                  <a:cubicBezTo>
                    <a:pt x="550" y="204"/>
                    <a:pt x="566" y="130"/>
                    <a:pt x="566" y="64"/>
                  </a:cubicBezTo>
                  <a:cubicBezTo>
                    <a:pt x="566" y="44"/>
                    <a:pt x="566" y="0"/>
                    <a:pt x="566" y="0"/>
                  </a:cubicBezTo>
                  <a:lnTo>
                    <a:pt x="491" y="0"/>
                  </a:lnTo>
                  <a:close/>
                  <a:moveTo>
                    <a:pt x="50" y="173"/>
                  </a:moveTo>
                  <a:cubicBezTo>
                    <a:pt x="20" y="119"/>
                    <a:pt x="27" y="28"/>
                    <a:pt x="27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56"/>
                    <a:pt x="65" y="67"/>
                    <a:pt x="77" y="67"/>
                  </a:cubicBezTo>
                  <a:cubicBezTo>
                    <a:pt x="87" y="67"/>
                    <a:pt x="108" y="67"/>
                    <a:pt x="115" y="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5" y="194"/>
                    <a:pt x="122" y="220"/>
                    <a:pt x="134" y="243"/>
                  </a:cubicBezTo>
                  <a:cubicBezTo>
                    <a:pt x="111" y="237"/>
                    <a:pt x="76" y="219"/>
                    <a:pt x="50" y="173"/>
                  </a:cubicBezTo>
                  <a:close/>
                  <a:moveTo>
                    <a:pt x="516" y="173"/>
                  </a:moveTo>
                  <a:cubicBezTo>
                    <a:pt x="490" y="220"/>
                    <a:pt x="454" y="238"/>
                    <a:pt x="432" y="243"/>
                  </a:cubicBezTo>
                  <a:cubicBezTo>
                    <a:pt x="443" y="220"/>
                    <a:pt x="450" y="194"/>
                    <a:pt x="450" y="167"/>
                  </a:cubicBezTo>
                  <a:cubicBezTo>
                    <a:pt x="450" y="67"/>
                    <a:pt x="450" y="67"/>
                    <a:pt x="450" y="67"/>
                  </a:cubicBezTo>
                  <a:cubicBezTo>
                    <a:pt x="456" y="67"/>
                    <a:pt x="479" y="67"/>
                    <a:pt x="489" y="67"/>
                  </a:cubicBezTo>
                  <a:cubicBezTo>
                    <a:pt x="502" y="67"/>
                    <a:pt x="517" y="56"/>
                    <a:pt x="517" y="28"/>
                  </a:cubicBezTo>
                  <a:cubicBezTo>
                    <a:pt x="539" y="28"/>
                    <a:pt x="539" y="28"/>
                    <a:pt x="539" y="28"/>
                  </a:cubicBezTo>
                  <a:cubicBezTo>
                    <a:pt x="539" y="28"/>
                    <a:pt x="547" y="119"/>
                    <a:pt x="516" y="173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40" name="组合 239"/>
            <p:cNvGrpSpPr/>
            <p:nvPr/>
          </p:nvGrpSpPr>
          <p:grpSpPr>
            <a:xfrm>
              <a:off x="11957051" y="2070100"/>
              <a:ext cx="944563" cy="647700"/>
              <a:chOff x="11957051" y="2070100"/>
              <a:chExt cx="944563" cy="647700"/>
            </a:xfrm>
          </p:grpSpPr>
          <p:sp>
            <p:nvSpPr>
              <p:cNvPr id="241" name="Freeform 3826"/>
              <p:cNvSpPr>
                <a:spLocks/>
              </p:cNvSpPr>
              <p:nvPr/>
            </p:nvSpPr>
            <p:spPr bwMode="auto">
              <a:xfrm>
                <a:off x="12700001" y="2092325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3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4"/>
                      <a:pt x="17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3"/>
                      <a:pt x="3" y="0"/>
                    </a:cubicBezTo>
                    <a:cubicBezTo>
                      <a:pt x="3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3827"/>
              <p:cNvSpPr>
                <a:spLocks/>
              </p:cNvSpPr>
              <p:nvPr/>
            </p:nvSpPr>
            <p:spPr bwMode="auto">
              <a:xfrm>
                <a:off x="12690476" y="2190750"/>
                <a:ext cx="92075" cy="88900"/>
              </a:xfrm>
              <a:custGeom>
                <a:avLst/>
                <a:gdLst>
                  <a:gd name="T0" fmla="*/ 23 w 29"/>
                  <a:gd name="T1" fmla="*/ 28 h 28"/>
                  <a:gd name="T2" fmla="*/ 10 w 29"/>
                  <a:gd name="T3" fmla="*/ 9 h 28"/>
                  <a:gd name="T4" fmla="*/ 24 w 29"/>
                  <a:gd name="T5" fmla="*/ 28 h 28"/>
                  <a:gd name="T6" fmla="*/ 2 w 29"/>
                  <a:gd name="T7" fmla="*/ 0 h 28"/>
                  <a:gd name="T8" fmla="*/ 23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3" y="28"/>
                    </a:moveTo>
                    <a:cubicBezTo>
                      <a:pt x="21" y="23"/>
                      <a:pt x="16" y="16"/>
                      <a:pt x="10" y="9"/>
                    </a:cubicBezTo>
                    <a:cubicBezTo>
                      <a:pt x="10" y="9"/>
                      <a:pt x="19" y="18"/>
                      <a:pt x="24" y="28"/>
                    </a:cubicBezTo>
                    <a:cubicBezTo>
                      <a:pt x="25" y="25"/>
                      <a:pt x="29" y="2"/>
                      <a:pt x="2" y="0"/>
                    </a:cubicBezTo>
                    <a:cubicBezTo>
                      <a:pt x="2" y="0"/>
                      <a:pt x="0" y="26"/>
                      <a:pt x="2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3828"/>
              <p:cNvSpPr>
                <a:spLocks/>
              </p:cNvSpPr>
              <p:nvPr/>
            </p:nvSpPr>
            <p:spPr bwMode="auto">
              <a:xfrm>
                <a:off x="12668251" y="2270125"/>
                <a:ext cx="92075" cy="85725"/>
              </a:xfrm>
              <a:custGeom>
                <a:avLst/>
                <a:gdLst>
                  <a:gd name="T0" fmla="*/ 23 w 29"/>
                  <a:gd name="T1" fmla="*/ 27 h 27"/>
                  <a:gd name="T2" fmla="*/ 10 w 29"/>
                  <a:gd name="T3" fmla="*/ 9 h 27"/>
                  <a:gd name="T4" fmla="*/ 24 w 29"/>
                  <a:gd name="T5" fmla="*/ 27 h 27"/>
                  <a:gd name="T6" fmla="*/ 3 w 29"/>
                  <a:gd name="T7" fmla="*/ 0 h 27"/>
                  <a:gd name="T8" fmla="*/ 23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23" y="27"/>
                    </a:moveTo>
                    <a:cubicBezTo>
                      <a:pt x="21" y="23"/>
                      <a:pt x="17" y="16"/>
                      <a:pt x="10" y="9"/>
                    </a:cubicBezTo>
                    <a:cubicBezTo>
                      <a:pt x="10" y="9"/>
                      <a:pt x="19" y="17"/>
                      <a:pt x="24" y="27"/>
                    </a:cubicBezTo>
                    <a:cubicBezTo>
                      <a:pt x="25" y="24"/>
                      <a:pt x="29" y="2"/>
                      <a:pt x="3" y="0"/>
                    </a:cubicBezTo>
                    <a:cubicBezTo>
                      <a:pt x="3" y="0"/>
                      <a:pt x="0" y="26"/>
                      <a:pt x="2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3829"/>
              <p:cNvSpPr>
                <a:spLocks/>
              </p:cNvSpPr>
              <p:nvPr/>
            </p:nvSpPr>
            <p:spPr bwMode="auto">
              <a:xfrm>
                <a:off x="12620626" y="2333625"/>
                <a:ext cx="107950" cy="101600"/>
              </a:xfrm>
              <a:custGeom>
                <a:avLst/>
                <a:gdLst>
                  <a:gd name="T0" fmla="*/ 22 w 34"/>
                  <a:gd name="T1" fmla="*/ 32 h 32"/>
                  <a:gd name="T2" fmla="*/ 14 w 34"/>
                  <a:gd name="T3" fmla="*/ 11 h 32"/>
                  <a:gd name="T4" fmla="*/ 23 w 34"/>
                  <a:gd name="T5" fmla="*/ 32 h 32"/>
                  <a:gd name="T6" fmla="*/ 9 w 34"/>
                  <a:gd name="T7" fmla="*/ 0 h 32"/>
                  <a:gd name="T8" fmla="*/ 22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2" y="32"/>
                    </a:moveTo>
                    <a:cubicBezTo>
                      <a:pt x="21" y="27"/>
                      <a:pt x="19" y="19"/>
                      <a:pt x="14" y="11"/>
                    </a:cubicBezTo>
                    <a:cubicBezTo>
                      <a:pt x="14" y="11"/>
                      <a:pt x="21" y="21"/>
                      <a:pt x="23" y="32"/>
                    </a:cubicBezTo>
                    <a:cubicBezTo>
                      <a:pt x="24" y="30"/>
                      <a:pt x="34" y="9"/>
                      <a:pt x="9" y="0"/>
                    </a:cubicBezTo>
                    <a:cubicBezTo>
                      <a:pt x="9" y="0"/>
                      <a:pt x="0" y="24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3830"/>
              <p:cNvSpPr>
                <a:spLocks/>
              </p:cNvSpPr>
              <p:nvPr/>
            </p:nvSpPr>
            <p:spPr bwMode="auto">
              <a:xfrm>
                <a:off x="12553951" y="2387600"/>
                <a:ext cx="117475" cy="111125"/>
              </a:xfrm>
              <a:custGeom>
                <a:avLst/>
                <a:gdLst>
                  <a:gd name="T0" fmla="*/ 19 w 37"/>
                  <a:gd name="T1" fmla="*/ 34 h 35"/>
                  <a:gd name="T2" fmla="*/ 17 w 37"/>
                  <a:gd name="T3" fmla="*/ 12 h 35"/>
                  <a:gd name="T4" fmla="*/ 20 w 37"/>
                  <a:gd name="T5" fmla="*/ 35 h 35"/>
                  <a:gd name="T6" fmla="*/ 15 w 37"/>
                  <a:gd name="T7" fmla="*/ 0 h 35"/>
                  <a:gd name="T8" fmla="*/ 19 w 37"/>
                  <a:gd name="T9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34"/>
                    </a:moveTo>
                    <a:cubicBezTo>
                      <a:pt x="19" y="30"/>
                      <a:pt x="19" y="21"/>
                      <a:pt x="17" y="12"/>
                    </a:cubicBezTo>
                    <a:cubicBezTo>
                      <a:pt x="17" y="12"/>
                      <a:pt x="20" y="24"/>
                      <a:pt x="20" y="35"/>
                    </a:cubicBezTo>
                    <a:cubicBezTo>
                      <a:pt x="22" y="33"/>
                      <a:pt x="37" y="16"/>
                      <a:pt x="15" y="0"/>
                    </a:cubicBezTo>
                    <a:cubicBezTo>
                      <a:pt x="15" y="0"/>
                      <a:pt x="0" y="21"/>
                      <a:pt x="19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3831"/>
              <p:cNvSpPr>
                <a:spLocks/>
              </p:cNvSpPr>
              <p:nvPr/>
            </p:nvSpPr>
            <p:spPr bwMode="auto">
              <a:xfrm>
                <a:off x="12465051" y="2422525"/>
                <a:ext cx="117475" cy="111125"/>
              </a:xfrm>
              <a:custGeom>
                <a:avLst/>
                <a:gdLst>
                  <a:gd name="T0" fmla="*/ 19 w 37"/>
                  <a:gd name="T1" fmla="*/ 12 h 35"/>
                  <a:gd name="T2" fmla="*/ 15 w 37"/>
                  <a:gd name="T3" fmla="*/ 35 h 35"/>
                  <a:gd name="T4" fmla="*/ 21 w 37"/>
                  <a:gd name="T5" fmla="*/ 0 h 35"/>
                  <a:gd name="T6" fmla="*/ 14 w 37"/>
                  <a:gd name="T7" fmla="*/ 34 h 35"/>
                  <a:gd name="T8" fmla="*/ 19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19" y="12"/>
                    </a:moveTo>
                    <a:cubicBezTo>
                      <a:pt x="19" y="12"/>
                      <a:pt x="19" y="24"/>
                      <a:pt x="15" y="35"/>
                    </a:cubicBezTo>
                    <a:cubicBezTo>
                      <a:pt x="18" y="34"/>
                      <a:pt x="37" y="22"/>
                      <a:pt x="21" y="0"/>
                    </a:cubicBezTo>
                    <a:cubicBezTo>
                      <a:pt x="21" y="0"/>
                      <a:pt x="0" y="16"/>
                      <a:pt x="14" y="34"/>
                    </a:cubicBezTo>
                    <a:cubicBezTo>
                      <a:pt x="16" y="30"/>
                      <a:pt x="19" y="21"/>
                      <a:pt x="19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3832"/>
              <p:cNvSpPr>
                <a:spLocks/>
              </p:cNvSpPr>
              <p:nvPr/>
            </p:nvSpPr>
            <p:spPr bwMode="auto">
              <a:xfrm>
                <a:off x="12550776" y="2530475"/>
                <a:ext cx="107950" cy="117475"/>
              </a:xfrm>
              <a:custGeom>
                <a:avLst/>
                <a:gdLst>
                  <a:gd name="T0" fmla="*/ 0 w 34"/>
                  <a:gd name="T1" fmla="*/ 13 h 37"/>
                  <a:gd name="T2" fmla="*/ 23 w 34"/>
                  <a:gd name="T3" fmla="*/ 19 h 37"/>
                  <a:gd name="T4" fmla="*/ 0 w 34"/>
                  <a:gd name="T5" fmla="*/ 14 h 37"/>
                  <a:gd name="T6" fmla="*/ 34 w 34"/>
                  <a:gd name="T7" fmla="*/ 21 h 37"/>
                  <a:gd name="T8" fmla="*/ 0 w 34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7">
                    <a:moveTo>
                      <a:pt x="0" y="13"/>
                    </a:moveTo>
                    <a:cubicBezTo>
                      <a:pt x="5" y="15"/>
                      <a:pt x="13" y="18"/>
                      <a:pt x="23" y="19"/>
                    </a:cubicBezTo>
                    <a:cubicBezTo>
                      <a:pt x="23" y="19"/>
                      <a:pt x="10" y="18"/>
                      <a:pt x="0" y="14"/>
                    </a:cubicBezTo>
                    <a:cubicBezTo>
                      <a:pt x="1" y="17"/>
                      <a:pt x="12" y="37"/>
                      <a:pt x="34" y="21"/>
                    </a:cubicBezTo>
                    <a:cubicBezTo>
                      <a:pt x="34" y="21"/>
                      <a:pt x="19" y="0"/>
                      <a:pt x="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3833"/>
              <p:cNvSpPr>
                <a:spLocks/>
              </p:cNvSpPr>
              <p:nvPr/>
            </p:nvSpPr>
            <p:spPr bwMode="auto">
              <a:xfrm>
                <a:off x="12652376" y="2466975"/>
                <a:ext cx="111125" cy="120650"/>
              </a:xfrm>
              <a:custGeom>
                <a:avLst/>
                <a:gdLst>
                  <a:gd name="T0" fmla="*/ 1 w 35"/>
                  <a:gd name="T1" fmla="*/ 20 h 38"/>
                  <a:gd name="T2" fmla="*/ 24 w 35"/>
                  <a:gd name="T3" fmla="*/ 17 h 38"/>
                  <a:gd name="T4" fmla="*/ 0 w 35"/>
                  <a:gd name="T5" fmla="*/ 21 h 38"/>
                  <a:gd name="T6" fmla="*/ 35 w 35"/>
                  <a:gd name="T7" fmla="*/ 15 h 38"/>
                  <a:gd name="T8" fmla="*/ 1 w 35"/>
                  <a:gd name="T9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" y="20"/>
                    </a:moveTo>
                    <a:cubicBezTo>
                      <a:pt x="6" y="20"/>
                      <a:pt x="14" y="20"/>
                      <a:pt x="24" y="17"/>
                    </a:cubicBezTo>
                    <a:cubicBezTo>
                      <a:pt x="24" y="17"/>
                      <a:pt x="12" y="21"/>
                      <a:pt x="0" y="21"/>
                    </a:cubicBezTo>
                    <a:cubicBezTo>
                      <a:pt x="3" y="23"/>
                      <a:pt x="20" y="38"/>
                      <a:pt x="35" y="15"/>
                    </a:cubicBezTo>
                    <a:cubicBezTo>
                      <a:pt x="35" y="15"/>
                      <a:pt x="14" y="0"/>
                      <a:pt x="1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3834"/>
              <p:cNvSpPr>
                <a:spLocks/>
              </p:cNvSpPr>
              <p:nvPr/>
            </p:nvSpPr>
            <p:spPr bwMode="auto">
              <a:xfrm>
                <a:off x="12731751" y="2390775"/>
                <a:ext cx="98425" cy="104775"/>
              </a:xfrm>
              <a:custGeom>
                <a:avLst/>
                <a:gdLst>
                  <a:gd name="T0" fmla="*/ 0 w 31"/>
                  <a:gd name="T1" fmla="*/ 23 h 33"/>
                  <a:gd name="T2" fmla="*/ 21 w 31"/>
                  <a:gd name="T3" fmla="*/ 13 h 33"/>
                  <a:gd name="T4" fmla="*/ 0 w 31"/>
                  <a:gd name="T5" fmla="*/ 24 h 33"/>
                  <a:gd name="T6" fmla="*/ 31 w 31"/>
                  <a:gd name="T7" fmla="*/ 7 h 33"/>
                  <a:gd name="T8" fmla="*/ 0 w 31"/>
                  <a:gd name="T9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3">
                    <a:moveTo>
                      <a:pt x="0" y="23"/>
                    </a:moveTo>
                    <a:cubicBezTo>
                      <a:pt x="5" y="21"/>
                      <a:pt x="13" y="18"/>
                      <a:pt x="21" y="13"/>
                    </a:cubicBezTo>
                    <a:cubicBezTo>
                      <a:pt x="21" y="13"/>
                      <a:pt x="11" y="20"/>
                      <a:pt x="0" y="24"/>
                    </a:cubicBezTo>
                    <a:cubicBezTo>
                      <a:pt x="3" y="25"/>
                      <a:pt x="25" y="33"/>
                      <a:pt x="31" y="7"/>
                    </a:cubicBezTo>
                    <a:cubicBezTo>
                      <a:pt x="31" y="7"/>
                      <a:pt x="6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3835"/>
              <p:cNvSpPr>
                <a:spLocks/>
              </p:cNvSpPr>
              <p:nvPr/>
            </p:nvSpPr>
            <p:spPr bwMode="auto">
              <a:xfrm>
                <a:off x="12785726" y="2286000"/>
                <a:ext cx="90488" cy="95250"/>
              </a:xfrm>
              <a:custGeom>
                <a:avLst/>
                <a:gdLst>
                  <a:gd name="T0" fmla="*/ 0 w 28"/>
                  <a:gd name="T1" fmla="*/ 23 h 30"/>
                  <a:gd name="T2" fmla="*/ 19 w 28"/>
                  <a:gd name="T3" fmla="*/ 10 h 30"/>
                  <a:gd name="T4" fmla="*/ 0 w 28"/>
                  <a:gd name="T5" fmla="*/ 24 h 30"/>
                  <a:gd name="T6" fmla="*/ 28 w 28"/>
                  <a:gd name="T7" fmla="*/ 3 h 30"/>
                  <a:gd name="T8" fmla="*/ 0 w 28"/>
                  <a:gd name="T9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0" y="23"/>
                    </a:moveTo>
                    <a:cubicBezTo>
                      <a:pt x="4" y="21"/>
                      <a:pt x="12" y="17"/>
                      <a:pt x="19" y="10"/>
                    </a:cubicBezTo>
                    <a:cubicBezTo>
                      <a:pt x="19" y="10"/>
                      <a:pt x="10" y="19"/>
                      <a:pt x="0" y="24"/>
                    </a:cubicBezTo>
                    <a:cubicBezTo>
                      <a:pt x="3" y="25"/>
                      <a:pt x="25" y="30"/>
                      <a:pt x="28" y="3"/>
                    </a:cubicBezTo>
                    <a:cubicBezTo>
                      <a:pt x="28" y="3"/>
                      <a:pt x="2" y="0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3836"/>
              <p:cNvSpPr>
                <a:spLocks/>
              </p:cNvSpPr>
              <p:nvPr/>
            </p:nvSpPr>
            <p:spPr bwMode="auto">
              <a:xfrm>
                <a:off x="12804776" y="2181225"/>
                <a:ext cx="96838" cy="88900"/>
              </a:xfrm>
              <a:custGeom>
                <a:avLst/>
                <a:gdLst>
                  <a:gd name="T0" fmla="*/ 3 w 30"/>
                  <a:gd name="T1" fmla="*/ 27 h 28"/>
                  <a:gd name="T2" fmla="*/ 18 w 30"/>
                  <a:gd name="T3" fmla="*/ 9 h 28"/>
                  <a:gd name="T4" fmla="*/ 4 w 30"/>
                  <a:gd name="T5" fmla="*/ 28 h 28"/>
                  <a:gd name="T6" fmla="*/ 26 w 30"/>
                  <a:gd name="T7" fmla="*/ 0 h 28"/>
                  <a:gd name="T8" fmla="*/ 3 w 30"/>
                  <a:gd name="T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3" y="27"/>
                    </a:moveTo>
                    <a:cubicBezTo>
                      <a:pt x="7" y="24"/>
                      <a:pt x="13" y="18"/>
                      <a:pt x="18" y="9"/>
                    </a:cubicBezTo>
                    <a:cubicBezTo>
                      <a:pt x="18" y="9"/>
                      <a:pt x="12" y="20"/>
                      <a:pt x="4" y="28"/>
                    </a:cubicBezTo>
                    <a:cubicBezTo>
                      <a:pt x="7" y="28"/>
                      <a:pt x="30" y="27"/>
                      <a:pt x="26" y="0"/>
                    </a:cubicBezTo>
                    <a:cubicBezTo>
                      <a:pt x="26" y="0"/>
                      <a:pt x="0" y="4"/>
                      <a:pt x="3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3837"/>
              <p:cNvSpPr>
                <a:spLocks/>
              </p:cNvSpPr>
              <p:nvPr/>
            </p:nvSpPr>
            <p:spPr bwMode="auto">
              <a:xfrm>
                <a:off x="12788901" y="2070100"/>
                <a:ext cx="103188" cy="95250"/>
              </a:xfrm>
              <a:custGeom>
                <a:avLst/>
                <a:gdLst>
                  <a:gd name="T0" fmla="*/ 19 w 32"/>
                  <a:gd name="T1" fmla="*/ 10 h 30"/>
                  <a:gd name="T2" fmla="*/ 7 w 32"/>
                  <a:gd name="T3" fmla="*/ 30 h 30"/>
                  <a:gd name="T4" fmla="*/ 25 w 32"/>
                  <a:gd name="T5" fmla="*/ 0 h 30"/>
                  <a:gd name="T6" fmla="*/ 6 w 32"/>
                  <a:gd name="T7" fmla="*/ 29 h 30"/>
                  <a:gd name="T8" fmla="*/ 19 w 32"/>
                  <a:gd name="T9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0">
                    <a:moveTo>
                      <a:pt x="19" y="10"/>
                    </a:moveTo>
                    <a:cubicBezTo>
                      <a:pt x="19" y="10"/>
                      <a:pt x="14" y="22"/>
                      <a:pt x="7" y="30"/>
                    </a:cubicBezTo>
                    <a:cubicBezTo>
                      <a:pt x="10" y="30"/>
                      <a:pt x="32" y="26"/>
                      <a:pt x="25" y="0"/>
                    </a:cubicBezTo>
                    <a:cubicBezTo>
                      <a:pt x="25" y="0"/>
                      <a:pt x="0" y="7"/>
                      <a:pt x="6" y="29"/>
                    </a:cubicBezTo>
                    <a:cubicBezTo>
                      <a:pt x="10" y="26"/>
                      <a:pt x="15" y="19"/>
                      <a:pt x="19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3838"/>
              <p:cNvSpPr>
                <a:spLocks noEditPoints="1"/>
              </p:cNvSpPr>
              <p:nvPr/>
            </p:nvSpPr>
            <p:spPr bwMode="auto">
              <a:xfrm>
                <a:off x="12049126" y="2136775"/>
                <a:ext cx="758825" cy="581025"/>
              </a:xfrm>
              <a:custGeom>
                <a:avLst/>
                <a:gdLst>
                  <a:gd name="T0" fmla="*/ 139 w 239"/>
                  <a:gd name="T1" fmla="*/ 134 h 183"/>
                  <a:gd name="T2" fmla="*/ 205 w 239"/>
                  <a:gd name="T3" fmla="*/ 103 h 183"/>
                  <a:gd name="T4" fmla="*/ 236 w 239"/>
                  <a:gd name="T5" fmla="*/ 2 h 183"/>
                  <a:gd name="T6" fmla="*/ 234 w 239"/>
                  <a:gd name="T7" fmla="*/ 1 h 183"/>
                  <a:gd name="T8" fmla="*/ 232 w 239"/>
                  <a:gd name="T9" fmla="*/ 3 h 183"/>
                  <a:gd name="T10" fmla="*/ 203 w 239"/>
                  <a:gd name="T11" fmla="*/ 100 h 183"/>
                  <a:gd name="T12" fmla="*/ 126 w 239"/>
                  <a:gd name="T13" fmla="*/ 131 h 183"/>
                  <a:gd name="T14" fmla="*/ 122 w 239"/>
                  <a:gd name="T15" fmla="*/ 131 h 183"/>
                  <a:gd name="T16" fmla="*/ 119 w 239"/>
                  <a:gd name="T17" fmla="*/ 131 h 183"/>
                  <a:gd name="T18" fmla="*/ 116 w 239"/>
                  <a:gd name="T19" fmla="*/ 131 h 183"/>
                  <a:gd name="T20" fmla="*/ 113 w 239"/>
                  <a:gd name="T21" fmla="*/ 131 h 183"/>
                  <a:gd name="T22" fmla="*/ 36 w 239"/>
                  <a:gd name="T23" fmla="*/ 100 h 183"/>
                  <a:gd name="T24" fmla="*/ 7 w 239"/>
                  <a:gd name="T25" fmla="*/ 3 h 183"/>
                  <a:gd name="T26" fmla="*/ 5 w 239"/>
                  <a:gd name="T27" fmla="*/ 1 h 183"/>
                  <a:gd name="T28" fmla="*/ 3 w 239"/>
                  <a:gd name="T29" fmla="*/ 2 h 183"/>
                  <a:gd name="T30" fmla="*/ 33 w 239"/>
                  <a:gd name="T31" fmla="*/ 103 h 183"/>
                  <a:gd name="T32" fmla="*/ 99 w 239"/>
                  <a:gd name="T33" fmla="*/ 134 h 183"/>
                  <a:gd name="T34" fmla="*/ 86 w 239"/>
                  <a:gd name="T35" fmla="*/ 142 h 183"/>
                  <a:gd name="T36" fmla="*/ 87 w 239"/>
                  <a:gd name="T37" fmla="*/ 151 h 183"/>
                  <a:gd name="T38" fmla="*/ 95 w 239"/>
                  <a:gd name="T39" fmla="*/ 155 h 183"/>
                  <a:gd name="T40" fmla="*/ 115 w 239"/>
                  <a:gd name="T41" fmla="*/ 142 h 183"/>
                  <a:gd name="T42" fmla="*/ 115 w 239"/>
                  <a:gd name="T43" fmla="*/ 171 h 183"/>
                  <a:gd name="T44" fmla="*/ 113 w 239"/>
                  <a:gd name="T45" fmla="*/ 177 h 183"/>
                  <a:gd name="T46" fmla="*/ 104 w 239"/>
                  <a:gd name="T47" fmla="*/ 179 h 183"/>
                  <a:gd name="T48" fmla="*/ 102 w 239"/>
                  <a:gd name="T49" fmla="*/ 181 h 183"/>
                  <a:gd name="T50" fmla="*/ 103 w 239"/>
                  <a:gd name="T51" fmla="*/ 183 h 183"/>
                  <a:gd name="T52" fmla="*/ 105 w 239"/>
                  <a:gd name="T53" fmla="*/ 183 h 183"/>
                  <a:gd name="T54" fmla="*/ 115 w 239"/>
                  <a:gd name="T55" fmla="*/ 180 h 183"/>
                  <a:gd name="T56" fmla="*/ 119 w 239"/>
                  <a:gd name="T57" fmla="*/ 171 h 183"/>
                  <a:gd name="T58" fmla="*/ 119 w 239"/>
                  <a:gd name="T59" fmla="*/ 137 h 183"/>
                  <a:gd name="T60" fmla="*/ 119 w 239"/>
                  <a:gd name="T61" fmla="*/ 137 h 183"/>
                  <a:gd name="T62" fmla="*/ 120 w 239"/>
                  <a:gd name="T63" fmla="*/ 137 h 183"/>
                  <a:gd name="T64" fmla="*/ 120 w 239"/>
                  <a:gd name="T65" fmla="*/ 171 h 183"/>
                  <a:gd name="T66" fmla="*/ 123 w 239"/>
                  <a:gd name="T67" fmla="*/ 180 h 183"/>
                  <a:gd name="T68" fmla="*/ 134 w 239"/>
                  <a:gd name="T69" fmla="*/ 183 h 183"/>
                  <a:gd name="T70" fmla="*/ 135 w 239"/>
                  <a:gd name="T71" fmla="*/ 183 h 183"/>
                  <a:gd name="T72" fmla="*/ 137 w 239"/>
                  <a:gd name="T73" fmla="*/ 181 h 183"/>
                  <a:gd name="T74" fmla="*/ 135 w 239"/>
                  <a:gd name="T75" fmla="*/ 179 h 183"/>
                  <a:gd name="T76" fmla="*/ 126 w 239"/>
                  <a:gd name="T77" fmla="*/ 177 h 183"/>
                  <a:gd name="T78" fmla="*/ 124 w 239"/>
                  <a:gd name="T79" fmla="*/ 171 h 183"/>
                  <a:gd name="T80" fmla="*/ 124 w 239"/>
                  <a:gd name="T81" fmla="*/ 142 h 183"/>
                  <a:gd name="T82" fmla="*/ 144 w 239"/>
                  <a:gd name="T83" fmla="*/ 155 h 183"/>
                  <a:gd name="T84" fmla="*/ 144 w 239"/>
                  <a:gd name="T85" fmla="*/ 155 h 183"/>
                  <a:gd name="T86" fmla="*/ 152 w 239"/>
                  <a:gd name="T87" fmla="*/ 151 h 183"/>
                  <a:gd name="T88" fmla="*/ 153 w 239"/>
                  <a:gd name="T89" fmla="*/ 142 h 183"/>
                  <a:gd name="T90" fmla="*/ 139 w 239"/>
                  <a:gd name="T91" fmla="*/ 134 h 183"/>
                  <a:gd name="T92" fmla="*/ 95 w 239"/>
                  <a:gd name="T93" fmla="*/ 151 h 183"/>
                  <a:gd name="T94" fmla="*/ 90 w 239"/>
                  <a:gd name="T95" fmla="*/ 149 h 183"/>
                  <a:gd name="T96" fmla="*/ 89 w 239"/>
                  <a:gd name="T97" fmla="*/ 144 h 183"/>
                  <a:gd name="T98" fmla="*/ 113 w 239"/>
                  <a:gd name="T99" fmla="*/ 135 h 183"/>
                  <a:gd name="T100" fmla="*/ 115 w 239"/>
                  <a:gd name="T101" fmla="*/ 135 h 183"/>
                  <a:gd name="T102" fmla="*/ 115 w 239"/>
                  <a:gd name="T103" fmla="*/ 136 h 183"/>
                  <a:gd name="T104" fmla="*/ 95 w 239"/>
                  <a:gd name="T105" fmla="*/ 151 h 183"/>
                  <a:gd name="T106" fmla="*/ 149 w 239"/>
                  <a:gd name="T107" fmla="*/ 149 h 183"/>
                  <a:gd name="T108" fmla="*/ 144 w 239"/>
                  <a:gd name="T109" fmla="*/ 151 h 183"/>
                  <a:gd name="T110" fmla="*/ 144 w 239"/>
                  <a:gd name="T111" fmla="*/ 151 h 183"/>
                  <a:gd name="T112" fmla="*/ 124 w 239"/>
                  <a:gd name="T113" fmla="*/ 136 h 183"/>
                  <a:gd name="T114" fmla="*/ 124 w 239"/>
                  <a:gd name="T115" fmla="*/ 135 h 183"/>
                  <a:gd name="T116" fmla="*/ 126 w 239"/>
                  <a:gd name="T117" fmla="*/ 135 h 183"/>
                  <a:gd name="T118" fmla="*/ 149 w 239"/>
                  <a:gd name="T119" fmla="*/ 144 h 183"/>
                  <a:gd name="T120" fmla="*/ 149 w 239"/>
                  <a:gd name="T121" fmla="*/ 14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83">
                    <a:moveTo>
                      <a:pt x="139" y="134"/>
                    </a:moveTo>
                    <a:cubicBezTo>
                      <a:pt x="158" y="131"/>
                      <a:pt x="185" y="124"/>
                      <a:pt x="205" y="103"/>
                    </a:cubicBezTo>
                    <a:cubicBezTo>
                      <a:pt x="228" y="80"/>
                      <a:pt x="239" y="46"/>
                      <a:pt x="236" y="2"/>
                    </a:cubicBezTo>
                    <a:cubicBezTo>
                      <a:pt x="236" y="1"/>
                      <a:pt x="235" y="0"/>
                      <a:pt x="234" y="1"/>
                    </a:cubicBezTo>
                    <a:cubicBezTo>
                      <a:pt x="233" y="1"/>
                      <a:pt x="232" y="2"/>
                      <a:pt x="232" y="3"/>
                    </a:cubicBezTo>
                    <a:cubicBezTo>
                      <a:pt x="234" y="45"/>
                      <a:pt x="225" y="78"/>
                      <a:pt x="203" y="100"/>
                    </a:cubicBezTo>
                    <a:cubicBezTo>
                      <a:pt x="177" y="126"/>
                      <a:pt x="140" y="130"/>
                      <a:pt x="126" y="131"/>
                    </a:cubicBezTo>
                    <a:cubicBezTo>
                      <a:pt x="125" y="131"/>
                      <a:pt x="123" y="131"/>
                      <a:pt x="122" y="131"/>
                    </a:cubicBezTo>
                    <a:cubicBezTo>
                      <a:pt x="121" y="131"/>
                      <a:pt x="120" y="131"/>
                      <a:pt x="119" y="131"/>
                    </a:cubicBezTo>
                    <a:cubicBezTo>
                      <a:pt x="118" y="131"/>
                      <a:pt x="118" y="131"/>
                      <a:pt x="116" y="131"/>
                    </a:cubicBezTo>
                    <a:cubicBezTo>
                      <a:pt x="115" y="131"/>
                      <a:pt x="114" y="131"/>
                      <a:pt x="113" y="131"/>
                    </a:cubicBezTo>
                    <a:cubicBezTo>
                      <a:pt x="98" y="130"/>
                      <a:pt x="62" y="126"/>
                      <a:pt x="36" y="100"/>
                    </a:cubicBezTo>
                    <a:cubicBezTo>
                      <a:pt x="14" y="78"/>
                      <a:pt x="4" y="45"/>
                      <a:pt x="7" y="3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4" y="0"/>
                      <a:pt x="3" y="1"/>
                      <a:pt x="3" y="2"/>
                    </a:cubicBezTo>
                    <a:cubicBezTo>
                      <a:pt x="0" y="46"/>
                      <a:pt x="10" y="80"/>
                      <a:pt x="33" y="103"/>
                    </a:cubicBezTo>
                    <a:cubicBezTo>
                      <a:pt x="54" y="124"/>
                      <a:pt x="81" y="131"/>
                      <a:pt x="99" y="134"/>
                    </a:cubicBezTo>
                    <a:cubicBezTo>
                      <a:pt x="93" y="136"/>
                      <a:pt x="88" y="138"/>
                      <a:pt x="86" y="142"/>
                    </a:cubicBezTo>
                    <a:cubicBezTo>
                      <a:pt x="85" y="144"/>
                      <a:pt x="84" y="147"/>
                      <a:pt x="87" y="151"/>
                    </a:cubicBezTo>
                    <a:cubicBezTo>
                      <a:pt x="89" y="154"/>
                      <a:pt x="92" y="155"/>
                      <a:pt x="95" y="155"/>
                    </a:cubicBezTo>
                    <a:cubicBezTo>
                      <a:pt x="102" y="155"/>
                      <a:pt x="110" y="148"/>
                      <a:pt x="115" y="142"/>
                    </a:cubicBezTo>
                    <a:cubicBezTo>
                      <a:pt x="115" y="171"/>
                      <a:pt x="115" y="171"/>
                      <a:pt x="115" y="171"/>
                    </a:cubicBezTo>
                    <a:cubicBezTo>
                      <a:pt x="115" y="174"/>
                      <a:pt x="114" y="176"/>
                      <a:pt x="113" y="177"/>
                    </a:cubicBezTo>
                    <a:cubicBezTo>
                      <a:pt x="110" y="180"/>
                      <a:pt x="104" y="179"/>
                      <a:pt x="104" y="179"/>
                    </a:cubicBezTo>
                    <a:cubicBezTo>
                      <a:pt x="103" y="179"/>
                      <a:pt x="102" y="180"/>
                      <a:pt x="102" y="181"/>
                    </a:cubicBezTo>
                    <a:cubicBezTo>
                      <a:pt x="102" y="182"/>
                      <a:pt x="102" y="183"/>
                      <a:pt x="103" y="183"/>
                    </a:cubicBezTo>
                    <a:cubicBezTo>
                      <a:pt x="103" y="183"/>
                      <a:pt x="104" y="183"/>
                      <a:pt x="105" y="183"/>
                    </a:cubicBezTo>
                    <a:cubicBezTo>
                      <a:pt x="107" y="183"/>
                      <a:pt x="112" y="183"/>
                      <a:pt x="115" y="180"/>
                    </a:cubicBezTo>
                    <a:cubicBezTo>
                      <a:pt x="118" y="178"/>
                      <a:pt x="119" y="175"/>
                      <a:pt x="119" y="171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9" y="137"/>
                      <a:pt x="120" y="137"/>
                      <a:pt x="120" y="137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20" y="175"/>
                      <a:pt x="121" y="178"/>
                      <a:pt x="123" y="180"/>
                    </a:cubicBezTo>
                    <a:cubicBezTo>
                      <a:pt x="127" y="183"/>
                      <a:pt x="131" y="183"/>
                      <a:pt x="134" y="183"/>
                    </a:cubicBezTo>
                    <a:cubicBezTo>
                      <a:pt x="135" y="183"/>
                      <a:pt x="135" y="183"/>
                      <a:pt x="135" y="183"/>
                    </a:cubicBezTo>
                    <a:cubicBezTo>
                      <a:pt x="136" y="183"/>
                      <a:pt x="137" y="182"/>
                      <a:pt x="137" y="181"/>
                    </a:cubicBezTo>
                    <a:cubicBezTo>
                      <a:pt x="137" y="180"/>
                      <a:pt x="136" y="179"/>
                      <a:pt x="135" y="179"/>
                    </a:cubicBezTo>
                    <a:cubicBezTo>
                      <a:pt x="135" y="179"/>
                      <a:pt x="129" y="180"/>
                      <a:pt x="126" y="177"/>
                    </a:cubicBezTo>
                    <a:cubicBezTo>
                      <a:pt x="124" y="176"/>
                      <a:pt x="124" y="174"/>
                      <a:pt x="124" y="171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9" y="148"/>
                      <a:pt x="137" y="155"/>
                      <a:pt x="144" y="155"/>
                    </a:cubicBezTo>
                    <a:cubicBezTo>
                      <a:pt x="144" y="155"/>
                      <a:pt x="144" y="155"/>
                      <a:pt x="144" y="155"/>
                    </a:cubicBezTo>
                    <a:cubicBezTo>
                      <a:pt x="147" y="155"/>
                      <a:pt x="150" y="154"/>
                      <a:pt x="152" y="151"/>
                    </a:cubicBezTo>
                    <a:cubicBezTo>
                      <a:pt x="155" y="147"/>
                      <a:pt x="154" y="144"/>
                      <a:pt x="153" y="142"/>
                    </a:cubicBezTo>
                    <a:cubicBezTo>
                      <a:pt x="151" y="138"/>
                      <a:pt x="145" y="136"/>
                      <a:pt x="139" y="134"/>
                    </a:cubicBezTo>
                    <a:close/>
                    <a:moveTo>
                      <a:pt x="95" y="151"/>
                    </a:moveTo>
                    <a:cubicBezTo>
                      <a:pt x="93" y="151"/>
                      <a:pt x="91" y="151"/>
                      <a:pt x="90" y="149"/>
                    </a:cubicBezTo>
                    <a:cubicBezTo>
                      <a:pt x="88" y="147"/>
                      <a:pt x="89" y="145"/>
                      <a:pt x="89" y="144"/>
                    </a:cubicBezTo>
                    <a:cubicBezTo>
                      <a:pt x="92" y="140"/>
                      <a:pt x="104" y="136"/>
                      <a:pt x="113" y="135"/>
                    </a:cubicBezTo>
                    <a:cubicBezTo>
                      <a:pt x="114" y="135"/>
                      <a:pt x="114" y="135"/>
                      <a:pt x="115" y="135"/>
                    </a:cubicBezTo>
                    <a:cubicBezTo>
                      <a:pt x="115" y="136"/>
                      <a:pt x="115" y="136"/>
                      <a:pt x="115" y="136"/>
                    </a:cubicBezTo>
                    <a:cubicBezTo>
                      <a:pt x="110" y="142"/>
                      <a:pt x="101" y="151"/>
                      <a:pt x="95" y="151"/>
                    </a:cubicBezTo>
                    <a:close/>
                    <a:moveTo>
                      <a:pt x="149" y="149"/>
                    </a:moveTo>
                    <a:cubicBezTo>
                      <a:pt x="147" y="151"/>
                      <a:pt x="146" y="151"/>
                      <a:pt x="144" y="151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38" y="151"/>
                      <a:pt x="129" y="142"/>
                      <a:pt x="124" y="136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4" y="135"/>
                      <a:pt x="125" y="135"/>
                      <a:pt x="126" y="135"/>
                    </a:cubicBezTo>
                    <a:cubicBezTo>
                      <a:pt x="135" y="136"/>
                      <a:pt x="147" y="140"/>
                      <a:pt x="149" y="144"/>
                    </a:cubicBezTo>
                    <a:cubicBezTo>
                      <a:pt x="150" y="145"/>
                      <a:pt x="150" y="147"/>
                      <a:pt x="149" y="1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3839"/>
              <p:cNvSpPr>
                <a:spLocks/>
              </p:cNvSpPr>
              <p:nvPr/>
            </p:nvSpPr>
            <p:spPr bwMode="auto">
              <a:xfrm>
                <a:off x="12061826" y="2092325"/>
                <a:ext cx="95250" cy="88900"/>
              </a:xfrm>
              <a:custGeom>
                <a:avLst/>
                <a:gdLst>
                  <a:gd name="T0" fmla="*/ 20 w 30"/>
                  <a:gd name="T1" fmla="*/ 9 h 28"/>
                  <a:gd name="T2" fmla="*/ 6 w 30"/>
                  <a:gd name="T3" fmla="*/ 28 h 28"/>
                  <a:gd name="T4" fmla="*/ 27 w 30"/>
                  <a:gd name="T5" fmla="*/ 0 h 28"/>
                  <a:gd name="T6" fmla="*/ 5 w 30"/>
                  <a:gd name="T7" fmla="*/ 28 h 28"/>
                  <a:gd name="T8" fmla="*/ 20 w 30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0" y="9"/>
                    </a:moveTo>
                    <a:cubicBezTo>
                      <a:pt x="13" y="16"/>
                      <a:pt x="9" y="24"/>
                      <a:pt x="6" y="28"/>
                    </a:cubicBezTo>
                    <a:cubicBezTo>
                      <a:pt x="30" y="26"/>
                      <a:pt x="27" y="0"/>
                      <a:pt x="27" y="0"/>
                    </a:cubicBezTo>
                    <a:cubicBezTo>
                      <a:pt x="0" y="3"/>
                      <a:pt x="5" y="25"/>
                      <a:pt x="5" y="28"/>
                    </a:cubicBezTo>
                    <a:cubicBezTo>
                      <a:pt x="10" y="18"/>
                      <a:pt x="20" y="9"/>
                      <a:pt x="2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3840"/>
              <p:cNvSpPr>
                <a:spLocks/>
              </p:cNvSpPr>
              <p:nvPr/>
            </p:nvSpPr>
            <p:spPr bwMode="auto">
              <a:xfrm>
                <a:off x="12074526" y="2190750"/>
                <a:ext cx="92075" cy="88900"/>
              </a:xfrm>
              <a:custGeom>
                <a:avLst/>
                <a:gdLst>
                  <a:gd name="T0" fmla="*/ 5 w 29"/>
                  <a:gd name="T1" fmla="*/ 28 h 28"/>
                  <a:gd name="T2" fmla="*/ 19 w 29"/>
                  <a:gd name="T3" fmla="*/ 9 h 28"/>
                  <a:gd name="T4" fmla="*/ 6 w 29"/>
                  <a:gd name="T5" fmla="*/ 28 h 28"/>
                  <a:gd name="T6" fmla="*/ 26 w 29"/>
                  <a:gd name="T7" fmla="*/ 0 h 28"/>
                  <a:gd name="T8" fmla="*/ 5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5" y="28"/>
                    </a:moveTo>
                    <a:cubicBezTo>
                      <a:pt x="10" y="18"/>
                      <a:pt x="19" y="9"/>
                      <a:pt x="19" y="9"/>
                    </a:cubicBezTo>
                    <a:cubicBezTo>
                      <a:pt x="12" y="16"/>
                      <a:pt x="8" y="23"/>
                      <a:pt x="6" y="28"/>
                    </a:cubicBezTo>
                    <a:cubicBezTo>
                      <a:pt x="29" y="26"/>
                      <a:pt x="26" y="0"/>
                      <a:pt x="26" y="0"/>
                    </a:cubicBezTo>
                    <a:cubicBezTo>
                      <a:pt x="0" y="2"/>
                      <a:pt x="4" y="25"/>
                      <a:pt x="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3841"/>
              <p:cNvSpPr>
                <a:spLocks/>
              </p:cNvSpPr>
              <p:nvPr/>
            </p:nvSpPr>
            <p:spPr bwMode="auto">
              <a:xfrm>
                <a:off x="12093576" y="2270125"/>
                <a:ext cx="92075" cy="85725"/>
              </a:xfrm>
              <a:custGeom>
                <a:avLst/>
                <a:gdLst>
                  <a:gd name="T0" fmla="*/ 5 w 29"/>
                  <a:gd name="T1" fmla="*/ 27 h 27"/>
                  <a:gd name="T2" fmla="*/ 20 w 29"/>
                  <a:gd name="T3" fmla="*/ 9 h 27"/>
                  <a:gd name="T4" fmla="*/ 6 w 29"/>
                  <a:gd name="T5" fmla="*/ 27 h 27"/>
                  <a:gd name="T6" fmla="*/ 27 w 29"/>
                  <a:gd name="T7" fmla="*/ 0 h 27"/>
                  <a:gd name="T8" fmla="*/ 5 w 29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7">
                    <a:moveTo>
                      <a:pt x="5" y="27"/>
                    </a:moveTo>
                    <a:cubicBezTo>
                      <a:pt x="10" y="17"/>
                      <a:pt x="20" y="9"/>
                      <a:pt x="20" y="9"/>
                    </a:cubicBezTo>
                    <a:cubicBezTo>
                      <a:pt x="13" y="16"/>
                      <a:pt x="9" y="23"/>
                      <a:pt x="6" y="27"/>
                    </a:cubicBezTo>
                    <a:cubicBezTo>
                      <a:pt x="29" y="26"/>
                      <a:pt x="27" y="0"/>
                      <a:pt x="27" y="0"/>
                    </a:cubicBezTo>
                    <a:cubicBezTo>
                      <a:pt x="0" y="2"/>
                      <a:pt x="5" y="24"/>
                      <a:pt x="5" y="2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3842"/>
              <p:cNvSpPr>
                <a:spLocks/>
              </p:cNvSpPr>
              <p:nvPr/>
            </p:nvSpPr>
            <p:spPr bwMode="auto">
              <a:xfrm>
                <a:off x="12125326" y="2333625"/>
                <a:ext cx="111125" cy="101600"/>
              </a:xfrm>
              <a:custGeom>
                <a:avLst/>
                <a:gdLst>
                  <a:gd name="T0" fmla="*/ 12 w 35"/>
                  <a:gd name="T1" fmla="*/ 32 h 32"/>
                  <a:gd name="T2" fmla="*/ 21 w 35"/>
                  <a:gd name="T3" fmla="*/ 11 h 32"/>
                  <a:gd name="T4" fmla="*/ 13 w 35"/>
                  <a:gd name="T5" fmla="*/ 32 h 32"/>
                  <a:gd name="T6" fmla="*/ 25 w 35"/>
                  <a:gd name="T7" fmla="*/ 0 h 32"/>
                  <a:gd name="T8" fmla="*/ 12 w 3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2">
                    <a:moveTo>
                      <a:pt x="12" y="32"/>
                    </a:moveTo>
                    <a:cubicBezTo>
                      <a:pt x="14" y="21"/>
                      <a:pt x="21" y="11"/>
                      <a:pt x="21" y="11"/>
                    </a:cubicBezTo>
                    <a:cubicBezTo>
                      <a:pt x="16" y="19"/>
                      <a:pt x="14" y="27"/>
                      <a:pt x="13" y="32"/>
                    </a:cubicBezTo>
                    <a:cubicBezTo>
                      <a:pt x="35" y="24"/>
                      <a:pt x="25" y="0"/>
                      <a:pt x="25" y="0"/>
                    </a:cubicBezTo>
                    <a:cubicBezTo>
                      <a:pt x="0" y="9"/>
                      <a:pt x="10" y="30"/>
                      <a:pt x="1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3843"/>
              <p:cNvSpPr>
                <a:spLocks/>
              </p:cNvSpPr>
              <p:nvPr/>
            </p:nvSpPr>
            <p:spPr bwMode="auto">
              <a:xfrm>
                <a:off x="12185651" y="2387600"/>
                <a:ext cx="117475" cy="111125"/>
              </a:xfrm>
              <a:custGeom>
                <a:avLst/>
                <a:gdLst>
                  <a:gd name="T0" fmla="*/ 20 w 37"/>
                  <a:gd name="T1" fmla="*/ 12 h 35"/>
                  <a:gd name="T2" fmla="*/ 18 w 37"/>
                  <a:gd name="T3" fmla="*/ 34 h 35"/>
                  <a:gd name="T4" fmla="*/ 22 w 37"/>
                  <a:gd name="T5" fmla="*/ 0 h 35"/>
                  <a:gd name="T6" fmla="*/ 17 w 37"/>
                  <a:gd name="T7" fmla="*/ 35 h 35"/>
                  <a:gd name="T8" fmla="*/ 20 w 37"/>
                  <a:gd name="T9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0" y="12"/>
                    </a:moveTo>
                    <a:cubicBezTo>
                      <a:pt x="18" y="21"/>
                      <a:pt x="18" y="30"/>
                      <a:pt x="18" y="34"/>
                    </a:cubicBezTo>
                    <a:cubicBezTo>
                      <a:pt x="37" y="21"/>
                      <a:pt x="22" y="0"/>
                      <a:pt x="22" y="0"/>
                    </a:cubicBezTo>
                    <a:cubicBezTo>
                      <a:pt x="0" y="16"/>
                      <a:pt x="15" y="33"/>
                      <a:pt x="17" y="35"/>
                    </a:cubicBezTo>
                    <a:cubicBezTo>
                      <a:pt x="16" y="24"/>
                      <a:pt x="20" y="12"/>
                      <a:pt x="2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3844"/>
              <p:cNvSpPr>
                <a:spLocks/>
              </p:cNvSpPr>
              <p:nvPr/>
            </p:nvSpPr>
            <p:spPr bwMode="auto">
              <a:xfrm>
                <a:off x="12271376" y="2422525"/>
                <a:ext cx="117475" cy="111125"/>
              </a:xfrm>
              <a:custGeom>
                <a:avLst/>
                <a:gdLst>
                  <a:gd name="T0" fmla="*/ 22 w 37"/>
                  <a:gd name="T1" fmla="*/ 35 h 35"/>
                  <a:gd name="T2" fmla="*/ 18 w 37"/>
                  <a:gd name="T3" fmla="*/ 12 h 35"/>
                  <a:gd name="T4" fmla="*/ 23 w 37"/>
                  <a:gd name="T5" fmla="*/ 34 h 35"/>
                  <a:gd name="T6" fmla="*/ 16 w 37"/>
                  <a:gd name="T7" fmla="*/ 0 h 35"/>
                  <a:gd name="T8" fmla="*/ 22 w 37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22" y="35"/>
                    </a:moveTo>
                    <a:cubicBezTo>
                      <a:pt x="18" y="24"/>
                      <a:pt x="18" y="12"/>
                      <a:pt x="18" y="12"/>
                    </a:cubicBezTo>
                    <a:cubicBezTo>
                      <a:pt x="19" y="21"/>
                      <a:pt x="22" y="30"/>
                      <a:pt x="23" y="34"/>
                    </a:cubicBezTo>
                    <a:cubicBezTo>
                      <a:pt x="37" y="16"/>
                      <a:pt x="16" y="0"/>
                      <a:pt x="16" y="0"/>
                    </a:cubicBezTo>
                    <a:cubicBezTo>
                      <a:pt x="0" y="22"/>
                      <a:pt x="20" y="34"/>
                      <a:pt x="22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3845"/>
              <p:cNvSpPr>
                <a:spLocks/>
              </p:cNvSpPr>
              <p:nvPr/>
            </p:nvSpPr>
            <p:spPr bwMode="auto">
              <a:xfrm>
                <a:off x="12195176" y="2530475"/>
                <a:ext cx="111125" cy="117475"/>
              </a:xfrm>
              <a:custGeom>
                <a:avLst/>
                <a:gdLst>
                  <a:gd name="T0" fmla="*/ 34 w 35"/>
                  <a:gd name="T1" fmla="*/ 13 h 37"/>
                  <a:gd name="T2" fmla="*/ 0 w 35"/>
                  <a:gd name="T3" fmla="*/ 21 h 37"/>
                  <a:gd name="T4" fmla="*/ 35 w 35"/>
                  <a:gd name="T5" fmla="*/ 14 h 37"/>
                  <a:gd name="T6" fmla="*/ 12 w 35"/>
                  <a:gd name="T7" fmla="*/ 19 h 37"/>
                  <a:gd name="T8" fmla="*/ 34 w 35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7">
                    <a:moveTo>
                      <a:pt x="34" y="13"/>
                    </a:moveTo>
                    <a:cubicBezTo>
                      <a:pt x="16" y="0"/>
                      <a:pt x="0" y="21"/>
                      <a:pt x="0" y="21"/>
                    </a:cubicBezTo>
                    <a:cubicBezTo>
                      <a:pt x="22" y="37"/>
                      <a:pt x="34" y="17"/>
                      <a:pt x="35" y="14"/>
                    </a:cubicBezTo>
                    <a:cubicBezTo>
                      <a:pt x="25" y="18"/>
                      <a:pt x="12" y="19"/>
                      <a:pt x="12" y="19"/>
                    </a:cubicBezTo>
                    <a:cubicBezTo>
                      <a:pt x="22" y="18"/>
                      <a:pt x="30" y="15"/>
                      <a:pt x="3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3846"/>
              <p:cNvSpPr>
                <a:spLocks/>
              </p:cNvSpPr>
              <p:nvPr/>
            </p:nvSpPr>
            <p:spPr bwMode="auto">
              <a:xfrm>
                <a:off x="12090401" y="2466975"/>
                <a:ext cx="111125" cy="120650"/>
              </a:xfrm>
              <a:custGeom>
                <a:avLst/>
                <a:gdLst>
                  <a:gd name="T0" fmla="*/ 12 w 35"/>
                  <a:gd name="T1" fmla="*/ 17 h 38"/>
                  <a:gd name="T2" fmla="*/ 35 w 35"/>
                  <a:gd name="T3" fmla="*/ 20 h 38"/>
                  <a:gd name="T4" fmla="*/ 0 w 35"/>
                  <a:gd name="T5" fmla="*/ 15 h 38"/>
                  <a:gd name="T6" fmla="*/ 35 w 35"/>
                  <a:gd name="T7" fmla="*/ 21 h 38"/>
                  <a:gd name="T8" fmla="*/ 12 w 35"/>
                  <a:gd name="T9" fmla="*/ 1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8">
                    <a:moveTo>
                      <a:pt x="12" y="17"/>
                    </a:moveTo>
                    <a:cubicBezTo>
                      <a:pt x="21" y="20"/>
                      <a:pt x="30" y="20"/>
                      <a:pt x="35" y="20"/>
                    </a:cubicBezTo>
                    <a:cubicBezTo>
                      <a:pt x="22" y="0"/>
                      <a:pt x="0" y="15"/>
                      <a:pt x="0" y="15"/>
                    </a:cubicBezTo>
                    <a:cubicBezTo>
                      <a:pt x="16" y="38"/>
                      <a:pt x="33" y="23"/>
                      <a:pt x="35" y="21"/>
                    </a:cubicBezTo>
                    <a:cubicBezTo>
                      <a:pt x="24" y="21"/>
                      <a:pt x="12" y="17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3847"/>
              <p:cNvSpPr>
                <a:spLocks/>
              </p:cNvSpPr>
              <p:nvPr/>
            </p:nvSpPr>
            <p:spPr bwMode="auto">
              <a:xfrm>
                <a:off x="12026901" y="2390775"/>
                <a:ext cx="95250" cy="104775"/>
              </a:xfrm>
              <a:custGeom>
                <a:avLst/>
                <a:gdLst>
                  <a:gd name="T0" fmla="*/ 30 w 30"/>
                  <a:gd name="T1" fmla="*/ 24 h 33"/>
                  <a:gd name="T2" fmla="*/ 10 w 30"/>
                  <a:gd name="T3" fmla="*/ 13 h 33"/>
                  <a:gd name="T4" fmla="*/ 30 w 30"/>
                  <a:gd name="T5" fmla="*/ 23 h 33"/>
                  <a:gd name="T6" fmla="*/ 0 w 30"/>
                  <a:gd name="T7" fmla="*/ 7 h 33"/>
                  <a:gd name="T8" fmla="*/ 30 w 30"/>
                  <a:gd name="T9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3">
                    <a:moveTo>
                      <a:pt x="30" y="24"/>
                    </a:moveTo>
                    <a:cubicBezTo>
                      <a:pt x="19" y="20"/>
                      <a:pt x="10" y="13"/>
                      <a:pt x="10" y="13"/>
                    </a:cubicBezTo>
                    <a:cubicBezTo>
                      <a:pt x="17" y="18"/>
                      <a:pt x="25" y="21"/>
                      <a:pt x="30" y="23"/>
                    </a:cubicBezTo>
                    <a:cubicBezTo>
                      <a:pt x="25" y="0"/>
                      <a:pt x="0" y="7"/>
                      <a:pt x="0" y="7"/>
                    </a:cubicBezTo>
                    <a:cubicBezTo>
                      <a:pt x="6" y="33"/>
                      <a:pt x="27" y="25"/>
                      <a:pt x="3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3848"/>
              <p:cNvSpPr>
                <a:spLocks/>
              </p:cNvSpPr>
              <p:nvPr/>
            </p:nvSpPr>
            <p:spPr bwMode="auto">
              <a:xfrm>
                <a:off x="11979276" y="2286000"/>
                <a:ext cx="92075" cy="95250"/>
              </a:xfrm>
              <a:custGeom>
                <a:avLst/>
                <a:gdLst>
                  <a:gd name="T0" fmla="*/ 29 w 29"/>
                  <a:gd name="T1" fmla="*/ 24 h 30"/>
                  <a:gd name="T2" fmla="*/ 10 w 29"/>
                  <a:gd name="T3" fmla="*/ 10 h 30"/>
                  <a:gd name="T4" fmla="*/ 29 w 29"/>
                  <a:gd name="T5" fmla="*/ 23 h 30"/>
                  <a:gd name="T6" fmla="*/ 0 w 29"/>
                  <a:gd name="T7" fmla="*/ 3 h 30"/>
                  <a:gd name="T8" fmla="*/ 29 w 29"/>
                  <a:gd name="T9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0">
                    <a:moveTo>
                      <a:pt x="29" y="24"/>
                    </a:moveTo>
                    <a:cubicBezTo>
                      <a:pt x="18" y="19"/>
                      <a:pt x="10" y="10"/>
                      <a:pt x="10" y="10"/>
                    </a:cubicBezTo>
                    <a:cubicBezTo>
                      <a:pt x="17" y="17"/>
                      <a:pt x="24" y="21"/>
                      <a:pt x="29" y="23"/>
                    </a:cubicBezTo>
                    <a:cubicBezTo>
                      <a:pt x="26" y="0"/>
                      <a:pt x="0" y="3"/>
                      <a:pt x="0" y="3"/>
                    </a:cubicBezTo>
                    <a:cubicBezTo>
                      <a:pt x="3" y="30"/>
                      <a:pt x="26" y="25"/>
                      <a:pt x="29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3849"/>
              <p:cNvSpPr>
                <a:spLocks/>
              </p:cNvSpPr>
              <p:nvPr/>
            </p:nvSpPr>
            <p:spPr bwMode="auto">
              <a:xfrm>
                <a:off x="11957051" y="2181225"/>
                <a:ext cx="95250" cy="88900"/>
              </a:xfrm>
              <a:custGeom>
                <a:avLst/>
                <a:gdLst>
                  <a:gd name="T0" fmla="*/ 26 w 30"/>
                  <a:gd name="T1" fmla="*/ 28 h 28"/>
                  <a:gd name="T2" fmla="*/ 11 w 30"/>
                  <a:gd name="T3" fmla="*/ 9 h 28"/>
                  <a:gd name="T4" fmla="*/ 26 w 30"/>
                  <a:gd name="T5" fmla="*/ 27 h 28"/>
                  <a:gd name="T6" fmla="*/ 4 w 30"/>
                  <a:gd name="T7" fmla="*/ 0 h 28"/>
                  <a:gd name="T8" fmla="*/ 26 w 30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6" y="28"/>
                    </a:moveTo>
                    <a:cubicBezTo>
                      <a:pt x="17" y="20"/>
                      <a:pt x="11" y="9"/>
                      <a:pt x="11" y="9"/>
                    </a:cubicBezTo>
                    <a:cubicBezTo>
                      <a:pt x="16" y="18"/>
                      <a:pt x="22" y="24"/>
                      <a:pt x="26" y="27"/>
                    </a:cubicBezTo>
                    <a:cubicBezTo>
                      <a:pt x="30" y="4"/>
                      <a:pt x="4" y="0"/>
                      <a:pt x="4" y="0"/>
                    </a:cubicBezTo>
                    <a:cubicBezTo>
                      <a:pt x="0" y="27"/>
                      <a:pt x="23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Freeform 3850"/>
              <p:cNvSpPr>
                <a:spLocks/>
              </p:cNvSpPr>
              <p:nvPr/>
            </p:nvSpPr>
            <p:spPr bwMode="auto">
              <a:xfrm>
                <a:off x="11963401" y="2070100"/>
                <a:ext cx="104775" cy="95250"/>
              </a:xfrm>
              <a:custGeom>
                <a:avLst/>
                <a:gdLst>
                  <a:gd name="T0" fmla="*/ 26 w 33"/>
                  <a:gd name="T1" fmla="*/ 30 h 30"/>
                  <a:gd name="T2" fmla="*/ 14 w 33"/>
                  <a:gd name="T3" fmla="*/ 10 h 30"/>
                  <a:gd name="T4" fmla="*/ 26 w 33"/>
                  <a:gd name="T5" fmla="*/ 29 h 30"/>
                  <a:gd name="T6" fmla="*/ 8 w 33"/>
                  <a:gd name="T7" fmla="*/ 0 h 30"/>
                  <a:gd name="T8" fmla="*/ 26 w 3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0">
                    <a:moveTo>
                      <a:pt x="26" y="30"/>
                    </a:moveTo>
                    <a:cubicBezTo>
                      <a:pt x="18" y="22"/>
                      <a:pt x="14" y="10"/>
                      <a:pt x="14" y="10"/>
                    </a:cubicBezTo>
                    <a:cubicBezTo>
                      <a:pt x="18" y="19"/>
                      <a:pt x="23" y="26"/>
                      <a:pt x="26" y="29"/>
                    </a:cubicBezTo>
                    <a:cubicBezTo>
                      <a:pt x="33" y="7"/>
                      <a:pt x="8" y="0"/>
                      <a:pt x="8" y="0"/>
                    </a:cubicBezTo>
                    <a:cubicBezTo>
                      <a:pt x="0" y="26"/>
                      <a:pt x="23" y="30"/>
                      <a:pt x="26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66" name="原创设计师QQ598969553          _5"/>
          <p:cNvSpPr>
            <a:spLocks noChangeArrowheads="1"/>
          </p:cNvSpPr>
          <p:nvPr/>
        </p:nvSpPr>
        <p:spPr bwMode="auto">
          <a:xfrm>
            <a:off x="395536" y="4253491"/>
            <a:ext cx="1867862" cy="8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67" name="原创设计师QQ598969553          _6"/>
          <p:cNvSpPr>
            <a:spLocks noChangeArrowheads="1"/>
          </p:cNvSpPr>
          <p:nvPr/>
        </p:nvSpPr>
        <p:spPr bwMode="auto">
          <a:xfrm>
            <a:off x="1048635" y="2121028"/>
            <a:ext cx="561664" cy="5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1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68" name="原创设计师QQ598969553          _7"/>
          <p:cNvSpPr>
            <a:spLocks noChangeArrowheads="1"/>
          </p:cNvSpPr>
          <p:nvPr/>
        </p:nvSpPr>
        <p:spPr bwMode="auto">
          <a:xfrm>
            <a:off x="2579208" y="4253491"/>
            <a:ext cx="1867862" cy="8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69" name="原创设计师QQ598969553          _8"/>
          <p:cNvSpPr>
            <a:spLocks noChangeArrowheads="1"/>
          </p:cNvSpPr>
          <p:nvPr/>
        </p:nvSpPr>
        <p:spPr bwMode="auto">
          <a:xfrm>
            <a:off x="3210614" y="2121028"/>
            <a:ext cx="561664" cy="5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2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70" name="原创设计师QQ598969553          _9"/>
          <p:cNvSpPr>
            <a:spLocks noChangeArrowheads="1"/>
          </p:cNvSpPr>
          <p:nvPr/>
        </p:nvSpPr>
        <p:spPr bwMode="auto">
          <a:xfrm>
            <a:off x="4732426" y="4253491"/>
            <a:ext cx="1867862" cy="8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71" name="原创设计师QQ598969553          _10"/>
          <p:cNvSpPr>
            <a:spLocks noChangeArrowheads="1"/>
          </p:cNvSpPr>
          <p:nvPr/>
        </p:nvSpPr>
        <p:spPr bwMode="auto">
          <a:xfrm>
            <a:off x="5363831" y="2121028"/>
            <a:ext cx="561664" cy="5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3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72" name="原创设计师QQ598969553          _11"/>
          <p:cNvSpPr>
            <a:spLocks noChangeArrowheads="1"/>
          </p:cNvSpPr>
          <p:nvPr/>
        </p:nvSpPr>
        <p:spPr bwMode="auto">
          <a:xfrm>
            <a:off x="6898772" y="4253491"/>
            <a:ext cx="1867862" cy="84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73" name="原创设计师QQ598969553          _12"/>
          <p:cNvSpPr>
            <a:spLocks noChangeArrowheads="1"/>
          </p:cNvSpPr>
          <p:nvPr/>
        </p:nvSpPr>
        <p:spPr bwMode="auto">
          <a:xfrm>
            <a:off x="7530178" y="2121028"/>
            <a:ext cx="561664" cy="53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4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74" name="原创设计师QQ598969553          _13"/>
          <p:cNvSpPr>
            <a:spLocks noChangeArrowheads="1"/>
          </p:cNvSpPr>
          <p:nvPr/>
        </p:nvSpPr>
        <p:spPr bwMode="auto">
          <a:xfrm>
            <a:off x="681135" y="3683748"/>
            <a:ext cx="1296661" cy="38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</a:rPr>
              <a:t>$1,234,000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</a:endParaRPr>
          </a:p>
        </p:txBody>
      </p:sp>
      <p:cxnSp>
        <p:nvCxnSpPr>
          <p:cNvPr id="275" name="原创设计师QQ598969553          _14"/>
          <p:cNvCxnSpPr/>
          <p:nvPr/>
        </p:nvCxnSpPr>
        <p:spPr>
          <a:xfrm>
            <a:off x="681135" y="4139624"/>
            <a:ext cx="129666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276" name="原创设计师QQ598969553          _15"/>
          <p:cNvSpPr>
            <a:spLocks noChangeArrowheads="1"/>
          </p:cNvSpPr>
          <p:nvPr/>
        </p:nvSpPr>
        <p:spPr bwMode="auto">
          <a:xfrm>
            <a:off x="2855360" y="3683748"/>
            <a:ext cx="1296661" cy="38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$1,234,000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  <p:cxnSp>
        <p:nvCxnSpPr>
          <p:cNvPr id="277" name="原创设计师QQ598969553          _16"/>
          <p:cNvCxnSpPr/>
          <p:nvPr/>
        </p:nvCxnSpPr>
        <p:spPr>
          <a:xfrm>
            <a:off x="2855360" y="4139624"/>
            <a:ext cx="129666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278" name="原创设计师QQ598969553          _17"/>
          <p:cNvSpPr>
            <a:spLocks noChangeArrowheads="1"/>
          </p:cNvSpPr>
          <p:nvPr/>
        </p:nvSpPr>
        <p:spPr bwMode="auto">
          <a:xfrm>
            <a:off x="5005951" y="3683748"/>
            <a:ext cx="1296661" cy="38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</a:rPr>
              <a:t>$1,234,000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</a:endParaRPr>
          </a:p>
        </p:txBody>
      </p:sp>
      <p:cxnSp>
        <p:nvCxnSpPr>
          <p:cNvPr id="279" name="原创设计师QQ598969553          _18"/>
          <p:cNvCxnSpPr/>
          <p:nvPr/>
        </p:nvCxnSpPr>
        <p:spPr>
          <a:xfrm>
            <a:off x="5005951" y="4139624"/>
            <a:ext cx="129666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280" name="原创设计师QQ598969553          _19"/>
          <p:cNvSpPr>
            <a:spLocks noChangeArrowheads="1"/>
          </p:cNvSpPr>
          <p:nvPr/>
        </p:nvSpPr>
        <p:spPr bwMode="auto">
          <a:xfrm>
            <a:off x="7172298" y="3683748"/>
            <a:ext cx="1296661" cy="38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</a:rPr>
              <a:t>$1,234,000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</a:endParaRPr>
          </a:p>
        </p:txBody>
      </p:sp>
      <p:cxnSp>
        <p:nvCxnSpPr>
          <p:cNvPr id="281" name="原创设计师QQ598969553          _20"/>
          <p:cNvCxnSpPr/>
          <p:nvPr/>
        </p:nvCxnSpPr>
        <p:spPr>
          <a:xfrm>
            <a:off x="7172298" y="4139624"/>
            <a:ext cx="129666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原创设计师QQ598969553          _1"/>
          <p:cNvSpPr txBox="1">
            <a:spLocks/>
          </p:cNvSpPr>
          <p:nvPr/>
        </p:nvSpPr>
        <p:spPr>
          <a:xfrm>
            <a:off x="212314" y="1258034"/>
            <a:ext cx="6828842" cy="3738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点击添加你的标题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原创设计师QQ598969553          _2"/>
          <p:cNvSpPr txBox="1">
            <a:spLocks/>
          </p:cNvSpPr>
          <p:nvPr/>
        </p:nvSpPr>
        <p:spPr>
          <a:xfrm>
            <a:off x="212314" y="1565937"/>
            <a:ext cx="6828842" cy="2639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Click here to edit the content you want to recommend that you use the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原创设计师QQ598969553          _3"/>
          <p:cNvSpPr/>
          <p:nvPr/>
        </p:nvSpPr>
        <p:spPr>
          <a:xfrm>
            <a:off x="5133536" y="2830048"/>
            <a:ext cx="3974968" cy="1277807"/>
          </a:xfrm>
          <a:prstGeom prst="roundRect">
            <a:avLst>
              <a:gd name="adj" fmla="val 9083"/>
            </a:avLst>
          </a:prstGeom>
          <a:noFill/>
          <a:ln w="12700" cap="flat" cmpd="sng" algn="ctr">
            <a:solidFill>
              <a:srgbClr val="ADBAC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6" name="原创设计师QQ598969553          _4"/>
          <p:cNvSpPr/>
          <p:nvPr/>
        </p:nvSpPr>
        <p:spPr>
          <a:xfrm>
            <a:off x="5422195" y="3224519"/>
            <a:ext cx="3397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17" name="原创设计师QQ598969553          _5"/>
          <p:cNvSpPr/>
          <p:nvPr/>
        </p:nvSpPr>
        <p:spPr>
          <a:xfrm>
            <a:off x="5133535" y="4743481"/>
            <a:ext cx="3974968" cy="1277807"/>
          </a:xfrm>
          <a:prstGeom prst="roundRect">
            <a:avLst>
              <a:gd name="adj" fmla="val 9083"/>
            </a:avLst>
          </a:prstGeom>
          <a:noFill/>
          <a:ln w="12700" cap="flat" cmpd="sng" algn="ctr">
            <a:solidFill>
              <a:srgbClr val="ADBAC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8" name="原创设计师QQ598969553          _6"/>
          <p:cNvSpPr/>
          <p:nvPr/>
        </p:nvSpPr>
        <p:spPr>
          <a:xfrm>
            <a:off x="5701205" y="2627363"/>
            <a:ext cx="2839628" cy="400170"/>
          </a:xfrm>
          <a:prstGeom prst="roundRect">
            <a:avLst/>
          </a:prstGeom>
          <a:solidFill>
            <a:srgbClr val="55C0E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80" rIns="182880" rtlCol="0" anchor="ctr"/>
          <a:lstStyle/>
          <a:p>
            <a:pPr marL="0" marR="0" lvl="0" indent="0" algn="ctr" defTabSz="145094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9" name="原创设计师QQ598969553          _7"/>
          <p:cNvSpPr txBox="1"/>
          <p:nvPr/>
        </p:nvSpPr>
        <p:spPr>
          <a:xfrm>
            <a:off x="5901433" y="2670481"/>
            <a:ext cx="2422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6817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点击添加标题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0" name="原创设计师QQ598969553          _8"/>
          <p:cNvSpPr/>
          <p:nvPr/>
        </p:nvSpPr>
        <p:spPr>
          <a:xfrm>
            <a:off x="5701205" y="4576562"/>
            <a:ext cx="2839628" cy="400170"/>
          </a:xfrm>
          <a:prstGeom prst="roundRect">
            <a:avLst/>
          </a:prstGeom>
          <a:solidFill>
            <a:srgbClr val="116CB2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/>
              <a:sym typeface="+mn-lt"/>
            </a:endParaRPr>
          </a:p>
        </p:txBody>
      </p:sp>
      <p:sp>
        <p:nvSpPr>
          <p:cNvPr id="21" name="原创设计师QQ598969553          _9"/>
          <p:cNvSpPr txBox="1"/>
          <p:nvPr/>
        </p:nvSpPr>
        <p:spPr>
          <a:xfrm>
            <a:off x="5884938" y="4621828"/>
            <a:ext cx="2422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6817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点击添加标题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2" name="原创设计师QQ598969553          _10"/>
          <p:cNvSpPr/>
          <p:nvPr/>
        </p:nvSpPr>
        <p:spPr>
          <a:xfrm>
            <a:off x="5422195" y="5143550"/>
            <a:ext cx="3397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3" name="原创设计师QQ598969553          _11"/>
          <p:cNvSpPr/>
          <p:nvPr/>
        </p:nvSpPr>
        <p:spPr>
          <a:xfrm>
            <a:off x="814764" y="2729085"/>
            <a:ext cx="3267106" cy="3286372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 cap="flat" cmpd="sng" algn="ctr">
            <a:solidFill>
              <a:srgbClr val="116CB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原创设计师QQ598969553          _1"/>
          <p:cNvSpPr txBox="1">
            <a:spLocks/>
          </p:cNvSpPr>
          <p:nvPr/>
        </p:nvSpPr>
        <p:spPr>
          <a:xfrm>
            <a:off x="280324" y="992308"/>
            <a:ext cx="6599781" cy="36134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3" name="原创设计师QQ598969553          _2"/>
          <p:cNvSpPr txBox="1">
            <a:spLocks/>
          </p:cNvSpPr>
          <p:nvPr/>
        </p:nvSpPr>
        <p:spPr>
          <a:xfrm>
            <a:off x="280324" y="1289883"/>
            <a:ext cx="6599781" cy="255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4" name="原创设计师QQ598969553          _3"/>
          <p:cNvSpPr/>
          <p:nvPr/>
        </p:nvSpPr>
        <p:spPr>
          <a:xfrm>
            <a:off x="4129106" y="2258698"/>
            <a:ext cx="4728204" cy="2131024"/>
          </a:xfrm>
          <a:prstGeom prst="rect">
            <a:avLst/>
          </a:prstGeom>
          <a:solidFill>
            <a:srgbClr val="55C0E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80" rIns="182880" rtlCol="0" anchor="ctr"/>
          <a:lstStyle/>
          <a:p>
            <a:pPr marL="0" marR="0" lvl="0" indent="0" algn="ctr" defTabSz="145094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  <a:sym typeface="+mn-lt"/>
            </a:endParaRPr>
          </a:p>
        </p:txBody>
      </p:sp>
      <p:pic>
        <p:nvPicPr>
          <p:cNvPr id="15" name="原创设计师QQ598969553          _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209" y="2258698"/>
            <a:ext cx="3850700" cy="2131024"/>
          </a:xfrm>
          <a:prstGeom prst="rect">
            <a:avLst/>
          </a:prstGeom>
        </p:spPr>
      </p:pic>
      <p:sp>
        <p:nvSpPr>
          <p:cNvPr id="16" name="原创设计师QQ598969553          _5"/>
          <p:cNvSpPr txBox="1">
            <a:spLocks noChangeArrowheads="1"/>
          </p:cNvSpPr>
          <p:nvPr/>
        </p:nvSpPr>
        <p:spPr bwMode="auto">
          <a:xfrm>
            <a:off x="4625019" y="2669569"/>
            <a:ext cx="1365846" cy="28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国内外研究状况</a:t>
            </a:r>
          </a:p>
        </p:txBody>
      </p:sp>
      <p:sp>
        <p:nvSpPr>
          <p:cNvPr id="17" name="原创设计师QQ598969553          _6"/>
          <p:cNvSpPr txBox="1">
            <a:spLocks noChangeArrowheads="1"/>
          </p:cNvSpPr>
          <p:nvPr/>
        </p:nvSpPr>
        <p:spPr bwMode="auto">
          <a:xfrm>
            <a:off x="4642517" y="2952879"/>
            <a:ext cx="4040383" cy="48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18" name="原创设计师QQ598969553          _7"/>
          <p:cNvSpPr txBox="1">
            <a:spLocks noChangeArrowheads="1"/>
          </p:cNvSpPr>
          <p:nvPr/>
        </p:nvSpPr>
        <p:spPr bwMode="auto">
          <a:xfrm>
            <a:off x="4643972" y="3571011"/>
            <a:ext cx="4040383" cy="48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  <a:r>
              <a:rPr kumimoji="0" lang="en-US" altLang="zh-CN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19" name="原创设计师QQ598969553          _8"/>
          <p:cNvSpPr txBox="1">
            <a:spLocks noChangeArrowheads="1"/>
          </p:cNvSpPr>
          <p:nvPr/>
        </p:nvSpPr>
        <p:spPr bwMode="auto">
          <a:xfrm>
            <a:off x="387209" y="4817992"/>
            <a:ext cx="1198166" cy="28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行业现状分析</a:t>
            </a:r>
          </a:p>
        </p:txBody>
      </p:sp>
      <p:sp>
        <p:nvSpPr>
          <p:cNvPr id="20" name="原创设计师QQ598969553          _9"/>
          <p:cNvSpPr txBox="1">
            <a:spLocks noChangeArrowheads="1"/>
          </p:cNvSpPr>
          <p:nvPr/>
        </p:nvSpPr>
        <p:spPr bwMode="auto">
          <a:xfrm>
            <a:off x="404707" y="5101303"/>
            <a:ext cx="8452603" cy="34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21" name="原创设计师QQ598969553          _10"/>
          <p:cNvSpPr txBox="1">
            <a:spLocks noChangeArrowheads="1"/>
          </p:cNvSpPr>
          <p:nvPr/>
        </p:nvSpPr>
        <p:spPr bwMode="auto">
          <a:xfrm>
            <a:off x="404707" y="5529573"/>
            <a:ext cx="8452603" cy="34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,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consectetur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adipiscing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elit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Donec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luctus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nibh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sit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amet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sem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vulputate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venenatis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bibendum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orci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 </a:t>
            </a:r>
            <a:r>
              <a:rPr kumimoji="0" lang="en-US" altLang="zh-CN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pulvinar</a:t>
            </a:r>
            <a:r>
              <a: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原创设计师QQ598969553          _1"/>
          <p:cNvSpPr txBox="1">
            <a:spLocks/>
          </p:cNvSpPr>
          <p:nvPr/>
        </p:nvSpPr>
        <p:spPr>
          <a:xfrm>
            <a:off x="251520" y="1038305"/>
            <a:ext cx="6511362" cy="3565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4" name="原创设计师QQ598969553          _2"/>
          <p:cNvSpPr txBox="1">
            <a:spLocks/>
          </p:cNvSpPr>
          <p:nvPr/>
        </p:nvSpPr>
        <p:spPr>
          <a:xfrm>
            <a:off x="251520" y="1331893"/>
            <a:ext cx="6511362" cy="2516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15" name="原创设计师QQ598969553          _3"/>
          <p:cNvSpPr/>
          <p:nvPr/>
        </p:nvSpPr>
        <p:spPr>
          <a:xfrm>
            <a:off x="3798005" y="2531998"/>
            <a:ext cx="1897052" cy="1897547"/>
          </a:xfrm>
          <a:prstGeom prst="ellipse">
            <a:avLst/>
          </a:prstGeom>
          <a:solidFill>
            <a:srgbClr val="116CB2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16" name="原创设计师QQ598969553          _4"/>
          <p:cNvSpPr/>
          <p:nvPr/>
        </p:nvSpPr>
        <p:spPr>
          <a:xfrm>
            <a:off x="1518864" y="2739220"/>
            <a:ext cx="1475570" cy="1475955"/>
          </a:xfrm>
          <a:prstGeom prst="ellipse">
            <a:avLst/>
          </a:prstGeom>
          <a:solidFill>
            <a:srgbClr val="55C0E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80" rIns="182880" rtlCol="0" anchor="ctr"/>
          <a:lstStyle/>
          <a:p>
            <a:pPr marL="0" marR="0" lvl="0" indent="0" algn="ctr" defTabSz="145094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17" name="原创设计师QQ598969553          _5"/>
          <p:cNvSpPr/>
          <p:nvPr/>
        </p:nvSpPr>
        <p:spPr>
          <a:xfrm>
            <a:off x="6551408" y="2739220"/>
            <a:ext cx="1475570" cy="1475955"/>
          </a:xfrm>
          <a:prstGeom prst="ellipse">
            <a:avLst/>
          </a:prstGeom>
          <a:solidFill>
            <a:srgbClr val="55C0E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82880" rIns="182880" rtlCol="0" anchor="ctr"/>
          <a:lstStyle/>
          <a:p>
            <a:pPr marL="0" marR="0" lvl="0" indent="0" algn="ctr" defTabSz="145094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  <p:sp>
        <p:nvSpPr>
          <p:cNvPr id="18" name="原创设计师QQ598969553          _6"/>
          <p:cNvSpPr>
            <a:spLocks noEditPoints="1"/>
          </p:cNvSpPr>
          <p:nvPr/>
        </p:nvSpPr>
        <p:spPr bwMode="auto">
          <a:xfrm>
            <a:off x="4309525" y="2989421"/>
            <a:ext cx="944511" cy="884350"/>
          </a:xfrm>
          <a:custGeom>
            <a:avLst/>
            <a:gdLst>
              <a:gd name="T0" fmla="*/ 73 w 73"/>
              <a:gd name="T1" fmla="*/ 14 h 68"/>
              <a:gd name="T2" fmla="*/ 73 w 73"/>
              <a:gd name="T3" fmla="*/ 19 h 68"/>
              <a:gd name="T4" fmla="*/ 68 w 73"/>
              <a:gd name="T5" fmla="*/ 19 h 68"/>
              <a:gd name="T6" fmla="*/ 65 w 73"/>
              <a:gd name="T7" fmla="*/ 22 h 68"/>
              <a:gd name="T8" fmla="*/ 7 w 73"/>
              <a:gd name="T9" fmla="*/ 22 h 68"/>
              <a:gd name="T10" fmla="*/ 5 w 73"/>
              <a:gd name="T11" fmla="*/ 19 h 68"/>
              <a:gd name="T12" fmla="*/ 0 w 73"/>
              <a:gd name="T13" fmla="*/ 19 h 68"/>
              <a:gd name="T14" fmla="*/ 0 w 73"/>
              <a:gd name="T15" fmla="*/ 14 h 68"/>
              <a:gd name="T16" fmla="*/ 36 w 73"/>
              <a:gd name="T17" fmla="*/ 0 h 68"/>
              <a:gd name="T18" fmla="*/ 73 w 73"/>
              <a:gd name="T19" fmla="*/ 14 h 68"/>
              <a:gd name="T20" fmla="*/ 73 w 73"/>
              <a:gd name="T21" fmla="*/ 63 h 68"/>
              <a:gd name="T22" fmla="*/ 73 w 73"/>
              <a:gd name="T23" fmla="*/ 68 h 68"/>
              <a:gd name="T24" fmla="*/ 0 w 73"/>
              <a:gd name="T25" fmla="*/ 68 h 68"/>
              <a:gd name="T26" fmla="*/ 0 w 73"/>
              <a:gd name="T27" fmla="*/ 63 h 68"/>
              <a:gd name="T28" fmla="*/ 2 w 73"/>
              <a:gd name="T29" fmla="*/ 60 h 68"/>
              <a:gd name="T30" fmla="*/ 70 w 73"/>
              <a:gd name="T31" fmla="*/ 60 h 68"/>
              <a:gd name="T32" fmla="*/ 73 w 73"/>
              <a:gd name="T33" fmla="*/ 63 h 68"/>
              <a:gd name="T34" fmla="*/ 19 w 73"/>
              <a:gd name="T35" fmla="*/ 24 h 68"/>
              <a:gd name="T36" fmla="*/ 19 w 73"/>
              <a:gd name="T37" fmla="*/ 53 h 68"/>
              <a:gd name="T38" fmla="*/ 24 w 73"/>
              <a:gd name="T39" fmla="*/ 53 h 68"/>
              <a:gd name="T40" fmla="*/ 24 w 73"/>
              <a:gd name="T41" fmla="*/ 24 h 68"/>
              <a:gd name="T42" fmla="*/ 34 w 73"/>
              <a:gd name="T43" fmla="*/ 24 h 68"/>
              <a:gd name="T44" fmla="*/ 34 w 73"/>
              <a:gd name="T45" fmla="*/ 53 h 68"/>
              <a:gd name="T46" fmla="*/ 39 w 73"/>
              <a:gd name="T47" fmla="*/ 53 h 68"/>
              <a:gd name="T48" fmla="*/ 39 w 73"/>
              <a:gd name="T49" fmla="*/ 24 h 68"/>
              <a:gd name="T50" fmla="*/ 48 w 73"/>
              <a:gd name="T51" fmla="*/ 24 h 68"/>
              <a:gd name="T52" fmla="*/ 48 w 73"/>
              <a:gd name="T53" fmla="*/ 53 h 68"/>
              <a:gd name="T54" fmla="*/ 53 w 73"/>
              <a:gd name="T55" fmla="*/ 53 h 68"/>
              <a:gd name="T56" fmla="*/ 53 w 73"/>
              <a:gd name="T57" fmla="*/ 24 h 68"/>
              <a:gd name="T58" fmla="*/ 63 w 73"/>
              <a:gd name="T59" fmla="*/ 24 h 68"/>
              <a:gd name="T60" fmla="*/ 63 w 73"/>
              <a:gd name="T61" fmla="*/ 53 h 68"/>
              <a:gd name="T62" fmla="*/ 65 w 73"/>
              <a:gd name="T63" fmla="*/ 53 h 68"/>
              <a:gd name="T64" fmla="*/ 68 w 73"/>
              <a:gd name="T65" fmla="*/ 56 h 68"/>
              <a:gd name="T66" fmla="*/ 68 w 73"/>
              <a:gd name="T67" fmla="*/ 58 h 68"/>
              <a:gd name="T68" fmla="*/ 5 w 73"/>
              <a:gd name="T69" fmla="*/ 58 h 68"/>
              <a:gd name="T70" fmla="*/ 5 w 73"/>
              <a:gd name="T71" fmla="*/ 56 h 68"/>
              <a:gd name="T72" fmla="*/ 7 w 73"/>
              <a:gd name="T73" fmla="*/ 53 h 68"/>
              <a:gd name="T74" fmla="*/ 9 w 73"/>
              <a:gd name="T75" fmla="*/ 53 h 68"/>
              <a:gd name="T76" fmla="*/ 9 w 73"/>
              <a:gd name="T77" fmla="*/ 24 h 68"/>
              <a:gd name="T78" fmla="*/ 19 w 73"/>
              <a:gd name="T79" fmla="*/ 24 h 6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3" h="68">
                <a:moveTo>
                  <a:pt x="73" y="14"/>
                </a:moveTo>
                <a:cubicBezTo>
                  <a:pt x="73" y="19"/>
                  <a:pt x="73" y="19"/>
                  <a:pt x="73" y="19"/>
                </a:cubicBezTo>
                <a:cubicBezTo>
                  <a:pt x="68" y="19"/>
                  <a:pt x="68" y="19"/>
                  <a:pt x="68" y="19"/>
                </a:cubicBezTo>
                <a:cubicBezTo>
                  <a:pt x="68" y="20"/>
                  <a:pt x="67" y="22"/>
                  <a:pt x="65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2"/>
                  <a:pt x="5" y="20"/>
                  <a:pt x="5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4"/>
                  <a:pt x="0" y="14"/>
                  <a:pt x="0" y="14"/>
                </a:cubicBezTo>
                <a:cubicBezTo>
                  <a:pt x="36" y="0"/>
                  <a:pt x="36" y="0"/>
                  <a:pt x="36" y="0"/>
                </a:cubicBezTo>
                <a:lnTo>
                  <a:pt x="73" y="14"/>
                </a:lnTo>
                <a:close/>
                <a:moveTo>
                  <a:pt x="73" y="63"/>
                </a:moveTo>
                <a:cubicBezTo>
                  <a:pt x="73" y="68"/>
                  <a:pt x="73" y="68"/>
                  <a:pt x="73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2"/>
                  <a:pt x="1" y="60"/>
                  <a:pt x="2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0"/>
                  <a:pt x="73" y="62"/>
                  <a:pt x="73" y="63"/>
                </a:cubicBezTo>
                <a:close/>
                <a:moveTo>
                  <a:pt x="19" y="24"/>
                </a:moveTo>
                <a:cubicBezTo>
                  <a:pt x="19" y="53"/>
                  <a:pt x="19" y="53"/>
                  <a:pt x="19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24"/>
                  <a:pt x="24" y="24"/>
                  <a:pt x="2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53"/>
                  <a:pt x="34" y="53"/>
                  <a:pt x="34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24"/>
                  <a:pt x="39" y="24"/>
                  <a:pt x="39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53"/>
                  <a:pt x="48" y="53"/>
                  <a:pt x="48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24"/>
                  <a:pt x="53" y="24"/>
                  <a:pt x="5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53"/>
                  <a:pt x="63" y="53"/>
                  <a:pt x="63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7" y="53"/>
                  <a:pt x="68" y="54"/>
                  <a:pt x="68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4"/>
                  <a:pt x="6" y="53"/>
                  <a:pt x="7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9" y="24"/>
                  <a:pt x="9" y="24"/>
                  <a:pt x="9" y="24"/>
                </a:cubicBezTo>
                <a:lnTo>
                  <a:pt x="19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600" dirty="0">
              <a:latin typeface="Sinkin Sans 300 Light" charset="0"/>
            </a:endParaRPr>
          </a:p>
        </p:txBody>
      </p:sp>
      <p:sp>
        <p:nvSpPr>
          <p:cNvPr id="19" name="原创设计师QQ598969553          _7"/>
          <p:cNvSpPr>
            <a:spLocks noEditPoints="1"/>
          </p:cNvSpPr>
          <p:nvPr/>
        </p:nvSpPr>
        <p:spPr bwMode="auto">
          <a:xfrm>
            <a:off x="1988348" y="3241864"/>
            <a:ext cx="549111" cy="470667"/>
          </a:xfrm>
          <a:custGeom>
            <a:avLst/>
            <a:gdLst>
              <a:gd name="T0" fmla="*/ 68 w 68"/>
              <a:gd name="T1" fmla="*/ 30 h 58"/>
              <a:gd name="T2" fmla="*/ 0 w 68"/>
              <a:gd name="T3" fmla="*/ 30 h 58"/>
              <a:gd name="T4" fmla="*/ 0 w 68"/>
              <a:gd name="T5" fmla="*/ 15 h 58"/>
              <a:gd name="T6" fmla="*/ 7 w 68"/>
              <a:gd name="T7" fmla="*/ 9 h 58"/>
              <a:gd name="T8" fmla="*/ 20 w 68"/>
              <a:gd name="T9" fmla="*/ 9 h 58"/>
              <a:gd name="T10" fmla="*/ 20 w 68"/>
              <a:gd name="T11" fmla="*/ 3 h 58"/>
              <a:gd name="T12" fmla="*/ 24 w 68"/>
              <a:gd name="T13" fmla="*/ 0 h 58"/>
              <a:gd name="T14" fmla="*/ 45 w 68"/>
              <a:gd name="T15" fmla="*/ 0 h 58"/>
              <a:gd name="T16" fmla="*/ 49 w 68"/>
              <a:gd name="T17" fmla="*/ 3 h 58"/>
              <a:gd name="T18" fmla="*/ 49 w 68"/>
              <a:gd name="T19" fmla="*/ 9 h 58"/>
              <a:gd name="T20" fmla="*/ 62 w 68"/>
              <a:gd name="T21" fmla="*/ 9 h 58"/>
              <a:gd name="T22" fmla="*/ 68 w 68"/>
              <a:gd name="T23" fmla="*/ 15 h 58"/>
              <a:gd name="T24" fmla="*/ 68 w 68"/>
              <a:gd name="T25" fmla="*/ 30 h 58"/>
              <a:gd name="T26" fmla="*/ 68 w 68"/>
              <a:gd name="T27" fmla="*/ 52 h 58"/>
              <a:gd name="T28" fmla="*/ 62 w 68"/>
              <a:gd name="T29" fmla="*/ 58 h 58"/>
              <a:gd name="T30" fmla="*/ 7 w 68"/>
              <a:gd name="T31" fmla="*/ 58 h 58"/>
              <a:gd name="T32" fmla="*/ 0 w 68"/>
              <a:gd name="T33" fmla="*/ 52 h 58"/>
              <a:gd name="T34" fmla="*/ 0 w 68"/>
              <a:gd name="T35" fmla="*/ 34 h 58"/>
              <a:gd name="T36" fmla="*/ 26 w 68"/>
              <a:gd name="T37" fmla="*/ 34 h 58"/>
              <a:gd name="T38" fmla="*/ 26 w 68"/>
              <a:gd name="T39" fmla="*/ 40 h 58"/>
              <a:gd name="T40" fmla="*/ 28 w 68"/>
              <a:gd name="T41" fmla="*/ 42 h 58"/>
              <a:gd name="T42" fmla="*/ 41 w 68"/>
              <a:gd name="T43" fmla="*/ 42 h 58"/>
              <a:gd name="T44" fmla="*/ 43 w 68"/>
              <a:gd name="T45" fmla="*/ 40 h 58"/>
              <a:gd name="T46" fmla="*/ 43 w 68"/>
              <a:gd name="T47" fmla="*/ 34 h 58"/>
              <a:gd name="T48" fmla="*/ 68 w 68"/>
              <a:gd name="T49" fmla="*/ 34 h 58"/>
              <a:gd name="T50" fmla="*/ 68 w 68"/>
              <a:gd name="T51" fmla="*/ 52 h 58"/>
              <a:gd name="T52" fmla="*/ 44 w 68"/>
              <a:gd name="T53" fmla="*/ 9 h 58"/>
              <a:gd name="T54" fmla="*/ 44 w 68"/>
              <a:gd name="T55" fmla="*/ 5 h 58"/>
              <a:gd name="T56" fmla="*/ 25 w 68"/>
              <a:gd name="T57" fmla="*/ 5 h 58"/>
              <a:gd name="T58" fmla="*/ 25 w 68"/>
              <a:gd name="T59" fmla="*/ 9 h 58"/>
              <a:gd name="T60" fmla="*/ 44 w 68"/>
              <a:gd name="T61" fmla="*/ 9 h 58"/>
              <a:gd name="T62" fmla="*/ 39 w 68"/>
              <a:gd name="T63" fmla="*/ 39 h 58"/>
              <a:gd name="T64" fmla="*/ 30 w 68"/>
              <a:gd name="T65" fmla="*/ 39 h 58"/>
              <a:gd name="T66" fmla="*/ 30 w 68"/>
              <a:gd name="T67" fmla="*/ 34 h 58"/>
              <a:gd name="T68" fmla="*/ 39 w 68"/>
              <a:gd name="T69" fmla="*/ 34 h 58"/>
              <a:gd name="T70" fmla="*/ 39 w 68"/>
              <a:gd name="T71" fmla="*/ 39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600" dirty="0">
              <a:latin typeface="Sinkin Sans 300 Light" charset="0"/>
            </a:endParaRPr>
          </a:p>
        </p:txBody>
      </p:sp>
      <p:sp>
        <p:nvSpPr>
          <p:cNvPr id="20" name="原创设计师QQ598969553          _8"/>
          <p:cNvSpPr>
            <a:spLocks noEditPoints="1"/>
          </p:cNvSpPr>
          <p:nvPr/>
        </p:nvSpPr>
        <p:spPr bwMode="auto">
          <a:xfrm>
            <a:off x="6948909" y="3287140"/>
            <a:ext cx="702265" cy="470667"/>
          </a:xfrm>
          <a:custGeom>
            <a:avLst/>
            <a:gdLst>
              <a:gd name="T0" fmla="*/ 86 w 87"/>
              <a:gd name="T1" fmla="*/ 15 h 58"/>
              <a:gd name="T2" fmla="*/ 44 w 87"/>
              <a:gd name="T3" fmla="*/ 29 h 58"/>
              <a:gd name="T4" fmla="*/ 43 w 87"/>
              <a:gd name="T5" fmla="*/ 29 h 58"/>
              <a:gd name="T6" fmla="*/ 43 w 87"/>
              <a:gd name="T7" fmla="*/ 29 h 58"/>
              <a:gd name="T8" fmla="*/ 18 w 87"/>
              <a:gd name="T9" fmla="*/ 21 h 58"/>
              <a:gd name="T10" fmla="*/ 14 w 87"/>
              <a:gd name="T11" fmla="*/ 32 h 58"/>
              <a:gd name="T12" fmla="*/ 17 w 87"/>
              <a:gd name="T13" fmla="*/ 36 h 58"/>
              <a:gd name="T14" fmla="*/ 15 w 87"/>
              <a:gd name="T15" fmla="*/ 40 h 58"/>
              <a:gd name="T16" fmla="*/ 17 w 87"/>
              <a:gd name="T17" fmla="*/ 56 h 58"/>
              <a:gd name="T18" fmla="*/ 16 w 87"/>
              <a:gd name="T19" fmla="*/ 57 h 58"/>
              <a:gd name="T20" fmla="*/ 16 w 87"/>
              <a:gd name="T21" fmla="*/ 58 h 58"/>
              <a:gd name="T22" fmla="*/ 8 w 87"/>
              <a:gd name="T23" fmla="*/ 58 h 58"/>
              <a:gd name="T24" fmla="*/ 7 w 87"/>
              <a:gd name="T25" fmla="*/ 57 h 58"/>
              <a:gd name="T26" fmla="*/ 7 w 87"/>
              <a:gd name="T27" fmla="*/ 56 h 58"/>
              <a:gd name="T28" fmla="*/ 9 w 87"/>
              <a:gd name="T29" fmla="*/ 40 h 58"/>
              <a:gd name="T30" fmla="*/ 7 w 87"/>
              <a:gd name="T31" fmla="*/ 36 h 58"/>
              <a:gd name="T32" fmla="*/ 10 w 87"/>
              <a:gd name="T33" fmla="*/ 32 h 58"/>
              <a:gd name="T34" fmla="*/ 13 w 87"/>
              <a:gd name="T35" fmla="*/ 19 h 58"/>
              <a:gd name="T36" fmla="*/ 1 w 87"/>
              <a:gd name="T37" fmla="*/ 15 h 58"/>
              <a:gd name="T38" fmla="*/ 0 w 87"/>
              <a:gd name="T39" fmla="*/ 14 h 58"/>
              <a:gd name="T40" fmla="*/ 1 w 87"/>
              <a:gd name="T41" fmla="*/ 13 h 58"/>
              <a:gd name="T42" fmla="*/ 43 w 87"/>
              <a:gd name="T43" fmla="*/ 0 h 58"/>
              <a:gd name="T44" fmla="*/ 43 w 87"/>
              <a:gd name="T45" fmla="*/ 0 h 58"/>
              <a:gd name="T46" fmla="*/ 44 w 87"/>
              <a:gd name="T47" fmla="*/ 0 h 58"/>
              <a:gd name="T48" fmla="*/ 86 w 87"/>
              <a:gd name="T49" fmla="*/ 13 h 58"/>
              <a:gd name="T50" fmla="*/ 87 w 87"/>
              <a:gd name="T51" fmla="*/ 14 h 58"/>
              <a:gd name="T52" fmla="*/ 86 w 87"/>
              <a:gd name="T53" fmla="*/ 15 h 58"/>
              <a:gd name="T54" fmla="*/ 68 w 87"/>
              <a:gd name="T55" fmla="*/ 38 h 58"/>
              <a:gd name="T56" fmla="*/ 43 w 87"/>
              <a:gd name="T57" fmla="*/ 48 h 58"/>
              <a:gd name="T58" fmla="*/ 19 w 87"/>
              <a:gd name="T59" fmla="*/ 38 h 58"/>
              <a:gd name="T60" fmla="*/ 20 w 87"/>
              <a:gd name="T61" fmla="*/ 26 h 58"/>
              <a:gd name="T62" fmla="*/ 42 w 87"/>
              <a:gd name="T63" fmla="*/ 33 h 58"/>
              <a:gd name="T64" fmla="*/ 43 w 87"/>
              <a:gd name="T65" fmla="*/ 34 h 58"/>
              <a:gd name="T66" fmla="*/ 45 w 87"/>
              <a:gd name="T67" fmla="*/ 33 h 58"/>
              <a:gd name="T68" fmla="*/ 67 w 87"/>
              <a:gd name="T69" fmla="*/ 26 h 58"/>
              <a:gd name="T70" fmla="*/ 68 w 87"/>
              <a:gd name="T71" fmla="*/ 38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9600" dirty="0">
              <a:latin typeface="Sinkin Sans 300 Light" charset="0"/>
            </a:endParaRPr>
          </a:p>
        </p:txBody>
      </p:sp>
      <p:sp>
        <p:nvSpPr>
          <p:cNvPr id="21" name="原创设计师QQ598969553          _9"/>
          <p:cNvSpPr>
            <a:spLocks noChangeArrowheads="1"/>
          </p:cNvSpPr>
          <p:nvPr/>
        </p:nvSpPr>
        <p:spPr bwMode="auto">
          <a:xfrm>
            <a:off x="1483492" y="4581213"/>
            <a:ext cx="1546313" cy="136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2" name="原创设计师QQ598969553          _10"/>
          <p:cNvSpPr>
            <a:spLocks noChangeArrowheads="1"/>
          </p:cNvSpPr>
          <p:nvPr/>
        </p:nvSpPr>
        <p:spPr bwMode="auto">
          <a:xfrm>
            <a:off x="3973374" y="4581213"/>
            <a:ext cx="1546313" cy="136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3" name="原创设计师QQ598969553          _11"/>
          <p:cNvSpPr>
            <a:spLocks noChangeArrowheads="1"/>
          </p:cNvSpPr>
          <p:nvPr/>
        </p:nvSpPr>
        <p:spPr bwMode="auto">
          <a:xfrm>
            <a:off x="6551408" y="4581213"/>
            <a:ext cx="1546313" cy="136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TOPIC HEADER 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designed.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原创设计师QQ598969553          _1"/>
          <p:cNvSpPr txBox="1">
            <a:spLocks/>
          </p:cNvSpPr>
          <p:nvPr/>
        </p:nvSpPr>
        <p:spPr>
          <a:xfrm>
            <a:off x="251520" y="980728"/>
            <a:ext cx="6181443" cy="3384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1" name="原创设计师QQ598969553          _2"/>
          <p:cNvSpPr txBox="1">
            <a:spLocks/>
          </p:cNvSpPr>
          <p:nvPr/>
        </p:nvSpPr>
        <p:spPr>
          <a:xfrm>
            <a:off x="251520" y="1259440"/>
            <a:ext cx="6181443" cy="2388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2" name="原创设计师QQ598969553          _3"/>
          <p:cNvSpPr/>
          <p:nvPr/>
        </p:nvSpPr>
        <p:spPr>
          <a:xfrm>
            <a:off x="2888551" y="2295974"/>
            <a:ext cx="3186321" cy="3186320"/>
          </a:xfrm>
          <a:prstGeom prst="quadArrow">
            <a:avLst>
              <a:gd name="adj1" fmla="val 937"/>
              <a:gd name="adj2" fmla="val 1969"/>
              <a:gd name="adj3" fmla="val 5000"/>
            </a:avLst>
          </a:prstGeom>
          <a:solidFill>
            <a:sysClr val="window" lastClr="FFFFFF">
              <a:lumMod val="85000"/>
            </a:sysClr>
          </a:solidFill>
          <a:ln>
            <a:noFill/>
          </a:ln>
          <a:effectLst/>
        </p:spPr>
      </p:sp>
      <p:sp>
        <p:nvSpPr>
          <p:cNvPr id="33" name="原创设计师QQ598969553          _4"/>
          <p:cNvSpPr/>
          <p:nvPr/>
        </p:nvSpPr>
        <p:spPr>
          <a:xfrm>
            <a:off x="3095662" y="2503085"/>
            <a:ext cx="1274529" cy="1274528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16CB2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34" name="原创设计师QQ598969553          _5"/>
          <p:cNvSpPr/>
          <p:nvPr/>
        </p:nvSpPr>
        <p:spPr>
          <a:xfrm>
            <a:off x="4593233" y="2503085"/>
            <a:ext cx="1274529" cy="1274528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35" name="原创设计师QQ598969553          _6"/>
          <p:cNvSpPr/>
          <p:nvPr/>
        </p:nvSpPr>
        <p:spPr>
          <a:xfrm>
            <a:off x="3095662" y="4000655"/>
            <a:ext cx="1274529" cy="1274528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sp>
        <p:nvSpPr>
          <p:cNvPr id="36" name="原创设计师QQ598969553          _7"/>
          <p:cNvSpPr/>
          <p:nvPr/>
        </p:nvSpPr>
        <p:spPr>
          <a:xfrm>
            <a:off x="4593233" y="4000655"/>
            <a:ext cx="1274529" cy="1274528"/>
          </a:xfrm>
          <a:custGeom>
            <a:avLst/>
            <a:gdLst>
              <a:gd name="connsiteX0" fmla="*/ 0 w 3656647"/>
              <a:gd name="connsiteY0" fmla="*/ 0 h 3656647"/>
              <a:gd name="connsiteX1" fmla="*/ 3656647 w 3656647"/>
              <a:gd name="connsiteY1" fmla="*/ 0 h 3656647"/>
              <a:gd name="connsiteX2" fmla="*/ 3656647 w 3656647"/>
              <a:gd name="connsiteY2" fmla="*/ 3656647 h 3656647"/>
              <a:gd name="connsiteX3" fmla="*/ 0 w 3656647"/>
              <a:gd name="connsiteY3" fmla="*/ 3656647 h 3656647"/>
              <a:gd name="connsiteX4" fmla="*/ 0 w 3656647"/>
              <a:gd name="connsiteY4" fmla="*/ 0 h 365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6647" h="3656647">
                <a:moveTo>
                  <a:pt x="0" y="0"/>
                </a:moveTo>
                <a:lnTo>
                  <a:pt x="3656647" y="0"/>
                </a:lnTo>
                <a:lnTo>
                  <a:pt x="3656647" y="3656647"/>
                </a:lnTo>
                <a:lnTo>
                  <a:pt x="0" y="3656647"/>
                </a:lnTo>
                <a:lnTo>
                  <a:pt x="0" y="0"/>
                </a:lnTo>
                <a:close/>
              </a:path>
            </a:pathLst>
          </a:custGeom>
          <a:solidFill>
            <a:srgbClr val="116CB2"/>
          </a:solidFill>
          <a:ln>
            <a:noFill/>
          </a:ln>
          <a:effectLst/>
        </p:spPr>
        <p:txBody>
          <a:bodyPr spcFirstLastPara="0" vert="horz" wrap="square" lIns="22860" tIns="22860" rIns="22860" bIns="22860" numCol="1" spcCol="1270" anchor="ctr" anchorCtr="0">
            <a:noAutofit/>
          </a:bodyPr>
          <a:lstStyle/>
          <a:p>
            <a:pPr marL="0" marR="0" lvl="0" indent="0" algn="ctr" defTabSz="2667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Lato Light"/>
            </a:endParaRPr>
          </a:p>
        </p:txBody>
      </p:sp>
      <p:grpSp>
        <p:nvGrpSpPr>
          <p:cNvPr id="37" name="原创设计师QQ598969553          _8"/>
          <p:cNvGrpSpPr/>
          <p:nvPr/>
        </p:nvGrpSpPr>
        <p:grpSpPr>
          <a:xfrm>
            <a:off x="3516776" y="2906062"/>
            <a:ext cx="439970" cy="439218"/>
            <a:chOff x="4788332" y="2355747"/>
            <a:chExt cx="561343" cy="560384"/>
          </a:xfrm>
        </p:grpSpPr>
        <p:sp>
          <p:nvSpPr>
            <p:cNvPr id="38" name="AutoShape 128"/>
            <p:cNvSpPr>
              <a:spLocks/>
            </p:cNvSpPr>
            <p:nvPr/>
          </p:nvSpPr>
          <p:spPr bwMode="auto">
            <a:xfrm>
              <a:off x="4788332" y="2355747"/>
              <a:ext cx="561343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39" name="AutoShape 129"/>
            <p:cNvSpPr>
              <a:spLocks/>
            </p:cNvSpPr>
            <p:nvPr/>
          </p:nvSpPr>
          <p:spPr bwMode="auto">
            <a:xfrm>
              <a:off x="5138932" y="2425675"/>
              <a:ext cx="139857" cy="13985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40" name="原创设计师QQ598969553          _9"/>
          <p:cNvGrpSpPr/>
          <p:nvPr/>
        </p:nvGrpSpPr>
        <p:grpSpPr>
          <a:xfrm>
            <a:off x="4981447" y="2924378"/>
            <a:ext cx="439218" cy="439218"/>
            <a:chOff x="6657058" y="2379116"/>
            <a:chExt cx="560384" cy="560384"/>
          </a:xfrm>
        </p:grpSpPr>
        <p:sp>
          <p:nvSpPr>
            <p:cNvPr id="41" name="AutoShape 126"/>
            <p:cNvSpPr>
              <a:spLocks/>
            </p:cNvSpPr>
            <p:nvPr/>
          </p:nvSpPr>
          <p:spPr bwMode="auto">
            <a:xfrm>
              <a:off x="6657058" y="2379116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2" name="AutoShape 127"/>
            <p:cNvSpPr>
              <a:spLocks/>
            </p:cNvSpPr>
            <p:nvPr/>
          </p:nvSpPr>
          <p:spPr bwMode="auto">
            <a:xfrm>
              <a:off x="6884086" y="2466286"/>
              <a:ext cx="132193" cy="1312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43" name="原创设计师QQ598969553          _10"/>
          <p:cNvGrpSpPr/>
          <p:nvPr/>
        </p:nvGrpSpPr>
        <p:grpSpPr>
          <a:xfrm>
            <a:off x="3569519" y="4426381"/>
            <a:ext cx="329602" cy="439970"/>
            <a:chOff x="4855625" y="4295472"/>
            <a:chExt cx="420528" cy="561343"/>
          </a:xfrm>
        </p:grpSpPr>
        <p:sp>
          <p:nvSpPr>
            <p:cNvPr id="44" name="AutoShape 108"/>
            <p:cNvSpPr>
              <a:spLocks/>
            </p:cNvSpPr>
            <p:nvPr/>
          </p:nvSpPr>
          <p:spPr bwMode="auto">
            <a:xfrm>
              <a:off x="4960038" y="4400843"/>
              <a:ext cx="210743" cy="2107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5" name="AutoShape 109"/>
            <p:cNvSpPr>
              <a:spLocks/>
            </p:cNvSpPr>
            <p:nvPr/>
          </p:nvSpPr>
          <p:spPr bwMode="auto">
            <a:xfrm>
              <a:off x="4855625" y="4295472"/>
              <a:ext cx="420528" cy="5613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46" name="原创设计师QQ598969553          _11"/>
          <p:cNvGrpSpPr/>
          <p:nvPr/>
        </p:nvGrpSpPr>
        <p:grpSpPr>
          <a:xfrm>
            <a:off x="4981447" y="4426381"/>
            <a:ext cx="439218" cy="439218"/>
            <a:chOff x="6657058" y="4295472"/>
            <a:chExt cx="560384" cy="560384"/>
          </a:xfrm>
        </p:grpSpPr>
        <p:sp>
          <p:nvSpPr>
            <p:cNvPr id="47" name="AutoShape 123"/>
            <p:cNvSpPr>
              <a:spLocks/>
            </p:cNvSpPr>
            <p:nvPr/>
          </p:nvSpPr>
          <p:spPr bwMode="auto">
            <a:xfrm>
              <a:off x="6657058" y="4295472"/>
              <a:ext cx="560384" cy="5603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8" name="AutoShape 124"/>
            <p:cNvSpPr>
              <a:spLocks/>
            </p:cNvSpPr>
            <p:nvPr/>
          </p:nvSpPr>
          <p:spPr bwMode="auto">
            <a:xfrm>
              <a:off x="6815114" y="4452571"/>
              <a:ext cx="245228" cy="2452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  <p:sp>
          <p:nvSpPr>
            <p:cNvPr id="49" name="AutoShape 125"/>
            <p:cNvSpPr>
              <a:spLocks/>
            </p:cNvSpPr>
            <p:nvPr/>
          </p:nvSpPr>
          <p:spPr bwMode="auto">
            <a:xfrm>
              <a:off x="6866843" y="4505257"/>
              <a:ext cx="140815" cy="140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50" name="原创设计师QQ598969553          _12"/>
          <p:cNvSpPr/>
          <p:nvPr/>
        </p:nvSpPr>
        <p:spPr>
          <a:xfrm>
            <a:off x="983548" y="2660427"/>
            <a:ext cx="1768564" cy="130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
             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
             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
</a:t>
            </a:r>
          </a:p>
        </p:txBody>
      </p:sp>
      <p:sp>
        <p:nvSpPr>
          <p:cNvPr id="51" name="原创设计师QQ598969553          _13"/>
          <p:cNvSpPr/>
          <p:nvPr/>
        </p:nvSpPr>
        <p:spPr>
          <a:xfrm>
            <a:off x="967057" y="4474711"/>
            <a:ext cx="17685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ipsum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dolor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52" name="原创设计师QQ598969553          _14"/>
          <p:cNvSpPr/>
          <p:nvPr/>
        </p:nvSpPr>
        <p:spPr>
          <a:xfrm>
            <a:off x="6180228" y="2598836"/>
            <a:ext cx="17685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 ipsum dolor sit amet, consectetur adipiscing elit. Donec luctus nibh sit amet sem vulputate venenatis bibendum orci pulvinar. </a:t>
            </a:r>
          </a:p>
        </p:txBody>
      </p:sp>
      <p:sp>
        <p:nvSpPr>
          <p:cNvPr id="53" name="原创设计师QQ598969553          _15"/>
          <p:cNvSpPr/>
          <p:nvPr/>
        </p:nvSpPr>
        <p:spPr>
          <a:xfrm>
            <a:off x="6180229" y="4474711"/>
            <a:ext cx="17685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Lorem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ipsum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dolor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consectetur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adipiscing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elit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Donec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luctus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nibh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sem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vulputate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venenatis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bibendum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orci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pulvinar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ea typeface="华文细黑" panose="02010600040101010101" pitchFamily="2" charset="-122"/>
              </a:rPr>
              <a:t>. </a:t>
            </a:r>
          </a:p>
        </p:txBody>
      </p:sp>
      <p:sp>
        <p:nvSpPr>
          <p:cNvPr id="54" name="原创设计师QQ598969553          _16"/>
          <p:cNvSpPr/>
          <p:nvPr/>
        </p:nvSpPr>
        <p:spPr>
          <a:xfrm>
            <a:off x="2067000" y="2385342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5" name="原创设计师QQ598969553          _17"/>
          <p:cNvSpPr/>
          <p:nvPr/>
        </p:nvSpPr>
        <p:spPr>
          <a:xfrm>
            <a:off x="1997228" y="4202499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原创设计师QQ598969553          _18"/>
          <p:cNvSpPr/>
          <p:nvPr/>
        </p:nvSpPr>
        <p:spPr>
          <a:xfrm>
            <a:off x="6105895" y="2348880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 dirty="0"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7" name="原创设计师QQ598969553          _19"/>
          <p:cNvSpPr/>
          <p:nvPr/>
        </p:nvSpPr>
        <p:spPr>
          <a:xfrm>
            <a:off x="6122246" y="4247057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>
                <a:latin typeface="华文细黑" panose="02010600040101010101" pitchFamily="2" charset="-122"/>
                <a:ea typeface="华文细黑" panose="02010600040101010101" pitchFamily="2" charset="-122"/>
              </a:rPr>
              <a:t>应用</a:t>
            </a:r>
            <a:r>
              <a:rPr lang="en-US" altLang="zh-CN"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03840" y="984735"/>
            <a:ext cx="8256592" cy="4604505"/>
            <a:chOff x="622300" y="330200"/>
            <a:chExt cx="10132035" cy="5650395"/>
          </a:xfrm>
        </p:grpSpPr>
        <p:sp>
          <p:nvSpPr>
            <p:cNvPr id="23" name="原创设计师QQ598969553          _1"/>
            <p:cNvSpPr txBox="1">
              <a:spLocks/>
            </p:cNvSpPr>
            <p:nvPr/>
          </p:nvSpPr>
          <p:spPr>
            <a:xfrm>
              <a:off x="622300" y="330200"/>
              <a:ext cx="7886700" cy="4318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b="1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rPr>
                <a:t>点击添加你的标题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4" name="原创设计师QQ598969553          _2"/>
            <p:cNvSpPr txBox="1">
              <a:spLocks/>
            </p:cNvSpPr>
            <p:nvPr/>
          </p:nvSpPr>
          <p:spPr>
            <a:xfrm>
              <a:off x="622300" y="685800"/>
              <a:ext cx="7886700" cy="3048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rPr>
                <a:t>Click here to edit the content you want to recommend that you use the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5" name="原创设计师QQ598969553          _3"/>
            <p:cNvSpPr/>
            <p:nvPr/>
          </p:nvSpPr>
          <p:spPr>
            <a:xfrm>
              <a:off x="1075858" y="1831276"/>
              <a:ext cx="2264823" cy="2664497"/>
            </a:xfrm>
            <a:prstGeom prst="rect">
              <a:avLst/>
            </a:prstGeom>
            <a:solidFill>
              <a:sysClr val="window" lastClr="FFFFFF">
                <a:alpha val="4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6" name="原创设计师QQ598969553          _4"/>
            <p:cNvSpPr/>
            <p:nvPr/>
          </p:nvSpPr>
          <p:spPr>
            <a:xfrm>
              <a:off x="1189100" y="1937856"/>
              <a:ext cx="2038340" cy="1731922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7" name="原创设计师QQ598969553          _5"/>
            <p:cNvSpPr/>
            <p:nvPr/>
          </p:nvSpPr>
          <p:spPr>
            <a:xfrm>
              <a:off x="1189100" y="3669779"/>
              <a:ext cx="2038340" cy="719414"/>
            </a:xfrm>
            <a:custGeom>
              <a:avLst/>
              <a:gdLst>
                <a:gd name="connsiteX0" fmla="*/ 0 w 1301461"/>
                <a:gd name="connsiteY0" fmla="*/ 0 h 459339"/>
                <a:gd name="connsiteX1" fmla="*/ 1301461 w 1301461"/>
                <a:gd name="connsiteY1" fmla="*/ 0 h 459339"/>
                <a:gd name="connsiteX2" fmla="*/ 1301461 w 1301461"/>
                <a:gd name="connsiteY2" fmla="*/ 459339 h 459339"/>
                <a:gd name="connsiteX3" fmla="*/ 0 w 1301461"/>
                <a:gd name="connsiteY3" fmla="*/ 459339 h 459339"/>
                <a:gd name="connsiteX4" fmla="*/ 0 w 1301461"/>
                <a:gd name="connsiteY4" fmla="*/ 0 h 45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461" h="459339">
                  <a:moveTo>
                    <a:pt x="0" y="0"/>
                  </a:moveTo>
                  <a:lnTo>
                    <a:pt x="1301461" y="0"/>
                  </a:lnTo>
                  <a:lnTo>
                    <a:pt x="1301461" y="459339"/>
                  </a:lnTo>
                  <a:lnTo>
                    <a:pt x="0" y="45933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8" name="原创设计师QQ598969553          _6"/>
            <p:cNvSpPr/>
            <p:nvPr/>
          </p:nvSpPr>
          <p:spPr>
            <a:xfrm>
              <a:off x="3594877" y="1831276"/>
              <a:ext cx="2264823" cy="2664497"/>
            </a:xfrm>
            <a:prstGeom prst="rect">
              <a:avLst/>
            </a:prstGeom>
            <a:solidFill>
              <a:sysClr val="window" lastClr="FFFFFF">
                <a:alpha val="4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29" name="原创设计师QQ598969553          _7"/>
            <p:cNvSpPr/>
            <p:nvPr/>
          </p:nvSpPr>
          <p:spPr>
            <a:xfrm>
              <a:off x="3708117" y="1937856"/>
              <a:ext cx="2038340" cy="1731922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0" name="原创设计师QQ598969553          _8"/>
            <p:cNvSpPr/>
            <p:nvPr/>
          </p:nvSpPr>
          <p:spPr>
            <a:xfrm>
              <a:off x="3708117" y="3669779"/>
              <a:ext cx="2038340" cy="719414"/>
            </a:xfrm>
            <a:custGeom>
              <a:avLst/>
              <a:gdLst>
                <a:gd name="connsiteX0" fmla="*/ 0 w 1301461"/>
                <a:gd name="connsiteY0" fmla="*/ 0 h 459339"/>
                <a:gd name="connsiteX1" fmla="*/ 1301461 w 1301461"/>
                <a:gd name="connsiteY1" fmla="*/ 0 h 459339"/>
                <a:gd name="connsiteX2" fmla="*/ 1301461 w 1301461"/>
                <a:gd name="connsiteY2" fmla="*/ 459339 h 459339"/>
                <a:gd name="connsiteX3" fmla="*/ 0 w 1301461"/>
                <a:gd name="connsiteY3" fmla="*/ 459339 h 459339"/>
                <a:gd name="connsiteX4" fmla="*/ 0 w 1301461"/>
                <a:gd name="connsiteY4" fmla="*/ 0 h 45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461" h="459339">
                  <a:moveTo>
                    <a:pt x="0" y="0"/>
                  </a:moveTo>
                  <a:lnTo>
                    <a:pt x="1301461" y="0"/>
                  </a:lnTo>
                  <a:lnTo>
                    <a:pt x="1301461" y="459339"/>
                  </a:lnTo>
                  <a:lnTo>
                    <a:pt x="0" y="45933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1" name="原创设计师QQ598969553          _9"/>
            <p:cNvSpPr/>
            <p:nvPr/>
          </p:nvSpPr>
          <p:spPr>
            <a:xfrm>
              <a:off x="6026951" y="1831276"/>
              <a:ext cx="2264823" cy="2664497"/>
            </a:xfrm>
            <a:prstGeom prst="rect">
              <a:avLst/>
            </a:prstGeom>
            <a:solidFill>
              <a:sysClr val="window" lastClr="FFFFFF">
                <a:alpha val="4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2" name="原创设计师QQ598969553          _10"/>
            <p:cNvSpPr/>
            <p:nvPr/>
          </p:nvSpPr>
          <p:spPr>
            <a:xfrm>
              <a:off x="6140193" y="1937856"/>
              <a:ext cx="2038340" cy="1731922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3" name="原创设计师QQ598969553          _11"/>
            <p:cNvSpPr/>
            <p:nvPr/>
          </p:nvSpPr>
          <p:spPr>
            <a:xfrm>
              <a:off x="6140193" y="3669779"/>
              <a:ext cx="2038340" cy="719414"/>
            </a:xfrm>
            <a:custGeom>
              <a:avLst/>
              <a:gdLst>
                <a:gd name="connsiteX0" fmla="*/ 0 w 1301461"/>
                <a:gd name="connsiteY0" fmla="*/ 0 h 459339"/>
                <a:gd name="connsiteX1" fmla="*/ 1301461 w 1301461"/>
                <a:gd name="connsiteY1" fmla="*/ 0 h 459339"/>
                <a:gd name="connsiteX2" fmla="*/ 1301461 w 1301461"/>
                <a:gd name="connsiteY2" fmla="*/ 459339 h 459339"/>
                <a:gd name="connsiteX3" fmla="*/ 0 w 1301461"/>
                <a:gd name="connsiteY3" fmla="*/ 459339 h 459339"/>
                <a:gd name="connsiteX4" fmla="*/ 0 w 1301461"/>
                <a:gd name="connsiteY4" fmla="*/ 0 h 45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461" h="459339">
                  <a:moveTo>
                    <a:pt x="0" y="0"/>
                  </a:moveTo>
                  <a:lnTo>
                    <a:pt x="1301461" y="0"/>
                  </a:lnTo>
                  <a:lnTo>
                    <a:pt x="1301461" y="459339"/>
                  </a:lnTo>
                  <a:lnTo>
                    <a:pt x="0" y="45933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4" name="原创设计师QQ598969553          _12"/>
            <p:cNvSpPr/>
            <p:nvPr/>
          </p:nvSpPr>
          <p:spPr>
            <a:xfrm>
              <a:off x="8459024" y="1831096"/>
              <a:ext cx="2264823" cy="2664497"/>
            </a:xfrm>
            <a:prstGeom prst="rect">
              <a:avLst/>
            </a:prstGeom>
            <a:solidFill>
              <a:sysClr val="window" lastClr="FFFFFF">
                <a:alpha val="40000"/>
                <a:hueOff val="0"/>
                <a:satOff val="0"/>
                <a:lumOff val="0"/>
                <a:alphaOff val="0"/>
              </a:sysClr>
            </a:solidFill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5" name="原创设计师QQ598969553          _13"/>
            <p:cNvSpPr/>
            <p:nvPr/>
          </p:nvSpPr>
          <p:spPr>
            <a:xfrm>
              <a:off x="8572265" y="1937675"/>
              <a:ext cx="2038340" cy="1731922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6" name="原创设计师QQ598969553          _14"/>
            <p:cNvSpPr/>
            <p:nvPr/>
          </p:nvSpPr>
          <p:spPr>
            <a:xfrm>
              <a:off x="8572265" y="3669599"/>
              <a:ext cx="2038340" cy="719414"/>
            </a:xfrm>
            <a:custGeom>
              <a:avLst/>
              <a:gdLst>
                <a:gd name="connsiteX0" fmla="*/ 0 w 1301461"/>
                <a:gd name="connsiteY0" fmla="*/ 0 h 459339"/>
                <a:gd name="connsiteX1" fmla="*/ 1301461 w 1301461"/>
                <a:gd name="connsiteY1" fmla="*/ 0 h 459339"/>
                <a:gd name="connsiteX2" fmla="*/ 1301461 w 1301461"/>
                <a:gd name="connsiteY2" fmla="*/ 459339 h 459339"/>
                <a:gd name="connsiteX3" fmla="*/ 0 w 1301461"/>
                <a:gd name="connsiteY3" fmla="*/ 459339 h 459339"/>
                <a:gd name="connsiteX4" fmla="*/ 0 w 1301461"/>
                <a:gd name="connsiteY4" fmla="*/ 0 h 45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461" h="459339">
                  <a:moveTo>
                    <a:pt x="0" y="0"/>
                  </a:moveTo>
                  <a:lnTo>
                    <a:pt x="1301461" y="0"/>
                  </a:lnTo>
                  <a:lnTo>
                    <a:pt x="1301461" y="459339"/>
                  </a:lnTo>
                  <a:lnTo>
                    <a:pt x="0" y="459339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等线"/>
                <a:ea typeface="华文细黑" panose="02010600040101010101" pitchFamily="2" charset="-122"/>
                <a:cs typeface="+mn-cs"/>
              </a:endParaRPr>
            </a:p>
          </p:txBody>
        </p:sp>
        <p:sp>
          <p:nvSpPr>
            <p:cNvPr id="37" name="原创设计师QQ598969553          _15"/>
            <p:cNvSpPr/>
            <p:nvPr/>
          </p:nvSpPr>
          <p:spPr>
            <a:xfrm>
              <a:off x="1518715" y="3924225"/>
              <a:ext cx="12362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成果展示</a:t>
              </a:r>
              <a:r>
                <a:rPr lang="en-US" altLang="zh-CN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1</a:t>
              </a:r>
              <a:endParaRPr lang="zh-CN" altLang="en-US" dirty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8" name="原创设计师QQ598969553          _16"/>
            <p:cNvSpPr/>
            <p:nvPr/>
          </p:nvSpPr>
          <p:spPr>
            <a:xfrm>
              <a:off x="4043582" y="3924225"/>
              <a:ext cx="12362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>
                  <a:latin typeface="华文细黑" panose="02010600040101010101" pitchFamily="2" charset="-122"/>
                  <a:ea typeface="华文细黑" panose="02010600040101010101" pitchFamily="2" charset="-122"/>
                </a:rPr>
                <a:t>成果展示</a:t>
              </a:r>
              <a:r>
                <a:rPr lang="en-US" altLang="zh-CN">
                  <a:latin typeface="华文细黑" panose="02010600040101010101" pitchFamily="2" charset="-122"/>
                  <a:ea typeface="华文细黑" panose="02010600040101010101" pitchFamily="2" charset="-122"/>
                </a:rPr>
                <a:t>2</a:t>
              </a: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原创设计师QQ598969553          _17"/>
            <p:cNvSpPr/>
            <p:nvPr/>
          </p:nvSpPr>
          <p:spPr>
            <a:xfrm>
              <a:off x="6538322" y="3898312"/>
              <a:ext cx="12362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>
                  <a:latin typeface="华文细黑" panose="02010600040101010101" pitchFamily="2" charset="-122"/>
                  <a:ea typeface="华文细黑" panose="02010600040101010101" pitchFamily="2" charset="-122"/>
                </a:rPr>
                <a:t>成果展示</a:t>
              </a:r>
              <a:r>
                <a:rPr lang="en-US" altLang="zh-CN">
                  <a:latin typeface="华文细黑" panose="02010600040101010101" pitchFamily="2" charset="-122"/>
                  <a:ea typeface="华文细黑" panose="02010600040101010101" pitchFamily="2" charset="-122"/>
                </a:rPr>
                <a:t>3</a:t>
              </a: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0" name="原创设计师QQ598969553          _18"/>
            <p:cNvSpPr/>
            <p:nvPr/>
          </p:nvSpPr>
          <p:spPr>
            <a:xfrm>
              <a:off x="8976244" y="3898132"/>
              <a:ext cx="12362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>
                  <a:latin typeface="华文细黑" panose="02010600040101010101" pitchFamily="2" charset="-122"/>
                  <a:ea typeface="华文细黑" panose="02010600040101010101" pitchFamily="2" charset="-122"/>
                </a:rPr>
                <a:t>成果展示</a:t>
              </a:r>
              <a:r>
                <a:rPr lang="en-US" altLang="zh-CN">
                  <a:latin typeface="华文细黑" panose="02010600040101010101" pitchFamily="2" charset="-122"/>
                  <a:ea typeface="华文细黑" panose="02010600040101010101" pitchFamily="2" charset="-122"/>
                </a:rPr>
                <a:t>4</a:t>
              </a: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原创设计师QQ598969553          _19"/>
            <p:cNvSpPr txBox="1">
              <a:spLocks noChangeArrowheads="1"/>
            </p:cNvSpPr>
            <p:nvPr/>
          </p:nvSpPr>
          <p:spPr bwMode="auto">
            <a:xfrm>
              <a:off x="1004295" y="4750039"/>
              <a:ext cx="20313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latin typeface="华文细黑" panose="02010600040101010101" pitchFamily="2" charset="-122"/>
                  <a:ea typeface="华文细黑" panose="02010600040101010101" pitchFamily="2" charset="-122"/>
                </a:rPr>
                <a:t>公司宣传图片展示</a:t>
              </a:r>
            </a:p>
          </p:txBody>
        </p:sp>
        <p:sp>
          <p:nvSpPr>
            <p:cNvPr id="42" name="原创设计师QQ598969553          _20"/>
            <p:cNvSpPr txBox="1">
              <a:spLocks noChangeArrowheads="1"/>
            </p:cNvSpPr>
            <p:nvPr/>
          </p:nvSpPr>
          <p:spPr bwMode="auto">
            <a:xfrm>
              <a:off x="1006002" y="5183873"/>
              <a:ext cx="9748333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amet, consectetur adipiscing elit. Donec luctus nibh sit amet sem vulputate venenatis bibendum orci pulvinar. </a:t>
              </a:r>
            </a:p>
          </p:txBody>
        </p:sp>
        <p:sp>
          <p:nvSpPr>
            <p:cNvPr id="43" name="原创设计师QQ598969553          _21"/>
            <p:cNvSpPr txBox="1">
              <a:spLocks noChangeArrowheads="1"/>
            </p:cNvSpPr>
            <p:nvPr/>
          </p:nvSpPr>
          <p:spPr bwMode="auto">
            <a:xfrm>
              <a:off x="1006002" y="5634346"/>
              <a:ext cx="9748333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Lorem ipsum dolor sit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,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consectetur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adipiscing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elit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Donec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luctus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nibh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sit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amet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sem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vulputate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venenatis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bibendum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orci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 </a:t>
              </a:r>
              <a:r>
                <a:rPr kumimoji="0" lang="en-US" altLang="zh-CN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pulvinar</a:t>
              </a: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华文细黑" panose="02010600040101010101" pitchFamily="2" charset="-122"/>
                  <a:ea typeface="华文细黑" panose="02010600040101010101" pitchFamily="2" charset="-122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原创设计师QQ598969553          _3"/>
          <p:cNvSpPr/>
          <p:nvPr/>
        </p:nvSpPr>
        <p:spPr>
          <a:xfrm rot="18900000" flipH="1">
            <a:off x="680892" y="3206785"/>
            <a:ext cx="317789" cy="317789"/>
          </a:xfrm>
          <a:prstGeom prst="rtTriangle">
            <a:avLst/>
          </a:prstGeom>
          <a:solidFill>
            <a:srgbClr val="116CB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9" name="原创设计师QQ598969553          _4"/>
          <p:cNvSpPr txBox="1">
            <a:spLocks noChangeArrowheads="1"/>
          </p:cNvSpPr>
          <p:nvPr/>
        </p:nvSpPr>
        <p:spPr bwMode="auto">
          <a:xfrm>
            <a:off x="707876" y="4056792"/>
            <a:ext cx="3112566" cy="8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业务介绍</a:t>
            </a:r>
          </a:p>
        </p:txBody>
      </p:sp>
      <p:sp>
        <p:nvSpPr>
          <p:cNvPr id="10" name="原创设计师QQ598969553          _5"/>
          <p:cNvSpPr>
            <a:spLocks noChangeArrowheads="1"/>
          </p:cNvSpPr>
          <p:nvPr/>
        </p:nvSpPr>
        <p:spPr bwMode="auto">
          <a:xfrm>
            <a:off x="822176" y="3806253"/>
            <a:ext cx="1917500" cy="29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ABOUT OUR BUSINESS</a:t>
            </a:r>
          </a:p>
        </p:txBody>
      </p:sp>
      <p:cxnSp>
        <p:nvCxnSpPr>
          <p:cNvPr id="11" name="原创设计师QQ598969553          _6"/>
          <p:cNvCxnSpPr/>
          <p:nvPr/>
        </p:nvCxnSpPr>
        <p:spPr bwMode="auto">
          <a:xfrm flipH="1">
            <a:off x="822176" y="5073078"/>
            <a:ext cx="1171575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</p:cxnSp>
      <p:sp>
        <p:nvSpPr>
          <p:cNvPr id="12" name="原创设计师QQ598969553          _7"/>
          <p:cNvSpPr>
            <a:spLocks noChangeArrowheads="1"/>
          </p:cNvSpPr>
          <p:nvPr/>
        </p:nvSpPr>
        <p:spPr bwMode="auto">
          <a:xfrm>
            <a:off x="796776" y="5211187"/>
            <a:ext cx="5061249" cy="4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sp>
        <p:nvSpPr>
          <p:cNvPr id="13" name="原创设计师QQ598969553          _8"/>
          <p:cNvSpPr txBox="1"/>
          <p:nvPr/>
        </p:nvSpPr>
        <p:spPr>
          <a:xfrm>
            <a:off x="1064498" y="314096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116CB2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116CB2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原创设计师QQ598969553          _1"/>
          <p:cNvSpPr txBox="1">
            <a:spLocks/>
          </p:cNvSpPr>
          <p:nvPr/>
        </p:nvSpPr>
        <p:spPr>
          <a:xfrm>
            <a:off x="370898" y="1032771"/>
            <a:ext cx="6135278" cy="3359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点击添加你的标题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36" name="原创设计师QQ598969553          _2"/>
          <p:cNvSpPr txBox="1">
            <a:spLocks/>
          </p:cNvSpPr>
          <p:nvPr/>
        </p:nvSpPr>
        <p:spPr>
          <a:xfrm>
            <a:off x="370898" y="1309402"/>
            <a:ext cx="6135278" cy="237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rPr>
              <a:t>Click here to edit the content you want to recommend that you use the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</a:endParaRPr>
          </a:p>
        </p:txBody>
      </p:sp>
      <p:grpSp>
        <p:nvGrpSpPr>
          <p:cNvPr id="37" name="原创设计师QQ598969553          _3"/>
          <p:cNvGrpSpPr>
            <a:grpSpLocks/>
          </p:cNvGrpSpPr>
          <p:nvPr/>
        </p:nvGrpSpPr>
        <p:grpSpPr bwMode="auto">
          <a:xfrm>
            <a:off x="3765333" y="2277401"/>
            <a:ext cx="1650960" cy="3314328"/>
            <a:chOff x="2372" y="898"/>
            <a:chExt cx="1015" cy="2037"/>
          </a:xfrm>
        </p:grpSpPr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solidFill>
              <a:srgbClr val="116C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solidFill>
              <a:srgbClr val="116CB2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solidFill>
              <a:srgbClr val="40404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solidFill>
              <a:srgbClr val="116CB2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rgbClr val="40404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原创设计师QQ598969553          _4"/>
          <p:cNvGrpSpPr>
            <a:grpSpLocks/>
          </p:cNvGrpSpPr>
          <p:nvPr/>
        </p:nvGrpSpPr>
        <p:grpSpPr bwMode="auto">
          <a:xfrm>
            <a:off x="608176" y="4343771"/>
            <a:ext cx="291154" cy="289617"/>
            <a:chOff x="1245" y="2094"/>
            <a:chExt cx="179" cy="178"/>
          </a:xfrm>
          <a:solidFill>
            <a:srgbClr val="116CB2"/>
          </a:solidFill>
        </p:grpSpPr>
        <p:sp>
          <p:nvSpPr>
            <p:cNvPr id="53" name="Oval 61"/>
            <p:cNvSpPr>
              <a:spLocks noChangeArrowheads="1"/>
            </p:cNvSpPr>
            <p:nvPr/>
          </p:nvSpPr>
          <p:spPr bwMode="auto">
            <a:xfrm>
              <a:off x="1245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1283" y="2149"/>
              <a:ext cx="104" cy="67"/>
            </a:xfrm>
            <a:custGeom>
              <a:avLst/>
              <a:gdLst>
                <a:gd name="T0" fmla="*/ 0 w 104"/>
                <a:gd name="T1" fmla="*/ 29 h 67"/>
                <a:gd name="T2" fmla="*/ 42 w 104"/>
                <a:gd name="T3" fmla="*/ 67 h 67"/>
                <a:gd name="T4" fmla="*/ 104 w 104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29"/>
                  </a:moveTo>
                  <a:lnTo>
                    <a:pt x="42" y="67"/>
                  </a:lnTo>
                  <a:lnTo>
                    <a:pt x="104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原创设计师QQ598969553          _5"/>
          <p:cNvGrpSpPr>
            <a:grpSpLocks/>
          </p:cNvGrpSpPr>
          <p:nvPr/>
        </p:nvGrpSpPr>
        <p:grpSpPr bwMode="auto">
          <a:xfrm>
            <a:off x="5697688" y="4343771"/>
            <a:ext cx="291155" cy="289617"/>
            <a:chOff x="4336" y="2094"/>
            <a:chExt cx="179" cy="178"/>
          </a:xfrm>
          <a:solidFill>
            <a:srgbClr val="404040"/>
          </a:solidFill>
        </p:grpSpPr>
        <p:sp>
          <p:nvSpPr>
            <p:cNvPr id="56" name="Oval 63"/>
            <p:cNvSpPr>
              <a:spLocks noChangeArrowheads="1"/>
            </p:cNvSpPr>
            <p:nvPr/>
          </p:nvSpPr>
          <p:spPr bwMode="auto">
            <a:xfrm>
              <a:off x="4336" y="2094"/>
              <a:ext cx="179" cy="17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4375" y="2149"/>
              <a:ext cx="103" cy="67"/>
            </a:xfrm>
            <a:custGeom>
              <a:avLst/>
              <a:gdLst>
                <a:gd name="T0" fmla="*/ 0 w 103"/>
                <a:gd name="T1" fmla="*/ 29 h 67"/>
                <a:gd name="T2" fmla="*/ 41 w 103"/>
                <a:gd name="T3" fmla="*/ 67 h 67"/>
                <a:gd name="T4" fmla="*/ 103 w 103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67">
                  <a:moveTo>
                    <a:pt x="0" y="29"/>
                  </a:moveTo>
                  <a:lnTo>
                    <a:pt x="41" y="67"/>
                  </a:lnTo>
                  <a:lnTo>
                    <a:pt x="103" y="0"/>
                  </a:lnTo>
                </a:path>
              </a:pathLst>
            </a:custGeom>
            <a:grpFill/>
            <a:ln w="33338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原创设计师QQ598969553          _6"/>
          <p:cNvSpPr>
            <a:spLocks noChangeArrowheads="1"/>
          </p:cNvSpPr>
          <p:nvPr/>
        </p:nvSpPr>
        <p:spPr bwMode="auto">
          <a:xfrm>
            <a:off x="323528" y="2239536"/>
            <a:ext cx="184452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01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9" name="原创设计师QQ598969553          _7"/>
          <p:cNvSpPr>
            <a:spLocks noChangeArrowheads="1"/>
          </p:cNvSpPr>
          <p:nvPr/>
        </p:nvSpPr>
        <p:spPr bwMode="auto">
          <a:xfrm>
            <a:off x="692757" y="2927784"/>
            <a:ext cx="184452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2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60" name="原创设计师QQ598969553          _8"/>
          <p:cNvSpPr>
            <a:spLocks noChangeArrowheads="1"/>
          </p:cNvSpPr>
          <p:nvPr/>
        </p:nvSpPr>
        <p:spPr bwMode="auto">
          <a:xfrm>
            <a:off x="7026589" y="2233771"/>
            <a:ext cx="184452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3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61" name="原创设计师QQ598969553          _9"/>
          <p:cNvSpPr>
            <a:spLocks noChangeArrowheads="1"/>
          </p:cNvSpPr>
          <p:nvPr/>
        </p:nvSpPr>
        <p:spPr bwMode="auto">
          <a:xfrm>
            <a:off x="6657359" y="2922020"/>
            <a:ext cx="184452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Option 0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4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62" name="原创设计师QQ598969553          _10"/>
          <p:cNvSpPr>
            <a:spLocks noChangeShapeType="1"/>
          </p:cNvSpPr>
          <p:nvPr/>
        </p:nvSpPr>
        <p:spPr bwMode="auto">
          <a:xfrm>
            <a:off x="2304680" y="2417328"/>
            <a:ext cx="1623308" cy="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原创设计师QQ598969553          _11"/>
          <p:cNvSpPr>
            <a:spLocks noChangeShapeType="1"/>
          </p:cNvSpPr>
          <p:nvPr/>
        </p:nvSpPr>
        <p:spPr bwMode="auto">
          <a:xfrm>
            <a:off x="5248757" y="2417328"/>
            <a:ext cx="1623308" cy="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原创设计师QQ598969553          _12"/>
          <p:cNvSpPr>
            <a:spLocks noChangeShapeType="1"/>
          </p:cNvSpPr>
          <p:nvPr/>
        </p:nvSpPr>
        <p:spPr bwMode="auto">
          <a:xfrm>
            <a:off x="4809585" y="3112083"/>
            <a:ext cx="1724156" cy="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原创设计师QQ598969553          _13"/>
          <p:cNvSpPr>
            <a:spLocks noChangeShapeType="1"/>
          </p:cNvSpPr>
          <p:nvPr/>
        </p:nvSpPr>
        <p:spPr bwMode="auto">
          <a:xfrm>
            <a:off x="2660897" y="3112083"/>
            <a:ext cx="1724156" cy="0"/>
          </a:xfrm>
          <a:prstGeom prst="line">
            <a:avLst/>
          </a:prstGeom>
          <a:noFill/>
          <a:ln w="6350">
            <a:solidFill>
              <a:sysClr val="window" lastClr="FFFFFF">
                <a:lumMod val="50000"/>
              </a:sysClr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原创设计师QQ598969553          _14"/>
          <p:cNvSpPr>
            <a:spLocks noChangeArrowheads="1"/>
          </p:cNvSpPr>
          <p:nvPr/>
        </p:nvSpPr>
        <p:spPr bwMode="auto">
          <a:xfrm>
            <a:off x="608179" y="4713114"/>
            <a:ext cx="2876749" cy="14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7" name="原创设计师QQ598969553          _15"/>
          <p:cNvSpPr>
            <a:spLocks noChangeArrowheads="1"/>
          </p:cNvSpPr>
          <p:nvPr/>
        </p:nvSpPr>
        <p:spPr bwMode="auto">
          <a:xfrm>
            <a:off x="5697689" y="4713114"/>
            <a:ext cx="2876749" cy="140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templates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</a:rPr>
              <a:t> that has been specifically designed to help anyone that is stepping into the world of PowerPoint for the very first time. 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模板蓝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16CB2"/>
    </a:accent1>
    <a:accent2>
      <a:srgbClr val="404040"/>
    </a:accent2>
    <a:accent3>
      <a:srgbClr val="116CB2"/>
    </a:accent3>
    <a:accent4>
      <a:srgbClr val="404040"/>
    </a:accent4>
    <a:accent5>
      <a:srgbClr val="116CB2"/>
    </a:accent5>
    <a:accent6>
      <a:srgbClr val="404040"/>
    </a:accent6>
    <a:hlink>
      <a:srgbClr val="0563C1"/>
    </a:hlink>
    <a:folHlink>
      <a:srgbClr val="954F72"/>
    </a:folHlink>
  </a:clrScheme>
  <a:fontScheme name="Office">
    <a:majorFont>
      <a:latin typeface="等线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等线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23088</TotalTime>
  <Words>2117</Words>
  <Application>Microsoft Office PowerPoint</Application>
  <PresentationFormat>全屏显示(4:3)</PresentationFormat>
  <Paragraphs>228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1376</cp:revision>
  <dcterms:created xsi:type="dcterms:W3CDTF">2009-02-11T05:37:22Z</dcterms:created>
  <dcterms:modified xsi:type="dcterms:W3CDTF">2017-06-05T02:46:37Z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