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6" r:id="rId2"/>
  </p:sldMasterIdLst>
  <p:notesMasterIdLst>
    <p:notesMasterId r:id="rId6"/>
  </p:notesMasterIdLst>
  <p:sldIdLst>
    <p:sldId id="256" r:id="rId3"/>
    <p:sldId id="262" r:id="rId4"/>
    <p:sldId id="284" r:id="rId5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655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4" autoAdjust="0"/>
    <p:restoredTop sz="94660"/>
  </p:normalViewPr>
  <p:slideViewPr>
    <p:cSldViewPr snapToGrid="0">
      <p:cViewPr>
        <p:scale>
          <a:sx n="75" d="100"/>
          <a:sy n="75" d="100"/>
        </p:scale>
        <p:origin x="-72" y="-8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E529D7B-C9EC-45A9-A3AE-1BB6923EEF66}" type="datetimeFigureOut">
              <a:rPr lang="zh-CN" altLang="en-US"/>
              <a:pPr>
                <a:defRPr/>
              </a:pPr>
              <a:t>2017/6/5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1AF138D-843B-437F-93A6-AD4FA8DFE3A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6493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A89572DC-C634-41B9-A4D8-A8ABD161914D}" type="slidenum">
              <a:rPr lang="zh-CN" altLang="en-US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7F4EF257-1477-4B24-89B0-1B676F2523B4}" type="slidenum">
              <a:rPr lang="zh-CN" altLang="en-US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4340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633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326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408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59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415"/>
            <a:ext cx="12192000" cy="6902440"/>
          </a:xfrm>
          <a:prstGeom prst="rect">
            <a:avLst/>
          </a:prstGeom>
        </p:spPr>
      </p:pic>
      <p:pic>
        <p:nvPicPr>
          <p:cNvPr id="4" name="图片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04875"/>
            <a:ext cx="2312988" cy="321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37897">
            <a:off x="3470275" y="-127000"/>
            <a:ext cx="1095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19381">
            <a:off x="9355138" y="4119563"/>
            <a:ext cx="2722562" cy="311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11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4113" y="5360988"/>
            <a:ext cx="1230312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2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12400" y="6146800"/>
            <a:ext cx="80962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3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98888">
            <a:off x="11264900" y="5405438"/>
            <a:ext cx="747713" cy="14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14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57"/>
          <a:stretch>
            <a:fillRect/>
          </a:stretch>
        </p:blipFill>
        <p:spPr bwMode="auto">
          <a:xfrm>
            <a:off x="173038" y="5678488"/>
            <a:ext cx="1676400" cy="163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5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3125" y="6042025"/>
            <a:ext cx="126365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6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1325" y="6146800"/>
            <a:ext cx="103663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5670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102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067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30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13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983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963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605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图片 8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2075" y="293688"/>
            <a:ext cx="7165975" cy="627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3342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156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150</Words>
  <Application>Microsoft Office PowerPoint</Application>
  <PresentationFormat>自定义</PresentationFormat>
  <Paragraphs>16</Paragraphs>
  <Slides>3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第一PPT，www.1ppt.com</vt:lpstr>
      <vt:lpstr>Office 主题</vt:lpstr>
      <vt:lpstr>PowerPoint 演示文稿</vt:lpstr>
      <vt:lpstr>PowerPoint 演示文稿</vt:lpstr>
      <vt:lpstr>PowerPoint 演示文稿</vt:lpstr>
    </vt:vector>
  </TitlesOfParts>
  <Company>YOMO工作室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21</cp:revision>
  <dcterms:created xsi:type="dcterms:W3CDTF">2014-08-13T06:39:49Z</dcterms:created>
  <dcterms:modified xsi:type="dcterms:W3CDTF">2017-06-05T02:24:47Z</dcterms:modified>
</cp:coreProperties>
</file>